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256" r:id="rId2"/>
    <p:sldId id="348" r:id="rId3"/>
    <p:sldId id="305" r:id="rId4"/>
    <p:sldId id="293" r:id="rId5"/>
    <p:sldId id="289" r:id="rId6"/>
    <p:sldId id="290" r:id="rId7"/>
    <p:sldId id="291" r:id="rId8"/>
    <p:sldId id="292" r:id="rId9"/>
    <p:sldId id="303" r:id="rId10"/>
    <p:sldId id="295" r:id="rId11"/>
    <p:sldId id="296" r:id="rId12"/>
    <p:sldId id="330" r:id="rId13"/>
    <p:sldId id="304" r:id="rId14"/>
    <p:sldId id="268" r:id="rId15"/>
    <p:sldId id="307" r:id="rId16"/>
    <p:sldId id="322" r:id="rId17"/>
    <p:sldId id="352" r:id="rId18"/>
    <p:sldId id="353" r:id="rId19"/>
    <p:sldId id="259" r:id="rId20"/>
    <p:sldId id="354" r:id="rId21"/>
    <p:sldId id="355" r:id="rId22"/>
    <p:sldId id="356" r:id="rId23"/>
    <p:sldId id="360" r:id="rId24"/>
    <p:sldId id="357" r:id="rId25"/>
    <p:sldId id="358" r:id="rId26"/>
    <p:sldId id="359" r:id="rId27"/>
    <p:sldId id="338" r:id="rId28"/>
    <p:sldId id="331" r:id="rId29"/>
    <p:sldId id="332" r:id="rId30"/>
    <p:sldId id="333" r:id="rId31"/>
    <p:sldId id="334" r:id="rId32"/>
    <p:sldId id="335" r:id="rId33"/>
    <p:sldId id="336" r:id="rId34"/>
    <p:sldId id="337" r:id="rId35"/>
    <p:sldId id="260" r:id="rId36"/>
    <p:sldId id="308" r:id="rId37"/>
    <p:sldId id="287" r:id="rId38"/>
    <p:sldId id="262" r:id="rId39"/>
    <p:sldId id="263" r:id="rId40"/>
  </p:sldIdLst>
  <p:sldSz cx="9144000" cy="6858000" type="screen4x3"/>
  <p:notesSz cx="6858000" cy="9144000"/>
  <p:defaultTextStyle>
    <a:defPPr>
      <a:defRPr lang="zh-CN"/>
    </a:defPPr>
    <a:lvl1pPr algn="l" rtl="0" fontAlgn="base">
      <a:spcBef>
        <a:spcPct val="0"/>
      </a:spcBef>
      <a:spcAft>
        <a:spcPct val="0"/>
      </a:spcAft>
      <a:buFont typeface="Times New Roman" panose="02020603050405020304" pitchFamily="18"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Times New Roman" panose="02020603050405020304" pitchFamily="18"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Times New Roman" panose="02020603050405020304" pitchFamily="18"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Times New Roman" panose="02020603050405020304" pitchFamily="18"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Times New Roman" panose="02020603050405020304" pitchFamily="18"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0066FF"/>
    <a:srgbClr val="CCFFCC"/>
    <a:srgbClr val="CC0099"/>
    <a:srgbClr val="008000"/>
    <a:srgbClr val="FFFFFF"/>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81" autoAdjust="0"/>
    <p:restoredTop sz="94670" autoAdjust="0"/>
  </p:normalViewPr>
  <p:slideViewPr>
    <p:cSldViewPr>
      <p:cViewPr varScale="1">
        <p:scale>
          <a:sx n="108" d="100"/>
          <a:sy n="108" d="100"/>
        </p:scale>
        <p:origin x="-2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9" d="100"/>
        <a:sy n="5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575C57-8125-4725-99CF-7472CCA29B8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D6615-88E1-4880-BB9E-95DF3947EDA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9D6615-88E1-4880-BB9E-95DF3947EDA9}"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日期占位符 74755"/>
          <p:cNvSpPr>
            <a:spLocks noGrp="1"/>
          </p:cNvSpPr>
          <p:nvPr>
            <p:ph type="dt" sz="half" idx="10"/>
          </p:nvPr>
        </p:nvSpPr>
        <p:spPr/>
        <p:txBody>
          <a:bodyPr/>
          <a:lstStyle>
            <a:lvl1pPr>
              <a:defRPr/>
            </a:lvl1pPr>
          </a:lstStyle>
          <a:p>
            <a:endParaRPr lang="zh-CN" altLang="en-US"/>
          </a:p>
        </p:txBody>
      </p:sp>
      <p:sp>
        <p:nvSpPr>
          <p:cNvPr id="5" name="页脚占位符 74756"/>
          <p:cNvSpPr>
            <a:spLocks noGrp="1"/>
          </p:cNvSpPr>
          <p:nvPr>
            <p:ph type="ftr" sz="quarter" idx="11"/>
          </p:nvPr>
        </p:nvSpPr>
        <p:spPr/>
        <p:txBody>
          <a:bodyPr/>
          <a:lstStyle>
            <a:lvl1pPr>
              <a:defRPr/>
            </a:lvl1pPr>
          </a:lstStyle>
          <a:p>
            <a:endParaRPr lang="zh-CN" altLang="en-US"/>
          </a:p>
        </p:txBody>
      </p:sp>
      <p:sp>
        <p:nvSpPr>
          <p:cNvPr id="6" name="灯片编号占位符 74757"/>
          <p:cNvSpPr>
            <a:spLocks noGrp="1"/>
          </p:cNvSpPr>
          <p:nvPr>
            <p:ph type="sldNum" sz="quarter" idx="12"/>
          </p:nvPr>
        </p:nvSpPr>
        <p:spPr/>
        <p:txBody>
          <a:bodyPr/>
          <a:lstStyle>
            <a:lvl1pPr>
              <a:defRPr/>
            </a:lvl1pPr>
          </a:lstStyle>
          <a:p>
            <a:fld id="{A3E92D14-2DAF-425E-B881-DCCE9E45BDC5}" type="slidenum">
              <a:rPr lang="zh-CN" altLang="en-US"/>
              <a:t>‹#›</a:t>
            </a:fld>
            <a:endParaRPr lang="zh-CN" altLang="en-US">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74755"/>
          <p:cNvSpPr>
            <a:spLocks noGrp="1"/>
          </p:cNvSpPr>
          <p:nvPr>
            <p:ph type="dt" sz="half" idx="10"/>
          </p:nvPr>
        </p:nvSpPr>
        <p:spPr/>
        <p:txBody>
          <a:bodyPr/>
          <a:lstStyle>
            <a:lvl1pPr>
              <a:defRPr/>
            </a:lvl1pPr>
          </a:lstStyle>
          <a:p>
            <a:endParaRPr lang="zh-CN" altLang="en-US"/>
          </a:p>
        </p:txBody>
      </p:sp>
      <p:sp>
        <p:nvSpPr>
          <p:cNvPr id="5" name="页脚占位符 74756"/>
          <p:cNvSpPr>
            <a:spLocks noGrp="1"/>
          </p:cNvSpPr>
          <p:nvPr>
            <p:ph type="ftr" sz="quarter" idx="11"/>
          </p:nvPr>
        </p:nvSpPr>
        <p:spPr/>
        <p:txBody>
          <a:bodyPr/>
          <a:lstStyle>
            <a:lvl1pPr>
              <a:defRPr/>
            </a:lvl1pPr>
          </a:lstStyle>
          <a:p>
            <a:endParaRPr lang="zh-CN" altLang="en-US"/>
          </a:p>
        </p:txBody>
      </p:sp>
      <p:sp>
        <p:nvSpPr>
          <p:cNvPr id="6" name="灯片编号占位符 74757"/>
          <p:cNvSpPr>
            <a:spLocks noGrp="1"/>
          </p:cNvSpPr>
          <p:nvPr>
            <p:ph type="sldNum" sz="quarter" idx="12"/>
          </p:nvPr>
        </p:nvSpPr>
        <p:spPr/>
        <p:txBody>
          <a:bodyPr/>
          <a:lstStyle>
            <a:lvl1pPr>
              <a:defRPr/>
            </a:lvl1pPr>
          </a:lstStyle>
          <a:p>
            <a:fld id="{B4DFE042-AF4A-4394-BEFC-999785B9A7A9}" type="slidenum">
              <a:rPr lang="zh-CN" altLang="en-US"/>
              <a:t>‹#›</a:t>
            </a:fld>
            <a:endParaRPr lang="zh-CN" altLang="en-US">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74755"/>
          <p:cNvSpPr>
            <a:spLocks noGrp="1"/>
          </p:cNvSpPr>
          <p:nvPr>
            <p:ph type="dt" sz="half" idx="10"/>
          </p:nvPr>
        </p:nvSpPr>
        <p:spPr/>
        <p:txBody>
          <a:bodyPr/>
          <a:lstStyle>
            <a:lvl1pPr>
              <a:defRPr/>
            </a:lvl1pPr>
          </a:lstStyle>
          <a:p>
            <a:endParaRPr lang="zh-CN" altLang="en-US"/>
          </a:p>
        </p:txBody>
      </p:sp>
      <p:sp>
        <p:nvSpPr>
          <p:cNvPr id="5" name="页脚占位符 74756"/>
          <p:cNvSpPr>
            <a:spLocks noGrp="1"/>
          </p:cNvSpPr>
          <p:nvPr>
            <p:ph type="ftr" sz="quarter" idx="11"/>
          </p:nvPr>
        </p:nvSpPr>
        <p:spPr/>
        <p:txBody>
          <a:bodyPr/>
          <a:lstStyle>
            <a:lvl1pPr>
              <a:defRPr/>
            </a:lvl1pPr>
          </a:lstStyle>
          <a:p>
            <a:endParaRPr lang="zh-CN" altLang="en-US"/>
          </a:p>
        </p:txBody>
      </p:sp>
      <p:sp>
        <p:nvSpPr>
          <p:cNvPr id="6" name="灯片编号占位符 74757"/>
          <p:cNvSpPr>
            <a:spLocks noGrp="1"/>
          </p:cNvSpPr>
          <p:nvPr>
            <p:ph type="sldNum" sz="quarter" idx="12"/>
          </p:nvPr>
        </p:nvSpPr>
        <p:spPr/>
        <p:txBody>
          <a:bodyPr/>
          <a:lstStyle>
            <a:lvl1pPr>
              <a:defRPr/>
            </a:lvl1pPr>
          </a:lstStyle>
          <a:p>
            <a:fld id="{BB28F784-EDEB-4118-8752-193AE7E00029}" type="slidenum">
              <a:rPr lang="zh-CN" altLang="en-US"/>
              <a:t>‹#›</a:t>
            </a:fld>
            <a:endParaRPr lang="zh-CN" altLang="en-US">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quarter" idx="1"/>
          </p:nvPr>
        </p:nvSpPr>
        <p:spPr>
          <a:xfrm>
            <a:off x="628650" y="1825625"/>
            <a:ext cx="3886200" cy="209867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quarter" idx="2"/>
          </p:nvPr>
        </p:nvSpPr>
        <p:spPr>
          <a:xfrm>
            <a:off x="4629150" y="1825625"/>
            <a:ext cx="3886200" cy="209867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内容占位符 4"/>
          <p:cNvSpPr>
            <a:spLocks noGrp="1"/>
          </p:cNvSpPr>
          <p:nvPr>
            <p:ph sz="quarter" idx="3"/>
          </p:nvPr>
        </p:nvSpPr>
        <p:spPr>
          <a:xfrm>
            <a:off x="628650" y="4076700"/>
            <a:ext cx="3886200" cy="21002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6" name="内容占位符 5"/>
          <p:cNvSpPr>
            <a:spLocks noGrp="1"/>
          </p:cNvSpPr>
          <p:nvPr>
            <p:ph sz="quarter" idx="4"/>
          </p:nvPr>
        </p:nvSpPr>
        <p:spPr>
          <a:xfrm>
            <a:off x="4629150" y="4076700"/>
            <a:ext cx="3886200" cy="21002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74755"/>
          <p:cNvSpPr>
            <a:spLocks noGrp="1"/>
          </p:cNvSpPr>
          <p:nvPr>
            <p:ph type="dt" sz="half" idx="10"/>
          </p:nvPr>
        </p:nvSpPr>
        <p:spPr/>
        <p:txBody>
          <a:bodyPr/>
          <a:lstStyle>
            <a:lvl1pPr>
              <a:defRPr/>
            </a:lvl1pPr>
          </a:lstStyle>
          <a:p>
            <a:endParaRPr lang="zh-CN" altLang="en-US"/>
          </a:p>
        </p:txBody>
      </p:sp>
      <p:sp>
        <p:nvSpPr>
          <p:cNvPr id="8" name="页脚占位符 74756"/>
          <p:cNvSpPr>
            <a:spLocks noGrp="1"/>
          </p:cNvSpPr>
          <p:nvPr>
            <p:ph type="ftr" sz="quarter" idx="11"/>
          </p:nvPr>
        </p:nvSpPr>
        <p:spPr/>
        <p:txBody>
          <a:bodyPr/>
          <a:lstStyle>
            <a:lvl1pPr>
              <a:defRPr/>
            </a:lvl1pPr>
          </a:lstStyle>
          <a:p>
            <a:endParaRPr lang="zh-CN" altLang="en-US"/>
          </a:p>
        </p:txBody>
      </p:sp>
      <p:sp>
        <p:nvSpPr>
          <p:cNvPr id="9" name="灯片编号占位符 74757"/>
          <p:cNvSpPr>
            <a:spLocks noGrp="1"/>
          </p:cNvSpPr>
          <p:nvPr>
            <p:ph type="sldNum" sz="quarter" idx="12"/>
          </p:nvPr>
        </p:nvSpPr>
        <p:spPr/>
        <p:txBody>
          <a:bodyPr/>
          <a:lstStyle>
            <a:lvl1pPr>
              <a:defRPr/>
            </a:lvl1pPr>
          </a:lstStyle>
          <a:p>
            <a:fld id="{9748AE6D-FD42-4666-8B8F-9D1121D0000A}" type="slidenum">
              <a:rPr lang="zh-CN" altLang="en-US"/>
              <a:t>‹#›</a:t>
            </a:fld>
            <a:endParaRPr lang="zh-CN" altLang="en-US">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74755"/>
          <p:cNvSpPr>
            <a:spLocks noGrp="1"/>
          </p:cNvSpPr>
          <p:nvPr>
            <p:ph type="dt" sz="half" idx="10"/>
          </p:nvPr>
        </p:nvSpPr>
        <p:spPr/>
        <p:txBody>
          <a:bodyPr/>
          <a:lstStyle>
            <a:lvl1pPr>
              <a:defRPr/>
            </a:lvl1pPr>
          </a:lstStyle>
          <a:p>
            <a:endParaRPr lang="zh-CN" altLang="en-US"/>
          </a:p>
        </p:txBody>
      </p:sp>
      <p:sp>
        <p:nvSpPr>
          <p:cNvPr id="5" name="页脚占位符 74756"/>
          <p:cNvSpPr>
            <a:spLocks noGrp="1"/>
          </p:cNvSpPr>
          <p:nvPr>
            <p:ph type="ftr" sz="quarter" idx="11"/>
          </p:nvPr>
        </p:nvSpPr>
        <p:spPr/>
        <p:txBody>
          <a:bodyPr/>
          <a:lstStyle>
            <a:lvl1pPr>
              <a:defRPr/>
            </a:lvl1pPr>
          </a:lstStyle>
          <a:p>
            <a:endParaRPr lang="zh-CN" altLang="en-US"/>
          </a:p>
        </p:txBody>
      </p:sp>
      <p:sp>
        <p:nvSpPr>
          <p:cNvPr id="6" name="灯片编号占位符 74757"/>
          <p:cNvSpPr>
            <a:spLocks noGrp="1"/>
          </p:cNvSpPr>
          <p:nvPr>
            <p:ph type="sldNum" sz="quarter" idx="12"/>
          </p:nvPr>
        </p:nvSpPr>
        <p:spPr/>
        <p:txBody>
          <a:bodyPr/>
          <a:lstStyle>
            <a:lvl1pPr>
              <a:defRPr/>
            </a:lvl1pPr>
          </a:lstStyle>
          <a:p>
            <a:fld id="{086F2B26-2557-4D3A-909C-991F8F282373}" type="slidenum">
              <a:rPr lang="zh-CN" altLang="en-US"/>
              <a:t>‹#›</a:t>
            </a:fld>
            <a:endParaRPr lang="zh-CN" altLang="en-US">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74755"/>
          <p:cNvSpPr>
            <a:spLocks noGrp="1"/>
          </p:cNvSpPr>
          <p:nvPr>
            <p:ph type="dt" sz="half" idx="10"/>
          </p:nvPr>
        </p:nvSpPr>
        <p:spPr/>
        <p:txBody>
          <a:bodyPr/>
          <a:lstStyle>
            <a:lvl1pPr>
              <a:defRPr/>
            </a:lvl1pPr>
          </a:lstStyle>
          <a:p>
            <a:endParaRPr lang="zh-CN" altLang="en-US"/>
          </a:p>
        </p:txBody>
      </p:sp>
      <p:sp>
        <p:nvSpPr>
          <p:cNvPr id="5" name="页脚占位符 74756"/>
          <p:cNvSpPr>
            <a:spLocks noGrp="1"/>
          </p:cNvSpPr>
          <p:nvPr>
            <p:ph type="ftr" sz="quarter" idx="11"/>
          </p:nvPr>
        </p:nvSpPr>
        <p:spPr/>
        <p:txBody>
          <a:bodyPr/>
          <a:lstStyle>
            <a:lvl1pPr>
              <a:defRPr/>
            </a:lvl1pPr>
          </a:lstStyle>
          <a:p>
            <a:endParaRPr lang="zh-CN" altLang="en-US"/>
          </a:p>
        </p:txBody>
      </p:sp>
      <p:sp>
        <p:nvSpPr>
          <p:cNvPr id="6" name="灯片编号占位符 74757"/>
          <p:cNvSpPr>
            <a:spLocks noGrp="1"/>
          </p:cNvSpPr>
          <p:nvPr>
            <p:ph type="sldNum" sz="quarter" idx="12"/>
          </p:nvPr>
        </p:nvSpPr>
        <p:spPr/>
        <p:txBody>
          <a:bodyPr/>
          <a:lstStyle>
            <a:lvl1pPr>
              <a:defRPr/>
            </a:lvl1pPr>
          </a:lstStyle>
          <a:p>
            <a:fld id="{86D95A22-FD0E-4677-B308-B3A3EA644FBE}" type="slidenum">
              <a:rPr lang="zh-CN" altLang="en-US"/>
              <a:t>‹#›</a:t>
            </a:fld>
            <a:endParaRPr lang="zh-CN" altLang="en-US">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74755"/>
          <p:cNvSpPr>
            <a:spLocks noGrp="1"/>
          </p:cNvSpPr>
          <p:nvPr>
            <p:ph type="dt" sz="half" idx="10"/>
          </p:nvPr>
        </p:nvSpPr>
        <p:spPr/>
        <p:txBody>
          <a:bodyPr/>
          <a:lstStyle>
            <a:lvl1pPr>
              <a:defRPr/>
            </a:lvl1pPr>
          </a:lstStyle>
          <a:p>
            <a:endParaRPr lang="zh-CN" altLang="en-US"/>
          </a:p>
        </p:txBody>
      </p:sp>
      <p:sp>
        <p:nvSpPr>
          <p:cNvPr id="6" name="页脚占位符 74756"/>
          <p:cNvSpPr>
            <a:spLocks noGrp="1"/>
          </p:cNvSpPr>
          <p:nvPr>
            <p:ph type="ftr" sz="quarter" idx="11"/>
          </p:nvPr>
        </p:nvSpPr>
        <p:spPr/>
        <p:txBody>
          <a:bodyPr/>
          <a:lstStyle>
            <a:lvl1pPr>
              <a:defRPr/>
            </a:lvl1pPr>
          </a:lstStyle>
          <a:p>
            <a:endParaRPr lang="zh-CN" altLang="en-US"/>
          </a:p>
        </p:txBody>
      </p:sp>
      <p:sp>
        <p:nvSpPr>
          <p:cNvPr id="7" name="灯片编号占位符 74757"/>
          <p:cNvSpPr>
            <a:spLocks noGrp="1"/>
          </p:cNvSpPr>
          <p:nvPr>
            <p:ph type="sldNum" sz="quarter" idx="12"/>
          </p:nvPr>
        </p:nvSpPr>
        <p:spPr/>
        <p:txBody>
          <a:bodyPr/>
          <a:lstStyle>
            <a:lvl1pPr>
              <a:defRPr/>
            </a:lvl1pPr>
          </a:lstStyle>
          <a:p>
            <a:fld id="{03EC72D0-AB80-4589-B708-E8F5ED5AA4B2}" type="slidenum">
              <a:rPr lang="zh-CN" altLang="en-US"/>
              <a:t>‹#›</a:t>
            </a:fld>
            <a:endParaRPr lang="zh-CN" altLang="en-US">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44793" y="1567346"/>
            <a:ext cx="3526380" cy="710095"/>
          </a:xfrm>
        </p:spPr>
        <p:txBody>
          <a:bodyPr anchor="ctr">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717212" y="1567346"/>
            <a:ext cx="3526381" cy="710095"/>
          </a:xfrm>
        </p:spPr>
        <p:txBody>
          <a:bodyPr rtlCol="0" anchor="ctr">
            <a:normAutofit/>
          </a:bodyPr>
          <a:lstStyle>
            <a:lvl1pPr marL="171450" indent="-171450">
              <a:buNone/>
              <a:defRPr lang="zh-CN" altLang="en-US" b="0" smtClean="0"/>
            </a:lvl1pPr>
          </a:lstStyle>
          <a:p>
            <a:pPr lvl="0"/>
            <a:r>
              <a:rPr lang="zh-CN" altLang="en-US"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74755"/>
          <p:cNvSpPr>
            <a:spLocks noGrp="1"/>
          </p:cNvSpPr>
          <p:nvPr>
            <p:ph type="dt" sz="half" idx="10"/>
          </p:nvPr>
        </p:nvSpPr>
        <p:spPr/>
        <p:txBody>
          <a:bodyPr/>
          <a:lstStyle>
            <a:lvl1pPr>
              <a:defRPr/>
            </a:lvl1pPr>
          </a:lstStyle>
          <a:p>
            <a:endParaRPr lang="zh-CN" altLang="en-US"/>
          </a:p>
        </p:txBody>
      </p:sp>
      <p:sp>
        <p:nvSpPr>
          <p:cNvPr id="8" name="页脚占位符 74756"/>
          <p:cNvSpPr>
            <a:spLocks noGrp="1"/>
          </p:cNvSpPr>
          <p:nvPr>
            <p:ph type="ftr" sz="quarter" idx="11"/>
          </p:nvPr>
        </p:nvSpPr>
        <p:spPr/>
        <p:txBody>
          <a:bodyPr/>
          <a:lstStyle>
            <a:lvl1pPr>
              <a:defRPr/>
            </a:lvl1pPr>
          </a:lstStyle>
          <a:p>
            <a:endParaRPr lang="zh-CN" altLang="en-US"/>
          </a:p>
        </p:txBody>
      </p:sp>
      <p:sp>
        <p:nvSpPr>
          <p:cNvPr id="9" name="灯片编号占位符 74757"/>
          <p:cNvSpPr>
            <a:spLocks noGrp="1"/>
          </p:cNvSpPr>
          <p:nvPr>
            <p:ph type="sldNum" sz="quarter" idx="12"/>
          </p:nvPr>
        </p:nvSpPr>
        <p:spPr/>
        <p:txBody>
          <a:bodyPr/>
          <a:lstStyle>
            <a:lvl1pPr>
              <a:defRPr/>
            </a:lvl1pPr>
          </a:lstStyle>
          <a:p>
            <a:fld id="{CFB3FF9C-8E92-4AAC-9245-16CE3E94A742}" type="slidenum">
              <a:rPr lang="zh-CN" altLang="en-US"/>
              <a:t>‹#›</a:t>
            </a:fld>
            <a:endParaRPr lang="zh-CN" altLang="en-US">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74755"/>
          <p:cNvSpPr>
            <a:spLocks noGrp="1"/>
          </p:cNvSpPr>
          <p:nvPr>
            <p:ph type="dt" sz="half" idx="10"/>
          </p:nvPr>
        </p:nvSpPr>
        <p:spPr/>
        <p:txBody>
          <a:bodyPr/>
          <a:lstStyle>
            <a:lvl1pPr>
              <a:defRPr/>
            </a:lvl1pPr>
          </a:lstStyle>
          <a:p>
            <a:endParaRPr lang="zh-CN" altLang="en-US"/>
          </a:p>
        </p:txBody>
      </p:sp>
      <p:sp>
        <p:nvSpPr>
          <p:cNvPr id="4" name="页脚占位符 74756"/>
          <p:cNvSpPr>
            <a:spLocks noGrp="1"/>
          </p:cNvSpPr>
          <p:nvPr>
            <p:ph type="ftr" sz="quarter" idx="11"/>
          </p:nvPr>
        </p:nvSpPr>
        <p:spPr/>
        <p:txBody>
          <a:bodyPr/>
          <a:lstStyle>
            <a:lvl1pPr>
              <a:defRPr/>
            </a:lvl1pPr>
          </a:lstStyle>
          <a:p>
            <a:endParaRPr lang="zh-CN" altLang="en-US"/>
          </a:p>
        </p:txBody>
      </p:sp>
      <p:sp>
        <p:nvSpPr>
          <p:cNvPr id="5" name="灯片编号占位符 74757"/>
          <p:cNvSpPr>
            <a:spLocks noGrp="1"/>
          </p:cNvSpPr>
          <p:nvPr>
            <p:ph type="sldNum" sz="quarter" idx="12"/>
          </p:nvPr>
        </p:nvSpPr>
        <p:spPr/>
        <p:txBody>
          <a:bodyPr/>
          <a:lstStyle>
            <a:lvl1pPr>
              <a:defRPr/>
            </a:lvl1pPr>
          </a:lstStyle>
          <a:p>
            <a:fld id="{BC05AEC5-C893-4DE2-9B00-ED62E579EEAE}" type="slidenum">
              <a:rPr lang="zh-CN" altLang="en-US"/>
              <a:t>‹#›</a:t>
            </a:fld>
            <a:endParaRPr lang="zh-CN" altLang="en-US">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74755"/>
          <p:cNvSpPr>
            <a:spLocks noGrp="1"/>
          </p:cNvSpPr>
          <p:nvPr>
            <p:ph type="dt" sz="half" idx="10"/>
          </p:nvPr>
        </p:nvSpPr>
        <p:spPr/>
        <p:txBody>
          <a:bodyPr/>
          <a:lstStyle>
            <a:lvl1pPr>
              <a:defRPr/>
            </a:lvl1pPr>
          </a:lstStyle>
          <a:p>
            <a:endParaRPr lang="zh-CN" altLang="en-US"/>
          </a:p>
        </p:txBody>
      </p:sp>
      <p:sp>
        <p:nvSpPr>
          <p:cNvPr id="3" name="页脚占位符 74756"/>
          <p:cNvSpPr>
            <a:spLocks noGrp="1"/>
          </p:cNvSpPr>
          <p:nvPr>
            <p:ph type="ftr" sz="quarter" idx="11"/>
          </p:nvPr>
        </p:nvSpPr>
        <p:spPr/>
        <p:txBody>
          <a:bodyPr/>
          <a:lstStyle>
            <a:lvl1pPr>
              <a:defRPr/>
            </a:lvl1pPr>
          </a:lstStyle>
          <a:p>
            <a:endParaRPr lang="zh-CN" altLang="en-US"/>
          </a:p>
        </p:txBody>
      </p:sp>
      <p:sp>
        <p:nvSpPr>
          <p:cNvPr id="4" name="灯片编号占位符 74757"/>
          <p:cNvSpPr>
            <a:spLocks noGrp="1"/>
          </p:cNvSpPr>
          <p:nvPr>
            <p:ph type="sldNum" sz="quarter" idx="12"/>
          </p:nvPr>
        </p:nvSpPr>
        <p:spPr/>
        <p:txBody>
          <a:bodyPr/>
          <a:lstStyle>
            <a:lvl1pPr>
              <a:defRPr/>
            </a:lvl1pPr>
          </a:lstStyle>
          <a:p>
            <a:fld id="{A968B2D2-1E8E-4288-A70F-A87DF0F6B86C}" type="slidenum">
              <a:rPr lang="zh-CN" altLang="en-US"/>
              <a:t>‹#›</a:t>
            </a:fld>
            <a:endParaRPr lang="zh-CN" altLang="en-US">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74755"/>
          <p:cNvSpPr>
            <a:spLocks noGrp="1"/>
          </p:cNvSpPr>
          <p:nvPr>
            <p:ph type="dt" sz="half" idx="10"/>
          </p:nvPr>
        </p:nvSpPr>
        <p:spPr/>
        <p:txBody>
          <a:bodyPr/>
          <a:lstStyle>
            <a:lvl1pPr>
              <a:defRPr/>
            </a:lvl1pPr>
          </a:lstStyle>
          <a:p>
            <a:endParaRPr lang="zh-CN" altLang="en-US"/>
          </a:p>
        </p:txBody>
      </p:sp>
      <p:sp>
        <p:nvSpPr>
          <p:cNvPr id="6" name="页脚占位符 74756"/>
          <p:cNvSpPr>
            <a:spLocks noGrp="1"/>
          </p:cNvSpPr>
          <p:nvPr>
            <p:ph type="ftr" sz="quarter" idx="11"/>
          </p:nvPr>
        </p:nvSpPr>
        <p:spPr/>
        <p:txBody>
          <a:bodyPr/>
          <a:lstStyle>
            <a:lvl1pPr>
              <a:defRPr/>
            </a:lvl1pPr>
          </a:lstStyle>
          <a:p>
            <a:endParaRPr lang="zh-CN" altLang="en-US"/>
          </a:p>
        </p:txBody>
      </p:sp>
      <p:sp>
        <p:nvSpPr>
          <p:cNvPr id="7" name="灯片编号占位符 74757"/>
          <p:cNvSpPr>
            <a:spLocks noGrp="1"/>
          </p:cNvSpPr>
          <p:nvPr>
            <p:ph type="sldNum" sz="quarter" idx="12"/>
          </p:nvPr>
        </p:nvSpPr>
        <p:spPr/>
        <p:txBody>
          <a:bodyPr/>
          <a:lstStyle>
            <a:lvl1pPr>
              <a:defRPr/>
            </a:lvl1pPr>
          </a:lstStyle>
          <a:p>
            <a:fld id="{6A6EDD0D-B899-4BC1-83E1-445D6815C568}" type="slidenum">
              <a:rPr lang="zh-CN" altLang="en-US"/>
              <a:t>‹#›</a:t>
            </a:fld>
            <a:endParaRPr lang="zh-CN" altLang="en-US">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ormAutofit/>
          </a:bodyPr>
          <a:lstStyle>
            <a:lvl1pPr>
              <a:defRPr sz="30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74755"/>
          <p:cNvSpPr>
            <a:spLocks noGrp="1"/>
          </p:cNvSpPr>
          <p:nvPr>
            <p:ph type="dt" sz="half" idx="10"/>
          </p:nvPr>
        </p:nvSpPr>
        <p:spPr/>
        <p:txBody>
          <a:bodyPr/>
          <a:lstStyle>
            <a:lvl1pPr>
              <a:defRPr/>
            </a:lvl1pPr>
          </a:lstStyle>
          <a:p>
            <a:endParaRPr lang="zh-CN" altLang="en-US"/>
          </a:p>
        </p:txBody>
      </p:sp>
      <p:sp>
        <p:nvSpPr>
          <p:cNvPr id="6" name="页脚占位符 74756"/>
          <p:cNvSpPr>
            <a:spLocks noGrp="1"/>
          </p:cNvSpPr>
          <p:nvPr>
            <p:ph type="ftr" sz="quarter" idx="11"/>
          </p:nvPr>
        </p:nvSpPr>
        <p:spPr/>
        <p:txBody>
          <a:bodyPr/>
          <a:lstStyle>
            <a:lvl1pPr>
              <a:defRPr/>
            </a:lvl1pPr>
          </a:lstStyle>
          <a:p>
            <a:endParaRPr lang="zh-CN" altLang="en-US"/>
          </a:p>
        </p:txBody>
      </p:sp>
      <p:sp>
        <p:nvSpPr>
          <p:cNvPr id="7" name="灯片编号占位符 74757"/>
          <p:cNvSpPr>
            <a:spLocks noGrp="1"/>
          </p:cNvSpPr>
          <p:nvPr>
            <p:ph type="sldNum" sz="quarter" idx="12"/>
          </p:nvPr>
        </p:nvSpPr>
        <p:spPr/>
        <p:txBody>
          <a:bodyPr/>
          <a:lstStyle>
            <a:lvl1pPr>
              <a:defRPr/>
            </a:lvl1pPr>
          </a:lstStyle>
          <a:p>
            <a:fld id="{7ADA1577-1CDD-477B-B792-00CFA938AADF}" type="slidenum">
              <a:rPr lang="zh-CN" altLang="en-US"/>
              <a:t>‹#›</a:t>
            </a:fld>
            <a:endParaRPr lang="zh-CN" altLang="en-US">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标题 74753"/>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74754"/>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4756" name="日期占位符 74755"/>
          <p:cNvSpPr>
            <a:spLocks noGrp="1"/>
          </p:cNvSpPr>
          <p:nvPr>
            <p:ph type="dt" sz="half" idx="2"/>
          </p:nvPr>
        </p:nvSpPr>
        <p:spPr>
          <a:xfrm>
            <a:off x="457200" y="6245225"/>
            <a:ext cx="2133600" cy="476250"/>
          </a:xfrm>
          <a:prstGeom prst="rect">
            <a:avLst/>
          </a:prstGeom>
          <a:noFill/>
          <a:ln w="9525">
            <a:noFill/>
            <a:miter/>
          </a:ln>
        </p:spPr>
        <p:txBody>
          <a:bodyPr vert="horz" wrap="square" lIns="91440" tIns="45720" rIns="91440" bIns="45720" numCol="1" anchor="t" anchorCtr="0" compatLnSpc="1"/>
          <a:lstStyle>
            <a:lvl1pPr>
              <a:defRPr sz="1400">
                <a:latin typeface="Times New Roman" panose="02020603050405020304" pitchFamily="18" charset="0"/>
              </a:defRPr>
            </a:lvl1pPr>
          </a:lstStyle>
          <a:p>
            <a:endParaRPr lang="zh-CN" altLang="en-US"/>
          </a:p>
        </p:txBody>
      </p:sp>
      <p:sp>
        <p:nvSpPr>
          <p:cNvPr id="74757" name="页脚占位符 74756"/>
          <p:cNvSpPr>
            <a:spLocks noGrp="1"/>
          </p:cNvSpPr>
          <p:nvPr>
            <p:ph type="ftr" sz="quarter" idx="3"/>
          </p:nvPr>
        </p:nvSpPr>
        <p:spPr>
          <a:xfrm>
            <a:off x="3124200" y="6245225"/>
            <a:ext cx="2895600" cy="476250"/>
          </a:xfrm>
          <a:prstGeom prst="rect">
            <a:avLst/>
          </a:prstGeom>
          <a:noFill/>
          <a:ln w="9525">
            <a:noFill/>
            <a:miter/>
          </a:ln>
        </p:spPr>
        <p:txBody>
          <a:bodyPr vert="horz" wrap="square" lIns="91440" tIns="45720" rIns="91440" bIns="45720" numCol="1" anchor="t" anchorCtr="0" compatLnSpc="1"/>
          <a:lstStyle>
            <a:lvl1pPr algn="ctr">
              <a:defRPr sz="1400">
                <a:latin typeface="Times New Roman" panose="02020603050405020304" pitchFamily="18" charset="0"/>
              </a:defRPr>
            </a:lvl1pPr>
          </a:lstStyle>
          <a:p>
            <a:endParaRPr lang="zh-CN" altLang="en-US"/>
          </a:p>
        </p:txBody>
      </p:sp>
      <p:sp>
        <p:nvSpPr>
          <p:cNvPr id="74758" name="灯片编号占位符 74757"/>
          <p:cNvSpPr>
            <a:spLocks noGrp="1"/>
          </p:cNvSpPr>
          <p:nvPr>
            <p:ph type="sldNum" sz="quarter" idx="4"/>
          </p:nvPr>
        </p:nvSpPr>
        <p:spPr>
          <a:xfrm>
            <a:off x="6553200" y="6245225"/>
            <a:ext cx="2133600" cy="476250"/>
          </a:xfrm>
          <a:prstGeom prst="rect">
            <a:avLst/>
          </a:prstGeom>
          <a:noFill/>
          <a:ln w="9525">
            <a:noFill/>
            <a:miter/>
          </a:ln>
        </p:spPr>
        <p:txBody>
          <a:bodyPr vert="horz" wrap="square" lIns="91440" tIns="45720" rIns="91440" bIns="45720" numCol="1" anchor="t" anchorCtr="0" compatLnSpc="1"/>
          <a:lstStyle>
            <a:lvl1pPr algn="r">
              <a:defRPr sz="1400"/>
            </a:lvl1pPr>
          </a:lstStyle>
          <a:p>
            <a:fld id="{B1F00FA6-156C-40E9-B9F5-1B69435A6273}" type="slidenum">
              <a:rPr lang="zh-CN" altLang="en-US"/>
              <a:t>‹#›</a:t>
            </a:fld>
            <a:endParaRPr lang="zh-CN" altLang="en-US">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None/>
        <a:defRPr sz="24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6" name="矩形 23555"/>
          <p:cNvSpPr>
            <a:spLocks noRot="1" noChangeArrowheads="1"/>
          </p:cNvSpPr>
          <p:nvPr/>
        </p:nvSpPr>
        <p:spPr bwMode="auto">
          <a:xfrm>
            <a:off x="611560" y="692696"/>
            <a:ext cx="7992888" cy="115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4000" b="1" dirty="0">
                <a:solidFill>
                  <a:schemeClr val="accent2"/>
                </a:solidFill>
              </a:rPr>
              <a:t>Module </a:t>
            </a:r>
            <a:r>
              <a:rPr lang="en-US" altLang="zh-CN" sz="4000" b="1" dirty="0" smtClean="0">
                <a:solidFill>
                  <a:schemeClr val="accent2"/>
                </a:solidFill>
              </a:rPr>
              <a:t>12 Save </a:t>
            </a:r>
            <a:r>
              <a:rPr lang="en-US" altLang="zh-CN" sz="4000" b="1" dirty="0">
                <a:solidFill>
                  <a:schemeClr val="accent2"/>
                </a:solidFill>
              </a:rPr>
              <a:t>our world</a:t>
            </a:r>
            <a:r>
              <a:rPr lang="en-US" altLang="zh-CN" sz="4000" dirty="0">
                <a:solidFill>
                  <a:srgbClr val="FFFFFF"/>
                </a:solidFill>
              </a:rPr>
              <a:t> </a:t>
            </a:r>
            <a:r>
              <a:rPr lang="en-US" altLang="zh-CN" sz="3200" dirty="0">
                <a:solidFill>
                  <a:srgbClr val="FFFFFF"/>
                </a:solidFill>
              </a:rPr>
              <a:t> </a:t>
            </a:r>
          </a:p>
        </p:txBody>
      </p:sp>
      <p:sp>
        <p:nvSpPr>
          <p:cNvPr id="23557" name="文本框 23556"/>
          <p:cNvSpPr txBox="1">
            <a:spLocks noChangeArrowheads="1"/>
          </p:cNvSpPr>
          <p:nvPr/>
        </p:nvSpPr>
        <p:spPr bwMode="auto">
          <a:xfrm>
            <a:off x="395536" y="2060848"/>
            <a:ext cx="842493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4400" b="1" dirty="0">
                <a:solidFill>
                  <a:srgbClr val="990000"/>
                </a:solidFill>
                <a:latin typeface="Times New Roman" panose="02020603050405020304" pitchFamily="18" charset="0"/>
              </a:rPr>
              <a:t>Unit 2 Remember three words:</a:t>
            </a:r>
          </a:p>
          <a:p>
            <a:pPr algn="ctr"/>
            <a:r>
              <a:rPr lang="en-US" altLang="zh-CN" sz="4400" b="1" dirty="0">
                <a:solidFill>
                  <a:srgbClr val="990000"/>
                </a:solidFill>
                <a:latin typeface="Times New Roman" panose="02020603050405020304" pitchFamily="18" charset="0"/>
              </a:rPr>
              <a:t>    reduce, reuse and recycle. </a:t>
            </a:r>
          </a:p>
        </p:txBody>
      </p:sp>
      <p:sp>
        <p:nvSpPr>
          <p:cNvPr id="10" name="矩形 9"/>
          <p:cNvSpPr/>
          <p:nvPr/>
        </p:nvSpPr>
        <p:spPr>
          <a:xfrm>
            <a:off x="2816939" y="5016789"/>
            <a:ext cx="3812262" cy="566309"/>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800" b="1" kern="0" smtClean="0">
                <a:solidFill>
                  <a:srgbClr val="C00000"/>
                </a:solidFill>
                <a:latin typeface="微软雅黑" panose="020B0503020204020204" pitchFamily="34" charset="-122"/>
                <a:ea typeface="微软雅黑" panose="020B0503020204020204" pitchFamily="34" charset="-122"/>
              </a:rPr>
              <a:t>WWW.PPT818.COM</a:t>
            </a:r>
            <a:endParaRPr lang="en-US" altLang="zh-CN" sz="2800" b="1" kern="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1+#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Effect transition="in" filter="checkerboard(across)">
                                      <p:cBhvr>
                                        <p:cTn id="13"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图片 63489" descr="12"/>
          <p:cNvPicPr>
            <a:picLocks noChangeAspect="1" noChangeArrowheads="1"/>
          </p:cNvPicPr>
          <p:nvPr/>
        </p:nvPicPr>
        <p:blipFill>
          <a:blip r:embed="rId2"/>
          <a:srcRect/>
          <a:stretch>
            <a:fillRect/>
          </a:stretch>
        </p:blipFill>
        <p:spPr bwMode="auto">
          <a:xfrm>
            <a:off x="4648200" y="476250"/>
            <a:ext cx="44958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图片 63490" descr="94"/>
          <p:cNvPicPr>
            <a:picLocks noChangeAspect="1" noChangeArrowheads="1"/>
          </p:cNvPicPr>
          <p:nvPr/>
        </p:nvPicPr>
        <p:blipFill>
          <a:blip r:embed="rId3" cstate="email"/>
          <a:srcRect/>
          <a:stretch>
            <a:fillRect/>
          </a:stretch>
        </p:blipFill>
        <p:spPr bwMode="auto">
          <a:xfrm>
            <a:off x="0" y="404813"/>
            <a:ext cx="45720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文本框 63491"/>
          <p:cNvSpPr txBox="1">
            <a:spLocks noChangeArrowheads="1"/>
          </p:cNvSpPr>
          <p:nvPr/>
        </p:nvSpPr>
        <p:spPr bwMode="auto">
          <a:xfrm>
            <a:off x="2411413" y="5661025"/>
            <a:ext cx="36718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altLang="zh-CN" sz="4400" b="1"/>
              <a:t>Air pollution</a:t>
            </a:r>
            <a:endParaRPr lang="en-US" altLang="zh-CN" sz="4400" b="1"/>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additive="base">
                                        <p:cTn id="7" dur="500" fill="hold"/>
                                        <p:tgtEl>
                                          <p:spTgt spid="63491"/>
                                        </p:tgtEl>
                                        <p:attrNameLst>
                                          <p:attrName>ppt_x</p:attrName>
                                        </p:attrNameLst>
                                      </p:cBhvr>
                                      <p:tavLst>
                                        <p:tav tm="0">
                                          <p:val>
                                            <p:strVal val="#ppt_x"/>
                                          </p:val>
                                        </p:tav>
                                        <p:tav tm="100000">
                                          <p:val>
                                            <p:strVal val="#ppt_x"/>
                                          </p:val>
                                        </p:tav>
                                      </p:tavLst>
                                    </p:anim>
                                    <p:anim calcmode="lin" valueType="num">
                                      <p:cBhvr additive="base">
                                        <p:cTn id="8" dur="500" fill="hold"/>
                                        <p:tgtEl>
                                          <p:spTgt spid="634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90"/>
                                        </p:tgtEl>
                                        <p:attrNameLst>
                                          <p:attrName>style.visibility</p:attrName>
                                        </p:attrNameLst>
                                      </p:cBhvr>
                                      <p:to>
                                        <p:strVal val="visible"/>
                                      </p:to>
                                    </p:set>
                                    <p:anim calcmode="lin" valueType="num">
                                      <p:cBhvr additive="base">
                                        <p:cTn id="13" dur="500" fill="hold"/>
                                        <p:tgtEl>
                                          <p:spTgt spid="63490"/>
                                        </p:tgtEl>
                                        <p:attrNameLst>
                                          <p:attrName>ppt_x</p:attrName>
                                        </p:attrNameLst>
                                      </p:cBhvr>
                                      <p:tavLst>
                                        <p:tav tm="0">
                                          <p:val>
                                            <p:strVal val="#ppt_x"/>
                                          </p:val>
                                        </p:tav>
                                        <p:tav tm="100000">
                                          <p:val>
                                            <p:strVal val="#ppt_x"/>
                                          </p:val>
                                        </p:tav>
                                      </p:tavLst>
                                    </p:anim>
                                    <p:anim calcmode="lin" valueType="num">
                                      <p:cBhvr additive="base">
                                        <p:cTn id="14" dur="500" fill="hold"/>
                                        <p:tgtEl>
                                          <p:spTgt spid="634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63492"/>
                                        </p:tgtEl>
                                        <p:attrNameLst>
                                          <p:attrName>style.visibility</p:attrName>
                                        </p:attrNameLst>
                                      </p:cBhvr>
                                      <p:to>
                                        <p:strVal val="visible"/>
                                      </p:to>
                                    </p:set>
                                    <p:anim calcmode="lin" valueType="num">
                                      <p:cBhvr additive="base">
                                        <p:cTn id="19" dur="500" fill="hold"/>
                                        <p:tgtEl>
                                          <p:spTgt spid="63492"/>
                                        </p:tgtEl>
                                        <p:attrNameLst>
                                          <p:attrName>ppt_x</p:attrName>
                                        </p:attrNameLst>
                                      </p:cBhvr>
                                      <p:tavLst>
                                        <p:tav tm="0">
                                          <p:val>
                                            <p:strVal val="#ppt_x"/>
                                          </p:val>
                                        </p:tav>
                                        <p:tav tm="100000">
                                          <p:val>
                                            <p:strVal val="#ppt_x"/>
                                          </p:val>
                                        </p:tav>
                                      </p:tavLst>
                                    </p:anim>
                                    <p:anim calcmode="lin" valueType="num">
                                      <p:cBhvr additive="base">
                                        <p:cTn id="20" dur="500" fill="hold"/>
                                        <p:tgtEl>
                                          <p:spTgt spid="63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图片 64513" descr="72"/>
          <p:cNvPicPr>
            <a:picLocks noChangeAspect="1" noChangeArrowheads="1"/>
          </p:cNvPicPr>
          <p:nvPr/>
        </p:nvPicPr>
        <p:blipFill>
          <a:blip r:embed="rId2" cstate="email"/>
          <a:srcRect/>
          <a:stretch>
            <a:fillRect/>
          </a:stretch>
        </p:blipFill>
        <p:spPr bwMode="auto">
          <a:xfrm>
            <a:off x="0" y="0"/>
            <a:ext cx="4572000"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图片 64514" descr="zl21"/>
          <p:cNvPicPr>
            <a:picLocks noChangeAspect="1" noChangeArrowheads="1"/>
          </p:cNvPicPr>
          <p:nvPr/>
        </p:nvPicPr>
        <p:blipFill>
          <a:blip r:embed="rId3"/>
          <a:srcRect/>
          <a:stretch>
            <a:fillRect/>
          </a:stretch>
        </p:blipFill>
        <p:spPr bwMode="auto">
          <a:xfrm>
            <a:off x="4648200" y="0"/>
            <a:ext cx="449580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文本框 64516"/>
          <p:cNvSpPr txBox="1">
            <a:spLocks noChangeArrowheads="1"/>
          </p:cNvSpPr>
          <p:nvPr/>
        </p:nvSpPr>
        <p:spPr bwMode="auto">
          <a:xfrm>
            <a:off x="2411413" y="5876925"/>
            <a:ext cx="3313112"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altLang="zh-CN" sz="3200" b="1">
                <a:solidFill>
                  <a:srgbClr val="FF0066"/>
                </a:solidFill>
              </a:rPr>
              <a:t>Wood cutting</a:t>
            </a:r>
            <a:endParaRPr lang="en-US" altLang="zh-CN" sz="3200" b="1">
              <a:solidFill>
                <a:srgbClr val="FF0066"/>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linds(horizontal)">
                                      <p:cBhvr>
                                        <p:cTn id="7" dur="5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4515"/>
                                        </p:tgtEl>
                                        <p:attrNameLst>
                                          <p:attrName>style.visibility</p:attrName>
                                        </p:attrNameLst>
                                      </p:cBhvr>
                                      <p:to>
                                        <p:strVal val="visible"/>
                                      </p:to>
                                    </p:set>
                                    <p:animEffect transition="in" filter="blinds(horizontal)">
                                      <p:cBhvr>
                                        <p:cTn id="12" dur="500"/>
                                        <p:tgtEl>
                                          <p:spTgt spid="645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517"/>
                                        </p:tgtEl>
                                        <p:attrNameLst>
                                          <p:attrName>style.visibility</p:attrName>
                                        </p:attrNameLst>
                                      </p:cBhvr>
                                      <p:to>
                                        <p:strVal val="visible"/>
                                      </p:to>
                                    </p:set>
                                    <p:animEffect transition="in" filter="fade">
                                      <p:cBhvr>
                                        <p:cTn id="17"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9570" name="内容占位符 109569" descr="20%5fdisp512"/>
          <p:cNvPicPr>
            <a:picLocks noGrp="1" noChangeAspect="1" noChangeArrowheads="1"/>
          </p:cNvPicPr>
          <p:nvPr>
            <p:ph sz="quarter" idx="1"/>
          </p:nvPr>
        </p:nvPicPr>
        <p:blipFill>
          <a:blip r:embed="rId3" cstate="email"/>
          <a:srcRect/>
          <a:stretch>
            <a:fillRect/>
          </a:stretch>
        </p:blipFill>
        <p:spPr>
          <a:xfrm>
            <a:off x="179388" y="0"/>
            <a:ext cx="3684587" cy="2533650"/>
          </a:xfrm>
        </p:spPr>
      </p:pic>
      <p:pic>
        <p:nvPicPr>
          <p:cNvPr id="109571" name="内容占位符 109570" descr="37%5fdisp512"/>
          <p:cNvPicPr>
            <a:picLocks noGrp="1" noChangeAspect="1" noChangeArrowheads="1"/>
          </p:cNvPicPr>
          <p:nvPr>
            <p:ph sz="quarter" idx="2"/>
          </p:nvPr>
        </p:nvPicPr>
        <p:blipFill>
          <a:blip r:embed="rId4"/>
          <a:srcRect/>
          <a:stretch>
            <a:fillRect/>
          </a:stretch>
        </p:blipFill>
        <p:spPr>
          <a:xfrm>
            <a:off x="4175125" y="0"/>
            <a:ext cx="4968875" cy="3495675"/>
          </a:xfrm>
        </p:spPr>
      </p:pic>
      <p:sp>
        <p:nvSpPr>
          <p:cNvPr id="109572" name="文本框 109571"/>
          <p:cNvSpPr txBox="1">
            <a:spLocks noChangeArrowheads="1"/>
          </p:cNvSpPr>
          <p:nvPr/>
        </p:nvSpPr>
        <p:spPr bwMode="auto">
          <a:xfrm>
            <a:off x="611188" y="2636838"/>
            <a:ext cx="27352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altLang="zh-CN" sz="3600" b="1"/>
              <a:t>garbage</a:t>
            </a:r>
            <a:endParaRPr lang="en-US" altLang="zh-CN" sz="3600" b="1"/>
          </a:p>
        </p:txBody>
      </p:sp>
      <p:sp>
        <p:nvSpPr>
          <p:cNvPr id="109573" name="文本框 109572"/>
          <p:cNvSpPr txBox="1">
            <a:spLocks noChangeArrowheads="1"/>
          </p:cNvSpPr>
          <p:nvPr/>
        </p:nvSpPr>
        <p:spPr bwMode="auto">
          <a:xfrm>
            <a:off x="5076825" y="0"/>
            <a:ext cx="33115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altLang="zh-CN" sz="3600" b="1"/>
              <a:t>Deforestation</a:t>
            </a:r>
            <a:r>
              <a:rPr lang="zh-CN" altLang="en-GB" sz="3600" b="1"/>
              <a:t>采伐森林</a:t>
            </a:r>
            <a:endParaRPr lang="en-US" altLang="zh-CN" sz="3600" b="1"/>
          </a:p>
        </p:txBody>
      </p:sp>
      <p:pic>
        <p:nvPicPr>
          <p:cNvPr id="109574" name="图片 109573" descr="fnview7"/>
          <p:cNvPicPr>
            <a:picLocks noChangeAspect="1" noChangeArrowheads="1"/>
          </p:cNvPicPr>
          <p:nvPr/>
        </p:nvPicPr>
        <p:blipFill>
          <a:blip r:embed="rId5" cstate="email"/>
          <a:srcRect/>
          <a:stretch>
            <a:fillRect/>
          </a:stretch>
        </p:blipFill>
        <p:spPr bwMode="auto">
          <a:xfrm>
            <a:off x="0" y="3573463"/>
            <a:ext cx="40386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5" name="文本框 109574"/>
          <p:cNvSpPr txBox="1">
            <a:spLocks noChangeArrowheads="1"/>
          </p:cNvSpPr>
          <p:nvPr/>
        </p:nvSpPr>
        <p:spPr bwMode="auto">
          <a:xfrm>
            <a:off x="179388" y="5445125"/>
            <a:ext cx="45370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b="1"/>
              <a:t>desertification</a:t>
            </a:r>
          </a:p>
          <a:p>
            <a:pPr>
              <a:spcBef>
                <a:spcPct val="50000"/>
              </a:spcBef>
            </a:pPr>
            <a:r>
              <a:rPr lang="zh-CN" altLang="en-US" sz="3600" b="1"/>
              <a:t>沙漠化</a:t>
            </a:r>
          </a:p>
        </p:txBody>
      </p:sp>
      <p:pic>
        <p:nvPicPr>
          <p:cNvPr id="109576" name="图片 109575" descr="10_128"/>
          <p:cNvPicPr>
            <a:picLocks noChangeAspect="1" noChangeArrowheads="1"/>
          </p:cNvPicPr>
          <p:nvPr/>
        </p:nvPicPr>
        <p:blipFill>
          <a:blip r:embed="rId6" cstate="email"/>
          <a:srcRect/>
          <a:stretch>
            <a:fillRect/>
          </a:stretch>
        </p:blipFill>
        <p:spPr bwMode="auto">
          <a:xfrm>
            <a:off x="4500563" y="3500438"/>
            <a:ext cx="4105275"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7" name="文本框 109576"/>
          <p:cNvSpPr txBox="1">
            <a:spLocks noChangeArrowheads="1"/>
          </p:cNvSpPr>
          <p:nvPr/>
        </p:nvSpPr>
        <p:spPr bwMode="auto">
          <a:xfrm>
            <a:off x="5076825" y="6216650"/>
            <a:ext cx="3673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b="1"/>
              <a:t>starvation</a:t>
            </a:r>
            <a:r>
              <a:rPr lang="zh-CN" altLang="en-US" sz="3600" b="1"/>
              <a:t>饥饿</a:t>
            </a:r>
          </a:p>
        </p:txBody>
      </p:sp>
    </p:spTree>
  </p:cSld>
  <p:clrMapOvr>
    <a:masterClrMapping/>
  </p:clrMapOvr>
  <p:transition>
    <p:plus/>
    <p:sndAc>
      <p:stSnd>
        <p:snd r:embed="rId2" name="09片头音乐.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barn(outHorizontal)">
                                      <p:cBhvr>
                                        <p:cTn id="7" dur="500"/>
                                        <p:tgtEl>
                                          <p:spTgt spid="10957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9572"/>
                                        </p:tgtEl>
                                        <p:attrNameLst>
                                          <p:attrName>style.visibility</p:attrName>
                                        </p:attrNameLst>
                                      </p:cBhvr>
                                      <p:to>
                                        <p:strVal val="visible"/>
                                      </p:to>
                                    </p:set>
                                    <p:anim calcmode="lin" valueType="num">
                                      <p:cBhvr>
                                        <p:cTn id="12" dur="500" fill="hold"/>
                                        <p:tgtEl>
                                          <p:spTgt spid="109572"/>
                                        </p:tgtEl>
                                        <p:attrNameLst>
                                          <p:attrName>ppt_w</p:attrName>
                                        </p:attrNameLst>
                                      </p:cBhvr>
                                      <p:tavLst>
                                        <p:tav tm="0">
                                          <p:val>
                                            <p:fltVal val="0"/>
                                          </p:val>
                                        </p:tav>
                                        <p:tav tm="100000">
                                          <p:val>
                                            <p:strVal val="#ppt_w"/>
                                          </p:val>
                                        </p:tav>
                                      </p:tavLst>
                                    </p:anim>
                                    <p:anim calcmode="lin" valueType="num">
                                      <p:cBhvr>
                                        <p:cTn id="13" dur="500" fill="hold"/>
                                        <p:tgtEl>
                                          <p:spTgt spid="10957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09571"/>
                                        </p:tgtEl>
                                        <p:attrNameLst>
                                          <p:attrName>style.visibility</p:attrName>
                                        </p:attrNameLst>
                                      </p:cBhvr>
                                      <p:to>
                                        <p:strVal val="visible"/>
                                      </p:to>
                                    </p:set>
                                    <p:animEffect transition="in" filter="box(in)">
                                      <p:cBhvr>
                                        <p:cTn id="18" dur="500"/>
                                        <p:tgtEl>
                                          <p:spTgt spid="10957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9573"/>
                                        </p:tgtEl>
                                        <p:attrNameLst>
                                          <p:attrName>style.visibility</p:attrName>
                                        </p:attrNameLst>
                                      </p:cBhvr>
                                      <p:to>
                                        <p:strVal val="visible"/>
                                      </p:to>
                                    </p:set>
                                    <p:animEffect transition="in" filter="box(in)">
                                      <p:cBhvr>
                                        <p:cTn id="23" dur="500"/>
                                        <p:tgtEl>
                                          <p:spTgt spid="10957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1095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9575"/>
                                        </p:tgtEl>
                                        <p:attrNameLst>
                                          <p:attrName>style.visibility</p:attrName>
                                        </p:attrNameLst>
                                      </p:cBhvr>
                                      <p:to>
                                        <p:strVal val="visible"/>
                                      </p:to>
                                    </p:set>
                                    <p:animEffect transition="in" filter="checkerboard(across)">
                                      <p:cBhvr>
                                        <p:cTn id="32" dur="500"/>
                                        <p:tgtEl>
                                          <p:spTgt spid="10957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095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9577"/>
                                        </p:tgtEl>
                                        <p:attrNameLst>
                                          <p:attrName>style.visibility</p:attrName>
                                        </p:attrNameLst>
                                      </p:cBhvr>
                                      <p:to>
                                        <p:strVal val="visible"/>
                                      </p:to>
                                    </p:set>
                                    <p:animEffect transition="in" filter="blinds(horizontal)">
                                      <p:cBhvr>
                                        <p:cTn id="41" dur="500"/>
                                        <p:tgtEl>
                                          <p:spTgt spid="109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p:bldP spid="109573" grpId="0"/>
      <p:bldP spid="109575" grpId="0"/>
      <p:bldP spid="10957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06" name="图片 72705" descr="dqwr2"/>
          <p:cNvPicPr>
            <a:picLocks noChangeAspect="1" noChangeArrowheads="1"/>
          </p:cNvPicPr>
          <p:nvPr/>
        </p:nvPicPr>
        <p:blipFill>
          <a:blip r:embed="rId2"/>
          <a:srcRect/>
          <a:stretch>
            <a:fillRect/>
          </a:stretch>
        </p:blipFill>
        <p:spPr bwMode="auto">
          <a:xfrm>
            <a:off x="3429000" y="2781300"/>
            <a:ext cx="5715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图片 72706" descr="desert2"/>
          <p:cNvPicPr>
            <a:picLocks noChangeAspect="1" noChangeArrowheads="1"/>
          </p:cNvPicPr>
          <p:nvPr/>
        </p:nvPicPr>
        <p:blipFill>
          <a:blip r:embed="rId3"/>
          <a:srcRect/>
          <a:stretch>
            <a:fillRect/>
          </a:stretch>
        </p:blipFill>
        <p:spPr bwMode="auto">
          <a:xfrm>
            <a:off x="3429000" y="404813"/>
            <a:ext cx="57150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72707" descr="prt20303b_pic"/>
          <p:cNvPicPr>
            <a:picLocks noChangeAspect="1" noChangeArrowheads="1"/>
          </p:cNvPicPr>
          <p:nvPr/>
        </p:nvPicPr>
        <p:blipFill>
          <a:blip r:embed="rId4"/>
          <a:srcRect/>
          <a:stretch>
            <a:fillRect/>
          </a:stretch>
        </p:blipFill>
        <p:spPr bwMode="auto">
          <a:xfrm>
            <a:off x="3429000" y="4800600"/>
            <a:ext cx="5715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文本框 72708"/>
          <p:cNvSpPr txBox="1">
            <a:spLocks noChangeArrowheads="1"/>
          </p:cNvSpPr>
          <p:nvPr/>
        </p:nvSpPr>
        <p:spPr bwMode="auto">
          <a:xfrm>
            <a:off x="0" y="3284538"/>
            <a:ext cx="27987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i="1">
                <a:latin typeface="Times New Roman" panose="02020603050405020304" pitchFamily="18" charset="0"/>
              </a:rPr>
              <a:t>most serious</a:t>
            </a:r>
          </a:p>
          <a:p>
            <a:r>
              <a:rPr lang="en-US" altLang="zh-CN" sz="4000" b="1" i="1">
                <a:latin typeface="Times New Roman" panose="02020603050405020304" pitchFamily="18" charset="0"/>
              </a:rPr>
              <a:t>  problems</a:t>
            </a:r>
          </a:p>
        </p:txBody>
      </p:sp>
      <p:sp>
        <p:nvSpPr>
          <p:cNvPr id="72710" name="左大括号 72709"/>
          <p:cNvSpPr/>
          <p:nvPr/>
        </p:nvSpPr>
        <p:spPr bwMode="auto">
          <a:xfrm>
            <a:off x="2700338" y="1341438"/>
            <a:ext cx="685800" cy="4419600"/>
          </a:xfrm>
          <a:prstGeom prst="leftBrace">
            <a:avLst>
              <a:gd name="adj1" fmla="val 53644"/>
              <a:gd name="adj2" fmla="val 50000"/>
            </a:avLst>
          </a:prstGeom>
          <a:noFill/>
          <a:ln w="76200">
            <a:solidFill>
              <a:srgbClr val="FF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Times New Roman" panose="02020603050405020304"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box(in)">
                                      <p:cBhvr>
                                        <p:cTn id="7" dur="500"/>
                                        <p:tgtEl>
                                          <p:spTgt spid="7270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2706"/>
                                        </p:tgtEl>
                                        <p:attrNameLst>
                                          <p:attrName>style.visibility</p:attrName>
                                        </p:attrNameLst>
                                      </p:cBhvr>
                                      <p:to>
                                        <p:strVal val="visible"/>
                                      </p:to>
                                    </p:set>
                                    <p:animEffect transition="in" filter="box(in)">
                                      <p:cBhvr>
                                        <p:cTn id="12" dur="500"/>
                                        <p:tgtEl>
                                          <p:spTgt spid="7270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box(in)">
                                      <p:cBhvr>
                                        <p:cTn id="17" dur="500"/>
                                        <p:tgtEl>
                                          <p:spTgt spid="727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2709"/>
                                        </p:tgtEl>
                                        <p:attrNameLst>
                                          <p:attrName>style.visibility</p:attrName>
                                        </p:attrNameLst>
                                      </p:cBhvr>
                                      <p:to>
                                        <p:strVal val="visible"/>
                                      </p:to>
                                    </p:set>
                                    <p:animEffect transition="in" filter="box(in)">
                                      <p:cBhvr>
                                        <p:cTn id="22"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图片 35843" descr="hw030"/>
          <p:cNvPicPr>
            <a:picLocks noChangeAspect="1" noChangeArrowheads="1"/>
          </p:cNvPicPr>
          <p:nvPr/>
        </p:nvPicPr>
        <p:blipFill>
          <a:blip r:embed="rId2" cstate="email"/>
          <a:srcRect/>
          <a:stretch>
            <a:fillRect/>
          </a:stretch>
        </p:blipFill>
        <p:spPr bwMode="auto">
          <a:xfrm>
            <a:off x="611188" y="1169988"/>
            <a:ext cx="7777162"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文本框 35844"/>
          <p:cNvSpPr txBox="1">
            <a:spLocks noChangeArrowheads="1"/>
          </p:cNvSpPr>
          <p:nvPr/>
        </p:nvSpPr>
        <p:spPr bwMode="auto">
          <a:xfrm>
            <a:off x="323850" y="260350"/>
            <a:ext cx="8639175" cy="873125"/>
          </a:xfrm>
          <a:prstGeom prst="rect">
            <a:avLst/>
          </a:prstGeom>
          <a:solidFill>
            <a:srgbClr val="FFFFCC">
              <a:alpha val="42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altLang="zh-CN" sz="3200" b="1">
                <a:solidFill>
                  <a:srgbClr val="990000"/>
                </a:solidFill>
              </a:rPr>
              <a:t> Which ways </a:t>
            </a:r>
            <a:r>
              <a:rPr lang="en-US" altLang="zh-CN" sz="3200" b="1">
                <a:solidFill>
                  <a:srgbClr val="0000FF"/>
                </a:solidFill>
              </a:rPr>
              <a:t>are good for</a:t>
            </a:r>
            <a:r>
              <a:rPr lang="en-US" altLang="zh-CN" sz="3200" b="1">
                <a:solidFill>
                  <a:srgbClr val="990000"/>
                </a:solidFill>
              </a:rPr>
              <a:t> the environment and why?</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图片 78854" descr="hw030"/>
          <p:cNvPicPr>
            <a:picLocks noChangeAspect="1" noChangeArrowheads="1"/>
          </p:cNvPicPr>
          <p:nvPr/>
        </p:nvPicPr>
        <p:blipFill>
          <a:blip r:embed="rId3"/>
          <a:srcRect/>
          <a:stretch>
            <a:fillRect/>
          </a:stretch>
        </p:blipFill>
        <p:spPr bwMode="auto">
          <a:xfrm>
            <a:off x="0" y="0"/>
            <a:ext cx="9144000"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文本框 78855"/>
          <p:cNvSpPr txBox="1">
            <a:spLocks noChangeArrowheads="1"/>
          </p:cNvSpPr>
          <p:nvPr/>
        </p:nvSpPr>
        <p:spPr bwMode="auto">
          <a:xfrm>
            <a:off x="250825" y="2276475"/>
            <a:ext cx="8713788" cy="2066925"/>
          </a:xfrm>
          <a:prstGeom prst="rect">
            <a:avLst/>
          </a:prstGeom>
          <a:solidFill>
            <a:schemeClr val="bg1">
              <a:alpha val="92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altLang="zh-CN" sz="3600" b="1" dirty="0">
                <a:latin typeface="Times New Roman" panose="02020603050405020304" pitchFamily="18" charset="0"/>
              </a:rPr>
              <a:t>It is better to use </a:t>
            </a:r>
            <a:r>
              <a:rPr lang="en-US" altLang="zh-CN" sz="3600" b="1" dirty="0">
                <a:solidFill>
                  <a:srgbClr val="FF3300"/>
                </a:solidFill>
                <a:latin typeface="Times New Roman" panose="02020603050405020304" pitchFamily="18" charset="0"/>
              </a:rPr>
              <a:t>a lunch box and china cup</a:t>
            </a:r>
            <a:r>
              <a:rPr lang="en-US" altLang="zh-CN" sz="3600" b="1" dirty="0">
                <a:latin typeface="Times New Roman" panose="02020603050405020304" pitchFamily="18" charset="0"/>
              </a:rPr>
              <a:t> than </a:t>
            </a:r>
            <a:r>
              <a:rPr lang="en-US" altLang="zh-CN" sz="3600" b="1" dirty="0">
                <a:solidFill>
                  <a:srgbClr val="FF3300"/>
                </a:solidFill>
                <a:latin typeface="Times New Roman" panose="02020603050405020304" pitchFamily="18" charset="0"/>
              </a:rPr>
              <a:t>a paper bag and paper cup</a:t>
            </a:r>
            <a:r>
              <a:rPr lang="en-US" altLang="zh-CN" sz="3600" b="1" dirty="0">
                <a:latin typeface="Times New Roman" panose="02020603050405020304" pitchFamily="18" charset="0"/>
              </a:rPr>
              <a:t>, because </a:t>
            </a:r>
          </a:p>
          <a:p>
            <a:pPr>
              <a:lnSpc>
                <a:spcPct val="90000"/>
              </a:lnSpc>
            </a:pPr>
            <a:r>
              <a:rPr lang="en-US" altLang="zh-CN" sz="3600" b="1" dirty="0">
                <a:latin typeface="Times New Roman" panose="02020603050405020304" pitchFamily="18" charset="0"/>
              </a:rPr>
              <a:t>they are reusable, paper cups can only be used once and have to be thrown away.</a:t>
            </a:r>
          </a:p>
        </p:txBody>
      </p:sp>
      <p:sp>
        <p:nvSpPr>
          <p:cNvPr id="78857" name="文本框 78856"/>
          <p:cNvSpPr txBox="1">
            <a:spLocks noChangeArrowheads="1"/>
          </p:cNvSpPr>
          <p:nvPr/>
        </p:nvSpPr>
        <p:spPr bwMode="auto">
          <a:xfrm>
            <a:off x="539750" y="404813"/>
            <a:ext cx="7956550" cy="1658937"/>
          </a:xfrm>
          <a:prstGeom prst="rect">
            <a:avLst/>
          </a:prstGeom>
          <a:solidFill>
            <a:schemeClr val="bg1">
              <a:alpha val="92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5000"/>
              </a:lnSpc>
            </a:pPr>
            <a:r>
              <a:rPr lang="en-US" altLang="zh-CN" sz="3600" b="1" dirty="0">
                <a:latin typeface="Times New Roman" panose="02020603050405020304" pitchFamily="18" charset="0"/>
              </a:rPr>
              <a:t>It is better for Chinese people to buy </a:t>
            </a:r>
            <a:r>
              <a:rPr lang="en-US" altLang="zh-CN" sz="3600" b="1" dirty="0">
                <a:solidFill>
                  <a:srgbClr val="FF3300"/>
                </a:solidFill>
                <a:latin typeface="Times New Roman" panose="02020603050405020304" pitchFamily="18" charset="0"/>
              </a:rPr>
              <a:t>Chinese products</a:t>
            </a:r>
            <a:r>
              <a:rPr lang="en-US" altLang="zh-CN" sz="3600" b="1" dirty="0">
                <a:latin typeface="Times New Roman" panose="02020603050405020304" pitchFamily="18" charset="0"/>
              </a:rPr>
              <a:t> than </a:t>
            </a:r>
            <a:r>
              <a:rPr lang="en-US" altLang="zh-CN" sz="3600" b="1" dirty="0">
                <a:solidFill>
                  <a:srgbClr val="FF3300"/>
                </a:solidFill>
                <a:latin typeface="Times New Roman" panose="02020603050405020304" pitchFamily="18" charset="0"/>
              </a:rPr>
              <a:t>products from abroad.</a:t>
            </a:r>
          </a:p>
        </p:txBody>
      </p:sp>
      <p:sp>
        <p:nvSpPr>
          <p:cNvPr id="78858" name="文本框 78857"/>
          <p:cNvSpPr txBox="1">
            <a:spLocks noChangeArrowheads="1"/>
          </p:cNvSpPr>
          <p:nvPr/>
        </p:nvSpPr>
        <p:spPr bwMode="auto">
          <a:xfrm>
            <a:off x="468313" y="4724400"/>
            <a:ext cx="8351837" cy="1573213"/>
          </a:xfrm>
          <a:prstGeom prst="rect">
            <a:avLst/>
          </a:prstGeom>
          <a:solidFill>
            <a:schemeClr val="bg1">
              <a:alpha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altLang="zh-CN" sz="3600" b="1">
                <a:latin typeface="Times New Roman" panose="02020603050405020304" pitchFamily="18" charset="0"/>
              </a:rPr>
              <a:t>It is much better to </a:t>
            </a:r>
            <a:r>
              <a:rPr lang="en-US" altLang="zh-CN" sz="3600" b="1">
                <a:solidFill>
                  <a:srgbClr val="FF3300"/>
                </a:solidFill>
                <a:latin typeface="Times New Roman" panose="02020603050405020304" pitchFamily="18" charset="0"/>
              </a:rPr>
              <a:t>recycle used things</a:t>
            </a:r>
            <a:r>
              <a:rPr lang="en-US" altLang="zh-CN" sz="3600" b="1">
                <a:latin typeface="Times New Roman" panose="02020603050405020304" pitchFamily="18" charset="0"/>
              </a:rPr>
              <a:t> </a:t>
            </a:r>
          </a:p>
          <a:p>
            <a:pPr>
              <a:lnSpc>
                <a:spcPct val="90000"/>
              </a:lnSpc>
            </a:pPr>
            <a:r>
              <a:rPr lang="en-US" altLang="zh-CN" sz="3600" b="1">
                <a:latin typeface="Times New Roman" panose="02020603050405020304" pitchFamily="18" charset="0"/>
              </a:rPr>
              <a:t>than </a:t>
            </a:r>
            <a:r>
              <a:rPr lang="en-US" altLang="zh-CN" sz="3600" b="1">
                <a:solidFill>
                  <a:srgbClr val="FF3300"/>
                </a:solidFill>
                <a:latin typeface="Times New Roman" panose="02020603050405020304" pitchFamily="18" charset="0"/>
              </a:rPr>
              <a:t>burn them</a:t>
            </a:r>
            <a:r>
              <a:rPr lang="en-US" altLang="zh-CN" sz="3600" b="1">
                <a:latin typeface="Times New Roman" panose="02020603050405020304" pitchFamily="18" charset="0"/>
              </a:rPr>
              <a:t>. In this way, we can use</a:t>
            </a:r>
          </a:p>
          <a:p>
            <a:pPr>
              <a:lnSpc>
                <a:spcPct val="90000"/>
              </a:lnSpc>
            </a:pPr>
            <a:r>
              <a:rPr lang="en-US" altLang="zh-CN" sz="3600" b="1">
                <a:latin typeface="Times New Roman" panose="02020603050405020304" pitchFamily="18" charset="0"/>
              </a:rPr>
              <a:t>less energy; also, burning pollute</a:t>
            </a:r>
            <a:r>
              <a:rPr lang="en-US" altLang="zh-CN" sz="3600" b="1">
                <a:solidFill>
                  <a:srgbClr val="FF3300"/>
                </a:solidFill>
                <a:latin typeface="Times New Roman" panose="02020603050405020304" pitchFamily="18" charset="0"/>
              </a:rPr>
              <a:t>s </a:t>
            </a:r>
            <a:r>
              <a:rPr lang="en-US" altLang="zh-CN" sz="3600" b="1">
                <a:latin typeface="Times New Roman" panose="02020603050405020304" pitchFamily="18" charset="0"/>
              </a:rPr>
              <a:t>the air.</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8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animBg="1"/>
      <p:bldP spid="78857" grpId="0" animBg="1"/>
      <p:bldP spid="7885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矩形 98305"/>
          <p:cNvSpPr>
            <a:spLocks noChangeArrowheads="1" noChangeShapeType="1" noTextEdit="1"/>
          </p:cNvSpPr>
          <p:nvPr/>
        </p:nvSpPr>
        <p:spPr bwMode="auto">
          <a:xfrm>
            <a:off x="304800" y="228600"/>
            <a:ext cx="2362200" cy="457200"/>
          </a:xfrm>
          <a:prstGeom prst="rect">
            <a:avLst/>
          </a:prstGeom>
        </p:spPr>
        <p:txBody>
          <a:bodyPr wrap="none" fromWordArt="1">
            <a:prstTxWarp prst="textPlain">
              <a:avLst>
                <a:gd name="adj" fmla="val 50000"/>
              </a:avLst>
            </a:prstTxWarp>
          </a:bodyPr>
          <a:lstStyle/>
          <a:p>
            <a:pPr algn="ctr"/>
            <a:r>
              <a:rPr lang="en-US" altLang="zh-CN" sz="36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Let's see</a:t>
            </a:r>
            <a:endParaRPr lang="zh-CN" altLang="en-US" sz="36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sp>
        <p:nvSpPr>
          <p:cNvPr id="98307" name="矩形 98306"/>
          <p:cNvSpPr>
            <a:spLocks noChangeArrowheads="1" noChangeShapeType="1" noTextEdit="1"/>
          </p:cNvSpPr>
          <p:nvPr/>
        </p:nvSpPr>
        <p:spPr bwMode="auto">
          <a:xfrm>
            <a:off x="2133600" y="1219200"/>
            <a:ext cx="4419600" cy="762000"/>
          </a:xfrm>
          <a:prstGeom prst="rect">
            <a:avLst/>
          </a:prstGeom>
        </p:spPr>
        <p:txBody>
          <a:bodyPr wrap="none" fromWordArt="1">
            <a:prstTxWarp prst="textDeflate">
              <a:avLst>
                <a:gd name="adj" fmla="val 26227"/>
              </a:avLst>
            </a:prstTxWarp>
          </a:bodyPr>
          <a:lstStyle/>
          <a:p>
            <a:pPr algn="ctr"/>
            <a:r>
              <a:rPr lang="en-US" altLang="zh-CN" sz="3600" kern="10" dirty="0">
                <a:ln w="9525">
                  <a:solidFill>
                    <a:srgbClr val="000000"/>
                  </a:solidFill>
                  <a:round/>
                </a:ln>
                <a:solidFill>
                  <a:srgbClr val="000000"/>
                </a:solidFill>
                <a:latin typeface="宋体" panose="02010600030101010101" pitchFamily="2" charset="-122"/>
                <a:ea typeface="宋体" panose="02010600030101010101" pitchFamily="2" charset="-122"/>
              </a:rPr>
              <a:t>If you're green?</a:t>
            </a:r>
            <a:endParaRPr lang="zh-CN" altLang="en-US" sz="3600" kern="10" dirty="0">
              <a:ln w="9525">
                <a:solidFill>
                  <a:srgbClr val="000000"/>
                </a:solidFill>
                <a:round/>
              </a:ln>
              <a:solidFill>
                <a:srgbClr val="000000"/>
              </a:solidFill>
              <a:latin typeface="宋体" panose="02010600030101010101" pitchFamily="2" charset="-122"/>
              <a:ea typeface="宋体" panose="02010600030101010101" pitchFamily="2" charset="-122"/>
            </a:endParaRPr>
          </a:p>
        </p:txBody>
      </p:sp>
      <p:sp>
        <p:nvSpPr>
          <p:cNvPr id="98308" name="文本框 98307"/>
          <p:cNvSpPr txBox="1">
            <a:spLocks noChangeArrowheads="1"/>
          </p:cNvSpPr>
          <p:nvPr/>
        </p:nvSpPr>
        <p:spPr bwMode="auto">
          <a:xfrm>
            <a:off x="34925" y="2133600"/>
            <a:ext cx="91090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 typeface="Times New Roman" panose="02020603050405020304" pitchFamily="18" charset="0"/>
              <a:buChar char="•"/>
            </a:pPr>
            <a:r>
              <a:rPr lang="en-US" altLang="zh-CN" sz="2400" dirty="0"/>
              <a:t>Do you try to walk or ride a bike to school?</a:t>
            </a:r>
          </a:p>
          <a:p>
            <a:pPr>
              <a:spcBef>
                <a:spcPct val="50000"/>
              </a:spcBef>
              <a:buFont typeface="Times New Roman" panose="02020603050405020304" pitchFamily="18" charset="0"/>
              <a:buChar char="•"/>
            </a:pPr>
            <a:r>
              <a:rPr lang="en-US" altLang="zh-CN" sz="2400" dirty="0"/>
              <a:t>Do you buy new clothes just because they are the latest fashions?</a:t>
            </a:r>
          </a:p>
          <a:p>
            <a:pPr>
              <a:spcBef>
                <a:spcPct val="50000"/>
              </a:spcBef>
              <a:buFont typeface="Times New Roman" panose="02020603050405020304" pitchFamily="18" charset="0"/>
              <a:buChar char="•"/>
            </a:pPr>
            <a:r>
              <a:rPr lang="en-US" altLang="zh-CN" sz="2400" dirty="0"/>
              <a:t>Do you open a window instead of turning on air conditioning?</a:t>
            </a:r>
          </a:p>
          <a:p>
            <a:pPr>
              <a:spcBef>
                <a:spcPct val="50000"/>
              </a:spcBef>
              <a:buFont typeface="Times New Roman" panose="02020603050405020304" pitchFamily="18" charset="0"/>
              <a:buChar char="•"/>
            </a:pPr>
            <a:r>
              <a:rPr lang="en-US" altLang="zh-CN" sz="2400" dirty="0"/>
              <a:t>Do you buy things produced locally instead of made aboard?</a:t>
            </a:r>
          </a:p>
          <a:p>
            <a:pPr>
              <a:spcBef>
                <a:spcPct val="50000"/>
              </a:spcBef>
              <a:buFont typeface="Times New Roman" panose="02020603050405020304" pitchFamily="18" charset="0"/>
              <a:buChar char="•"/>
            </a:pPr>
            <a:r>
              <a:rPr lang="en-US" altLang="zh-CN" sz="2400" dirty="0"/>
              <a:t>Do you take your own cloth bag when shopping instead of using plastic bags?</a:t>
            </a:r>
          </a:p>
          <a:p>
            <a:pPr>
              <a:spcBef>
                <a:spcPct val="50000"/>
              </a:spcBef>
              <a:buFont typeface="Times New Roman" panose="02020603050405020304" pitchFamily="18" charset="0"/>
              <a:buChar char="•"/>
            </a:pPr>
            <a:r>
              <a:rPr lang="en-US" altLang="zh-CN" sz="2400" dirty="0"/>
              <a:t>Do you sort the waste before throwing it away?</a:t>
            </a:r>
          </a:p>
          <a:p>
            <a:pPr>
              <a:spcBef>
                <a:spcPct val="50000"/>
              </a:spcBef>
              <a:buFont typeface="Times New Roman" panose="02020603050405020304" pitchFamily="18" charset="0"/>
              <a:buChar char="•"/>
            </a:pPr>
            <a:endParaRPr lang="en-US" altLang="zh-CN" sz="2400" dirty="0"/>
          </a:p>
        </p:txBody>
      </p:sp>
      <p:sp>
        <p:nvSpPr>
          <p:cNvPr id="98309" name="直接连接符 98308"/>
          <p:cNvSpPr>
            <a:spLocks noChangeShapeType="1"/>
          </p:cNvSpPr>
          <p:nvPr/>
        </p:nvSpPr>
        <p:spPr bwMode="auto">
          <a:xfrm>
            <a:off x="3419475" y="2565400"/>
            <a:ext cx="2665413"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98310" name="直接连接符 98309"/>
          <p:cNvSpPr>
            <a:spLocks noChangeShapeType="1"/>
          </p:cNvSpPr>
          <p:nvPr/>
        </p:nvSpPr>
        <p:spPr bwMode="auto">
          <a:xfrm>
            <a:off x="6445250" y="3141663"/>
            <a:ext cx="266382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98311" name="直接连接符 98310"/>
          <p:cNvSpPr>
            <a:spLocks noChangeShapeType="1"/>
          </p:cNvSpPr>
          <p:nvPr/>
        </p:nvSpPr>
        <p:spPr bwMode="auto">
          <a:xfrm>
            <a:off x="3419475" y="3717925"/>
            <a:ext cx="1225550"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98312" name="直接连接符 98311"/>
          <p:cNvSpPr>
            <a:spLocks noChangeShapeType="1"/>
          </p:cNvSpPr>
          <p:nvPr/>
        </p:nvSpPr>
        <p:spPr bwMode="auto">
          <a:xfrm>
            <a:off x="4860925" y="3717925"/>
            <a:ext cx="331152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98313" name="直接连接符 98312"/>
          <p:cNvSpPr>
            <a:spLocks noChangeShapeType="1"/>
          </p:cNvSpPr>
          <p:nvPr/>
        </p:nvSpPr>
        <p:spPr bwMode="auto">
          <a:xfrm>
            <a:off x="2844800" y="4221163"/>
            <a:ext cx="1727200" cy="1587"/>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98314" name="直接连接符 98313"/>
          <p:cNvSpPr>
            <a:spLocks noChangeShapeType="1"/>
          </p:cNvSpPr>
          <p:nvPr/>
        </p:nvSpPr>
        <p:spPr bwMode="auto">
          <a:xfrm>
            <a:off x="6300788" y="4221163"/>
            <a:ext cx="1655762" cy="1587"/>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98315" name="直接连接符 98314"/>
          <p:cNvSpPr>
            <a:spLocks noChangeShapeType="1"/>
          </p:cNvSpPr>
          <p:nvPr/>
        </p:nvSpPr>
        <p:spPr bwMode="auto">
          <a:xfrm>
            <a:off x="3348038" y="4797425"/>
            <a:ext cx="1008062"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98316" name="直接连接符 98315"/>
          <p:cNvSpPr>
            <a:spLocks noChangeShapeType="1"/>
          </p:cNvSpPr>
          <p:nvPr/>
        </p:nvSpPr>
        <p:spPr bwMode="auto">
          <a:xfrm>
            <a:off x="250825" y="5157788"/>
            <a:ext cx="1441450"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98317" name="直接连接符 98316"/>
          <p:cNvSpPr>
            <a:spLocks noChangeShapeType="1"/>
          </p:cNvSpPr>
          <p:nvPr/>
        </p:nvSpPr>
        <p:spPr bwMode="auto">
          <a:xfrm>
            <a:off x="1260475" y="5734050"/>
            <a:ext cx="1727200"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
        <p:nvSpPr>
          <p:cNvPr id="98318" name="直接连接符 98317"/>
          <p:cNvSpPr>
            <a:spLocks noChangeShapeType="1"/>
          </p:cNvSpPr>
          <p:nvPr/>
        </p:nvSpPr>
        <p:spPr bwMode="auto">
          <a:xfrm>
            <a:off x="4211638" y="5734050"/>
            <a:ext cx="1944687"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blinds(horizontal)">
                                      <p:cBhvr>
                                        <p:cTn id="7" dur="500"/>
                                        <p:tgtEl>
                                          <p:spTgt spid="9830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8307"/>
                                        </p:tgtEl>
                                        <p:attrNameLst>
                                          <p:attrName>style.visibility</p:attrName>
                                        </p:attrNameLst>
                                      </p:cBhvr>
                                      <p:to>
                                        <p:strVal val="visible"/>
                                      </p:to>
                                    </p:set>
                                    <p:animEffect transition="in" filter="checkerboard(across)">
                                      <p:cBhvr>
                                        <p:cTn id="12" dur="500"/>
                                        <p:tgtEl>
                                          <p:spTgt spid="98307"/>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98308"/>
                                        </p:tgtEl>
                                        <p:attrNameLst>
                                          <p:attrName>style.visibility</p:attrName>
                                        </p:attrNameLst>
                                      </p:cBhvr>
                                      <p:to>
                                        <p:strVal val="visible"/>
                                      </p:to>
                                    </p:set>
                                    <p:anim calcmode="lin" valueType="num">
                                      <p:cBhvr>
                                        <p:cTn id="17" dur="1000" fill="hold"/>
                                        <p:tgtEl>
                                          <p:spTgt spid="98308"/>
                                        </p:tgtEl>
                                        <p:attrNameLst>
                                          <p:attrName>ppt_x</p:attrName>
                                        </p:attrNameLst>
                                      </p:cBhvr>
                                      <p:tavLst>
                                        <p:tav tm="0">
                                          <p:val>
                                            <p:strVal val="#ppt_x-.2"/>
                                          </p:val>
                                        </p:tav>
                                        <p:tav tm="100000">
                                          <p:val>
                                            <p:strVal val="#ppt_x"/>
                                          </p:val>
                                        </p:tav>
                                      </p:tavLst>
                                    </p:anim>
                                    <p:anim calcmode="lin" valueType="num">
                                      <p:cBhvr>
                                        <p:cTn id="18" dur="1000" fill="hold"/>
                                        <p:tgtEl>
                                          <p:spTgt spid="9830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830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8309"/>
                                        </p:tgtEl>
                                        <p:attrNameLst>
                                          <p:attrName>style.visibility</p:attrName>
                                        </p:attrNameLst>
                                      </p:cBhvr>
                                      <p:to>
                                        <p:strVal val="visible"/>
                                      </p:to>
                                    </p:set>
                                    <p:anim calcmode="lin" valueType="num">
                                      <p:cBhvr additive="base">
                                        <p:cTn id="24" dur="500" fill="hold"/>
                                        <p:tgtEl>
                                          <p:spTgt spid="98309"/>
                                        </p:tgtEl>
                                        <p:attrNameLst>
                                          <p:attrName>ppt_x</p:attrName>
                                        </p:attrNameLst>
                                      </p:cBhvr>
                                      <p:tavLst>
                                        <p:tav tm="0">
                                          <p:val>
                                            <p:strVal val="#ppt_x"/>
                                          </p:val>
                                        </p:tav>
                                        <p:tav tm="100000">
                                          <p:val>
                                            <p:strVal val="#ppt_x"/>
                                          </p:val>
                                        </p:tav>
                                      </p:tavLst>
                                    </p:anim>
                                    <p:anim calcmode="lin" valueType="num">
                                      <p:cBhvr additive="base">
                                        <p:cTn id="25" dur="500" fill="hold"/>
                                        <p:tgtEl>
                                          <p:spTgt spid="9830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8310"/>
                                        </p:tgtEl>
                                        <p:attrNameLst>
                                          <p:attrName>style.visibility</p:attrName>
                                        </p:attrNameLst>
                                      </p:cBhvr>
                                      <p:to>
                                        <p:strVal val="visible"/>
                                      </p:to>
                                    </p:set>
                                    <p:anim calcmode="lin" valueType="num">
                                      <p:cBhvr additive="base">
                                        <p:cTn id="30" dur="500" fill="hold"/>
                                        <p:tgtEl>
                                          <p:spTgt spid="98310"/>
                                        </p:tgtEl>
                                        <p:attrNameLst>
                                          <p:attrName>ppt_x</p:attrName>
                                        </p:attrNameLst>
                                      </p:cBhvr>
                                      <p:tavLst>
                                        <p:tav tm="0">
                                          <p:val>
                                            <p:strVal val="#ppt_x"/>
                                          </p:val>
                                        </p:tav>
                                        <p:tav tm="100000">
                                          <p:val>
                                            <p:strVal val="#ppt_x"/>
                                          </p:val>
                                        </p:tav>
                                      </p:tavLst>
                                    </p:anim>
                                    <p:anim calcmode="lin" valueType="num">
                                      <p:cBhvr additive="base">
                                        <p:cTn id="31" dur="500" fill="hold"/>
                                        <p:tgtEl>
                                          <p:spTgt spid="983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8311"/>
                                        </p:tgtEl>
                                        <p:attrNameLst>
                                          <p:attrName>style.visibility</p:attrName>
                                        </p:attrNameLst>
                                      </p:cBhvr>
                                      <p:to>
                                        <p:strVal val="visible"/>
                                      </p:to>
                                    </p:set>
                                    <p:anim calcmode="lin" valueType="num">
                                      <p:cBhvr additive="base">
                                        <p:cTn id="36" dur="500" fill="hold"/>
                                        <p:tgtEl>
                                          <p:spTgt spid="98311"/>
                                        </p:tgtEl>
                                        <p:attrNameLst>
                                          <p:attrName>ppt_x</p:attrName>
                                        </p:attrNameLst>
                                      </p:cBhvr>
                                      <p:tavLst>
                                        <p:tav tm="0">
                                          <p:val>
                                            <p:strVal val="#ppt_x"/>
                                          </p:val>
                                        </p:tav>
                                        <p:tav tm="100000">
                                          <p:val>
                                            <p:strVal val="#ppt_x"/>
                                          </p:val>
                                        </p:tav>
                                      </p:tavLst>
                                    </p:anim>
                                    <p:anim calcmode="lin" valueType="num">
                                      <p:cBhvr additive="base">
                                        <p:cTn id="37" dur="500" fill="hold"/>
                                        <p:tgtEl>
                                          <p:spTgt spid="983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8312"/>
                                        </p:tgtEl>
                                        <p:attrNameLst>
                                          <p:attrName>style.visibility</p:attrName>
                                        </p:attrNameLst>
                                      </p:cBhvr>
                                      <p:to>
                                        <p:strVal val="visible"/>
                                      </p:to>
                                    </p:set>
                                    <p:anim calcmode="lin" valueType="num">
                                      <p:cBhvr additive="base">
                                        <p:cTn id="42" dur="500" fill="hold"/>
                                        <p:tgtEl>
                                          <p:spTgt spid="98312"/>
                                        </p:tgtEl>
                                        <p:attrNameLst>
                                          <p:attrName>ppt_x</p:attrName>
                                        </p:attrNameLst>
                                      </p:cBhvr>
                                      <p:tavLst>
                                        <p:tav tm="0">
                                          <p:val>
                                            <p:strVal val="#ppt_x"/>
                                          </p:val>
                                        </p:tav>
                                        <p:tav tm="100000">
                                          <p:val>
                                            <p:strVal val="#ppt_x"/>
                                          </p:val>
                                        </p:tav>
                                      </p:tavLst>
                                    </p:anim>
                                    <p:anim calcmode="lin" valueType="num">
                                      <p:cBhvr additive="base">
                                        <p:cTn id="43" dur="500" fill="hold"/>
                                        <p:tgtEl>
                                          <p:spTgt spid="983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8313"/>
                                        </p:tgtEl>
                                        <p:attrNameLst>
                                          <p:attrName>style.visibility</p:attrName>
                                        </p:attrNameLst>
                                      </p:cBhvr>
                                      <p:to>
                                        <p:strVal val="visible"/>
                                      </p:to>
                                    </p:set>
                                    <p:anim calcmode="lin" valueType="num">
                                      <p:cBhvr additive="base">
                                        <p:cTn id="48" dur="500" fill="hold"/>
                                        <p:tgtEl>
                                          <p:spTgt spid="98313"/>
                                        </p:tgtEl>
                                        <p:attrNameLst>
                                          <p:attrName>ppt_x</p:attrName>
                                        </p:attrNameLst>
                                      </p:cBhvr>
                                      <p:tavLst>
                                        <p:tav tm="0">
                                          <p:val>
                                            <p:strVal val="#ppt_x"/>
                                          </p:val>
                                        </p:tav>
                                        <p:tav tm="100000">
                                          <p:val>
                                            <p:strVal val="#ppt_x"/>
                                          </p:val>
                                        </p:tav>
                                      </p:tavLst>
                                    </p:anim>
                                    <p:anim calcmode="lin" valueType="num">
                                      <p:cBhvr additive="base">
                                        <p:cTn id="49" dur="500" fill="hold"/>
                                        <p:tgtEl>
                                          <p:spTgt spid="983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98314"/>
                                        </p:tgtEl>
                                        <p:attrNameLst>
                                          <p:attrName>style.visibility</p:attrName>
                                        </p:attrNameLst>
                                      </p:cBhvr>
                                      <p:to>
                                        <p:strVal val="visible"/>
                                      </p:to>
                                    </p:set>
                                    <p:anim calcmode="lin" valueType="num">
                                      <p:cBhvr additive="base">
                                        <p:cTn id="54" dur="500" fill="hold"/>
                                        <p:tgtEl>
                                          <p:spTgt spid="98314"/>
                                        </p:tgtEl>
                                        <p:attrNameLst>
                                          <p:attrName>ppt_x</p:attrName>
                                        </p:attrNameLst>
                                      </p:cBhvr>
                                      <p:tavLst>
                                        <p:tav tm="0">
                                          <p:val>
                                            <p:strVal val="#ppt_x"/>
                                          </p:val>
                                        </p:tav>
                                        <p:tav tm="100000">
                                          <p:val>
                                            <p:strVal val="#ppt_x"/>
                                          </p:val>
                                        </p:tav>
                                      </p:tavLst>
                                    </p:anim>
                                    <p:anim calcmode="lin" valueType="num">
                                      <p:cBhvr additive="base">
                                        <p:cTn id="55" dur="500" fill="hold"/>
                                        <p:tgtEl>
                                          <p:spTgt spid="983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98315"/>
                                        </p:tgtEl>
                                        <p:attrNameLst>
                                          <p:attrName>style.visibility</p:attrName>
                                        </p:attrNameLst>
                                      </p:cBhvr>
                                      <p:to>
                                        <p:strVal val="visible"/>
                                      </p:to>
                                    </p:set>
                                    <p:anim calcmode="lin" valueType="num">
                                      <p:cBhvr additive="base">
                                        <p:cTn id="60" dur="500" fill="hold"/>
                                        <p:tgtEl>
                                          <p:spTgt spid="98315"/>
                                        </p:tgtEl>
                                        <p:attrNameLst>
                                          <p:attrName>ppt_x</p:attrName>
                                        </p:attrNameLst>
                                      </p:cBhvr>
                                      <p:tavLst>
                                        <p:tav tm="0">
                                          <p:val>
                                            <p:strVal val="#ppt_x"/>
                                          </p:val>
                                        </p:tav>
                                        <p:tav tm="100000">
                                          <p:val>
                                            <p:strVal val="#ppt_x"/>
                                          </p:val>
                                        </p:tav>
                                      </p:tavLst>
                                    </p:anim>
                                    <p:anim calcmode="lin" valueType="num">
                                      <p:cBhvr additive="base">
                                        <p:cTn id="61" dur="500" fill="hold"/>
                                        <p:tgtEl>
                                          <p:spTgt spid="983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98316"/>
                                        </p:tgtEl>
                                        <p:attrNameLst>
                                          <p:attrName>style.visibility</p:attrName>
                                        </p:attrNameLst>
                                      </p:cBhvr>
                                      <p:to>
                                        <p:strVal val="visible"/>
                                      </p:to>
                                    </p:set>
                                    <p:anim calcmode="lin" valueType="num">
                                      <p:cBhvr additive="base">
                                        <p:cTn id="66" dur="500" fill="hold"/>
                                        <p:tgtEl>
                                          <p:spTgt spid="98316"/>
                                        </p:tgtEl>
                                        <p:attrNameLst>
                                          <p:attrName>ppt_x</p:attrName>
                                        </p:attrNameLst>
                                      </p:cBhvr>
                                      <p:tavLst>
                                        <p:tav tm="0">
                                          <p:val>
                                            <p:strVal val="#ppt_x"/>
                                          </p:val>
                                        </p:tav>
                                        <p:tav tm="100000">
                                          <p:val>
                                            <p:strVal val="#ppt_x"/>
                                          </p:val>
                                        </p:tav>
                                      </p:tavLst>
                                    </p:anim>
                                    <p:anim calcmode="lin" valueType="num">
                                      <p:cBhvr additive="base">
                                        <p:cTn id="67" dur="500" fill="hold"/>
                                        <p:tgtEl>
                                          <p:spTgt spid="983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98317"/>
                                        </p:tgtEl>
                                        <p:attrNameLst>
                                          <p:attrName>style.visibility</p:attrName>
                                        </p:attrNameLst>
                                      </p:cBhvr>
                                      <p:to>
                                        <p:strVal val="visible"/>
                                      </p:to>
                                    </p:set>
                                    <p:anim calcmode="lin" valueType="num">
                                      <p:cBhvr additive="base">
                                        <p:cTn id="72" dur="500" fill="hold"/>
                                        <p:tgtEl>
                                          <p:spTgt spid="98317"/>
                                        </p:tgtEl>
                                        <p:attrNameLst>
                                          <p:attrName>ppt_x</p:attrName>
                                        </p:attrNameLst>
                                      </p:cBhvr>
                                      <p:tavLst>
                                        <p:tav tm="0">
                                          <p:val>
                                            <p:strVal val="#ppt_x"/>
                                          </p:val>
                                        </p:tav>
                                        <p:tav tm="100000">
                                          <p:val>
                                            <p:strVal val="#ppt_x"/>
                                          </p:val>
                                        </p:tav>
                                      </p:tavLst>
                                    </p:anim>
                                    <p:anim calcmode="lin" valueType="num">
                                      <p:cBhvr additive="base">
                                        <p:cTn id="73" dur="500" fill="hold"/>
                                        <p:tgtEl>
                                          <p:spTgt spid="983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98318"/>
                                        </p:tgtEl>
                                        <p:attrNameLst>
                                          <p:attrName>style.visibility</p:attrName>
                                        </p:attrNameLst>
                                      </p:cBhvr>
                                      <p:to>
                                        <p:strVal val="visible"/>
                                      </p:to>
                                    </p:set>
                                    <p:anim calcmode="lin" valueType="num">
                                      <p:cBhvr additive="base">
                                        <p:cTn id="78" dur="500" fill="hold"/>
                                        <p:tgtEl>
                                          <p:spTgt spid="98318"/>
                                        </p:tgtEl>
                                        <p:attrNameLst>
                                          <p:attrName>ppt_x</p:attrName>
                                        </p:attrNameLst>
                                      </p:cBhvr>
                                      <p:tavLst>
                                        <p:tav tm="0">
                                          <p:val>
                                            <p:strVal val="#ppt_x"/>
                                          </p:val>
                                        </p:tav>
                                        <p:tav tm="100000">
                                          <p:val>
                                            <p:strVal val="#ppt_x"/>
                                          </p:val>
                                        </p:tav>
                                      </p:tavLst>
                                    </p:anim>
                                    <p:anim calcmode="lin" valueType="num">
                                      <p:cBhvr additive="base">
                                        <p:cTn id="79" dur="500" fill="hold"/>
                                        <p:tgtEl>
                                          <p:spTgt spid="98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nimBg="1"/>
      <p:bldP spid="98307" grpId="0" animBg="1"/>
      <p:bldP spid="9830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内容占位符 162817"/>
          <p:cNvSpPr>
            <a:spLocks noGrp="1" noChangeArrowheads="1"/>
          </p:cNvSpPr>
          <p:nvPr>
            <p:ph idx="1"/>
          </p:nvPr>
        </p:nvSpPr>
        <p:spPr>
          <a:xfrm>
            <a:off x="323850" y="1196975"/>
            <a:ext cx="8820150" cy="6237288"/>
          </a:xfrm>
        </p:spPr>
        <p:txBody>
          <a:bodyPr/>
          <a:lstStyle/>
          <a:p>
            <a:pPr>
              <a:buFontTx/>
              <a:buNone/>
            </a:pPr>
            <a:r>
              <a:rPr lang="en-US" altLang="zh-CN" b="1" dirty="0" smtClean="0"/>
              <a:t>1.What can we reuse?</a:t>
            </a:r>
          </a:p>
          <a:p>
            <a:pPr>
              <a:buFontTx/>
              <a:buNone/>
            </a:pPr>
            <a:r>
              <a:rPr lang="en-US" altLang="zh-CN" sz="3600" b="1" dirty="0" smtClean="0">
                <a:solidFill>
                  <a:srgbClr val="3333CC"/>
                </a:solidFill>
                <a:latin typeface="Times New Roman" panose="02020603050405020304" pitchFamily="18" charset="0"/>
              </a:rPr>
              <a:t>We can reuse a lot of things ,such as </a:t>
            </a:r>
            <a:r>
              <a:rPr lang="en-US" altLang="zh-CN" sz="3600" b="1" dirty="0" err="1" smtClean="0">
                <a:solidFill>
                  <a:srgbClr val="3333CC"/>
                </a:solidFill>
                <a:latin typeface="Times New Roman" panose="02020603050405020304" pitchFamily="18" charset="0"/>
              </a:rPr>
              <a:t>paper,water</a:t>
            </a:r>
            <a:r>
              <a:rPr lang="en-US" altLang="zh-CN" sz="3600" b="1" dirty="0" smtClean="0">
                <a:solidFill>
                  <a:srgbClr val="3333CC"/>
                </a:solidFill>
                <a:latin typeface="Times New Roman" panose="02020603050405020304" pitchFamily="18" charset="0"/>
              </a:rPr>
              <a:t> and so on.</a:t>
            </a:r>
          </a:p>
          <a:p>
            <a:pPr>
              <a:buFontTx/>
              <a:buNone/>
            </a:pPr>
            <a:endParaRPr lang="en-US" altLang="zh-CN" sz="3600" b="1" dirty="0" smtClean="0">
              <a:solidFill>
                <a:srgbClr val="3333CC"/>
              </a:solidFill>
              <a:latin typeface="Times New Roman" panose="02020603050405020304" pitchFamily="18" charset="0"/>
            </a:endParaRPr>
          </a:p>
          <a:p>
            <a:pPr>
              <a:buFontTx/>
              <a:buNone/>
            </a:pPr>
            <a:r>
              <a:rPr lang="en-US" altLang="zh-CN" b="1" dirty="0" smtClean="0"/>
              <a:t>2.What can be recycled?</a:t>
            </a:r>
          </a:p>
          <a:p>
            <a:pPr>
              <a:buFontTx/>
              <a:buNone/>
            </a:pPr>
            <a:r>
              <a:rPr lang="en-US" altLang="zh-CN" sz="3600" b="1" dirty="0" err="1" smtClean="0">
                <a:solidFill>
                  <a:srgbClr val="3333CC"/>
                </a:solidFill>
                <a:latin typeface="Times New Roman" panose="02020603050405020304" pitchFamily="18" charset="0"/>
              </a:rPr>
              <a:t>Paper,cloth,batteries</a:t>
            </a:r>
            <a:r>
              <a:rPr lang="en-US" altLang="zh-CN" sz="3600" b="1" dirty="0" smtClean="0">
                <a:solidFill>
                  <a:srgbClr val="3333CC"/>
                </a:solidFill>
                <a:latin typeface="Times New Roman" panose="02020603050405020304" pitchFamily="18" charset="0"/>
              </a:rPr>
              <a:t> and glass can be   recycled.</a:t>
            </a:r>
          </a:p>
        </p:txBody>
      </p:sp>
      <p:pic>
        <p:nvPicPr>
          <p:cNvPr id="18434" name="图片 162818" descr="237"/>
          <p:cNvPicPr>
            <a:picLocks noChangeAspect="1" noChangeArrowheads="1"/>
          </p:cNvPicPr>
          <p:nvPr/>
        </p:nvPicPr>
        <p:blipFill>
          <a:blip r:embed="rId2"/>
          <a:srcRect/>
          <a:stretch>
            <a:fillRect/>
          </a:stretch>
        </p:blipFill>
        <p:spPr bwMode="auto">
          <a:xfrm>
            <a:off x="0" y="476250"/>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2818">
                                            <p:txEl>
                                              <p:pRg st="1" end="1"/>
                                            </p:txEl>
                                          </p:spTgt>
                                        </p:tgtEl>
                                        <p:attrNameLst>
                                          <p:attrName>style.visibility</p:attrName>
                                        </p:attrNameLst>
                                      </p:cBhvr>
                                      <p:to>
                                        <p:strVal val="visible"/>
                                      </p:to>
                                    </p:set>
                                    <p:animEffect transition="in" filter="blinds(horizontal)">
                                      <p:cBhvr>
                                        <p:cTn id="7" dur="500"/>
                                        <p:tgtEl>
                                          <p:spTgt spid="1628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2818">
                                            <p:txEl>
                                              <p:pRg st="4" end="4"/>
                                            </p:txEl>
                                          </p:spTgt>
                                        </p:tgtEl>
                                        <p:attrNameLst>
                                          <p:attrName>style.visibility</p:attrName>
                                        </p:attrNameLst>
                                      </p:cBhvr>
                                      <p:to>
                                        <p:strVal val="visible"/>
                                      </p:to>
                                    </p:set>
                                    <p:anim calcmode="lin" valueType="num">
                                      <p:cBhvr additive="base">
                                        <p:cTn id="12" dur="500" fill="hold"/>
                                        <p:tgtEl>
                                          <p:spTgt spid="162818">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28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内容占位符 163841"/>
          <p:cNvSpPr>
            <a:spLocks noGrp="1" noChangeArrowheads="1"/>
          </p:cNvSpPr>
          <p:nvPr>
            <p:ph idx="1"/>
          </p:nvPr>
        </p:nvSpPr>
        <p:spPr>
          <a:xfrm>
            <a:off x="395288" y="549275"/>
            <a:ext cx="8229600" cy="5113338"/>
          </a:xfrm>
        </p:spPr>
        <p:txBody>
          <a:bodyPr anchor="ctr"/>
          <a:lstStyle/>
          <a:p>
            <a:pPr marL="0" indent="0">
              <a:lnSpc>
                <a:spcPct val="95000"/>
              </a:lnSpc>
              <a:spcBef>
                <a:spcPct val="0"/>
              </a:spcBef>
              <a:buFontTx/>
              <a:buNone/>
            </a:pPr>
            <a:r>
              <a:rPr lang="en-US" altLang="zh-CN" sz="3600" b="1" dirty="0" smtClean="0">
                <a:latin typeface="Times New Roman" panose="02020603050405020304" pitchFamily="18" charset="0"/>
              </a:rPr>
              <a:t>3. What can’t we throw away?</a:t>
            </a:r>
          </a:p>
          <a:p>
            <a:pPr marL="0" indent="0">
              <a:lnSpc>
                <a:spcPct val="95000"/>
              </a:lnSpc>
              <a:spcBef>
                <a:spcPct val="0"/>
              </a:spcBef>
              <a:buFontTx/>
              <a:buNone/>
            </a:pPr>
            <a:endParaRPr lang="en-US" altLang="zh-CN" sz="3600" b="1" dirty="0" smtClean="0">
              <a:latin typeface="Times New Roman" panose="02020603050405020304" pitchFamily="18" charset="0"/>
            </a:endParaRPr>
          </a:p>
          <a:p>
            <a:pPr marL="0" indent="0">
              <a:lnSpc>
                <a:spcPct val="95000"/>
              </a:lnSpc>
              <a:spcBef>
                <a:spcPct val="0"/>
              </a:spcBef>
              <a:buFontTx/>
              <a:buNone/>
            </a:pPr>
            <a:endParaRPr lang="en-US" altLang="zh-CN" sz="3600" b="1" dirty="0" smtClean="0">
              <a:latin typeface="Times New Roman" panose="02020603050405020304" pitchFamily="18" charset="0"/>
            </a:endParaRPr>
          </a:p>
          <a:p>
            <a:pPr marL="0" indent="0">
              <a:lnSpc>
                <a:spcPct val="95000"/>
              </a:lnSpc>
              <a:spcBef>
                <a:spcPct val="0"/>
              </a:spcBef>
              <a:buFontTx/>
              <a:buNone/>
            </a:pPr>
            <a:endParaRPr lang="en-US" altLang="zh-CN" sz="3600" b="1" dirty="0" smtClean="0">
              <a:latin typeface="Times New Roman" panose="02020603050405020304" pitchFamily="18" charset="0"/>
            </a:endParaRPr>
          </a:p>
          <a:p>
            <a:pPr marL="0" indent="0">
              <a:lnSpc>
                <a:spcPct val="95000"/>
              </a:lnSpc>
              <a:spcBef>
                <a:spcPct val="0"/>
              </a:spcBef>
              <a:buFontTx/>
              <a:buNone/>
            </a:pPr>
            <a:r>
              <a:rPr lang="en-US" altLang="zh-CN" sz="3600" b="1" dirty="0" smtClean="0">
                <a:latin typeface="Times New Roman" panose="02020603050405020304" pitchFamily="18" charset="0"/>
              </a:rPr>
              <a:t>4. What takes a lot of energy to make?</a:t>
            </a:r>
          </a:p>
          <a:p>
            <a:pPr marL="0" indent="0">
              <a:lnSpc>
                <a:spcPct val="95000"/>
              </a:lnSpc>
              <a:spcBef>
                <a:spcPct val="0"/>
              </a:spcBef>
              <a:buFontTx/>
              <a:buNone/>
            </a:pPr>
            <a:endParaRPr lang="en-US" altLang="zh-CN" sz="3600" b="1" dirty="0" smtClean="0">
              <a:latin typeface="Times New Roman" panose="02020603050405020304" pitchFamily="18" charset="0"/>
            </a:endParaRPr>
          </a:p>
          <a:p>
            <a:pPr marL="0" indent="0">
              <a:lnSpc>
                <a:spcPct val="95000"/>
              </a:lnSpc>
              <a:spcBef>
                <a:spcPct val="0"/>
              </a:spcBef>
              <a:buFontTx/>
              <a:buNone/>
            </a:pPr>
            <a:endParaRPr lang="en-US" altLang="zh-CN" sz="3600" b="1" dirty="0" smtClean="0">
              <a:latin typeface="Times New Roman" panose="02020603050405020304" pitchFamily="18" charset="0"/>
            </a:endParaRPr>
          </a:p>
          <a:p>
            <a:pPr marL="0" indent="0">
              <a:lnSpc>
                <a:spcPct val="95000"/>
              </a:lnSpc>
              <a:spcBef>
                <a:spcPct val="0"/>
              </a:spcBef>
              <a:buFontTx/>
              <a:buNone/>
            </a:pPr>
            <a:r>
              <a:rPr lang="en-US" altLang="zh-CN" sz="3600" b="1" dirty="0" smtClean="0">
                <a:latin typeface="Times New Roman" panose="02020603050405020304" pitchFamily="18" charset="0"/>
              </a:rPr>
              <a:t>5. What pollutes the air and water?</a:t>
            </a:r>
          </a:p>
        </p:txBody>
      </p:sp>
      <p:sp>
        <p:nvSpPr>
          <p:cNvPr id="163843" name="矩形 163842"/>
          <p:cNvSpPr>
            <a:spLocks noChangeArrowheads="1"/>
          </p:cNvSpPr>
          <p:nvPr/>
        </p:nvSpPr>
        <p:spPr bwMode="auto">
          <a:xfrm>
            <a:off x="900113" y="1628775"/>
            <a:ext cx="77771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dirty="0">
                <a:solidFill>
                  <a:srgbClr val="3333CC"/>
                </a:solidFill>
                <a:latin typeface="Times New Roman" panose="02020603050405020304" pitchFamily="18" charset="0"/>
              </a:rPr>
              <a:t>If things can be used for a longer time, we shouldn’t throw them away.</a:t>
            </a:r>
          </a:p>
        </p:txBody>
      </p:sp>
      <p:sp>
        <p:nvSpPr>
          <p:cNvPr id="163844" name="矩形 163843"/>
          <p:cNvSpPr>
            <a:spLocks noChangeArrowheads="1"/>
          </p:cNvSpPr>
          <p:nvPr/>
        </p:nvSpPr>
        <p:spPr bwMode="auto">
          <a:xfrm>
            <a:off x="827088" y="3789363"/>
            <a:ext cx="81010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dirty="0">
                <a:solidFill>
                  <a:srgbClr val="3333CC"/>
                </a:solidFill>
                <a:latin typeface="Times New Roman" panose="02020603050405020304" pitchFamily="18" charset="0"/>
              </a:rPr>
              <a:t>New things take a lot of energy to make.</a:t>
            </a:r>
          </a:p>
        </p:txBody>
      </p:sp>
      <p:sp>
        <p:nvSpPr>
          <p:cNvPr id="163845" name="矩形 163844"/>
          <p:cNvSpPr>
            <a:spLocks noChangeArrowheads="1"/>
          </p:cNvSpPr>
          <p:nvPr/>
        </p:nvSpPr>
        <p:spPr bwMode="auto">
          <a:xfrm>
            <a:off x="827088" y="5373688"/>
            <a:ext cx="7777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dirty="0">
                <a:solidFill>
                  <a:srgbClr val="3333CC"/>
                </a:solidFill>
                <a:latin typeface="Times New Roman" panose="02020603050405020304" pitchFamily="18" charset="0"/>
              </a:rPr>
              <a:t>Things made out of plastic and rubber.</a:t>
            </a:r>
          </a:p>
        </p:txBody>
      </p:sp>
      <p:pic>
        <p:nvPicPr>
          <p:cNvPr id="19461" name="图片 163845" descr="237"/>
          <p:cNvPicPr>
            <a:picLocks noChangeAspect="1" noChangeArrowheads="1"/>
          </p:cNvPicPr>
          <p:nvPr/>
        </p:nvPicPr>
        <p:blipFill>
          <a:blip r:embed="rId2"/>
          <a:srcRect/>
          <a:stretch>
            <a:fillRect/>
          </a:stretch>
        </p:blipFill>
        <p:spPr bwMode="auto">
          <a:xfrm>
            <a:off x="0" y="404813"/>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3842">
                                            <p:txEl>
                                              <p:pRg st="0" end="0"/>
                                            </p:txEl>
                                          </p:spTgt>
                                        </p:tgtEl>
                                        <p:attrNameLst>
                                          <p:attrName>style.visibility</p:attrName>
                                        </p:attrNameLst>
                                      </p:cBhvr>
                                      <p:to>
                                        <p:strVal val="visible"/>
                                      </p:to>
                                    </p:set>
                                    <p:animEffect transition="in" filter="box(in)">
                                      <p:cBhvr>
                                        <p:cTn id="7" dur="500"/>
                                        <p:tgtEl>
                                          <p:spTgt spid="163842">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3842">
                                            <p:txEl>
                                              <p:pRg st="4" end="4"/>
                                            </p:txEl>
                                          </p:spTgt>
                                        </p:tgtEl>
                                        <p:attrNameLst>
                                          <p:attrName>style.visibility</p:attrName>
                                        </p:attrNameLst>
                                      </p:cBhvr>
                                      <p:to>
                                        <p:strVal val="visible"/>
                                      </p:to>
                                    </p:set>
                                    <p:animEffect transition="in" filter="box(in)">
                                      <p:cBhvr>
                                        <p:cTn id="10" dur="500"/>
                                        <p:tgtEl>
                                          <p:spTgt spid="163842">
                                            <p:txEl>
                                              <p:pRg st="4" end="4"/>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3842">
                                            <p:txEl>
                                              <p:pRg st="7" end="7"/>
                                            </p:txEl>
                                          </p:spTgt>
                                        </p:tgtEl>
                                        <p:attrNameLst>
                                          <p:attrName>style.visibility</p:attrName>
                                        </p:attrNameLst>
                                      </p:cBhvr>
                                      <p:to>
                                        <p:strVal val="visible"/>
                                      </p:to>
                                    </p:set>
                                    <p:animEffect transition="in" filter="box(in)">
                                      <p:cBhvr>
                                        <p:cTn id="13" dur="500"/>
                                        <p:tgtEl>
                                          <p:spTgt spid="163842">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3843"/>
                                        </p:tgtEl>
                                        <p:attrNameLst>
                                          <p:attrName>style.visibility</p:attrName>
                                        </p:attrNameLst>
                                      </p:cBhvr>
                                      <p:to>
                                        <p:strVal val="visible"/>
                                      </p:to>
                                    </p:set>
                                    <p:animEffect transition="in" filter="box(in)">
                                      <p:cBhvr>
                                        <p:cTn id="18" dur="500"/>
                                        <p:tgtEl>
                                          <p:spTgt spid="16384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3844"/>
                                        </p:tgtEl>
                                        <p:attrNameLst>
                                          <p:attrName>style.visibility</p:attrName>
                                        </p:attrNameLst>
                                      </p:cBhvr>
                                      <p:to>
                                        <p:strVal val="visible"/>
                                      </p:to>
                                    </p:set>
                                    <p:animEffect transition="in" filter="box(in)">
                                      <p:cBhvr>
                                        <p:cTn id="23" dur="500"/>
                                        <p:tgtEl>
                                          <p:spTgt spid="16384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63845"/>
                                        </p:tgtEl>
                                        <p:attrNameLst>
                                          <p:attrName>style.visibility</p:attrName>
                                        </p:attrNameLst>
                                      </p:cBhvr>
                                      <p:to>
                                        <p:strVal val="visible"/>
                                      </p:to>
                                    </p:set>
                                    <p:animEffect transition="in" filter="box(in)">
                                      <p:cBhvr>
                                        <p:cTn id="28" dur="500"/>
                                        <p:tgtEl>
                                          <p:spTgt spid="163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build="p"/>
      <p:bldP spid="163843" grpId="0"/>
      <p:bldP spid="163844" grpId="0"/>
      <p:bldP spid="16384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标题 26625"/>
          <p:cNvSpPr>
            <a:spLocks noGrp="1" noChangeArrowheads="1"/>
          </p:cNvSpPr>
          <p:nvPr>
            <p:ph type="title"/>
          </p:nvPr>
        </p:nvSpPr>
        <p:spPr>
          <a:xfrm>
            <a:off x="468313" y="333375"/>
            <a:ext cx="7416800" cy="720725"/>
          </a:xfrm>
        </p:spPr>
        <p:txBody>
          <a:bodyPr/>
          <a:lstStyle/>
          <a:p>
            <a:r>
              <a:rPr lang="en-US" altLang="zh-CN" sz="3600" b="1" dirty="0" smtClean="0">
                <a:solidFill>
                  <a:srgbClr val="008000"/>
                </a:solidFill>
                <a:latin typeface="Times New Roman" panose="02020603050405020304" pitchFamily="18" charset="0"/>
              </a:rPr>
              <a:t>Check (</a:t>
            </a:r>
            <a:r>
              <a:rPr lang="en-US" altLang="zh-CN" b="1" dirty="0" smtClean="0">
                <a:solidFill>
                  <a:srgbClr val="FF3300"/>
                </a:solidFill>
              </a:rPr>
              <a:t>√</a:t>
            </a:r>
            <a:r>
              <a:rPr lang="en-US" altLang="zh-CN" sz="3600" b="1" dirty="0" smtClean="0">
                <a:solidFill>
                  <a:srgbClr val="008000"/>
                </a:solidFill>
                <a:latin typeface="Times New Roman" panose="02020603050405020304" pitchFamily="18" charset="0"/>
              </a:rPr>
              <a:t>) the things you Should do.</a:t>
            </a:r>
          </a:p>
        </p:txBody>
      </p:sp>
      <p:sp>
        <p:nvSpPr>
          <p:cNvPr id="26627" name="内容占位符 26626"/>
          <p:cNvSpPr>
            <a:spLocks noGrp="1" noChangeArrowheads="1"/>
          </p:cNvSpPr>
          <p:nvPr>
            <p:ph idx="1"/>
          </p:nvPr>
        </p:nvSpPr>
        <p:spPr>
          <a:xfrm>
            <a:off x="323850" y="1125538"/>
            <a:ext cx="8640763" cy="5256212"/>
          </a:xfrm>
        </p:spPr>
        <p:txBody>
          <a:bodyPr/>
          <a:lstStyle/>
          <a:p>
            <a:pPr>
              <a:lnSpc>
                <a:spcPct val="90000"/>
              </a:lnSpc>
            </a:pPr>
            <a:r>
              <a:rPr lang="en-US" altLang="zh-CN" b="1" dirty="0" smtClean="0"/>
              <a:t>(  T  )  1. Order food that you can finish.</a:t>
            </a:r>
          </a:p>
          <a:p>
            <a:pPr>
              <a:lnSpc>
                <a:spcPct val="90000"/>
              </a:lnSpc>
            </a:pPr>
            <a:r>
              <a:rPr lang="en-US" altLang="zh-CN" b="1" dirty="0" smtClean="0"/>
              <a:t>(  F  )  2. Use less electricity at home.</a:t>
            </a:r>
          </a:p>
          <a:p>
            <a:pPr>
              <a:lnSpc>
                <a:spcPct val="90000"/>
              </a:lnSpc>
            </a:pPr>
            <a:r>
              <a:rPr lang="en-US" altLang="zh-CN" b="1" dirty="0" smtClean="0"/>
              <a:t>(  T  )  3. Learn ways to recycle at home.</a:t>
            </a:r>
          </a:p>
          <a:p>
            <a:pPr>
              <a:lnSpc>
                <a:spcPct val="90000"/>
              </a:lnSpc>
            </a:pPr>
            <a:r>
              <a:rPr lang="en-US" altLang="zh-CN" b="1" dirty="0" smtClean="0"/>
              <a:t>(  F  )  4. Use paper cups and paper bags</a:t>
            </a:r>
          </a:p>
          <a:p>
            <a:pPr>
              <a:lnSpc>
                <a:spcPct val="90000"/>
              </a:lnSpc>
            </a:pPr>
            <a:r>
              <a:rPr lang="en-US" altLang="zh-CN" b="1" dirty="0" smtClean="0"/>
              <a:t>(  T  )  5. Repair things. </a:t>
            </a:r>
          </a:p>
          <a:p>
            <a:pPr>
              <a:lnSpc>
                <a:spcPct val="90000"/>
              </a:lnSpc>
            </a:pPr>
            <a:r>
              <a:rPr lang="en-US" altLang="zh-CN" b="1" dirty="0" smtClean="0"/>
              <a:t>(  T  )  6. Divide rubbish into different groups.</a:t>
            </a:r>
          </a:p>
          <a:p>
            <a:pPr>
              <a:lnSpc>
                <a:spcPct val="90000"/>
              </a:lnSpc>
            </a:pPr>
            <a:r>
              <a:rPr lang="en-US" altLang="zh-CN" b="1" dirty="0" smtClean="0"/>
              <a:t>(  F  )  7. Collect waste or rubbish to raise money.</a:t>
            </a:r>
          </a:p>
          <a:p>
            <a:pPr>
              <a:lnSpc>
                <a:spcPct val="90000"/>
              </a:lnSpc>
            </a:pPr>
            <a:r>
              <a:rPr lang="en-US" altLang="zh-CN" b="1" dirty="0" smtClean="0"/>
              <a:t>(  F  )  8. burn things to save energy.</a:t>
            </a:r>
          </a:p>
        </p:txBody>
      </p:sp>
      <p:sp>
        <p:nvSpPr>
          <p:cNvPr id="26636" name="矩形 26635"/>
          <p:cNvSpPr>
            <a:spLocks noChangeArrowheads="1"/>
          </p:cNvSpPr>
          <p:nvPr/>
        </p:nvSpPr>
        <p:spPr bwMode="auto">
          <a:xfrm>
            <a:off x="3276600" y="5589588"/>
            <a:ext cx="184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zh-CN" sz="6000" b="1">
              <a:solidFill>
                <a:srgbClr val="FF3300"/>
              </a:solidFill>
            </a:endParaRPr>
          </a:p>
        </p:txBody>
      </p:sp>
      <p:pic>
        <p:nvPicPr>
          <p:cNvPr id="26640" name="图片 26639" descr="0469"/>
          <p:cNvPicPr>
            <a:picLocks noChangeAspect="1" noChangeArrowheads="1"/>
          </p:cNvPicPr>
          <p:nvPr/>
        </p:nvPicPr>
        <p:blipFill>
          <a:blip r:embed="rId2"/>
          <a:srcRect/>
          <a:stretch>
            <a:fillRect/>
          </a:stretch>
        </p:blipFill>
        <p:spPr bwMode="auto">
          <a:xfrm>
            <a:off x="539750" y="620713"/>
            <a:ext cx="83534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ppt_x</p:attrName>
                                        </p:attrNameLst>
                                      </p:cBhvr>
                                      <p:tavLst>
                                        <p:tav tm="0">
                                          <p:val>
                                            <p:strVal val="#ppt_x-.2"/>
                                          </p:val>
                                        </p:tav>
                                        <p:tav tm="100000">
                                          <p:val>
                                            <p:strVal val="#ppt_x"/>
                                          </p:val>
                                        </p:tav>
                                      </p:tavLst>
                                    </p:anim>
                                    <p:anim calcmode="lin" valueType="num">
                                      <p:cBhvr>
                                        <p:cTn id="8" dur="500" fill="hold"/>
                                        <p:tgtEl>
                                          <p:spTgt spid="26626"/>
                                        </p:tgtEl>
                                        <p:attrNameLst>
                                          <p:attrName>ppt_y</p:attrName>
                                        </p:attrNameLst>
                                      </p:cBhvr>
                                      <p:tavLst>
                                        <p:tav tm="0">
                                          <p:val>
                                            <p:strVal val="#ppt_y"/>
                                          </p:val>
                                        </p:tav>
                                        <p:tav tm="100000">
                                          <p:val>
                                            <p:strVal val="#ppt_y"/>
                                          </p:val>
                                        </p:tav>
                                      </p:tavLst>
                                    </p:anim>
                                    <p:animEffect transition="in" filter="wipe(right)" prLst="gradientSize: 0.1">
                                      <p:cBhvr>
                                        <p:cTn id="9" dur="500"/>
                                        <p:tgtEl>
                                          <p:spTgt spid="26626"/>
                                        </p:tgtEl>
                                      </p:cBhvr>
                                    </p:animEffect>
                                  </p:childTnLst>
                                </p:cTn>
                              </p:par>
                              <p:par>
                                <p:cTn id="10" presetID="29" presetClass="entr" presetSubtype="0" fill="hold" nodeType="withEffect">
                                  <p:stCondLst>
                                    <p:cond delay="0"/>
                                  </p:stCondLst>
                                  <p:childTnLst>
                                    <p:set>
                                      <p:cBhvr>
                                        <p:cTn id="11" dur="1" fill="hold">
                                          <p:stCondLst>
                                            <p:cond delay="0"/>
                                          </p:stCondLst>
                                        </p:cTn>
                                        <p:tgtEl>
                                          <p:spTgt spid="26640"/>
                                        </p:tgtEl>
                                        <p:attrNameLst>
                                          <p:attrName>style.visibility</p:attrName>
                                        </p:attrNameLst>
                                      </p:cBhvr>
                                      <p:to>
                                        <p:strVal val="visible"/>
                                      </p:to>
                                    </p:set>
                                    <p:anim calcmode="lin" valueType="num">
                                      <p:cBhvr>
                                        <p:cTn id="12" dur="500" fill="hold"/>
                                        <p:tgtEl>
                                          <p:spTgt spid="26640"/>
                                        </p:tgtEl>
                                        <p:attrNameLst>
                                          <p:attrName>ppt_x</p:attrName>
                                        </p:attrNameLst>
                                      </p:cBhvr>
                                      <p:tavLst>
                                        <p:tav tm="0">
                                          <p:val>
                                            <p:strVal val="#ppt_x-.2"/>
                                          </p:val>
                                        </p:tav>
                                        <p:tav tm="100000">
                                          <p:val>
                                            <p:strVal val="#ppt_x"/>
                                          </p:val>
                                        </p:tav>
                                      </p:tavLst>
                                    </p:anim>
                                    <p:anim calcmode="lin" valueType="num">
                                      <p:cBhvr>
                                        <p:cTn id="13" dur="500" fill="hold"/>
                                        <p:tgtEl>
                                          <p:spTgt spid="26640"/>
                                        </p:tgtEl>
                                        <p:attrNameLst>
                                          <p:attrName>ppt_y</p:attrName>
                                        </p:attrNameLst>
                                      </p:cBhvr>
                                      <p:tavLst>
                                        <p:tav tm="0">
                                          <p:val>
                                            <p:strVal val="#ppt_y"/>
                                          </p:val>
                                        </p:tav>
                                        <p:tav tm="100000">
                                          <p:val>
                                            <p:strVal val="#ppt_y"/>
                                          </p:val>
                                        </p:tav>
                                      </p:tavLst>
                                    </p:anim>
                                    <p:animEffect transition="in" filter="wipe(right)" prLst="gradientSize: 0.1">
                                      <p:cBhvr>
                                        <p:cTn id="14" dur="500"/>
                                        <p:tgtEl>
                                          <p:spTgt spid="26640"/>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6627">
                                            <p:txEl>
                                              <p:pRg st="0" end="0"/>
                                            </p:txEl>
                                          </p:spTgt>
                                        </p:tgtEl>
                                        <p:attrNameLst>
                                          <p:attrName>style.visibility</p:attrName>
                                        </p:attrNameLst>
                                      </p:cBhvr>
                                      <p:to>
                                        <p:strVal val="visible"/>
                                      </p:to>
                                    </p:set>
                                    <p:animEffect transition="in" filter="box(in)">
                                      <p:cBhvr>
                                        <p:cTn id="19" dur="500"/>
                                        <p:tgtEl>
                                          <p:spTgt spid="2662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6627">
                                            <p:txEl>
                                              <p:pRg st="1" end="1"/>
                                            </p:txEl>
                                          </p:spTgt>
                                        </p:tgtEl>
                                        <p:attrNameLst>
                                          <p:attrName>style.visibility</p:attrName>
                                        </p:attrNameLst>
                                      </p:cBhvr>
                                      <p:to>
                                        <p:strVal val="visible"/>
                                      </p:to>
                                    </p:set>
                                    <p:animEffect transition="in" filter="box(in)">
                                      <p:cBhvr>
                                        <p:cTn id="24" dur="500"/>
                                        <p:tgtEl>
                                          <p:spTgt spid="2662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6627">
                                            <p:txEl>
                                              <p:pRg st="2" end="2"/>
                                            </p:txEl>
                                          </p:spTgt>
                                        </p:tgtEl>
                                        <p:attrNameLst>
                                          <p:attrName>style.visibility</p:attrName>
                                        </p:attrNameLst>
                                      </p:cBhvr>
                                      <p:to>
                                        <p:strVal val="visible"/>
                                      </p:to>
                                    </p:set>
                                    <p:animEffect transition="in" filter="box(in)">
                                      <p:cBhvr>
                                        <p:cTn id="29" dur="500"/>
                                        <p:tgtEl>
                                          <p:spTgt spid="2662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6627">
                                            <p:txEl>
                                              <p:pRg st="3" end="3"/>
                                            </p:txEl>
                                          </p:spTgt>
                                        </p:tgtEl>
                                        <p:attrNameLst>
                                          <p:attrName>style.visibility</p:attrName>
                                        </p:attrNameLst>
                                      </p:cBhvr>
                                      <p:to>
                                        <p:strVal val="visible"/>
                                      </p:to>
                                    </p:set>
                                    <p:animEffect transition="in" filter="box(in)">
                                      <p:cBhvr>
                                        <p:cTn id="34" dur="500"/>
                                        <p:tgtEl>
                                          <p:spTgt spid="2662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6627">
                                            <p:txEl>
                                              <p:pRg st="4" end="4"/>
                                            </p:txEl>
                                          </p:spTgt>
                                        </p:tgtEl>
                                        <p:attrNameLst>
                                          <p:attrName>style.visibility</p:attrName>
                                        </p:attrNameLst>
                                      </p:cBhvr>
                                      <p:to>
                                        <p:strVal val="visible"/>
                                      </p:to>
                                    </p:set>
                                    <p:animEffect transition="in" filter="box(in)">
                                      <p:cBhvr>
                                        <p:cTn id="39" dur="500"/>
                                        <p:tgtEl>
                                          <p:spTgt spid="2662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6627">
                                            <p:txEl>
                                              <p:pRg st="5" end="5"/>
                                            </p:txEl>
                                          </p:spTgt>
                                        </p:tgtEl>
                                        <p:attrNameLst>
                                          <p:attrName>style.visibility</p:attrName>
                                        </p:attrNameLst>
                                      </p:cBhvr>
                                      <p:to>
                                        <p:strVal val="visible"/>
                                      </p:to>
                                    </p:set>
                                    <p:animEffect transition="in" filter="box(in)">
                                      <p:cBhvr>
                                        <p:cTn id="44" dur="500"/>
                                        <p:tgtEl>
                                          <p:spTgt spid="2662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26627">
                                            <p:txEl>
                                              <p:pRg st="6" end="6"/>
                                            </p:txEl>
                                          </p:spTgt>
                                        </p:tgtEl>
                                        <p:attrNameLst>
                                          <p:attrName>style.visibility</p:attrName>
                                        </p:attrNameLst>
                                      </p:cBhvr>
                                      <p:to>
                                        <p:strVal val="visible"/>
                                      </p:to>
                                    </p:set>
                                    <p:animEffect transition="in" filter="box(in)">
                                      <p:cBhvr>
                                        <p:cTn id="49" dur="500"/>
                                        <p:tgtEl>
                                          <p:spTgt spid="26627">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26627">
                                            <p:txEl>
                                              <p:pRg st="7" end="7"/>
                                            </p:txEl>
                                          </p:spTgt>
                                        </p:tgtEl>
                                        <p:attrNameLst>
                                          <p:attrName>style.visibility</p:attrName>
                                        </p:attrNameLst>
                                      </p:cBhvr>
                                      <p:to>
                                        <p:strVal val="visible"/>
                                      </p:to>
                                    </p:set>
                                    <p:animEffect transition="in" filter="box(in)">
                                      <p:cBhvr>
                                        <p:cTn id="54" dur="500"/>
                                        <p:tgtEl>
                                          <p:spTgt spid="26627">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nodePh="1">
                                  <p:stCondLst>
                                    <p:cond delay="0"/>
                                  </p:stCondLst>
                                  <p:endCondLst>
                                    <p:cond evt="begin" delay="0"/>
                                  </p:endCondLst>
                                  <p:childTnLst>
                                    <p:set>
                                      <p:cBhvr>
                                        <p:cTn id="58" dur="1" fill="hold">
                                          <p:stCondLst>
                                            <p:cond delay="0"/>
                                          </p:stCondLst>
                                        </p:cTn>
                                        <p:tgtEl>
                                          <p:spTgt spid="26636"/>
                                        </p:tgtEl>
                                        <p:attrNameLst>
                                          <p:attrName>style.visibility</p:attrName>
                                        </p:attrNameLst>
                                      </p:cBhvr>
                                      <p:to>
                                        <p:strVal val="visible"/>
                                      </p:to>
                                    </p:set>
                                    <p:animEffect transition="in" filter="circle(in)">
                                      <p:cBhvr>
                                        <p:cTn id="59"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uiExpand="1" build="p"/>
      <p:bldP spid="266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58721"/>
          <p:cNvSpPr>
            <a:spLocks noGrp="1" noChangeArrowheads="1"/>
          </p:cNvSpPr>
          <p:nvPr>
            <p:ph type="title"/>
          </p:nvPr>
        </p:nvSpPr>
        <p:spPr/>
        <p:txBody>
          <a:bodyPr/>
          <a:lstStyle/>
          <a:p>
            <a:r>
              <a:rPr lang="en-US" altLang="zh-CN" dirty="0" smtClean="0"/>
              <a:t>Learning Aims</a:t>
            </a:r>
          </a:p>
        </p:txBody>
      </p:sp>
      <p:sp>
        <p:nvSpPr>
          <p:cNvPr id="3074" name="文本占位符 158722"/>
          <p:cNvSpPr>
            <a:spLocks noGrp="1" noChangeArrowheads="1"/>
          </p:cNvSpPr>
          <p:nvPr>
            <p:ph idx="1"/>
          </p:nvPr>
        </p:nvSpPr>
        <p:spPr>
          <a:xfrm>
            <a:off x="0" y="1341438"/>
            <a:ext cx="8785225" cy="5257800"/>
          </a:xfrm>
        </p:spPr>
        <p:txBody>
          <a:bodyPr/>
          <a:lstStyle/>
          <a:p>
            <a:pPr>
              <a:lnSpc>
                <a:spcPct val="90000"/>
              </a:lnSpc>
            </a:pPr>
            <a:r>
              <a:rPr lang="en-US" altLang="zh-CN" sz="2400" dirty="0" smtClean="0"/>
              <a:t> </a:t>
            </a:r>
            <a:r>
              <a:rPr lang="en-US" altLang="zh-CN" sz="2400" b="1" dirty="0" smtClean="0"/>
              <a:t>1.Knowledge aims</a:t>
            </a:r>
            <a:endParaRPr lang="en-US" altLang="zh-CN" sz="2400" dirty="0" smtClean="0"/>
          </a:p>
          <a:p>
            <a:pPr>
              <a:lnSpc>
                <a:spcPct val="90000"/>
              </a:lnSpc>
            </a:pPr>
            <a:r>
              <a:rPr lang="en-US" altLang="zh-CN" sz="2400" dirty="0" smtClean="0"/>
              <a:t> 1) To learn something about protecting the environment.</a:t>
            </a:r>
          </a:p>
          <a:p>
            <a:pPr>
              <a:lnSpc>
                <a:spcPct val="90000"/>
              </a:lnSpc>
            </a:pPr>
            <a:r>
              <a:rPr lang="en-US" altLang="zh-CN" sz="2400" dirty="0" smtClean="0"/>
              <a:t> 2)To know more about the ways to save the world.</a:t>
            </a:r>
          </a:p>
          <a:p>
            <a:pPr>
              <a:lnSpc>
                <a:spcPct val="90000"/>
              </a:lnSpc>
            </a:pPr>
            <a:r>
              <a:rPr lang="en-US" altLang="zh-CN" sz="2400" dirty="0" smtClean="0"/>
              <a:t> 3)To learn the grammar: word-building---- suffixes and prefixes</a:t>
            </a:r>
            <a:endParaRPr lang="en-US" altLang="zh-CN" sz="2400" b="1" dirty="0" smtClean="0"/>
          </a:p>
          <a:p>
            <a:pPr>
              <a:lnSpc>
                <a:spcPct val="90000"/>
              </a:lnSpc>
            </a:pPr>
            <a:r>
              <a:rPr lang="en-US" altLang="zh-CN" sz="2400" b="1" dirty="0" smtClean="0"/>
              <a:t>2.Ability aims</a:t>
            </a:r>
            <a:endParaRPr lang="en-US" altLang="zh-CN" sz="2400" dirty="0" smtClean="0"/>
          </a:p>
          <a:p>
            <a:pPr>
              <a:lnSpc>
                <a:spcPct val="90000"/>
              </a:lnSpc>
            </a:pPr>
            <a:r>
              <a:rPr lang="en-US" altLang="zh-CN" sz="2400" dirty="0" smtClean="0"/>
              <a:t>The students will be able to grasp the key words and expressions about the environment and can use corrected patterns to communicate with others in both oral English and written English.</a:t>
            </a:r>
            <a:endParaRPr lang="en-US" altLang="zh-CN" sz="2400" b="1" dirty="0" smtClean="0"/>
          </a:p>
          <a:p>
            <a:pPr>
              <a:lnSpc>
                <a:spcPct val="90000"/>
              </a:lnSpc>
            </a:pPr>
            <a:r>
              <a:rPr lang="en-US" altLang="zh-CN" sz="2400" b="1" dirty="0" smtClean="0"/>
              <a:t>3.Emotional aims</a:t>
            </a:r>
            <a:endParaRPr lang="en-US" altLang="zh-CN" sz="2400" dirty="0" smtClean="0"/>
          </a:p>
          <a:p>
            <a:pPr>
              <a:lnSpc>
                <a:spcPct val="90000"/>
              </a:lnSpc>
            </a:pPr>
            <a:r>
              <a:rPr lang="en-US" altLang="zh-CN" sz="2400" dirty="0" smtClean="0"/>
              <a:t> Help the students learn how to communicate with others, and let the students realize the responsibility of protecting the environment. It’s time to save our world.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文本框 164865"/>
          <p:cNvSpPr txBox="1">
            <a:spLocks noChangeArrowheads="1"/>
          </p:cNvSpPr>
          <p:nvPr/>
        </p:nvSpPr>
        <p:spPr bwMode="auto">
          <a:xfrm>
            <a:off x="2895600" y="1219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zh-CN" sz="2400" b="1">
                <a:solidFill>
                  <a:srgbClr val="FF0000"/>
                </a:solidFill>
              </a:rPr>
              <a:t>Reduce</a:t>
            </a:r>
            <a:r>
              <a:rPr lang="en-US" altLang="zh-CN" sz="2400" b="1"/>
              <a:t>=</a:t>
            </a:r>
          </a:p>
        </p:txBody>
      </p:sp>
      <p:sp>
        <p:nvSpPr>
          <p:cNvPr id="164867" name="文本框 164866"/>
          <p:cNvSpPr txBox="1">
            <a:spLocks noChangeArrowheads="1"/>
          </p:cNvSpPr>
          <p:nvPr/>
        </p:nvSpPr>
        <p:spPr bwMode="auto">
          <a:xfrm>
            <a:off x="539750" y="1557338"/>
            <a:ext cx="32004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a:t>In order to</a:t>
            </a:r>
            <a:r>
              <a:rPr lang="en-US" altLang="zh-CN" sz="2400" b="1"/>
              <a:t> reduce</a:t>
            </a:r>
            <a:r>
              <a:rPr lang="en-US" altLang="zh-CN" sz="2400"/>
              <a:t>:</a:t>
            </a:r>
          </a:p>
        </p:txBody>
      </p:sp>
      <p:graphicFrame>
        <p:nvGraphicFramePr>
          <p:cNvPr id="164868" name="表格 164867"/>
          <p:cNvGraphicFramePr/>
          <p:nvPr/>
        </p:nvGraphicFramePr>
        <p:xfrm>
          <a:off x="539750" y="2017713"/>
          <a:ext cx="8229600" cy="4383087"/>
        </p:xfrm>
        <a:graphic>
          <a:graphicData uri="http://schemas.openxmlformats.org/drawingml/2006/table">
            <a:tbl>
              <a:tblPr/>
              <a:tblGrid>
                <a:gridCol w="2743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00705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400"/>
                        <a:t>We should</a:t>
                      </a:r>
                    </a:p>
                  </a:txBody>
                  <a:tcPr marT="46037" marB="46037">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400"/>
                        <a:t>We shouldn’t</a:t>
                      </a:r>
                    </a:p>
                    <a:p>
                      <a:pPr marL="0" lvl="0" indent="0">
                        <a:buNone/>
                      </a:pPr>
                      <a:endParaRPr lang="en-US" altLang="zh-CN" sz="2400"/>
                    </a:p>
                  </a:txBody>
                  <a:tcPr marT="46037" marB="4603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400"/>
                        <a:t>reason</a:t>
                      </a:r>
                    </a:p>
                  </a:txBody>
                  <a:tcPr marT="46037" marB="46037">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76032">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2400" dirty="0"/>
                    </a:p>
                  </a:txBody>
                  <a:tcPr marT="46037" marB="46037">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2400" dirty="0"/>
                    </a:p>
                  </a:txBody>
                  <a:tcPr marT="46037" marB="4603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2400" dirty="0"/>
                    </a:p>
                  </a:txBody>
                  <a:tcPr marT="46037" marB="46037">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64882" name="文本框 164881"/>
          <p:cNvSpPr txBox="1">
            <a:spLocks noChangeArrowheads="1"/>
          </p:cNvSpPr>
          <p:nvPr/>
        </p:nvSpPr>
        <p:spPr bwMode="auto">
          <a:xfrm>
            <a:off x="5257800" y="1219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b="1">
                <a:solidFill>
                  <a:srgbClr val="FF0000"/>
                </a:solidFill>
              </a:rPr>
              <a:t>use less</a:t>
            </a:r>
          </a:p>
        </p:txBody>
      </p:sp>
      <p:sp>
        <p:nvSpPr>
          <p:cNvPr id="164883" name="文本框 164882"/>
          <p:cNvSpPr txBox="1">
            <a:spLocks noChangeArrowheads="1"/>
          </p:cNvSpPr>
          <p:nvPr/>
        </p:nvSpPr>
        <p:spPr bwMode="auto">
          <a:xfrm>
            <a:off x="3419475" y="3286125"/>
            <a:ext cx="2590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200">
                <a:solidFill>
                  <a:srgbClr val="FF0000"/>
                </a:solidFill>
              </a:rPr>
              <a:t>1.waste things</a:t>
            </a:r>
          </a:p>
        </p:txBody>
      </p:sp>
      <p:sp>
        <p:nvSpPr>
          <p:cNvPr id="164884" name="文本框 164883"/>
          <p:cNvSpPr txBox="1">
            <a:spLocks noChangeArrowheads="1"/>
          </p:cNvSpPr>
          <p:nvPr/>
        </p:nvSpPr>
        <p:spPr bwMode="auto">
          <a:xfrm>
            <a:off x="3276600" y="5373688"/>
            <a:ext cx="28082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200">
                <a:solidFill>
                  <a:srgbClr val="FF0000"/>
                </a:solidFill>
              </a:rPr>
              <a:t>3.buy too many things from abroad</a:t>
            </a:r>
          </a:p>
        </p:txBody>
      </p:sp>
      <p:sp>
        <p:nvSpPr>
          <p:cNvPr id="164885" name="文本框 164884"/>
          <p:cNvSpPr txBox="1">
            <a:spLocks noChangeArrowheads="1"/>
          </p:cNvSpPr>
          <p:nvPr/>
        </p:nvSpPr>
        <p:spPr bwMode="auto">
          <a:xfrm>
            <a:off x="539750" y="5157788"/>
            <a:ext cx="26670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200">
                <a:solidFill>
                  <a:srgbClr val="800080"/>
                </a:solidFill>
              </a:rPr>
              <a:t>3.choose local products if possible.</a:t>
            </a:r>
          </a:p>
        </p:txBody>
      </p:sp>
      <p:sp>
        <p:nvSpPr>
          <p:cNvPr id="164886" name="文本框 164885"/>
          <p:cNvSpPr txBox="1">
            <a:spLocks noChangeArrowheads="1"/>
          </p:cNvSpPr>
          <p:nvPr/>
        </p:nvSpPr>
        <p:spPr bwMode="auto">
          <a:xfrm>
            <a:off x="539750" y="3860800"/>
            <a:ext cx="3095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200">
                <a:solidFill>
                  <a:srgbClr val="800080"/>
                </a:solidFill>
              </a:rPr>
              <a:t>2.buy something new only when necessary.</a:t>
            </a:r>
          </a:p>
        </p:txBody>
      </p:sp>
      <p:sp>
        <p:nvSpPr>
          <p:cNvPr id="164887" name="文本框 164886"/>
          <p:cNvSpPr txBox="1">
            <a:spLocks noChangeArrowheads="1"/>
          </p:cNvSpPr>
          <p:nvPr/>
        </p:nvSpPr>
        <p:spPr bwMode="auto">
          <a:xfrm>
            <a:off x="3419475" y="3933825"/>
            <a:ext cx="2286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200">
                <a:solidFill>
                  <a:srgbClr val="FF0000"/>
                </a:solidFill>
              </a:rPr>
              <a:t>2.buy anything that is unnecessary.</a:t>
            </a:r>
          </a:p>
        </p:txBody>
      </p:sp>
      <p:sp>
        <p:nvSpPr>
          <p:cNvPr id="164888" name="文本框 164887"/>
          <p:cNvSpPr txBox="1">
            <a:spLocks noChangeArrowheads="1"/>
          </p:cNvSpPr>
          <p:nvPr/>
        </p:nvSpPr>
        <p:spPr bwMode="auto">
          <a:xfrm>
            <a:off x="684213" y="32131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a:solidFill>
                  <a:srgbClr val="800080"/>
                </a:solidFill>
              </a:rPr>
              <a:t>1.save</a:t>
            </a:r>
          </a:p>
        </p:txBody>
      </p:sp>
      <p:sp>
        <p:nvSpPr>
          <p:cNvPr id="164889" name="文本框 164888"/>
          <p:cNvSpPr txBox="1">
            <a:spLocks noChangeArrowheads="1"/>
          </p:cNvSpPr>
          <p:nvPr/>
        </p:nvSpPr>
        <p:spPr bwMode="auto">
          <a:xfrm>
            <a:off x="5867400" y="4437063"/>
            <a:ext cx="2667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a:t>This saves money and reduces pollution and waste going into the environment.</a:t>
            </a:r>
          </a:p>
        </p:txBody>
      </p:sp>
      <p:sp>
        <p:nvSpPr>
          <p:cNvPr id="164890" name="矩形 164889"/>
          <p:cNvSpPr>
            <a:spLocks noChangeArrowheads="1" noChangeShapeType="1" noTextEdit="1"/>
          </p:cNvSpPr>
          <p:nvPr/>
        </p:nvSpPr>
        <p:spPr bwMode="auto">
          <a:xfrm>
            <a:off x="3048000" y="533400"/>
            <a:ext cx="3810000" cy="704850"/>
          </a:xfrm>
          <a:prstGeom prst="rect">
            <a:avLst/>
          </a:prstGeom>
        </p:spPr>
        <p:txBody>
          <a:bodyPr spcFirstLastPara="1" wrap="none" fromWordArt="1">
            <a:prstTxWarp prst="textArchUp">
              <a:avLst>
                <a:gd name="adj" fmla="val 10800000"/>
              </a:avLst>
            </a:prstTxWarp>
          </a:bodyPr>
          <a:lstStyle/>
          <a:p>
            <a:pPr algn="ctr"/>
            <a:r>
              <a:rPr lang="en-US" altLang="zh-CN" sz="2800" b="1" kern="10">
                <a:ln w="9525">
                  <a:solidFill>
                    <a:srgbClr val="000000"/>
                  </a:solidFill>
                  <a:round/>
                </a:ln>
                <a:solidFill>
                  <a:srgbClr val="000000"/>
                </a:solidFill>
                <a:latin typeface="宋体" panose="02010600030101010101" pitchFamily="2" charset="-122"/>
                <a:ea typeface="宋体" panose="02010600030101010101" pitchFamily="2" charset="-122"/>
              </a:rPr>
              <a:t> Fill in the tables.</a:t>
            </a:r>
            <a:endParaRPr lang="zh-CN" altLang="en-US" sz="2800" b="1" kern="10">
              <a:ln w="9525">
                <a:solidFill>
                  <a:srgbClr val="000000"/>
                </a:solidFill>
                <a:round/>
              </a:ln>
              <a:solidFill>
                <a:srgbClr val="000000"/>
              </a:solidFill>
              <a:latin typeface="宋体" panose="02010600030101010101" pitchFamily="2" charset="-122"/>
              <a:ea typeface="宋体" panose="02010600030101010101" pitchFamily="2" charset="-122"/>
            </a:endParaRPr>
          </a:p>
        </p:txBody>
      </p:sp>
      <p:sp>
        <p:nvSpPr>
          <p:cNvPr id="164891" name="矩形 164890"/>
          <p:cNvSpPr>
            <a:spLocks noChangeArrowheads="1" noChangeShapeType="1" noTextEdit="1"/>
          </p:cNvSpPr>
          <p:nvPr/>
        </p:nvSpPr>
        <p:spPr bwMode="auto">
          <a:xfrm>
            <a:off x="228600" y="152400"/>
            <a:ext cx="1981200" cy="609600"/>
          </a:xfrm>
          <a:prstGeom prst="rect">
            <a:avLst/>
          </a:prstGeom>
        </p:spPr>
        <p:txBody>
          <a:bodyPr wrap="none" fromWordArt="1">
            <a:prstTxWarp prst="textPlain">
              <a:avLst>
                <a:gd name="adj" fmla="val 50000"/>
              </a:avLst>
            </a:prstTxWarp>
          </a:bodyPr>
          <a:lstStyle/>
          <a:p>
            <a:pPr algn="ctr"/>
            <a:r>
              <a:rPr lang="en-US" altLang="zh-CN" sz="3600" kern="1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Careful reading </a:t>
            </a:r>
            <a:endParaRPr lang="zh-CN" altLang="en-US" sz="3600" kern="1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891"/>
                                        </p:tgtEl>
                                        <p:attrNameLst>
                                          <p:attrName>style.visibility</p:attrName>
                                        </p:attrNameLst>
                                      </p:cBhvr>
                                      <p:to>
                                        <p:strVal val="visible"/>
                                      </p:to>
                                    </p:set>
                                    <p:animEffect transition="in" filter="blinds(horizontal)">
                                      <p:cBhvr>
                                        <p:cTn id="7" dur="500"/>
                                        <p:tgtEl>
                                          <p:spTgt spid="16489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4890"/>
                                        </p:tgtEl>
                                        <p:attrNameLst>
                                          <p:attrName>style.visibility</p:attrName>
                                        </p:attrNameLst>
                                      </p:cBhvr>
                                      <p:to>
                                        <p:strVal val="visible"/>
                                      </p:to>
                                    </p:set>
                                    <p:animEffect transition="in" filter="checkerboard(across)">
                                      <p:cBhvr>
                                        <p:cTn id="12" dur="500"/>
                                        <p:tgtEl>
                                          <p:spTgt spid="16489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4866"/>
                                        </p:tgtEl>
                                        <p:attrNameLst>
                                          <p:attrName>style.visibility</p:attrName>
                                        </p:attrNameLst>
                                      </p:cBhvr>
                                      <p:to>
                                        <p:strVal val="visible"/>
                                      </p:to>
                                    </p:set>
                                    <p:anim calcmode="lin" valueType="num">
                                      <p:cBhvr additive="base">
                                        <p:cTn id="17" dur="1000" fill="hold"/>
                                        <p:tgtEl>
                                          <p:spTgt spid="164866"/>
                                        </p:tgtEl>
                                        <p:attrNameLst>
                                          <p:attrName>ppt_x</p:attrName>
                                        </p:attrNameLst>
                                      </p:cBhvr>
                                      <p:tavLst>
                                        <p:tav tm="0">
                                          <p:val>
                                            <p:strVal val="#ppt_x"/>
                                          </p:val>
                                        </p:tav>
                                        <p:tav tm="100000">
                                          <p:val>
                                            <p:strVal val="#ppt_x"/>
                                          </p:val>
                                        </p:tav>
                                      </p:tavLst>
                                    </p:anim>
                                    <p:anim calcmode="lin" valueType="num">
                                      <p:cBhvr additive="base">
                                        <p:cTn id="18" dur="1000" fill="hold"/>
                                        <p:tgtEl>
                                          <p:spTgt spid="16486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164882"/>
                                        </p:tgtEl>
                                        <p:attrNameLst>
                                          <p:attrName>style.visibility</p:attrName>
                                        </p:attrNameLst>
                                      </p:cBhvr>
                                      <p:to>
                                        <p:strVal val="visible"/>
                                      </p:to>
                                    </p:set>
                                    <p:anim calcmode="lin" valueType="num">
                                      <p:cBhvr>
                                        <p:cTn id="23" dur="1000" fill="hold"/>
                                        <p:tgtEl>
                                          <p:spTgt spid="164882"/>
                                        </p:tgtEl>
                                        <p:attrNameLst>
                                          <p:attrName>ppt_x</p:attrName>
                                        </p:attrNameLst>
                                      </p:cBhvr>
                                      <p:tavLst>
                                        <p:tav tm="0">
                                          <p:val>
                                            <p:strVal val="#ppt_x-.2"/>
                                          </p:val>
                                        </p:tav>
                                        <p:tav tm="100000">
                                          <p:val>
                                            <p:strVal val="#ppt_x"/>
                                          </p:val>
                                        </p:tav>
                                      </p:tavLst>
                                    </p:anim>
                                    <p:anim calcmode="lin" valueType="num">
                                      <p:cBhvr>
                                        <p:cTn id="24" dur="1000" fill="hold"/>
                                        <p:tgtEl>
                                          <p:spTgt spid="16488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6488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4867"/>
                                        </p:tgtEl>
                                        <p:attrNameLst>
                                          <p:attrName>style.visibility</p:attrName>
                                        </p:attrNameLst>
                                      </p:cBhvr>
                                      <p:to>
                                        <p:strVal val="visible"/>
                                      </p:to>
                                    </p:set>
                                    <p:animEffect transition="in" filter="blinds(horizontal)">
                                      <p:cBhvr>
                                        <p:cTn id="30" dur="500"/>
                                        <p:tgtEl>
                                          <p:spTgt spid="16486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64868"/>
                                        </p:tgtEl>
                                        <p:attrNameLst>
                                          <p:attrName>style.visibility</p:attrName>
                                        </p:attrNameLst>
                                      </p:cBhvr>
                                      <p:to>
                                        <p:strVal val="visible"/>
                                      </p:to>
                                    </p:set>
                                    <p:animEffect transition="in" filter="blinds(horizontal)">
                                      <p:cBhvr>
                                        <p:cTn id="35" dur="500"/>
                                        <p:tgtEl>
                                          <p:spTgt spid="164868"/>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64888"/>
                                        </p:tgtEl>
                                        <p:attrNameLst>
                                          <p:attrName>style.visibility</p:attrName>
                                        </p:attrNameLst>
                                      </p:cBhvr>
                                      <p:to>
                                        <p:strVal val="visible"/>
                                      </p:to>
                                    </p:set>
                                    <p:anim calcmode="lin" valueType="num">
                                      <p:cBhvr>
                                        <p:cTn id="40" dur="1000" fill="hold"/>
                                        <p:tgtEl>
                                          <p:spTgt spid="164888"/>
                                        </p:tgtEl>
                                        <p:attrNameLst>
                                          <p:attrName>ppt_x</p:attrName>
                                        </p:attrNameLst>
                                      </p:cBhvr>
                                      <p:tavLst>
                                        <p:tav tm="0">
                                          <p:val>
                                            <p:strVal val="#ppt_x-.2"/>
                                          </p:val>
                                        </p:tav>
                                        <p:tav tm="100000">
                                          <p:val>
                                            <p:strVal val="#ppt_x"/>
                                          </p:val>
                                        </p:tav>
                                      </p:tavLst>
                                    </p:anim>
                                    <p:anim calcmode="lin" valueType="num">
                                      <p:cBhvr>
                                        <p:cTn id="41" dur="1000" fill="hold"/>
                                        <p:tgtEl>
                                          <p:spTgt spid="164888"/>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64888"/>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64883"/>
                                        </p:tgtEl>
                                        <p:attrNameLst>
                                          <p:attrName>style.visibility</p:attrName>
                                        </p:attrNameLst>
                                      </p:cBhvr>
                                      <p:to>
                                        <p:strVal val="visible"/>
                                      </p:to>
                                    </p:set>
                                    <p:anim calcmode="lin" valueType="num">
                                      <p:cBhvr>
                                        <p:cTn id="47" dur="1000" fill="hold"/>
                                        <p:tgtEl>
                                          <p:spTgt spid="164883"/>
                                        </p:tgtEl>
                                        <p:attrNameLst>
                                          <p:attrName>ppt_x</p:attrName>
                                        </p:attrNameLst>
                                      </p:cBhvr>
                                      <p:tavLst>
                                        <p:tav tm="0">
                                          <p:val>
                                            <p:strVal val="#ppt_x-.2"/>
                                          </p:val>
                                        </p:tav>
                                        <p:tav tm="100000">
                                          <p:val>
                                            <p:strVal val="#ppt_x"/>
                                          </p:val>
                                        </p:tav>
                                      </p:tavLst>
                                    </p:anim>
                                    <p:anim calcmode="lin" valueType="num">
                                      <p:cBhvr>
                                        <p:cTn id="48" dur="1000" fill="hold"/>
                                        <p:tgtEl>
                                          <p:spTgt spid="164883"/>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64883"/>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64886"/>
                                        </p:tgtEl>
                                        <p:attrNameLst>
                                          <p:attrName>style.visibility</p:attrName>
                                        </p:attrNameLst>
                                      </p:cBhvr>
                                      <p:to>
                                        <p:strVal val="visible"/>
                                      </p:to>
                                    </p:set>
                                    <p:anim calcmode="lin" valueType="num">
                                      <p:cBhvr>
                                        <p:cTn id="54" dur="1000" fill="hold"/>
                                        <p:tgtEl>
                                          <p:spTgt spid="164886"/>
                                        </p:tgtEl>
                                        <p:attrNameLst>
                                          <p:attrName>ppt_x</p:attrName>
                                        </p:attrNameLst>
                                      </p:cBhvr>
                                      <p:tavLst>
                                        <p:tav tm="0">
                                          <p:val>
                                            <p:strVal val="#ppt_x-.2"/>
                                          </p:val>
                                        </p:tav>
                                        <p:tav tm="100000">
                                          <p:val>
                                            <p:strVal val="#ppt_x"/>
                                          </p:val>
                                        </p:tav>
                                      </p:tavLst>
                                    </p:anim>
                                    <p:anim calcmode="lin" valueType="num">
                                      <p:cBhvr>
                                        <p:cTn id="55" dur="1000" fill="hold"/>
                                        <p:tgtEl>
                                          <p:spTgt spid="164886"/>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64886"/>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64887"/>
                                        </p:tgtEl>
                                        <p:attrNameLst>
                                          <p:attrName>style.visibility</p:attrName>
                                        </p:attrNameLst>
                                      </p:cBhvr>
                                      <p:to>
                                        <p:strVal val="visible"/>
                                      </p:to>
                                    </p:set>
                                    <p:anim calcmode="lin" valueType="num">
                                      <p:cBhvr>
                                        <p:cTn id="61" dur="1000" fill="hold"/>
                                        <p:tgtEl>
                                          <p:spTgt spid="164887"/>
                                        </p:tgtEl>
                                        <p:attrNameLst>
                                          <p:attrName>ppt_x</p:attrName>
                                        </p:attrNameLst>
                                      </p:cBhvr>
                                      <p:tavLst>
                                        <p:tav tm="0">
                                          <p:val>
                                            <p:strVal val="#ppt_x-.2"/>
                                          </p:val>
                                        </p:tav>
                                        <p:tav tm="100000">
                                          <p:val>
                                            <p:strVal val="#ppt_x"/>
                                          </p:val>
                                        </p:tav>
                                      </p:tavLst>
                                    </p:anim>
                                    <p:anim calcmode="lin" valueType="num">
                                      <p:cBhvr>
                                        <p:cTn id="62" dur="1000" fill="hold"/>
                                        <p:tgtEl>
                                          <p:spTgt spid="164887"/>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64887"/>
                                        </p:tgtEl>
                                      </p:cBhvr>
                                    </p:animEffec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164885"/>
                                        </p:tgtEl>
                                        <p:attrNameLst>
                                          <p:attrName>style.visibility</p:attrName>
                                        </p:attrNameLst>
                                      </p:cBhvr>
                                      <p:to>
                                        <p:strVal val="visible"/>
                                      </p:to>
                                    </p:set>
                                    <p:anim calcmode="lin" valueType="num">
                                      <p:cBhvr>
                                        <p:cTn id="68" dur="1000" fill="hold"/>
                                        <p:tgtEl>
                                          <p:spTgt spid="164885"/>
                                        </p:tgtEl>
                                        <p:attrNameLst>
                                          <p:attrName>ppt_x</p:attrName>
                                        </p:attrNameLst>
                                      </p:cBhvr>
                                      <p:tavLst>
                                        <p:tav tm="0">
                                          <p:val>
                                            <p:strVal val="#ppt_x-.2"/>
                                          </p:val>
                                        </p:tav>
                                        <p:tav tm="100000">
                                          <p:val>
                                            <p:strVal val="#ppt_x"/>
                                          </p:val>
                                        </p:tav>
                                      </p:tavLst>
                                    </p:anim>
                                    <p:anim calcmode="lin" valueType="num">
                                      <p:cBhvr>
                                        <p:cTn id="69" dur="1000" fill="hold"/>
                                        <p:tgtEl>
                                          <p:spTgt spid="164885"/>
                                        </p:tgtEl>
                                        <p:attrNameLst>
                                          <p:attrName>ppt_y</p:attrName>
                                        </p:attrNameLst>
                                      </p:cBhvr>
                                      <p:tavLst>
                                        <p:tav tm="0">
                                          <p:val>
                                            <p:strVal val="#ppt_y"/>
                                          </p:val>
                                        </p:tav>
                                        <p:tav tm="100000">
                                          <p:val>
                                            <p:strVal val="#ppt_y"/>
                                          </p:val>
                                        </p:tav>
                                      </p:tavLst>
                                    </p:anim>
                                    <p:animEffect transition="in" filter="wipe(right)" prLst="gradientSize: 0.1">
                                      <p:cBhvr>
                                        <p:cTn id="70" dur="1000"/>
                                        <p:tgtEl>
                                          <p:spTgt spid="164885"/>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164884"/>
                                        </p:tgtEl>
                                        <p:attrNameLst>
                                          <p:attrName>style.visibility</p:attrName>
                                        </p:attrNameLst>
                                      </p:cBhvr>
                                      <p:to>
                                        <p:strVal val="visible"/>
                                      </p:to>
                                    </p:set>
                                    <p:anim calcmode="lin" valueType="num">
                                      <p:cBhvr>
                                        <p:cTn id="75" dur="1000" fill="hold"/>
                                        <p:tgtEl>
                                          <p:spTgt spid="164884"/>
                                        </p:tgtEl>
                                        <p:attrNameLst>
                                          <p:attrName>ppt_x</p:attrName>
                                        </p:attrNameLst>
                                      </p:cBhvr>
                                      <p:tavLst>
                                        <p:tav tm="0">
                                          <p:val>
                                            <p:strVal val="#ppt_x-.2"/>
                                          </p:val>
                                        </p:tav>
                                        <p:tav tm="100000">
                                          <p:val>
                                            <p:strVal val="#ppt_x"/>
                                          </p:val>
                                        </p:tav>
                                      </p:tavLst>
                                    </p:anim>
                                    <p:anim calcmode="lin" valueType="num">
                                      <p:cBhvr>
                                        <p:cTn id="76" dur="1000" fill="hold"/>
                                        <p:tgtEl>
                                          <p:spTgt spid="164884"/>
                                        </p:tgtEl>
                                        <p:attrNameLst>
                                          <p:attrName>ppt_y</p:attrName>
                                        </p:attrNameLst>
                                      </p:cBhvr>
                                      <p:tavLst>
                                        <p:tav tm="0">
                                          <p:val>
                                            <p:strVal val="#ppt_y"/>
                                          </p:val>
                                        </p:tav>
                                        <p:tav tm="100000">
                                          <p:val>
                                            <p:strVal val="#ppt_y"/>
                                          </p:val>
                                        </p:tav>
                                      </p:tavLst>
                                    </p:anim>
                                    <p:animEffect transition="in" filter="wipe(right)" prLst="gradientSize: 0.1">
                                      <p:cBhvr>
                                        <p:cTn id="77" dur="1000"/>
                                        <p:tgtEl>
                                          <p:spTgt spid="164884"/>
                                        </p:tgtEl>
                                      </p:cBhvr>
                                    </p:animEffect>
                                  </p:childTnLst>
                                </p:cTn>
                              </p:par>
                            </p:childTnLst>
                          </p:cTn>
                        </p:par>
                      </p:childTnLst>
                    </p:cTn>
                  </p:par>
                  <p:par>
                    <p:cTn id="78" fill="hold">
                      <p:stCondLst>
                        <p:cond delay="indefinite"/>
                      </p:stCondLst>
                      <p:childTnLst>
                        <p:par>
                          <p:cTn id="79" fill="hold">
                            <p:stCondLst>
                              <p:cond delay="0"/>
                            </p:stCondLst>
                            <p:childTnLst>
                              <p:par>
                                <p:cTn id="80" presetID="29" presetClass="entr" presetSubtype="0" fill="hold" grpId="0" nodeType="clickEffect">
                                  <p:stCondLst>
                                    <p:cond delay="0"/>
                                  </p:stCondLst>
                                  <p:childTnLst>
                                    <p:set>
                                      <p:cBhvr>
                                        <p:cTn id="81" dur="1" fill="hold">
                                          <p:stCondLst>
                                            <p:cond delay="0"/>
                                          </p:stCondLst>
                                        </p:cTn>
                                        <p:tgtEl>
                                          <p:spTgt spid="164889"/>
                                        </p:tgtEl>
                                        <p:attrNameLst>
                                          <p:attrName>style.visibility</p:attrName>
                                        </p:attrNameLst>
                                      </p:cBhvr>
                                      <p:to>
                                        <p:strVal val="visible"/>
                                      </p:to>
                                    </p:set>
                                    <p:anim calcmode="lin" valueType="num">
                                      <p:cBhvr>
                                        <p:cTn id="82" dur="1000" fill="hold"/>
                                        <p:tgtEl>
                                          <p:spTgt spid="164889"/>
                                        </p:tgtEl>
                                        <p:attrNameLst>
                                          <p:attrName>ppt_x</p:attrName>
                                        </p:attrNameLst>
                                      </p:cBhvr>
                                      <p:tavLst>
                                        <p:tav tm="0">
                                          <p:val>
                                            <p:strVal val="#ppt_x-.2"/>
                                          </p:val>
                                        </p:tav>
                                        <p:tav tm="100000">
                                          <p:val>
                                            <p:strVal val="#ppt_x"/>
                                          </p:val>
                                        </p:tav>
                                      </p:tavLst>
                                    </p:anim>
                                    <p:anim calcmode="lin" valueType="num">
                                      <p:cBhvr>
                                        <p:cTn id="83" dur="1000" fill="hold"/>
                                        <p:tgtEl>
                                          <p:spTgt spid="164889"/>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64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7" grpId="0"/>
      <p:bldP spid="164882" grpId="0"/>
      <p:bldP spid="164883" grpId="0"/>
      <p:bldP spid="164884" grpId="0"/>
      <p:bldP spid="164885" grpId="0"/>
      <p:bldP spid="164886" grpId="0"/>
      <p:bldP spid="164887" grpId="0"/>
      <p:bldP spid="164888" grpId="0"/>
      <p:bldP spid="164889" grpId="0"/>
      <p:bldP spid="164890" grpId="0" animBg="1"/>
      <p:bldP spid="1648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文本框 165889"/>
          <p:cNvSpPr txBox="1">
            <a:spLocks noChangeArrowheads="1"/>
          </p:cNvSpPr>
          <p:nvPr/>
        </p:nvSpPr>
        <p:spPr bwMode="auto">
          <a:xfrm>
            <a:off x="2438400" y="457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zh-CN" sz="2400" b="1">
                <a:solidFill>
                  <a:srgbClr val="FF0000"/>
                </a:solidFill>
              </a:rPr>
              <a:t>Reuse</a:t>
            </a:r>
            <a:r>
              <a:rPr lang="en-US" altLang="zh-CN" sz="2400" b="1"/>
              <a:t>=</a:t>
            </a:r>
          </a:p>
        </p:txBody>
      </p:sp>
      <p:sp>
        <p:nvSpPr>
          <p:cNvPr id="165891" name="文本框 165890"/>
          <p:cNvSpPr txBox="1">
            <a:spLocks noChangeArrowheads="1"/>
          </p:cNvSpPr>
          <p:nvPr/>
        </p:nvSpPr>
        <p:spPr bwMode="auto">
          <a:xfrm>
            <a:off x="323850" y="981075"/>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a:t>In order to</a:t>
            </a:r>
            <a:r>
              <a:rPr lang="en-US" altLang="zh-CN" sz="2000" b="1"/>
              <a:t> reuse</a:t>
            </a:r>
            <a:r>
              <a:rPr lang="en-US" altLang="zh-CN"/>
              <a:t>:</a:t>
            </a:r>
          </a:p>
        </p:txBody>
      </p:sp>
      <p:graphicFrame>
        <p:nvGraphicFramePr>
          <p:cNvPr id="165892" name="表格 165891"/>
          <p:cNvGraphicFramePr/>
          <p:nvPr/>
        </p:nvGraphicFramePr>
        <p:xfrm>
          <a:off x="179388" y="1557338"/>
          <a:ext cx="8839200" cy="5053012"/>
        </p:xfrm>
        <a:graphic>
          <a:graphicData uri="http://schemas.openxmlformats.org/drawingml/2006/table">
            <a:tbl>
              <a:tblPr/>
              <a:tblGrid>
                <a:gridCol w="33528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029023">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400"/>
                        <a:t>We should</a:t>
                      </a:r>
                    </a:p>
                  </a:txBody>
                  <a:tcPr marT="45734" marB="45734"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400"/>
                        <a:t>  We shouldn’t</a:t>
                      </a:r>
                    </a:p>
                    <a:p>
                      <a:pPr marL="0" lvl="0" indent="0">
                        <a:buNone/>
                      </a:pPr>
                      <a:endParaRPr lang="en-US" altLang="zh-CN" sz="2400"/>
                    </a:p>
                  </a:txBody>
                  <a:tcPr marT="45734" marB="4573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400"/>
                        <a:t>    reason</a:t>
                      </a:r>
                    </a:p>
                  </a:txBody>
                  <a:tcPr marT="45734" marB="45734"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23989">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2400" dirty="0"/>
                    </a:p>
                  </a:txBody>
                  <a:tcPr marT="45734" marB="45734"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2400" dirty="0"/>
                    </a:p>
                  </a:txBody>
                  <a:tcPr marT="45734" marB="45734"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2400" dirty="0"/>
                    </a:p>
                  </a:txBody>
                  <a:tcPr marT="45734" marB="45734"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65906" name="文本框 165905"/>
          <p:cNvSpPr txBox="1">
            <a:spLocks noChangeArrowheads="1"/>
          </p:cNvSpPr>
          <p:nvPr/>
        </p:nvSpPr>
        <p:spPr bwMode="auto">
          <a:xfrm>
            <a:off x="4716463" y="4762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b="1">
                <a:solidFill>
                  <a:srgbClr val="FF0000"/>
                </a:solidFill>
              </a:rPr>
              <a:t>use again</a:t>
            </a:r>
          </a:p>
        </p:txBody>
      </p:sp>
      <p:sp>
        <p:nvSpPr>
          <p:cNvPr id="165907" name="文本框 165906"/>
          <p:cNvSpPr txBox="1">
            <a:spLocks noChangeArrowheads="1"/>
          </p:cNvSpPr>
          <p:nvPr/>
        </p:nvSpPr>
        <p:spPr bwMode="auto">
          <a:xfrm>
            <a:off x="3563938" y="5805488"/>
            <a:ext cx="25908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b="1">
                <a:solidFill>
                  <a:srgbClr val="FF0000"/>
                </a:solidFill>
              </a:rPr>
              <a:t>2.Use a paper cup or  a paper bag.</a:t>
            </a:r>
          </a:p>
        </p:txBody>
      </p:sp>
      <p:sp>
        <p:nvSpPr>
          <p:cNvPr id="165908" name="文本框 165907"/>
          <p:cNvSpPr txBox="1">
            <a:spLocks noChangeArrowheads="1"/>
          </p:cNvSpPr>
          <p:nvPr/>
        </p:nvSpPr>
        <p:spPr bwMode="auto">
          <a:xfrm>
            <a:off x="395288" y="4797425"/>
            <a:ext cx="2667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b="1">
                <a:solidFill>
                  <a:srgbClr val="800080"/>
                </a:solidFill>
              </a:rPr>
              <a:t>3.Look after things so that they will last, repair them if we can.</a:t>
            </a:r>
          </a:p>
        </p:txBody>
      </p:sp>
      <p:sp>
        <p:nvSpPr>
          <p:cNvPr id="165909" name="文本框 165908"/>
          <p:cNvSpPr txBox="1">
            <a:spLocks noChangeArrowheads="1"/>
          </p:cNvSpPr>
          <p:nvPr/>
        </p:nvSpPr>
        <p:spPr bwMode="auto">
          <a:xfrm>
            <a:off x="395288" y="3644900"/>
            <a:ext cx="2667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b="1">
                <a:solidFill>
                  <a:srgbClr val="800080"/>
                </a:solidFill>
              </a:rPr>
              <a:t>2.When we buy things, make sure that they last a long time.</a:t>
            </a:r>
          </a:p>
        </p:txBody>
      </p:sp>
      <p:sp>
        <p:nvSpPr>
          <p:cNvPr id="165910" name="文本框 165909"/>
          <p:cNvSpPr txBox="1">
            <a:spLocks noChangeArrowheads="1"/>
          </p:cNvSpPr>
          <p:nvPr/>
        </p:nvSpPr>
        <p:spPr bwMode="auto">
          <a:xfrm>
            <a:off x="395288" y="27813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b="1">
                <a:solidFill>
                  <a:srgbClr val="800080"/>
                </a:solidFill>
              </a:rPr>
              <a:t>1.Use things for as long as possible.</a:t>
            </a:r>
          </a:p>
        </p:txBody>
      </p:sp>
      <p:sp>
        <p:nvSpPr>
          <p:cNvPr id="165911" name="文本框 165910"/>
          <p:cNvSpPr txBox="1">
            <a:spLocks noChangeArrowheads="1"/>
          </p:cNvSpPr>
          <p:nvPr/>
        </p:nvSpPr>
        <p:spPr bwMode="auto">
          <a:xfrm>
            <a:off x="6372225" y="5229225"/>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b="1"/>
              <a:t>We can use them again</a:t>
            </a:r>
          </a:p>
        </p:txBody>
      </p:sp>
      <p:sp>
        <p:nvSpPr>
          <p:cNvPr id="165912" name="文本框 165911"/>
          <p:cNvSpPr txBox="1">
            <a:spLocks noChangeArrowheads="1"/>
          </p:cNvSpPr>
          <p:nvPr/>
        </p:nvSpPr>
        <p:spPr bwMode="auto">
          <a:xfrm>
            <a:off x="466725" y="5876925"/>
            <a:ext cx="2286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b="1">
                <a:solidFill>
                  <a:srgbClr val="800080"/>
                </a:solidFill>
              </a:rPr>
              <a:t>4.Use a china cup and a lunch box.</a:t>
            </a:r>
          </a:p>
        </p:txBody>
      </p:sp>
      <p:sp>
        <p:nvSpPr>
          <p:cNvPr id="165913" name="文本框 165912"/>
          <p:cNvSpPr txBox="1">
            <a:spLocks noChangeArrowheads="1"/>
          </p:cNvSpPr>
          <p:nvPr/>
        </p:nvSpPr>
        <p:spPr bwMode="auto">
          <a:xfrm>
            <a:off x="3492500" y="4797425"/>
            <a:ext cx="2879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b="1">
                <a:solidFill>
                  <a:srgbClr val="FF0000"/>
                </a:solidFill>
              </a:rPr>
              <a:t>1.Throw broken things and buy new 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5890"/>
                                        </p:tgtEl>
                                        <p:attrNameLst>
                                          <p:attrName>style.visibility</p:attrName>
                                        </p:attrNameLst>
                                      </p:cBhvr>
                                      <p:to>
                                        <p:strVal val="visible"/>
                                      </p:to>
                                    </p:set>
                                    <p:animEffect transition="in" filter="blinds(horizontal)">
                                      <p:cBhvr>
                                        <p:cTn id="7" dur="500"/>
                                        <p:tgtEl>
                                          <p:spTgt spid="16589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65906"/>
                                        </p:tgtEl>
                                        <p:attrNameLst>
                                          <p:attrName>style.visibility</p:attrName>
                                        </p:attrNameLst>
                                      </p:cBhvr>
                                      <p:to>
                                        <p:strVal val="visible"/>
                                      </p:to>
                                    </p:set>
                                    <p:anim calcmode="lin" valueType="num">
                                      <p:cBhvr>
                                        <p:cTn id="12" dur="1000" fill="hold"/>
                                        <p:tgtEl>
                                          <p:spTgt spid="165906"/>
                                        </p:tgtEl>
                                        <p:attrNameLst>
                                          <p:attrName>ppt_x</p:attrName>
                                        </p:attrNameLst>
                                      </p:cBhvr>
                                      <p:tavLst>
                                        <p:tav tm="0">
                                          <p:val>
                                            <p:strVal val="#ppt_x-.2"/>
                                          </p:val>
                                        </p:tav>
                                        <p:tav tm="100000">
                                          <p:val>
                                            <p:strVal val="#ppt_x"/>
                                          </p:val>
                                        </p:tav>
                                      </p:tavLst>
                                    </p:anim>
                                    <p:anim calcmode="lin" valueType="num">
                                      <p:cBhvr>
                                        <p:cTn id="13" dur="1000" fill="hold"/>
                                        <p:tgtEl>
                                          <p:spTgt spid="16590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590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65891"/>
                                        </p:tgtEl>
                                        <p:attrNameLst>
                                          <p:attrName>style.visibility</p:attrName>
                                        </p:attrNameLst>
                                      </p:cBhvr>
                                      <p:to>
                                        <p:strVal val="visible"/>
                                      </p:to>
                                    </p:set>
                                    <p:animEffect transition="in" filter="blinds(horizontal)">
                                      <p:cBhvr>
                                        <p:cTn id="19" dur="500"/>
                                        <p:tgtEl>
                                          <p:spTgt spid="16589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65892"/>
                                        </p:tgtEl>
                                        <p:attrNameLst>
                                          <p:attrName>style.visibility</p:attrName>
                                        </p:attrNameLst>
                                      </p:cBhvr>
                                      <p:to>
                                        <p:strVal val="visible"/>
                                      </p:to>
                                    </p:set>
                                    <p:animEffect transition="in" filter="blinds(horizontal)">
                                      <p:cBhvr>
                                        <p:cTn id="24" dur="500"/>
                                        <p:tgtEl>
                                          <p:spTgt spid="16589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65910"/>
                                        </p:tgtEl>
                                        <p:attrNameLst>
                                          <p:attrName>style.visibility</p:attrName>
                                        </p:attrNameLst>
                                      </p:cBhvr>
                                      <p:to>
                                        <p:strVal val="visible"/>
                                      </p:to>
                                    </p:set>
                                    <p:animEffect transition="in" filter="box(in)">
                                      <p:cBhvr>
                                        <p:cTn id="29" dur="500"/>
                                        <p:tgtEl>
                                          <p:spTgt spid="1659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5909"/>
                                        </p:tgtEl>
                                        <p:attrNameLst>
                                          <p:attrName>style.visibility</p:attrName>
                                        </p:attrNameLst>
                                      </p:cBhvr>
                                      <p:to>
                                        <p:strVal val="visible"/>
                                      </p:to>
                                    </p:set>
                                    <p:animEffect transition="in" filter="blinds(horizontal)">
                                      <p:cBhvr>
                                        <p:cTn id="34" dur="500"/>
                                        <p:tgtEl>
                                          <p:spTgt spid="16590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65908"/>
                                        </p:tgtEl>
                                        <p:attrNameLst>
                                          <p:attrName>style.visibility</p:attrName>
                                        </p:attrNameLst>
                                      </p:cBhvr>
                                      <p:to>
                                        <p:strVal val="visible"/>
                                      </p:to>
                                    </p:set>
                                    <p:animEffect transition="in" filter="diamond(in)">
                                      <p:cBhvr>
                                        <p:cTn id="39" dur="2000"/>
                                        <p:tgtEl>
                                          <p:spTgt spid="165908"/>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65913"/>
                                        </p:tgtEl>
                                        <p:attrNameLst>
                                          <p:attrName>style.visibility</p:attrName>
                                        </p:attrNameLst>
                                      </p:cBhvr>
                                      <p:to>
                                        <p:strVal val="visible"/>
                                      </p:to>
                                    </p:set>
                                    <p:anim calcmode="lin" valueType="num">
                                      <p:cBhvr>
                                        <p:cTn id="44" dur="1000" fill="hold"/>
                                        <p:tgtEl>
                                          <p:spTgt spid="165913"/>
                                        </p:tgtEl>
                                        <p:attrNameLst>
                                          <p:attrName>ppt_x</p:attrName>
                                        </p:attrNameLst>
                                      </p:cBhvr>
                                      <p:tavLst>
                                        <p:tav tm="0">
                                          <p:val>
                                            <p:strVal val="#ppt_x-.2"/>
                                          </p:val>
                                        </p:tav>
                                        <p:tav tm="100000">
                                          <p:val>
                                            <p:strVal val="#ppt_x"/>
                                          </p:val>
                                        </p:tav>
                                      </p:tavLst>
                                    </p:anim>
                                    <p:anim calcmode="lin" valueType="num">
                                      <p:cBhvr>
                                        <p:cTn id="45" dur="1000" fill="hold"/>
                                        <p:tgtEl>
                                          <p:spTgt spid="165913"/>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6591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65912"/>
                                        </p:tgtEl>
                                        <p:attrNameLst>
                                          <p:attrName>style.visibility</p:attrName>
                                        </p:attrNameLst>
                                      </p:cBhvr>
                                      <p:to>
                                        <p:strVal val="visible"/>
                                      </p:to>
                                    </p:set>
                                    <p:animEffect transition="in" filter="checkerboard(across)">
                                      <p:cBhvr>
                                        <p:cTn id="51" dur="500"/>
                                        <p:tgtEl>
                                          <p:spTgt spid="16591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65907"/>
                                        </p:tgtEl>
                                        <p:attrNameLst>
                                          <p:attrName>style.visibility</p:attrName>
                                        </p:attrNameLst>
                                      </p:cBhvr>
                                      <p:to>
                                        <p:strVal val="visible"/>
                                      </p:to>
                                    </p:set>
                                    <p:animEffect transition="in" filter="blinds(horizontal)">
                                      <p:cBhvr>
                                        <p:cTn id="56" dur="500"/>
                                        <p:tgtEl>
                                          <p:spTgt spid="16590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65911"/>
                                        </p:tgtEl>
                                        <p:attrNameLst>
                                          <p:attrName>style.visibility</p:attrName>
                                        </p:attrNameLst>
                                      </p:cBhvr>
                                      <p:to>
                                        <p:strVal val="visible"/>
                                      </p:to>
                                    </p:set>
                                    <p:animEffect transition="in" filter="blinds(horizontal)">
                                      <p:cBhvr>
                                        <p:cTn id="61" dur="500"/>
                                        <p:tgtEl>
                                          <p:spTgt spid="165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P spid="165891" grpId="0"/>
      <p:bldP spid="165906" grpId="0"/>
      <p:bldP spid="165907" grpId="0"/>
      <p:bldP spid="165908" grpId="0"/>
      <p:bldP spid="165909" grpId="0"/>
      <p:bldP spid="165910" grpId="0"/>
      <p:bldP spid="165911" grpId="0"/>
      <p:bldP spid="165912" grpId="0"/>
      <p:bldP spid="1659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文本框 166913"/>
          <p:cNvSpPr txBox="1">
            <a:spLocks noChangeArrowheads="1"/>
          </p:cNvSpPr>
          <p:nvPr/>
        </p:nvSpPr>
        <p:spPr bwMode="auto">
          <a:xfrm>
            <a:off x="1371600" y="3810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zh-CN" sz="2400" b="1">
                <a:solidFill>
                  <a:srgbClr val="FF0000"/>
                </a:solidFill>
              </a:rPr>
              <a:t>Recycle</a:t>
            </a:r>
            <a:r>
              <a:rPr lang="en-US" altLang="zh-CN" sz="2400" b="1"/>
              <a:t> =</a:t>
            </a:r>
          </a:p>
        </p:txBody>
      </p:sp>
      <p:sp>
        <p:nvSpPr>
          <p:cNvPr id="166915" name="文本框 166914"/>
          <p:cNvSpPr txBox="1">
            <a:spLocks noChangeArrowheads="1"/>
          </p:cNvSpPr>
          <p:nvPr/>
        </p:nvSpPr>
        <p:spPr bwMode="auto">
          <a:xfrm>
            <a:off x="466725" y="1268413"/>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a:t>In order to</a:t>
            </a:r>
            <a:r>
              <a:rPr lang="en-US" altLang="zh-CN" sz="2000" b="1"/>
              <a:t> recycle</a:t>
            </a:r>
            <a:r>
              <a:rPr lang="en-US" altLang="zh-CN"/>
              <a:t>:</a:t>
            </a:r>
          </a:p>
        </p:txBody>
      </p:sp>
      <p:graphicFrame>
        <p:nvGraphicFramePr>
          <p:cNvPr id="166916" name="表格 166915"/>
          <p:cNvGraphicFramePr/>
          <p:nvPr/>
        </p:nvGraphicFramePr>
        <p:xfrm>
          <a:off x="107950" y="1844675"/>
          <a:ext cx="8839200" cy="4933950"/>
        </p:xfrm>
        <a:graphic>
          <a:graphicData uri="http://schemas.openxmlformats.org/drawingml/2006/table">
            <a:tbl>
              <a:tblPr/>
              <a:tblGrid>
                <a:gridCol w="3527425">
                  <a:extLst>
                    <a:ext uri="{9D8B030D-6E8A-4147-A177-3AD203B41FA5}">
                      <a16:colId xmlns:a16="http://schemas.microsoft.com/office/drawing/2014/main" val="20000"/>
                    </a:ext>
                  </a:extLst>
                </a:gridCol>
                <a:gridCol w="2665413">
                  <a:extLst>
                    <a:ext uri="{9D8B030D-6E8A-4147-A177-3AD203B41FA5}">
                      <a16:colId xmlns:a16="http://schemas.microsoft.com/office/drawing/2014/main" val="20001"/>
                    </a:ext>
                  </a:extLst>
                </a:gridCol>
                <a:gridCol w="2646362">
                  <a:extLst>
                    <a:ext uri="{9D8B030D-6E8A-4147-A177-3AD203B41FA5}">
                      <a16:colId xmlns:a16="http://schemas.microsoft.com/office/drawing/2014/main" val="20002"/>
                    </a:ext>
                  </a:extLst>
                </a:gridCol>
              </a:tblGrid>
              <a:tr h="145732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a:t>We should</a:t>
                      </a: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dirty="0"/>
                        <a:t>     </a:t>
                      </a:r>
                      <a:r>
                        <a:rPr lang="en-US" altLang="zh-CN"/>
                        <a:t>We shouldn’t</a:t>
                      </a:r>
                    </a:p>
                    <a:p>
                      <a:pPr marL="0" lvl="0" indent="0">
                        <a:buNone/>
                      </a:pPr>
                      <a:endParaRPr lang="en-US" altLang="zh-CN"/>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dirty="0"/>
                        <a:t>    </a:t>
                      </a:r>
                      <a:r>
                        <a:rPr lang="en-US" altLang="zh-CN"/>
                        <a:t>reason   </a:t>
                      </a: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2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dirty="0"/>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dirty="0"/>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66930" name="文本框 166929"/>
          <p:cNvSpPr txBox="1">
            <a:spLocks noChangeArrowheads="1"/>
          </p:cNvSpPr>
          <p:nvPr/>
        </p:nvSpPr>
        <p:spPr bwMode="auto">
          <a:xfrm>
            <a:off x="3779838" y="333375"/>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b="1">
                <a:solidFill>
                  <a:srgbClr val="FF0000"/>
                </a:solidFill>
              </a:rPr>
              <a:t>change things into something else</a:t>
            </a:r>
          </a:p>
        </p:txBody>
      </p:sp>
      <p:sp>
        <p:nvSpPr>
          <p:cNvPr id="166931" name="文本框 166930"/>
          <p:cNvSpPr txBox="1">
            <a:spLocks noChangeArrowheads="1"/>
          </p:cNvSpPr>
          <p:nvPr/>
        </p:nvSpPr>
        <p:spPr bwMode="auto">
          <a:xfrm>
            <a:off x="250825" y="5229225"/>
            <a:ext cx="3276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b="1">
                <a:solidFill>
                  <a:srgbClr val="800080"/>
                </a:solidFill>
              </a:rPr>
              <a:t>2.Buy products made from recycled materials, such as recycled paper, to help save trees.</a:t>
            </a:r>
          </a:p>
        </p:txBody>
      </p:sp>
      <p:sp>
        <p:nvSpPr>
          <p:cNvPr id="166932" name="文本框 166931"/>
          <p:cNvSpPr txBox="1">
            <a:spLocks noChangeArrowheads="1"/>
          </p:cNvSpPr>
          <p:nvPr/>
        </p:nvSpPr>
        <p:spPr bwMode="auto">
          <a:xfrm>
            <a:off x="179388" y="3573463"/>
            <a:ext cx="3624262"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b="1">
                <a:solidFill>
                  <a:srgbClr val="800080"/>
                </a:solidFill>
              </a:rPr>
              <a:t>1.Find out what can be recycled in your neighbourhood and take </a:t>
            </a:r>
          </a:p>
          <a:p>
            <a:pPr>
              <a:spcBef>
                <a:spcPct val="50000"/>
              </a:spcBef>
            </a:pPr>
            <a:r>
              <a:rPr lang="en-US" altLang="zh-CN" b="1">
                <a:solidFill>
                  <a:srgbClr val="800080"/>
                </a:solidFill>
              </a:rPr>
              <a:t>part in recycling programmes.</a:t>
            </a:r>
          </a:p>
        </p:txBody>
      </p:sp>
      <p:sp>
        <p:nvSpPr>
          <p:cNvPr id="166933" name="文本框 166932"/>
          <p:cNvSpPr txBox="1">
            <a:spLocks noChangeArrowheads="1"/>
          </p:cNvSpPr>
          <p:nvPr/>
        </p:nvSpPr>
        <p:spPr bwMode="auto">
          <a:xfrm>
            <a:off x="3708400" y="4724400"/>
            <a:ext cx="2819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b="1">
                <a:solidFill>
                  <a:srgbClr val="FF0000"/>
                </a:solidFill>
              </a:rPr>
              <a:t>Throw things away</a:t>
            </a:r>
          </a:p>
          <a:p>
            <a:pPr>
              <a:spcBef>
                <a:spcPct val="50000"/>
              </a:spcBef>
            </a:pPr>
            <a:r>
              <a:rPr lang="en-US" altLang="zh-CN" sz="2000" b="1">
                <a:solidFill>
                  <a:srgbClr val="FF0000"/>
                </a:solidFill>
              </a:rPr>
              <a:t> or burn them.</a:t>
            </a:r>
          </a:p>
        </p:txBody>
      </p:sp>
      <p:sp>
        <p:nvSpPr>
          <p:cNvPr id="166934" name="文本框 166933"/>
          <p:cNvSpPr txBox="1">
            <a:spLocks noChangeArrowheads="1"/>
          </p:cNvSpPr>
          <p:nvPr/>
        </p:nvSpPr>
        <p:spPr bwMode="auto">
          <a:xfrm>
            <a:off x="6424613" y="3644900"/>
            <a:ext cx="2719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b="1"/>
              <a:t>It save</a:t>
            </a:r>
            <a:r>
              <a:rPr lang="en-US" altLang="zh-CN" sz="2400" b="1">
                <a:solidFill>
                  <a:srgbClr val="FF3300"/>
                </a:solidFill>
              </a:rPr>
              <a:t>s</a:t>
            </a:r>
            <a:r>
              <a:rPr lang="en-US" altLang="zh-CN" sz="2400" b="1"/>
              <a:t>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blinds(horizontal)">
                                      <p:cBhvr>
                                        <p:cTn id="7" dur="500"/>
                                        <p:tgtEl>
                                          <p:spTgt spid="16691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66930"/>
                                        </p:tgtEl>
                                        <p:attrNameLst>
                                          <p:attrName>style.visibility</p:attrName>
                                        </p:attrNameLst>
                                      </p:cBhvr>
                                      <p:to>
                                        <p:strVal val="visible"/>
                                      </p:to>
                                    </p:set>
                                    <p:anim calcmode="lin" valueType="num">
                                      <p:cBhvr>
                                        <p:cTn id="12" dur="1000" fill="hold"/>
                                        <p:tgtEl>
                                          <p:spTgt spid="166930"/>
                                        </p:tgtEl>
                                        <p:attrNameLst>
                                          <p:attrName>ppt_x</p:attrName>
                                        </p:attrNameLst>
                                      </p:cBhvr>
                                      <p:tavLst>
                                        <p:tav tm="0">
                                          <p:val>
                                            <p:strVal val="#ppt_x-.2"/>
                                          </p:val>
                                        </p:tav>
                                        <p:tav tm="100000">
                                          <p:val>
                                            <p:strVal val="#ppt_x"/>
                                          </p:val>
                                        </p:tav>
                                      </p:tavLst>
                                    </p:anim>
                                    <p:anim calcmode="lin" valueType="num">
                                      <p:cBhvr>
                                        <p:cTn id="13" dur="1000" fill="hold"/>
                                        <p:tgtEl>
                                          <p:spTgt spid="16693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693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66915"/>
                                        </p:tgtEl>
                                        <p:attrNameLst>
                                          <p:attrName>style.visibility</p:attrName>
                                        </p:attrNameLst>
                                      </p:cBhvr>
                                      <p:to>
                                        <p:strVal val="visible"/>
                                      </p:to>
                                    </p:set>
                                    <p:animEffect transition="in" filter="blinds(horizontal)">
                                      <p:cBhvr>
                                        <p:cTn id="19" dur="500"/>
                                        <p:tgtEl>
                                          <p:spTgt spid="1669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69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66932"/>
                                        </p:tgtEl>
                                        <p:attrNameLst>
                                          <p:attrName>style.visibility</p:attrName>
                                        </p:attrNameLst>
                                      </p:cBhvr>
                                      <p:to>
                                        <p:strVal val="visible"/>
                                      </p:to>
                                    </p:set>
                                    <p:animEffect transition="in" filter="blinds(horizontal)">
                                      <p:cBhvr>
                                        <p:cTn id="28" dur="500"/>
                                        <p:tgtEl>
                                          <p:spTgt spid="166932"/>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66934"/>
                                        </p:tgtEl>
                                        <p:attrNameLst>
                                          <p:attrName>style.visibility</p:attrName>
                                        </p:attrNameLst>
                                      </p:cBhvr>
                                      <p:to>
                                        <p:strVal val="visible"/>
                                      </p:to>
                                    </p:set>
                                    <p:anim calcmode="lin" valueType="num">
                                      <p:cBhvr>
                                        <p:cTn id="33" dur="1000" fill="hold"/>
                                        <p:tgtEl>
                                          <p:spTgt spid="166934"/>
                                        </p:tgtEl>
                                        <p:attrNameLst>
                                          <p:attrName>ppt_x</p:attrName>
                                        </p:attrNameLst>
                                      </p:cBhvr>
                                      <p:tavLst>
                                        <p:tav tm="0">
                                          <p:val>
                                            <p:strVal val="#ppt_x-.2"/>
                                          </p:val>
                                        </p:tav>
                                        <p:tav tm="100000">
                                          <p:val>
                                            <p:strVal val="#ppt_x"/>
                                          </p:val>
                                        </p:tav>
                                      </p:tavLst>
                                    </p:anim>
                                    <p:anim calcmode="lin" valueType="num">
                                      <p:cBhvr>
                                        <p:cTn id="34" dur="1000" fill="hold"/>
                                        <p:tgtEl>
                                          <p:spTgt spid="16693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6693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66931"/>
                                        </p:tgtEl>
                                        <p:attrNameLst>
                                          <p:attrName>style.visibility</p:attrName>
                                        </p:attrNameLst>
                                      </p:cBhvr>
                                      <p:to>
                                        <p:strVal val="visible"/>
                                      </p:to>
                                    </p:set>
                                    <p:anim calcmode="lin" valueType="num">
                                      <p:cBhvr additive="base">
                                        <p:cTn id="40" dur="500" fill="hold"/>
                                        <p:tgtEl>
                                          <p:spTgt spid="166931"/>
                                        </p:tgtEl>
                                        <p:attrNameLst>
                                          <p:attrName>ppt_x</p:attrName>
                                        </p:attrNameLst>
                                      </p:cBhvr>
                                      <p:tavLst>
                                        <p:tav tm="0">
                                          <p:val>
                                            <p:strVal val="#ppt_x"/>
                                          </p:val>
                                        </p:tav>
                                        <p:tav tm="100000">
                                          <p:val>
                                            <p:strVal val="#ppt_x"/>
                                          </p:val>
                                        </p:tav>
                                      </p:tavLst>
                                    </p:anim>
                                    <p:anim calcmode="lin" valueType="num">
                                      <p:cBhvr additive="base">
                                        <p:cTn id="41" dur="500" fill="hold"/>
                                        <p:tgtEl>
                                          <p:spTgt spid="16693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6933"/>
                                        </p:tgtEl>
                                        <p:attrNameLst>
                                          <p:attrName>style.visibility</p:attrName>
                                        </p:attrNameLst>
                                      </p:cBhvr>
                                      <p:to>
                                        <p:strVal val="visible"/>
                                      </p:to>
                                    </p:set>
                                    <p:anim calcmode="lin" valueType="num">
                                      <p:cBhvr additive="base">
                                        <p:cTn id="46" dur="500" fill="hold"/>
                                        <p:tgtEl>
                                          <p:spTgt spid="166933"/>
                                        </p:tgtEl>
                                        <p:attrNameLst>
                                          <p:attrName>ppt_x</p:attrName>
                                        </p:attrNameLst>
                                      </p:cBhvr>
                                      <p:tavLst>
                                        <p:tav tm="0">
                                          <p:val>
                                            <p:strVal val="#ppt_x"/>
                                          </p:val>
                                        </p:tav>
                                        <p:tav tm="100000">
                                          <p:val>
                                            <p:strVal val="#ppt_x"/>
                                          </p:val>
                                        </p:tav>
                                      </p:tavLst>
                                    </p:anim>
                                    <p:anim calcmode="lin" valueType="num">
                                      <p:cBhvr additive="base">
                                        <p:cTn id="47" dur="500" fill="hold"/>
                                        <p:tgtEl>
                                          <p:spTgt spid="1669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5" grpId="0"/>
      <p:bldP spid="166930" grpId="0"/>
      <p:bldP spid="166931" grpId="0"/>
      <p:bldP spid="166932" grpId="0"/>
      <p:bldP spid="166933" grpId="0"/>
      <p:bldP spid="1669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占位符 172034"/>
          <p:cNvSpPr>
            <a:spLocks noGrp="1" noChangeArrowheads="1"/>
          </p:cNvSpPr>
          <p:nvPr>
            <p:ph idx="1"/>
          </p:nvPr>
        </p:nvSpPr>
        <p:spPr>
          <a:xfrm>
            <a:off x="467544" y="1340768"/>
            <a:ext cx="8229600" cy="4525963"/>
          </a:xfrm>
        </p:spPr>
        <p:txBody>
          <a:bodyPr/>
          <a:lstStyle/>
          <a:p>
            <a:r>
              <a:rPr lang="en-US" altLang="zh-CN" sz="2800" dirty="0" smtClean="0"/>
              <a:t>We throw away _____ of rubbish every year. If we want a clean world for our grandsons and ______,we have to _____, _______ and _____._____these three words every day. The first ____is to use less. The second is to use things as long as possible. Then _____your rubbish into _____, paper, rubber and glass. Finally, draw up a recycling _____for your community. We cannot hope for ____change, but every little bit helps.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168961"/>
          <p:cNvSpPr txBox="1">
            <a:spLocks noChangeArrowheads="1"/>
          </p:cNvSpPr>
          <p:nvPr/>
        </p:nvSpPr>
        <p:spPr bwMode="auto">
          <a:xfrm>
            <a:off x="304800" y="457200"/>
            <a:ext cx="8382000"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anose="02020603050405020304" pitchFamily="18" charset="0"/>
                <a:ea typeface="宋体" panose="02010600030101010101" pitchFamily="2" charset="-122"/>
              </a:defRPr>
            </a:lvl1pPr>
            <a:lvl2pPr>
              <a:defRPr>
                <a:solidFill>
                  <a:schemeClr val="tx1"/>
                </a:solidFill>
                <a:latin typeface="Times New Roman" panose="02020603050405020304" pitchFamily="18" charset="0"/>
                <a:ea typeface="宋体" panose="02010600030101010101" pitchFamily="2" charset="-122"/>
              </a:defRPr>
            </a:lvl2pPr>
            <a:lvl3pPr>
              <a:defRPr>
                <a:solidFill>
                  <a:schemeClr val="tx1"/>
                </a:solidFill>
                <a:latin typeface="Times New Roman" panose="02020603050405020304" pitchFamily="18" charset="0"/>
                <a:ea typeface="宋体" panose="02010600030101010101" pitchFamily="2" charset="-122"/>
              </a:defRPr>
            </a:lvl3pPr>
            <a:lvl4pPr>
              <a:defRPr>
                <a:solidFill>
                  <a:schemeClr val="tx1"/>
                </a:solidFill>
                <a:latin typeface="Times New Roman" panose="02020603050405020304" pitchFamily="18" charset="0"/>
                <a:ea typeface="宋体" panose="02010600030101010101" pitchFamily="2" charset="-122"/>
              </a:defRPr>
            </a:lvl4pPr>
            <a:lvl5pPr>
              <a:defRPr>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Times New Roman" panose="02020603050405020304" pitchFamily="18" charset="0"/>
              <a:defRPr>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Times New Roman" panose="02020603050405020304" pitchFamily="18" charset="0"/>
              <a:defRPr>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Times New Roman" panose="02020603050405020304" pitchFamily="18" charset="0"/>
              <a:defRPr>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Times New Roman" panose="02020603050405020304" pitchFamily="18" charset="0"/>
              <a:defRPr>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400" b="1"/>
              <a:t>1.protect  the environment                       </a:t>
            </a:r>
            <a:r>
              <a:rPr lang="zh-CN" altLang="en-US" sz="2400" b="1"/>
              <a:t>保护环境</a:t>
            </a:r>
          </a:p>
          <a:p>
            <a:pPr>
              <a:spcBef>
                <a:spcPct val="50000"/>
              </a:spcBef>
            </a:pPr>
            <a:r>
              <a:rPr lang="zh-CN" altLang="en-US" sz="2400" b="1"/>
              <a:t>   </a:t>
            </a:r>
            <a:r>
              <a:rPr lang="en-US" altLang="zh-CN" sz="2400" b="1"/>
              <a:t>environment</a:t>
            </a:r>
            <a:r>
              <a:rPr lang="en-US" altLang="zh-CN" sz="2400" b="1">
                <a:solidFill>
                  <a:srgbClr val="FF3300"/>
                </a:solidFill>
              </a:rPr>
              <a:t>al</a:t>
            </a:r>
            <a:r>
              <a:rPr lang="en-US" altLang="zh-CN" sz="2400" b="1"/>
              <a:t> education                       </a:t>
            </a:r>
            <a:r>
              <a:rPr lang="zh-CN" altLang="en-US" sz="2400" b="1"/>
              <a:t>环境教育</a:t>
            </a:r>
            <a:r>
              <a:rPr lang="en-US" altLang="zh-CN" sz="2400" b="1"/>
              <a:t>/</a:t>
            </a:r>
            <a:r>
              <a:rPr lang="zh-CN" altLang="en-US" sz="2400" b="1"/>
              <a:t>保护</a:t>
            </a:r>
          </a:p>
          <a:p>
            <a:pPr>
              <a:spcBef>
                <a:spcPct val="50000"/>
              </a:spcBef>
            </a:pPr>
            <a:r>
              <a:rPr lang="en-US" altLang="zh-CN" sz="2400" b="1">
                <a:solidFill>
                  <a:srgbClr val="FF3300"/>
                </a:solidFill>
              </a:rPr>
              <a:t>2.stop sb. (from) doing sth.</a:t>
            </a:r>
            <a:r>
              <a:rPr lang="en-US" altLang="zh-CN" sz="2400" b="1"/>
              <a:t>                      </a:t>
            </a:r>
            <a:r>
              <a:rPr lang="zh-CN" altLang="en-US" sz="2400" b="1"/>
              <a:t>阻止某人做某事</a:t>
            </a:r>
          </a:p>
          <a:p>
            <a:pPr>
              <a:spcBef>
                <a:spcPct val="50000"/>
              </a:spcBef>
            </a:pPr>
            <a:r>
              <a:rPr lang="en-US" altLang="zh-CN" sz="2400" b="1"/>
              <a:t>3.care </a:t>
            </a:r>
            <a:r>
              <a:rPr lang="en-US" altLang="zh-CN" sz="2400" b="1">
                <a:solidFill>
                  <a:srgbClr val="FF3300"/>
                </a:solidFill>
              </a:rPr>
              <a:t>about </a:t>
            </a:r>
            <a:r>
              <a:rPr lang="en-US" altLang="zh-CN" sz="2400" b="1"/>
              <a:t>                                            </a:t>
            </a:r>
            <a:r>
              <a:rPr lang="zh-CN" altLang="en-US" sz="2400" b="1"/>
              <a:t>关心，在乎，在意</a:t>
            </a:r>
          </a:p>
          <a:p>
            <a:pPr>
              <a:spcBef>
                <a:spcPct val="50000"/>
              </a:spcBef>
            </a:pPr>
            <a:r>
              <a:rPr lang="zh-CN" altLang="en-US" sz="2400" b="1"/>
              <a:t>   </a:t>
            </a:r>
            <a:r>
              <a:rPr lang="en-US" altLang="zh-CN" sz="2400" b="1"/>
              <a:t>care  </a:t>
            </a:r>
            <a:r>
              <a:rPr lang="en-US" altLang="zh-CN" sz="2400" b="1">
                <a:solidFill>
                  <a:srgbClr val="FF3300"/>
                </a:solidFill>
              </a:rPr>
              <a:t>for </a:t>
            </a:r>
            <a:r>
              <a:rPr lang="en-US" altLang="zh-CN" sz="2400" b="1"/>
              <a:t>                                                </a:t>
            </a:r>
            <a:r>
              <a:rPr lang="zh-CN" altLang="en-US" sz="2400" b="1"/>
              <a:t>喜欢，照顾</a:t>
            </a:r>
          </a:p>
          <a:p>
            <a:pPr>
              <a:spcBef>
                <a:spcPct val="50000"/>
              </a:spcBef>
            </a:pPr>
            <a:r>
              <a:rPr lang="en-US" altLang="zh-CN" sz="2400" b="1"/>
              <a:t>4.</a:t>
            </a:r>
            <a:r>
              <a:rPr lang="en-US" altLang="zh-CN" sz="2400" b="1">
                <a:solidFill>
                  <a:srgbClr val="FF3300"/>
                </a:solidFill>
              </a:rPr>
              <a:t>the</a:t>
            </a:r>
            <a:r>
              <a:rPr lang="en-US" altLang="zh-CN" sz="2400" b="1"/>
              <a:t> </a:t>
            </a:r>
            <a:r>
              <a:rPr lang="en-US" altLang="zh-CN" sz="2400" b="1">
                <a:solidFill>
                  <a:srgbClr val="FF3300"/>
                </a:solidFill>
              </a:rPr>
              <a:t>latest</a:t>
            </a:r>
            <a:r>
              <a:rPr lang="en-US" altLang="zh-CN" sz="2400" b="1"/>
              <a:t> fashion                                   </a:t>
            </a:r>
            <a:r>
              <a:rPr lang="zh-CN" altLang="en-US" sz="2400" b="1">
                <a:solidFill>
                  <a:srgbClr val="FF3300"/>
                </a:solidFill>
              </a:rPr>
              <a:t>最新的</a:t>
            </a:r>
            <a:r>
              <a:rPr lang="zh-CN" altLang="en-US" sz="2400" b="1"/>
              <a:t>款式</a:t>
            </a:r>
          </a:p>
          <a:p>
            <a:pPr>
              <a:spcBef>
                <a:spcPct val="50000"/>
              </a:spcBef>
            </a:pPr>
            <a:r>
              <a:rPr lang="en-US" altLang="zh-CN" sz="2400" b="1"/>
              <a:t>5.turn on air conditioning                         </a:t>
            </a:r>
            <a:r>
              <a:rPr lang="zh-CN" altLang="en-US" sz="2400" b="1"/>
              <a:t>打开</a:t>
            </a:r>
            <a:r>
              <a:rPr lang="zh-CN" altLang="en-US" sz="2400" b="1" u="sng"/>
              <a:t>空调</a:t>
            </a:r>
            <a:r>
              <a:rPr lang="zh-CN" altLang="en-US" sz="2400" b="1"/>
              <a:t>（不可数）</a:t>
            </a:r>
          </a:p>
          <a:p>
            <a:pPr>
              <a:spcBef>
                <a:spcPct val="50000"/>
              </a:spcBef>
            </a:pPr>
            <a:r>
              <a:rPr lang="en-US" altLang="zh-CN" sz="2400" b="1"/>
              <a:t>6.instead of doing sth.                              </a:t>
            </a:r>
            <a:r>
              <a:rPr lang="zh-CN" altLang="en-US" sz="2400" b="1"/>
              <a:t>代替做某事（放于句中）</a:t>
            </a:r>
          </a:p>
          <a:p>
            <a:pPr>
              <a:spcBef>
                <a:spcPct val="50000"/>
              </a:spcBef>
            </a:pPr>
            <a:r>
              <a:rPr lang="en-US" altLang="zh-CN" sz="2400" b="1"/>
              <a:t>7.things produced </a:t>
            </a:r>
            <a:r>
              <a:rPr lang="en-US" altLang="zh-CN" sz="2400" b="1">
                <a:solidFill>
                  <a:srgbClr val="FF3300"/>
                </a:solidFill>
              </a:rPr>
              <a:t>locally  </a:t>
            </a:r>
            <a:r>
              <a:rPr lang="en-US" altLang="zh-CN" sz="2400" b="1"/>
              <a:t>                       </a:t>
            </a:r>
            <a:r>
              <a:rPr lang="zh-CN" altLang="en-US" sz="2400" b="1"/>
              <a:t>本地产品</a:t>
            </a:r>
          </a:p>
          <a:p>
            <a:pPr>
              <a:spcBef>
                <a:spcPct val="50000"/>
              </a:spcBef>
            </a:pPr>
            <a:r>
              <a:rPr lang="en-US" altLang="zh-CN" sz="2400" b="1"/>
              <a:t>8.made in China                                        </a:t>
            </a:r>
            <a:r>
              <a:rPr lang="zh-CN" altLang="en-US" sz="2400" b="1"/>
              <a:t>中国制造</a:t>
            </a:r>
          </a:p>
          <a:p>
            <a:pPr>
              <a:spcBef>
                <a:spcPct val="50000"/>
              </a:spcBef>
            </a:pPr>
            <a:r>
              <a:rPr lang="zh-CN" altLang="en-US" sz="2400" b="1"/>
              <a:t>   </a:t>
            </a:r>
            <a:r>
              <a:rPr lang="en-US" altLang="zh-CN" sz="2400" b="1"/>
              <a:t>made abroad                                           </a:t>
            </a:r>
            <a:r>
              <a:rPr lang="zh-CN" altLang="en-US" sz="2400" b="1"/>
              <a:t>国外制造</a:t>
            </a:r>
          </a:p>
          <a:p>
            <a:pPr>
              <a:spcBef>
                <a:spcPct val="50000"/>
              </a:spcBef>
            </a:pPr>
            <a:endParaRPr lang="zh-CN" altLang="en-US" sz="24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框 169985"/>
          <p:cNvSpPr txBox="1">
            <a:spLocks noChangeArrowheads="1"/>
          </p:cNvSpPr>
          <p:nvPr/>
        </p:nvSpPr>
        <p:spPr bwMode="auto">
          <a:xfrm>
            <a:off x="152400" y="2286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zh-CN" altLang="zh-CN"/>
          </a:p>
        </p:txBody>
      </p:sp>
      <p:sp>
        <p:nvSpPr>
          <p:cNvPr id="26626" name="文本框 169986"/>
          <p:cNvSpPr txBox="1">
            <a:spLocks noChangeArrowheads="1"/>
          </p:cNvSpPr>
          <p:nvPr/>
        </p:nvSpPr>
        <p:spPr bwMode="auto">
          <a:xfrm>
            <a:off x="179388" y="188913"/>
            <a:ext cx="8610600"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b="1"/>
              <a:t>9.when </a:t>
            </a:r>
            <a:r>
              <a:rPr lang="en-US" altLang="zh-CN" sz="2400" b="1">
                <a:solidFill>
                  <a:srgbClr val="FF3300"/>
                </a:solidFill>
              </a:rPr>
              <a:t>doing</a:t>
            </a:r>
            <a:r>
              <a:rPr lang="en-US" altLang="zh-CN" sz="2400" b="1"/>
              <a:t> sth.                                       </a:t>
            </a:r>
            <a:r>
              <a:rPr lang="zh-CN" altLang="en-US" sz="2400" b="1"/>
              <a:t>当做某事的时候</a:t>
            </a:r>
          </a:p>
          <a:p>
            <a:pPr>
              <a:spcBef>
                <a:spcPct val="50000"/>
              </a:spcBef>
            </a:pPr>
            <a:r>
              <a:rPr lang="zh-CN" altLang="en-US" sz="2400" b="1"/>
              <a:t>  </a:t>
            </a:r>
            <a:r>
              <a:rPr lang="en-US" altLang="zh-CN" sz="2400" b="1"/>
              <a:t>before </a:t>
            </a:r>
            <a:r>
              <a:rPr lang="en-US" altLang="zh-CN" sz="2400" b="1">
                <a:solidFill>
                  <a:srgbClr val="FF3300"/>
                </a:solidFill>
              </a:rPr>
              <a:t>doing </a:t>
            </a:r>
            <a:r>
              <a:rPr lang="en-US" altLang="zh-CN" sz="2400" b="1"/>
              <a:t>sth.                                       </a:t>
            </a:r>
            <a:r>
              <a:rPr lang="zh-CN" altLang="en-US" sz="2400" b="1"/>
              <a:t>在做某事以前</a:t>
            </a:r>
          </a:p>
          <a:p>
            <a:pPr>
              <a:spcBef>
                <a:spcPct val="50000"/>
              </a:spcBef>
            </a:pPr>
            <a:r>
              <a:rPr lang="en-US" altLang="zh-CN" sz="2400" b="1"/>
              <a:t>10.sort the waste                                         </a:t>
            </a:r>
            <a:r>
              <a:rPr lang="zh-CN" altLang="en-US" sz="2400" b="1"/>
              <a:t>分类垃圾</a:t>
            </a:r>
          </a:p>
          <a:p>
            <a:pPr>
              <a:spcBef>
                <a:spcPct val="50000"/>
              </a:spcBef>
            </a:pPr>
            <a:r>
              <a:rPr lang="en-US" altLang="zh-CN" sz="2400" b="1"/>
              <a:t>11.</a:t>
            </a:r>
            <a:r>
              <a:rPr lang="en-US" altLang="zh-CN" sz="2400" b="1">
                <a:solidFill>
                  <a:srgbClr val="FF3300"/>
                </a:solidFill>
              </a:rPr>
              <a:t>be</a:t>
            </a:r>
            <a:r>
              <a:rPr lang="en-US" altLang="zh-CN" sz="2400" b="1"/>
              <a:t> </a:t>
            </a:r>
            <a:r>
              <a:rPr lang="en-US" altLang="zh-CN" sz="2400" b="1">
                <a:solidFill>
                  <a:srgbClr val="FF3300"/>
                </a:solidFill>
              </a:rPr>
              <a:t>bad for=do harm to=be </a:t>
            </a:r>
            <a:r>
              <a:rPr lang="en-US" altLang="zh-CN" sz="2400" b="1">
                <a:solidFill>
                  <a:srgbClr val="0000FF"/>
                </a:solidFill>
              </a:rPr>
              <a:t>hamful</a:t>
            </a:r>
            <a:r>
              <a:rPr lang="en-US" altLang="zh-CN" sz="2400" b="1">
                <a:solidFill>
                  <a:srgbClr val="FF3300"/>
                </a:solidFill>
              </a:rPr>
              <a:t> to</a:t>
            </a:r>
            <a:r>
              <a:rPr lang="en-US" altLang="zh-CN" sz="2400" b="1"/>
              <a:t>      </a:t>
            </a:r>
            <a:r>
              <a:rPr lang="zh-CN" altLang="en-US" sz="2400" b="1"/>
              <a:t>对</a:t>
            </a:r>
            <a:r>
              <a:rPr lang="en-US" altLang="zh-CN" sz="2400" b="1"/>
              <a:t>……</a:t>
            </a:r>
            <a:r>
              <a:rPr lang="zh-CN" altLang="en-US" sz="2400" b="1"/>
              <a:t>造成伤害</a:t>
            </a:r>
          </a:p>
          <a:p>
            <a:pPr>
              <a:spcBef>
                <a:spcPct val="50000"/>
              </a:spcBef>
            </a:pPr>
            <a:r>
              <a:rPr lang="zh-CN" altLang="en-US" sz="2400" b="1"/>
              <a:t>     </a:t>
            </a:r>
            <a:r>
              <a:rPr lang="en-US" altLang="zh-CN" sz="2400" b="1">
                <a:solidFill>
                  <a:srgbClr val="FF3300"/>
                </a:solidFill>
              </a:rPr>
              <a:t>be good for=do good to</a:t>
            </a:r>
            <a:r>
              <a:rPr lang="en-US" altLang="zh-CN" sz="2400" b="1"/>
              <a:t>                          </a:t>
            </a:r>
            <a:r>
              <a:rPr lang="zh-CN" altLang="en-US" sz="2400" b="1"/>
              <a:t>对</a:t>
            </a:r>
            <a:r>
              <a:rPr lang="en-US" altLang="zh-CN" sz="2400" b="1"/>
              <a:t>……</a:t>
            </a:r>
            <a:r>
              <a:rPr lang="zh-CN" altLang="en-US" sz="2400" b="1"/>
              <a:t>有好处</a:t>
            </a:r>
          </a:p>
          <a:p>
            <a:pPr>
              <a:spcBef>
                <a:spcPct val="50000"/>
              </a:spcBef>
            </a:pPr>
            <a:r>
              <a:rPr lang="en-US" altLang="zh-CN" sz="2400" b="1"/>
              <a:t>12.the simple</a:t>
            </a:r>
            <a:r>
              <a:rPr lang="en-US" altLang="zh-CN" sz="2400" b="1">
                <a:solidFill>
                  <a:srgbClr val="FF3300"/>
                </a:solidFill>
              </a:rPr>
              <a:t>st</a:t>
            </a:r>
            <a:r>
              <a:rPr lang="en-US" altLang="zh-CN" sz="2400" b="1"/>
              <a:t> everyday activities           </a:t>
            </a:r>
            <a:r>
              <a:rPr lang="zh-CN" altLang="en-US" sz="2400" b="1"/>
              <a:t>最简单的日常活动</a:t>
            </a:r>
          </a:p>
          <a:p>
            <a:pPr>
              <a:spcBef>
                <a:spcPct val="50000"/>
              </a:spcBef>
            </a:pPr>
            <a:r>
              <a:rPr lang="en-US" altLang="zh-CN" sz="2400" b="1"/>
              <a:t>13.make </a:t>
            </a:r>
            <a:r>
              <a:rPr lang="en-US" altLang="zh-CN" sz="2400" b="1">
                <a:solidFill>
                  <a:srgbClr val="FF3300"/>
                </a:solidFill>
              </a:rPr>
              <a:t>a/no/some/much</a:t>
            </a:r>
            <a:r>
              <a:rPr lang="en-US" altLang="zh-CN" sz="2400" b="1"/>
              <a:t> difference to</a:t>
            </a:r>
          </a:p>
          <a:p>
            <a:pPr>
              <a:spcBef>
                <a:spcPct val="50000"/>
              </a:spcBef>
            </a:pPr>
            <a:r>
              <a:rPr lang="en-US" altLang="zh-CN" sz="2400" b="1"/>
              <a:t>    </a:t>
            </a:r>
            <a:r>
              <a:rPr lang="zh-CN" altLang="en-US" sz="2400" b="1"/>
              <a:t>对</a:t>
            </a:r>
            <a:r>
              <a:rPr lang="en-US" altLang="zh-CN" sz="2400" b="1"/>
              <a:t>……</a:t>
            </a:r>
            <a:r>
              <a:rPr lang="zh-CN" altLang="en-US" sz="2400" b="1"/>
              <a:t>产生重大（没有、一些、许多）影响</a:t>
            </a:r>
          </a:p>
          <a:p>
            <a:pPr>
              <a:spcBef>
                <a:spcPct val="50000"/>
              </a:spcBef>
            </a:pPr>
            <a:r>
              <a:rPr lang="en-US" altLang="zh-CN" sz="2400" b="1"/>
              <a:t>14.if possible=if sb. can                            </a:t>
            </a:r>
            <a:r>
              <a:rPr lang="zh-CN" altLang="en-US" sz="2400" b="1"/>
              <a:t>如果可能的话</a:t>
            </a:r>
          </a:p>
          <a:p>
            <a:pPr>
              <a:spcBef>
                <a:spcPct val="50000"/>
              </a:spcBef>
            </a:pPr>
            <a:r>
              <a:rPr lang="en-US" altLang="zh-CN" sz="2400" b="1"/>
              <a:t>15.try not to do sth.                                   </a:t>
            </a:r>
            <a:r>
              <a:rPr lang="zh-CN" altLang="en-US" sz="2400" b="1"/>
              <a:t>尽力不做某事</a:t>
            </a:r>
          </a:p>
          <a:p>
            <a:pPr>
              <a:spcBef>
                <a:spcPct val="50000"/>
              </a:spcBef>
            </a:pPr>
            <a:r>
              <a:rPr lang="en-US" altLang="zh-CN" sz="2400" b="1"/>
              <a:t>16.too many+</a:t>
            </a:r>
            <a:r>
              <a:rPr lang="zh-CN" altLang="en-US" sz="2400" b="1"/>
              <a:t>复数</a:t>
            </a:r>
          </a:p>
          <a:p>
            <a:pPr>
              <a:spcBef>
                <a:spcPct val="50000"/>
              </a:spcBef>
            </a:pPr>
            <a:r>
              <a:rPr lang="zh-CN" altLang="en-US" sz="2400" b="1"/>
              <a:t>     </a:t>
            </a:r>
            <a:r>
              <a:rPr lang="en-US" altLang="zh-CN" sz="2400" b="1"/>
              <a:t>too much+</a:t>
            </a:r>
            <a:r>
              <a:rPr lang="zh-CN" altLang="en-US" sz="2400" b="1"/>
              <a:t>不可数                                  太多的</a:t>
            </a:r>
            <a:r>
              <a:rPr lang="en-US" altLang="zh-CN" sz="2400" b="1"/>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文本框 171009"/>
          <p:cNvSpPr txBox="1">
            <a:spLocks noChangeArrowheads="1"/>
          </p:cNvSpPr>
          <p:nvPr/>
        </p:nvSpPr>
        <p:spPr bwMode="auto">
          <a:xfrm>
            <a:off x="0" y="304800"/>
            <a:ext cx="87630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b="1">
                <a:latin typeface="Times New Roman" panose="02020603050405020304" pitchFamily="18" charset="0"/>
              </a:rPr>
              <a:t>17.things from abroad</a:t>
            </a:r>
            <a:r>
              <a:rPr lang="en-US" altLang="zh-CN" sz="2400" b="1"/>
              <a:t>                                   </a:t>
            </a:r>
            <a:r>
              <a:rPr lang="zh-CN" altLang="en-US" sz="2400" b="1"/>
              <a:t>来自国外的东西</a:t>
            </a:r>
          </a:p>
          <a:p>
            <a:pPr>
              <a:spcBef>
                <a:spcPct val="50000"/>
              </a:spcBef>
            </a:pPr>
            <a:r>
              <a:rPr lang="en-US" altLang="zh-CN" sz="2400" b="1">
                <a:latin typeface="Times New Roman" panose="02020603050405020304" pitchFamily="18" charset="0"/>
              </a:rPr>
              <a:t>18.as long as </a:t>
            </a:r>
            <a:r>
              <a:rPr lang="en-US" altLang="zh-CN" sz="2400" b="1">
                <a:solidFill>
                  <a:srgbClr val="FF3300"/>
                </a:solidFill>
                <a:latin typeface="Times New Roman" panose="02020603050405020304" pitchFamily="18" charset="0"/>
              </a:rPr>
              <a:t>possible</a:t>
            </a:r>
            <a:r>
              <a:rPr lang="en-US" altLang="zh-CN" sz="2400" b="1">
                <a:latin typeface="Times New Roman" panose="02020603050405020304" pitchFamily="18" charset="0"/>
              </a:rPr>
              <a:t>=as long as </a:t>
            </a:r>
            <a:r>
              <a:rPr lang="en-US" altLang="zh-CN" sz="2400" b="1">
                <a:solidFill>
                  <a:srgbClr val="FF3300"/>
                </a:solidFill>
                <a:latin typeface="Times New Roman" panose="02020603050405020304" pitchFamily="18" charset="0"/>
              </a:rPr>
              <a:t>sb. can</a:t>
            </a:r>
            <a:r>
              <a:rPr lang="en-US" altLang="zh-CN" sz="2400" b="1">
                <a:latin typeface="Times New Roman" panose="02020603050405020304" pitchFamily="18" charset="0"/>
              </a:rPr>
              <a:t>           </a:t>
            </a:r>
            <a:r>
              <a:rPr lang="zh-CN" altLang="en-US" sz="2400" b="1">
                <a:latin typeface="Times New Roman" panose="02020603050405020304" pitchFamily="18" charset="0"/>
              </a:rPr>
              <a:t>尽可能长一点</a:t>
            </a:r>
          </a:p>
          <a:p>
            <a:pPr>
              <a:spcBef>
                <a:spcPct val="50000"/>
              </a:spcBef>
            </a:pPr>
            <a:r>
              <a:rPr lang="en-US" altLang="zh-CN" sz="2400" b="1">
                <a:latin typeface="Times New Roman" panose="02020603050405020304" pitchFamily="18" charset="0"/>
              </a:rPr>
              <a:t>19.</a:t>
            </a:r>
            <a:r>
              <a:rPr lang="en-US" altLang="zh-CN" sz="2400" b="1">
                <a:solidFill>
                  <a:srgbClr val="FF3300"/>
                </a:solidFill>
                <a:latin typeface="Times New Roman" panose="02020603050405020304" pitchFamily="18" charset="0"/>
              </a:rPr>
              <a:t>It’s</a:t>
            </a:r>
            <a:r>
              <a:rPr lang="en-US" altLang="zh-CN" sz="2400" b="1">
                <a:latin typeface="Times New Roman" panose="02020603050405020304" pitchFamily="18" charset="0"/>
              </a:rPr>
              <a:t> </a:t>
            </a:r>
            <a:r>
              <a:rPr lang="en-US" altLang="zh-CN" sz="2400" b="1">
                <a:solidFill>
                  <a:srgbClr val="FF3300"/>
                </a:solidFill>
                <a:latin typeface="Times New Roman" panose="02020603050405020304" pitchFamily="18" charset="0"/>
              </a:rPr>
              <a:t>better to do sth.</a:t>
            </a:r>
            <a:r>
              <a:rPr lang="en-US" altLang="zh-CN" sz="2400" b="1">
                <a:latin typeface="Times New Roman" panose="02020603050405020304" pitchFamily="18" charset="0"/>
              </a:rPr>
              <a:t>                                       </a:t>
            </a:r>
            <a:r>
              <a:rPr lang="zh-CN" altLang="en-US" sz="2400" b="1">
                <a:latin typeface="Times New Roman" panose="02020603050405020304" pitchFamily="18" charset="0"/>
              </a:rPr>
              <a:t>最好做某事</a:t>
            </a:r>
          </a:p>
          <a:p>
            <a:pPr>
              <a:spcBef>
                <a:spcPct val="50000"/>
              </a:spcBef>
            </a:pPr>
            <a:r>
              <a:rPr lang="zh-CN" altLang="en-US" sz="2400" b="1">
                <a:latin typeface="Times New Roman" panose="02020603050405020304" pitchFamily="18" charset="0"/>
              </a:rPr>
              <a:t>     </a:t>
            </a:r>
            <a:r>
              <a:rPr lang="en-US" altLang="zh-CN" sz="2400" b="1">
                <a:solidFill>
                  <a:srgbClr val="FF3300"/>
                </a:solidFill>
                <a:latin typeface="Times New Roman" panose="02020603050405020304" pitchFamily="18" charset="0"/>
              </a:rPr>
              <a:t>You’d better do sth</a:t>
            </a:r>
            <a:r>
              <a:rPr lang="en-US" altLang="zh-CN" sz="2400" b="1">
                <a:latin typeface="Times New Roman" panose="02020603050405020304" pitchFamily="18" charset="0"/>
              </a:rPr>
              <a:t>                                        </a:t>
            </a:r>
            <a:r>
              <a:rPr lang="zh-CN" altLang="en-US" sz="2400" b="1">
                <a:latin typeface="Times New Roman" panose="02020603050405020304" pitchFamily="18" charset="0"/>
              </a:rPr>
              <a:t>你最好做某事</a:t>
            </a:r>
          </a:p>
          <a:p>
            <a:pPr>
              <a:spcBef>
                <a:spcPct val="50000"/>
              </a:spcBef>
            </a:pPr>
            <a:r>
              <a:rPr lang="en-US" altLang="zh-CN" sz="2400" b="1">
                <a:latin typeface="Times New Roman" panose="02020603050405020304" pitchFamily="18" charset="0"/>
              </a:rPr>
              <a:t>20.a china cup                                                     </a:t>
            </a:r>
            <a:r>
              <a:rPr lang="zh-CN" altLang="en-US" sz="2400" b="1">
                <a:latin typeface="Times New Roman" panose="02020603050405020304" pitchFamily="18" charset="0"/>
              </a:rPr>
              <a:t>一个陶瓷杯</a:t>
            </a:r>
          </a:p>
          <a:p>
            <a:pPr>
              <a:spcBef>
                <a:spcPct val="50000"/>
              </a:spcBef>
            </a:pPr>
            <a:r>
              <a:rPr lang="en-US" altLang="zh-CN" sz="2400" b="1">
                <a:latin typeface="Times New Roman" panose="02020603050405020304" pitchFamily="18" charset="0"/>
              </a:rPr>
              <a:t>22.change sth.</a:t>
            </a:r>
            <a:r>
              <a:rPr lang="en-US" altLang="zh-CN" sz="2400" b="1">
                <a:solidFill>
                  <a:srgbClr val="FF3300"/>
                </a:solidFill>
                <a:latin typeface="Times New Roman" panose="02020603050405020304" pitchFamily="18" charset="0"/>
              </a:rPr>
              <a:t> into</a:t>
            </a:r>
            <a:r>
              <a:rPr lang="en-US" altLang="zh-CN" sz="2400" b="1">
                <a:latin typeface="Times New Roman" panose="02020603050405020304" pitchFamily="18" charset="0"/>
              </a:rPr>
              <a:t> sth.                                      </a:t>
            </a:r>
            <a:r>
              <a:rPr lang="zh-CN" altLang="en-US" sz="2400" b="1">
                <a:latin typeface="Times New Roman" panose="02020603050405020304" pitchFamily="18" charset="0"/>
              </a:rPr>
              <a:t>把某物变成某物</a:t>
            </a:r>
          </a:p>
          <a:p>
            <a:pPr>
              <a:spcBef>
                <a:spcPct val="50000"/>
              </a:spcBef>
            </a:pPr>
            <a:r>
              <a:rPr lang="en-US" altLang="zh-CN" sz="2400" b="1">
                <a:latin typeface="Times New Roman" panose="02020603050405020304" pitchFamily="18" charset="0"/>
              </a:rPr>
              <a:t>23.join+</a:t>
            </a:r>
            <a:r>
              <a:rPr lang="zh-CN" altLang="en-US" sz="2400" b="1">
                <a:latin typeface="Times New Roman" panose="02020603050405020304" pitchFamily="18" charset="0"/>
              </a:rPr>
              <a:t>组织</a:t>
            </a:r>
            <a:r>
              <a:rPr lang="en-US" altLang="zh-CN" sz="2400" b="1">
                <a:latin typeface="Times New Roman" panose="02020603050405020304" pitchFamily="18" charset="0"/>
              </a:rPr>
              <a:t>/</a:t>
            </a:r>
            <a:r>
              <a:rPr lang="zh-CN" altLang="en-US" sz="2400" b="1">
                <a:latin typeface="Times New Roman" panose="02020603050405020304" pitchFamily="18" charset="0"/>
              </a:rPr>
              <a:t>人</a:t>
            </a:r>
            <a:r>
              <a:rPr lang="en-US" altLang="zh-CN" sz="2400" b="1">
                <a:latin typeface="Times New Roman" panose="02020603050405020304" pitchFamily="18" charset="0"/>
              </a:rPr>
              <a:t>/</a:t>
            </a:r>
            <a:r>
              <a:rPr lang="zh-CN" altLang="en-US" sz="2400" b="1">
                <a:latin typeface="Times New Roman" panose="02020603050405020304" pitchFamily="18" charset="0"/>
              </a:rPr>
              <a:t>俱乐部                                    参加组织</a:t>
            </a:r>
            <a:r>
              <a:rPr lang="en-US" altLang="zh-CN" sz="2400" b="1">
                <a:latin typeface="Times New Roman" panose="02020603050405020304" pitchFamily="18" charset="0"/>
              </a:rPr>
              <a:t>/</a:t>
            </a:r>
            <a:r>
              <a:rPr lang="zh-CN" altLang="en-US" sz="2400" b="1">
                <a:latin typeface="Times New Roman" panose="02020603050405020304" pitchFamily="18" charset="0"/>
              </a:rPr>
              <a:t>人</a:t>
            </a:r>
            <a:r>
              <a:rPr lang="en-US" altLang="zh-CN" sz="2400" b="1">
                <a:latin typeface="Times New Roman" panose="02020603050405020304" pitchFamily="18" charset="0"/>
              </a:rPr>
              <a:t>/</a:t>
            </a:r>
            <a:r>
              <a:rPr lang="zh-CN" altLang="en-US" sz="2400" b="1">
                <a:latin typeface="Times New Roman" panose="02020603050405020304" pitchFamily="18" charset="0"/>
              </a:rPr>
              <a:t>俱乐部 </a:t>
            </a:r>
          </a:p>
          <a:p>
            <a:pPr>
              <a:spcBef>
                <a:spcPct val="50000"/>
              </a:spcBef>
            </a:pPr>
            <a:r>
              <a:rPr lang="zh-CN" altLang="en-US" sz="2400" b="1">
                <a:latin typeface="Times New Roman" panose="02020603050405020304" pitchFamily="18" charset="0"/>
              </a:rPr>
              <a:t>     </a:t>
            </a:r>
            <a:r>
              <a:rPr lang="en-US" altLang="zh-CN" sz="2400" b="1">
                <a:latin typeface="Times New Roman" panose="02020603050405020304" pitchFamily="18" charset="0"/>
              </a:rPr>
              <a:t>join </a:t>
            </a:r>
            <a:r>
              <a:rPr lang="en-US" altLang="zh-CN" sz="2400" b="1">
                <a:solidFill>
                  <a:srgbClr val="FF3300"/>
                </a:solidFill>
                <a:latin typeface="Times New Roman" panose="02020603050405020304" pitchFamily="18" charset="0"/>
              </a:rPr>
              <a:t>in</a:t>
            </a:r>
            <a:r>
              <a:rPr lang="en-US" altLang="zh-CN" sz="2400" b="1">
                <a:latin typeface="Times New Roman" panose="02020603050405020304" pitchFamily="18" charset="0"/>
              </a:rPr>
              <a:t>+</a:t>
            </a:r>
            <a:r>
              <a:rPr lang="zh-CN" altLang="en-US" sz="2400" b="1">
                <a:latin typeface="Times New Roman" panose="02020603050405020304" pitchFamily="18" charset="0"/>
              </a:rPr>
              <a:t>某个活动                                          参加某个活动 </a:t>
            </a:r>
          </a:p>
          <a:p>
            <a:pPr>
              <a:spcBef>
                <a:spcPct val="50000"/>
              </a:spcBef>
            </a:pPr>
            <a:r>
              <a:rPr lang="zh-CN" altLang="en-US" sz="2400" b="1">
                <a:latin typeface="Times New Roman" panose="02020603050405020304" pitchFamily="18" charset="0"/>
              </a:rPr>
              <a:t>     </a:t>
            </a:r>
            <a:r>
              <a:rPr lang="en-US" altLang="zh-CN" sz="2400" b="1">
                <a:latin typeface="Times New Roman" panose="02020603050405020304" pitchFamily="18" charset="0"/>
              </a:rPr>
              <a:t>take part in+</a:t>
            </a:r>
            <a:r>
              <a:rPr lang="zh-CN" altLang="en-US" sz="2400" b="1">
                <a:latin typeface="Times New Roman" panose="02020603050405020304" pitchFamily="18" charset="0"/>
              </a:rPr>
              <a:t>活动</a:t>
            </a:r>
            <a:r>
              <a:rPr lang="en-US" altLang="zh-CN" sz="2400" b="1">
                <a:latin typeface="Times New Roman" panose="02020603050405020304" pitchFamily="18" charset="0"/>
              </a:rPr>
              <a:t>/</a:t>
            </a:r>
            <a:r>
              <a:rPr lang="zh-CN" altLang="en-US" sz="2400" b="1">
                <a:latin typeface="Times New Roman" panose="02020603050405020304" pitchFamily="18" charset="0"/>
              </a:rPr>
              <a:t>会议</a:t>
            </a:r>
            <a:r>
              <a:rPr lang="en-US" altLang="zh-CN" sz="2400" b="1">
                <a:latin typeface="Times New Roman" panose="02020603050405020304" pitchFamily="18" charset="0"/>
              </a:rPr>
              <a:t>/</a:t>
            </a:r>
            <a:r>
              <a:rPr lang="zh-CN" altLang="en-US" sz="2400" b="1">
                <a:latin typeface="Times New Roman" panose="02020603050405020304" pitchFamily="18" charset="0"/>
              </a:rPr>
              <a:t>聚会等                参加活动</a:t>
            </a:r>
            <a:r>
              <a:rPr lang="en-US" altLang="zh-CN" sz="2400" b="1">
                <a:latin typeface="Times New Roman" panose="02020603050405020304" pitchFamily="18" charset="0"/>
              </a:rPr>
              <a:t>/</a:t>
            </a:r>
            <a:r>
              <a:rPr lang="zh-CN" altLang="en-US" sz="2400" b="1">
                <a:latin typeface="Times New Roman" panose="02020603050405020304" pitchFamily="18" charset="0"/>
              </a:rPr>
              <a:t>会议</a:t>
            </a:r>
            <a:r>
              <a:rPr lang="en-US" altLang="zh-CN" sz="2400" b="1">
                <a:latin typeface="Times New Roman" panose="02020603050405020304" pitchFamily="18" charset="0"/>
              </a:rPr>
              <a:t>/</a:t>
            </a:r>
            <a:r>
              <a:rPr lang="zh-CN" altLang="en-US" sz="2400" b="1">
                <a:latin typeface="Times New Roman" panose="02020603050405020304" pitchFamily="18" charset="0"/>
              </a:rPr>
              <a:t>聚会等 </a:t>
            </a:r>
          </a:p>
          <a:p>
            <a:pPr>
              <a:spcBef>
                <a:spcPct val="50000"/>
              </a:spcBef>
            </a:pPr>
            <a:r>
              <a:rPr lang="zh-CN" altLang="en-US" sz="2400" b="1">
                <a:latin typeface="Times New Roman" panose="02020603050405020304" pitchFamily="18" charset="0"/>
              </a:rPr>
              <a:t>     </a:t>
            </a:r>
            <a:r>
              <a:rPr lang="en-US" altLang="zh-CN" sz="2400" b="1">
                <a:latin typeface="Times New Roman" panose="02020603050405020304" pitchFamily="18" charset="0"/>
              </a:rPr>
              <a:t>join sb. in doing sth.                                    </a:t>
            </a:r>
            <a:r>
              <a:rPr lang="zh-CN" altLang="en-US" sz="2400" b="1">
                <a:latin typeface="Times New Roman" panose="02020603050405020304" pitchFamily="18" charset="0"/>
              </a:rPr>
              <a:t>与某人一起做某事</a:t>
            </a:r>
          </a:p>
          <a:p>
            <a:pPr>
              <a:spcBef>
                <a:spcPct val="50000"/>
              </a:spcBef>
            </a:pPr>
            <a:r>
              <a:rPr lang="en-US" altLang="zh-CN" sz="2400" b="1">
                <a:latin typeface="Times New Roman" panose="02020603050405020304" pitchFamily="18" charset="0"/>
              </a:rPr>
              <a:t>24.recycl</a:t>
            </a:r>
            <a:r>
              <a:rPr lang="en-US" altLang="zh-CN" sz="2400" b="1">
                <a:solidFill>
                  <a:srgbClr val="FF3300"/>
                </a:solidFill>
                <a:latin typeface="Times New Roman" panose="02020603050405020304" pitchFamily="18" charset="0"/>
              </a:rPr>
              <a:t>ed</a:t>
            </a:r>
            <a:r>
              <a:rPr lang="en-US" altLang="zh-CN" sz="2400" b="1">
                <a:latin typeface="Times New Roman" panose="02020603050405020304" pitchFamily="18" charset="0"/>
              </a:rPr>
              <a:t> materials                                        </a:t>
            </a:r>
            <a:r>
              <a:rPr lang="zh-CN" altLang="en-US" sz="2400" b="1">
                <a:solidFill>
                  <a:srgbClr val="FF3300"/>
                </a:solidFill>
                <a:latin typeface="Times New Roman" panose="02020603050405020304" pitchFamily="18" charset="0"/>
              </a:rPr>
              <a:t>可回收的</a:t>
            </a:r>
            <a:r>
              <a:rPr lang="zh-CN" altLang="en-US" sz="2400" b="1">
                <a:latin typeface="Times New Roman" panose="02020603050405020304" pitchFamily="18" charset="0"/>
              </a:rPr>
              <a:t>材料</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横卷形 130049"/>
          <p:cNvSpPr>
            <a:spLocks noChangeArrowheads="1"/>
          </p:cNvSpPr>
          <p:nvPr/>
        </p:nvSpPr>
        <p:spPr bwMode="auto">
          <a:xfrm>
            <a:off x="1042988" y="1412875"/>
            <a:ext cx="6697662" cy="4032250"/>
          </a:xfrm>
          <a:prstGeom prst="horizontalScroll">
            <a:avLst>
              <a:gd name="adj" fmla="val 12500"/>
            </a:avLst>
          </a:prstGeom>
          <a:solidFill>
            <a:srgbClr val="FFFFCC"/>
          </a:solidFill>
          <a:ln w="9525">
            <a:solidFill>
              <a:schemeClr val="tx1"/>
            </a:solidFill>
            <a:round/>
          </a:ln>
        </p:spPr>
        <p:txBody>
          <a:bodyPr wrap="none" anchor="ctr"/>
          <a:lstStyle/>
          <a:p>
            <a:pPr algn="ctr"/>
            <a:r>
              <a:rPr lang="en-US" altLang="zh-CN" sz="5400" b="1" dirty="0">
                <a:solidFill>
                  <a:srgbClr val="FF6600"/>
                </a:solidFill>
              </a:rPr>
              <a:t>Language points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0050">
                                            <p:bg/>
                                          </p:spTgt>
                                        </p:tgtEl>
                                        <p:attrNameLst>
                                          <p:attrName>style.visibility</p:attrName>
                                        </p:attrNameLst>
                                      </p:cBhvr>
                                      <p:to>
                                        <p:strVal val="visible"/>
                                      </p:to>
                                    </p:set>
                                    <p:animEffect transition="in" filter="box(in)">
                                      <p:cBhvr>
                                        <p:cTn id="7" dur="500"/>
                                        <p:tgtEl>
                                          <p:spTgt spid="130050">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0050">
                                            <p:txEl>
                                              <p:pRg st="0" end="0"/>
                                            </p:txEl>
                                          </p:spTgt>
                                        </p:tgtEl>
                                        <p:attrNameLst>
                                          <p:attrName>style.visibility</p:attrName>
                                        </p:attrNameLst>
                                      </p:cBhvr>
                                      <p:to>
                                        <p:strVal val="visible"/>
                                      </p:to>
                                    </p:set>
                                    <p:animEffect transition="in" filter="box(in)">
                                      <p:cBhvr>
                                        <p:cTn id="10" dur="500"/>
                                        <p:tgtEl>
                                          <p:spTgt spid="1300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内容占位符 121857"/>
          <p:cNvSpPr>
            <a:spLocks noGrp="1" noChangeArrowheads="1"/>
          </p:cNvSpPr>
          <p:nvPr>
            <p:ph idx="1"/>
          </p:nvPr>
        </p:nvSpPr>
        <p:spPr>
          <a:xfrm>
            <a:off x="468313" y="1196975"/>
            <a:ext cx="8229600" cy="4537075"/>
          </a:xfrm>
        </p:spPr>
        <p:txBody>
          <a:bodyPr anchor="ctr"/>
          <a:lstStyle/>
          <a:p>
            <a:pPr marL="0" indent="0">
              <a:lnSpc>
                <a:spcPct val="120000"/>
              </a:lnSpc>
              <a:spcBef>
                <a:spcPct val="0"/>
              </a:spcBef>
              <a:buFontTx/>
              <a:buNone/>
            </a:pPr>
            <a:r>
              <a:rPr lang="en-US" altLang="zh-CN" sz="3600" b="1" dirty="0" smtClean="0">
                <a:latin typeface="Times New Roman" panose="02020603050405020304" pitchFamily="18" charset="0"/>
              </a:rPr>
              <a:t>1. </a:t>
            </a:r>
            <a:r>
              <a:rPr lang="en-US" altLang="zh-CN" sz="3600" b="1" dirty="0" smtClean="0">
                <a:solidFill>
                  <a:srgbClr val="FF3300"/>
                </a:solidFill>
                <a:latin typeface="Times New Roman" panose="02020603050405020304" pitchFamily="18" charset="0"/>
              </a:rPr>
              <a:t>be careful /about of</a:t>
            </a:r>
            <a:r>
              <a:rPr lang="en-US" altLang="zh-CN" sz="3600" b="1" dirty="0" smtClean="0">
                <a:latin typeface="Times New Roman" panose="02020603050405020304" pitchFamily="18" charset="0"/>
              </a:rPr>
              <a:t> </a:t>
            </a:r>
            <a:r>
              <a:rPr lang="zh-CN" altLang="en-US" sz="3600" b="1" dirty="0" smtClean="0">
                <a:latin typeface="Times New Roman" panose="02020603050405020304" pitchFamily="18" charset="0"/>
              </a:rPr>
              <a:t>小心</a:t>
            </a:r>
            <a:r>
              <a:rPr lang="en-US" altLang="zh-CN" sz="3600" b="1" dirty="0" smtClean="0">
                <a:latin typeface="Times New Roman" panose="02020603050405020304" pitchFamily="18" charset="0"/>
              </a:rPr>
              <a:t>/</a:t>
            </a:r>
            <a:r>
              <a:rPr lang="zh-CN" altLang="en-US" sz="3600" b="1" dirty="0" smtClean="0">
                <a:latin typeface="Times New Roman" panose="02020603050405020304" pitchFamily="18" charset="0"/>
              </a:rPr>
              <a:t>谨慎地对待 </a:t>
            </a:r>
          </a:p>
          <a:p>
            <a:pPr marL="0" indent="0">
              <a:lnSpc>
                <a:spcPct val="120000"/>
              </a:lnSpc>
              <a:spcBef>
                <a:spcPct val="0"/>
              </a:spcBef>
              <a:buFontTx/>
              <a:buNone/>
            </a:pPr>
            <a:r>
              <a:rPr lang="zh-CN" altLang="en-US" sz="3600" b="1" dirty="0" smtClean="0">
                <a:latin typeface="Times New Roman" panose="02020603050405020304" pitchFamily="18" charset="0"/>
              </a:rPr>
              <a:t>如：</a:t>
            </a:r>
          </a:p>
          <a:p>
            <a:pPr marL="0" indent="0">
              <a:lnSpc>
                <a:spcPct val="120000"/>
              </a:lnSpc>
              <a:spcBef>
                <a:spcPct val="0"/>
              </a:spcBef>
              <a:buFontTx/>
              <a:buNone/>
            </a:pPr>
            <a:r>
              <a:rPr lang="en-US" altLang="zh-CN" sz="3600" b="1" dirty="0" smtClean="0">
                <a:solidFill>
                  <a:srgbClr val="FF3300"/>
                </a:solidFill>
                <a:latin typeface="Times New Roman" panose="02020603050405020304" pitchFamily="18" charset="0"/>
              </a:rPr>
              <a:t>Be careful of /about</a:t>
            </a:r>
            <a:r>
              <a:rPr lang="en-US" altLang="zh-CN" sz="3600" b="1" dirty="0" smtClean="0">
                <a:latin typeface="Times New Roman" panose="02020603050405020304" pitchFamily="18" charset="0"/>
              </a:rPr>
              <a:t> the ice on the road.</a:t>
            </a:r>
          </a:p>
          <a:p>
            <a:pPr marL="0" indent="0">
              <a:lnSpc>
                <a:spcPct val="120000"/>
              </a:lnSpc>
              <a:spcBef>
                <a:spcPct val="0"/>
              </a:spcBef>
              <a:buFontTx/>
              <a:buNone/>
            </a:pPr>
            <a:r>
              <a:rPr lang="zh-CN" altLang="en-US" sz="3600" b="1" dirty="0" smtClean="0">
                <a:solidFill>
                  <a:srgbClr val="0066FF"/>
                </a:solidFill>
                <a:latin typeface="Times New Roman" panose="02020603050405020304" pitchFamily="18" charset="0"/>
              </a:rPr>
              <a:t>当心马路上的冰。</a:t>
            </a:r>
          </a:p>
          <a:p>
            <a:pPr marL="0" indent="0">
              <a:lnSpc>
                <a:spcPct val="120000"/>
              </a:lnSpc>
              <a:spcBef>
                <a:spcPct val="0"/>
              </a:spcBef>
              <a:buFontTx/>
              <a:buNone/>
            </a:pPr>
            <a:r>
              <a:rPr lang="en-US" altLang="zh-CN" sz="3600" b="1" dirty="0" smtClean="0">
                <a:solidFill>
                  <a:srgbClr val="FF3300"/>
                </a:solidFill>
                <a:latin typeface="Times New Roman" panose="02020603050405020304" pitchFamily="18" charset="0"/>
              </a:rPr>
              <a:t>Be careful of /about</a:t>
            </a:r>
            <a:r>
              <a:rPr lang="en-US" altLang="zh-CN" sz="3600" b="1" dirty="0" smtClean="0">
                <a:latin typeface="Times New Roman" panose="02020603050405020304" pitchFamily="18" charset="0"/>
              </a:rPr>
              <a:t> your health.</a:t>
            </a:r>
          </a:p>
          <a:p>
            <a:pPr marL="0" indent="0">
              <a:lnSpc>
                <a:spcPct val="120000"/>
              </a:lnSpc>
              <a:spcBef>
                <a:spcPct val="0"/>
              </a:spcBef>
              <a:buFontTx/>
              <a:buNone/>
            </a:pPr>
            <a:r>
              <a:rPr lang="zh-CN" altLang="en-US" sz="3600" b="1" dirty="0" smtClean="0">
                <a:solidFill>
                  <a:srgbClr val="0066FF"/>
                </a:solidFill>
                <a:latin typeface="Times New Roman" panose="02020603050405020304" pitchFamily="18" charset="0"/>
              </a:rPr>
              <a:t>注意你的健康；请多保重。</a:t>
            </a:r>
            <a:r>
              <a:rPr lang="zh-CN" altLang="en-US" sz="3600" b="1" dirty="0" smtClean="0">
                <a:latin typeface="Times New Roman" panose="02020603050405020304" pitchFamily="18" charset="0"/>
              </a:rPr>
              <a:t>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1858">
                                            <p:txEl>
                                              <p:pRg st="0" end="0"/>
                                            </p:txEl>
                                          </p:spTgt>
                                        </p:tgtEl>
                                        <p:attrNameLst>
                                          <p:attrName>style.visibility</p:attrName>
                                        </p:attrNameLst>
                                      </p:cBhvr>
                                      <p:to>
                                        <p:strVal val="visible"/>
                                      </p:to>
                                    </p:set>
                                    <p:animEffect transition="in" filter="box(in)">
                                      <p:cBhvr>
                                        <p:cTn id="7" dur="500"/>
                                        <p:tgtEl>
                                          <p:spTgt spid="1218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1858">
                                            <p:txEl>
                                              <p:pRg st="1" end="1"/>
                                            </p:txEl>
                                          </p:spTgt>
                                        </p:tgtEl>
                                        <p:attrNameLst>
                                          <p:attrName>style.visibility</p:attrName>
                                        </p:attrNameLst>
                                      </p:cBhvr>
                                      <p:to>
                                        <p:strVal val="visible"/>
                                      </p:to>
                                    </p:set>
                                    <p:animEffect transition="in" filter="box(in)">
                                      <p:cBhvr>
                                        <p:cTn id="12" dur="500"/>
                                        <p:tgtEl>
                                          <p:spTgt spid="1218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1858">
                                            <p:txEl>
                                              <p:pRg st="2" end="2"/>
                                            </p:txEl>
                                          </p:spTgt>
                                        </p:tgtEl>
                                        <p:attrNameLst>
                                          <p:attrName>style.visibility</p:attrName>
                                        </p:attrNameLst>
                                      </p:cBhvr>
                                      <p:to>
                                        <p:strVal val="visible"/>
                                      </p:to>
                                    </p:set>
                                    <p:animEffect transition="in" filter="box(in)">
                                      <p:cBhvr>
                                        <p:cTn id="17" dur="500"/>
                                        <p:tgtEl>
                                          <p:spTgt spid="1218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1858">
                                            <p:txEl>
                                              <p:pRg st="3" end="3"/>
                                            </p:txEl>
                                          </p:spTgt>
                                        </p:tgtEl>
                                        <p:attrNameLst>
                                          <p:attrName>style.visibility</p:attrName>
                                        </p:attrNameLst>
                                      </p:cBhvr>
                                      <p:to>
                                        <p:strVal val="visible"/>
                                      </p:to>
                                    </p:set>
                                    <p:animEffect transition="in" filter="box(in)">
                                      <p:cBhvr>
                                        <p:cTn id="22" dur="500"/>
                                        <p:tgtEl>
                                          <p:spTgt spid="1218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1858">
                                            <p:txEl>
                                              <p:pRg st="4" end="4"/>
                                            </p:txEl>
                                          </p:spTgt>
                                        </p:tgtEl>
                                        <p:attrNameLst>
                                          <p:attrName>style.visibility</p:attrName>
                                        </p:attrNameLst>
                                      </p:cBhvr>
                                      <p:to>
                                        <p:strVal val="visible"/>
                                      </p:to>
                                    </p:set>
                                    <p:animEffect transition="in" filter="box(in)">
                                      <p:cBhvr>
                                        <p:cTn id="27" dur="500"/>
                                        <p:tgtEl>
                                          <p:spTgt spid="1218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1858">
                                            <p:txEl>
                                              <p:pRg st="5" end="5"/>
                                            </p:txEl>
                                          </p:spTgt>
                                        </p:tgtEl>
                                        <p:attrNameLst>
                                          <p:attrName>style.visibility</p:attrName>
                                        </p:attrNameLst>
                                      </p:cBhvr>
                                      <p:to>
                                        <p:strVal val="visible"/>
                                      </p:to>
                                    </p:set>
                                    <p:animEffect transition="in" filter="box(in)">
                                      <p:cBhvr>
                                        <p:cTn id="32" dur="500"/>
                                        <p:tgtEl>
                                          <p:spTgt spid="1218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内容占位符 122881"/>
          <p:cNvSpPr>
            <a:spLocks noGrp="1" noChangeArrowheads="1"/>
          </p:cNvSpPr>
          <p:nvPr>
            <p:ph idx="1"/>
          </p:nvPr>
        </p:nvSpPr>
        <p:spPr>
          <a:xfrm>
            <a:off x="468313" y="1268413"/>
            <a:ext cx="8229600" cy="4525962"/>
          </a:xfrm>
        </p:spPr>
        <p:txBody>
          <a:bodyPr anchor="ctr"/>
          <a:lstStyle/>
          <a:p>
            <a:pPr marL="0" indent="0">
              <a:lnSpc>
                <a:spcPct val="120000"/>
              </a:lnSpc>
              <a:spcBef>
                <a:spcPct val="0"/>
              </a:spcBef>
              <a:buFontTx/>
              <a:buNone/>
            </a:pPr>
            <a:r>
              <a:rPr lang="en-US" altLang="zh-CN" sz="3600" b="1" dirty="0" smtClean="0">
                <a:latin typeface="Times New Roman" panose="02020603050405020304" pitchFamily="18" charset="0"/>
              </a:rPr>
              <a:t>2. </a:t>
            </a:r>
            <a:r>
              <a:rPr lang="en-US" altLang="zh-CN" sz="3600" b="1" dirty="0" smtClean="0">
                <a:solidFill>
                  <a:srgbClr val="FF3300"/>
                </a:solidFill>
                <a:latin typeface="Times New Roman" panose="02020603050405020304" pitchFamily="18" charset="0"/>
              </a:rPr>
              <a:t>throw away</a:t>
            </a:r>
            <a:r>
              <a:rPr lang="en-US" altLang="zh-CN" sz="3600" b="1" dirty="0" smtClean="0">
                <a:latin typeface="Times New Roman" panose="02020603050405020304" pitchFamily="18" charset="0"/>
              </a:rPr>
              <a:t>   </a:t>
            </a:r>
            <a:r>
              <a:rPr lang="zh-CN" altLang="en-US" sz="3600" b="1" dirty="0" smtClean="0">
                <a:latin typeface="Times New Roman" panose="02020603050405020304" pitchFamily="18" charset="0"/>
              </a:rPr>
              <a:t>扔掉</a:t>
            </a:r>
          </a:p>
          <a:p>
            <a:pPr marL="0" indent="0">
              <a:lnSpc>
                <a:spcPct val="120000"/>
              </a:lnSpc>
              <a:spcBef>
                <a:spcPct val="0"/>
              </a:spcBef>
              <a:buFontTx/>
              <a:buNone/>
            </a:pPr>
            <a:r>
              <a:rPr lang="zh-CN" altLang="en-US" sz="3600" b="1" dirty="0" smtClean="0">
                <a:latin typeface="Times New Roman" panose="02020603050405020304" pitchFamily="18" charset="0"/>
              </a:rPr>
              <a:t>    </a:t>
            </a:r>
            <a:r>
              <a:rPr lang="en-US" altLang="zh-CN" sz="3600" b="1" dirty="0" smtClean="0">
                <a:latin typeface="Times New Roman" panose="02020603050405020304" pitchFamily="18" charset="0"/>
              </a:rPr>
              <a:t>Don’t </a:t>
            </a:r>
            <a:r>
              <a:rPr lang="en-US" altLang="zh-CN" sz="3600" b="1" dirty="0" smtClean="0">
                <a:solidFill>
                  <a:srgbClr val="FF3300"/>
                </a:solidFill>
                <a:latin typeface="Times New Roman" panose="02020603050405020304" pitchFamily="18" charset="0"/>
              </a:rPr>
              <a:t>throw away</a:t>
            </a:r>
            <a:r>
              <a:rPr lang="en-US" altLang="zh-CN" sz="3600" b="1" dirty="0" smtClean="0">
                <a:latin typeface="Times New Roman" panose="02020603050405020304" pitchFamily="18" charset="0"/>
              </a:rPr>
              <a:t> those boxes.</a:t>
            </a:r>
            <a:br>
              <a:rPr lang="en-US" altLang="zh-CN" sz="3600" b="1" dirty="0" smtClean="0">
                <a:latin typeface="Times New Roman" panose="02020603050405020304" pitchFamily="18" charset="0"/>
              </a:rPr>
            </a:br>
            <a:r>
              <a:rPr lang="en-US" altLang="zh-CN" sz="3600" b="1" dirty="0" smtClean="0">
                <a:latin typeface="Times New Roman" panose="02020603050405020304" pitchFamily="18" charset="0"/>
              </a:rPr>
              <a:t>    </a:t>
            </a:r>
            <a:r>
              <a:rPr lang="zh-CN" altLang="en-US" sz="3600" b="1" dirty="0" smtClean="0">
                <a:solidFill>
                  <a:srgbClr val="0066FF"/>
                </a:solidFill>
                <a:latin typeface="Times New Roman" panose="02020603050405020304" pitchFamily="18" charset="0"/>
              </a:rPr>
              <a:t>不要把那些箱子扔掉。</a:t>
            </a:r>
            <a:r>
              <a:rPr lang="zh-CN" altLang="en-US" sz="3600" b="1" dirty="0" smtClean="0">
                <a:latin typeface="Times New Roman" panose="02020603050405020304" pitchFamily="18" charset="0"/>
              </a:rPr>
              <a:t> </a:t>
            </a:r>
          </a:p>
          <a:p>
            <a:pPr marL="0" indent="0">
              <a:lnSpc>
                <a:spcPct val="120000"/>
              </a:lnSpc>
              <a:spcBef>
                <a:spcPct val="0"/>
              </a:spcBef>
              <a:buFontTx/>
              <a:buNone/>
            </a:pPr>
            <a:r>
              <a:rPr lang="zh-CN" altLang="en-US" sz="3600" b="1" dirty="0" smtClean="0">
                <a:latin typeface="Times New Roman" panose="02020603050405020304" pitchFamily="18" charset="0"/>
              </a:rPr>
              <a:t>    </a:t>
            </a:r>
            <a:r>
              <a:rPr lang="en-US" altLang="zh-CN" sz="3600" b="1" dirty="0" smtClean="0">
                <a:latin typeface="Times New Roman" panose="02020603050405020304" pitchFamily="18" charset="0"/>
              </a:rPr>
              <a:t>Do not</a:t>
            </a:r>
            <a:r>
              <a:rPr lang="en-US" altLang="zh-CN" sz="3600" b="1" dirty="0" smtClean="0">
                <a:solidFill>
                  <a:srgbClr val="FF3300"/>
                </a:solidFill>
                <a:latin typeface="Times New Roman" panose="02020603050405020304" pitchFamily="18" charset="0"/>
              </a:rPr>
              <a:t> throw</a:t>
            </a:r>
            <a:r>
              <a:rPr lang="en-US" altLang="zh-CN" sz="3600" b="1" dirty="0" smtClean="0">
                <a:latin typeface="Times New Roman" panose="02020603050405020304" pitchFamily="18" charset="0"/>
              </a:rPr>
              <a:t> that plastic bag </a:t>
            </a:r>
            <a:r>
              <a:rPr lang="en-US" altLang="zh-CN" sz="3600" b="1" dirty="0" smtClean="0">
                <a:solidFill>
                  <a:srgbClr val="FF3300"/>
                </a:solidFill>
                <a:latin typeface="Times New Roman" panose="02020603050405020304" pitchFamily="18" charset="0"/>
              </a:rPr>
              <a:t>away,</a:t>
            </a:r>
          </a:p>
          <a:p>
            <a:pPr marL="0" indent="0">
              <a:lnSpc>
                <a:spcPct val="120000"/>
              </a:lnSpc>
              <a:spcBef>
                <a:spcPct val="0"/>
              </a:spcBef>
              <a:buFontTx/>
              <a:buNone/>
            </a:pPr>
            <a:r>
              <a:rPr lang="en-US" altLang="zh-CN" sz="3600" b="1" dirty="0" smtClean="0">
                <a:latin typeface="Times New Roman" panose="02020603050405020304" pitchFamily="18" charset="0"/>
              </a:rPr>
              <a:t>    it may come in handy.</a:t>
            </a:r>
            <a:br>
              <a:rPr lang="en-US" altLang="zh-CN" sz="3600" b="1" dirty="0" smtClean="0">
                <a:latin typeface="Times New Roman" panose="02020603050405020304" pitchFamily="18" charset="0"/>
              </a:rPr>
            </a:br>
            <a:r>
              <a:rPr lang="en-US" altLang="zh-CN" sz="3600" b="1" dirty="0" smtClean="0">
                <a:latin typeface="Times New Roman" panose="02020603050405020304" pitchFamily="18" charset="0"/>
              </a:rPr>
              <a:t>   </a:t>
            </a:r>
            <a:r>
              <a:rPr lang="zh-CN" altLang="en-US" sz="3600" b="1" dirty="0" smtClean="0">
                <a:solidFill>
                  <a:srgbClr val="0066FF"/>
                </a:solidFill>
                <a:latin typeface="Times New Roman" panose="02020603050405020304" pitchFamily="18" charset="0"/>
              </a:rPr>
              <a:t>别把那个塑料袋扔了，会用得着的。</a:t>
            </a:r>
            <a:r>
              <a:rPr lang="zh-CN" altLang="en-US" sz="3600" b="1" dirty="0" smtClean="0">
                <a:latin typeface="Times New Roman" panose="02020603050405020304" pitchFamily="18" charset="0"/>
              </a:rPr>
              <a:t>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Effect transition="in" filter="box(in)">
                                      <p:cBhvr>
                                        <p:cTn id="7" dur="500"/>
                                        <p:tgtEl>
                                          <p:spTgt spid="1228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882">
                                            <p:txEl>
                                              <p:pRg st="1" end="1"/>
                                            </p:txEl>
                                          </p:spTgt>
                                        </p:tgtEl>
                                        <p:attrNameLst>
                                          <p:attrName>style.visibility</p:attrName>
                                        </p:attrNameLst>
                                      </p:cBhvr>
                                      <p:to>
                                        <p:strVal val="visible"/>
                                      </p:to>
                                    </p:set>
                                    <p:animEffect transition="in" filter="box(in)">
                                      <p:cBhvr>
                                        <p:cTn id="12" dur="500"/>
                                        <p:tgtEl>
                                          <p:spTgt spid="1228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2882">
                                            <p:txEl>
                                              <p:pRg st="2" end="2"/>
                                            </p:txEl>
                                          </p:spTgt>
                                        </p:tgtEl>
                                        <p:attrNameLst>
                                          <p:attrName>style.visibility</p:attrName>
                                        </p:attrNameLst>
                                      </p:cBhvr>
                                      <p:to>
                                        <p:strVal val="visible"/>
                                      </p:to>
                                    </p:set>
                                    <p:animEffect transition="in" filter="box(in)">
                                      <p:cBhvr>
                                        <p:cTn id="17" dur="500"/>
                                        <p:tgtEl>
                                          <p:spTgt spid="1228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882">
                                            <p:txEl>
                                              <p:pRg st="3" end="3"/>
                                            </p:txEl>
                                          </p:spTgt>
                                        </p:tgtEl>
                                        <p:attrNameLst>
                                          <p:attrName>style.visibility</p:attrName>
                                        </p:attrNameLst>
                                      </p:cBhvr>
                                      <p:to>
                                        <p:strVal val="visible"/>
                                      </p:to>
                                    </p:set>
                                    <p:animEffect transition="in" filter="box(in)">
                                      <p:cBhvr>
                                        <p:cTn id="22" dur="500"/>
                                        <p:tgtEl>
                                          <p:spTgt spid="1228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文本框 76801"/>
          <p:cNvSpPr txBox="1">
            <a:spLocks noChangeArrowheads="1"/>
          </p:cNvSpPr>
          <p:nvPr/>
        </p:nvSpPr>
        <p:spPr bwMode="auto">
          <a:xfrm>
            <a:off x="1258888" y="188913"/>
            <a:ext cx="273685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5000"/>
              </a:lnSpc>
            </a:pPr>
            <a:r>
              <a:rPr lang="en-US" altLang="zh-CN" sz="2800" b="1">
                <a:solidFill>
                  <a:srgbClr val="008000"/>
                </a:solidFill>
              </a:rPr>
              <a:t>reduce</a:t>
            </a:r>
          </a:p>
          <a:p>
            <a:pPr>
              <a:lnSpc>
                <a:spcPct val="105000"/>
              </a:lnSpc>
            </a:pPr>
            <a:r>
              <a:rPr lang="en-US" altLang="zh-CN" sz="2800" b="1">
                <a:solidFill>
                  <a:srgbClr val="008000"/>
                </a:solidFill>
              </a:rPr>
              <a:t>reuse</a:t>
            </a:r>
          </a:p>
          <a:p>
            <a:pPr>
              <a:lnSpc>
                <a:spcPct val="105000"/>
              </a:lnSpc>
            </a:pPr>
            <a:r>
              <a:rPr lang="en-US" altLang="zh-CN" sz="2800" b="1">
                <a:solidFill>
                  <a:srgbClr val="008000"/>
                </a:solidFill>
              </a:rPr>
              <a:t>necessary</a:t>
            </a:r>
          </a:p>
          <a:p>
            <a:pPr>
              <a:lnSpc>
                <a:spcPct val="105000"/>
              </a:lnSpc>
            </a:pPr>
            <a:r>
              <a:rPr lang="en-US" altLang="zh-CN" sz="2800" b="1">
                <a:solidFill>
                  <a:srgbClr val="008000"/>
                </a:solidFill>
              </a:rPr>
              <a:t>plastic</a:t>
            </a:r>
          </a:p>
          <a:p>
            <a:pPr>
              <a:lnSpc>
                <a:spcPct val="105000"/>
              </a:lnSpc>
            </a:pPr>
            <a:r>
              <a:rPr lang="en-US" altLang="zh-CN" sz="2800" b="1">
                <a:solidFill>
                  <a:srgbClr val="008000"/>
                </a:solidFill>
              </a:rPr>
              <a:t>repair</a:t>
            </a:r>
          </a:p>
          <a:p>
            <a:pPr>
              <a:lnSpc>
                <a:spcPct val="105000"/>
              </a:lnSpc>
            </a:pPr>
            <a:r>
              <a:rPr lang="en-US" altLang="zh-CN" sz="2800" b="1">
                <a:solidFill>
                  <a:srgbClr val="008000"/>
                </a:solidFill>
              </a:rPr>
              <a:t>care</a:t>
            </a:r>
          </a:p>
          <a:p>
            <a:pPr>
              <a:lnSpc>
                <a:spcPct val="105000"/>
              </a:lnSpc>
            </a:pPr>
            <a:r>
              <a:rPr lang="en-US" altLang="zh-CN" sz="2800" b="1">
                <a:solidFill>
                  <a:srgbClr val="008000"/>
                </a:solidFill>
              </a:rPr>
              <a:t>Instead</a:t>
            </a:r>
          </a:p>
          <a:p>
            <a:pPr>
              <a:lnSpc>
                <a:spcPct val="105000"/>
              </a:lnSpc>
            </a:pPr>
            <a:r>
              <a:rPr lang="en-US" altLang="zh-CN" sz="2800" b="1">
                <a:solidFill>
                  <a:srgbClr val="008000"/>
                </a:solidFill>
              </a:rPr>
              <a:t>instead of</a:t>
            </a:r>
          </a:p>
          <a:p>
            <a:pPr>
              <a:lnSpc>
                <a:spcPct val="105000"/>
              </a:lnSpc>
            </a:pPr>
            <a:r>
              <a:rPr lang="en-US" altLang="zh-CN" sz="2800" b="1">
                <a:solidFill>
                  <a:srgbClr val="008000"/>
                </a:solidFill>
              </a:rPr>
              <a:t>cloth</a:t>
            </a:r>
          </a:p>
          <a:p>
            <a:pPr>
              <a:lnSpc>
                <a:spcPct val="105000"/>
              </a:lnSpc>
            </a:pPr>
            <a:r>
              <a:rPr lang="en-US" altLang="zh-CN" sz="2800" b="1">
                <a:solidFill>
                  <a:srgbClr val="008000"/>
                </a:solidFill>
              </a:rPr>
              <a:t>sort</a:t>
            </a:r>
          </a:p>
          <a:p>
            <a:pPr>
              <a:lnSpc>
                <a:spcPct val="105000"/>
              </a:lnSpc>
            </a:pPr>
            <a:r>
              <a:rPr lang="en-US" altLang="zh-CN" sz="2800" b="1">
                <a:solidFill>
                  <a:srgbClr val="008000"/>
                </a:solidFill>
              </a:rPr>
              <a:t>harm</a:t>
            </a:r>
          </a:p>
          <a:p>
            <a:pPr>
              <a:lnSpc>
                <a:spcPct val="105000"/>
              </a:lnSpc>
            </a:pPr>
            <a:r>
              <a:rPr lang="en-US" altLang="zh-CN" sz="2800" b="1">
                <a:solidFill>
                  <a:srgbClr val="008000"/>
                </a:solidFill>
              </a:rPr>
              <a:t>do harm to</a:t>
            </a:r>
          </a:p>
          <a:p>
            <a:pPr>
              <a:lnSpc>
                <a:spcPct val="105000"/>
              </a:lnSpc>
            </a:pPr>
            <a:r>
              <a:rPr lang="en-US" altLang="zh-CN" sz="2800" b="1">
                <a:solidFill>
                  <a:srgbClr val="008000"/>
                </a:solidFill>
              </a:rPr>
              <a:t>difference</a:t>
            </a:r>
          </a:p>
        </p:txBody>
      </p:sp>
      <p:sp>
        <p:nvSpPr>
          <p:cNvPr id="76803" name="矩形 76802"/>
          <p:cNvSpPr>
            <a:spLocks noChangeArrowheads="1"/>
          </p:cNvSpPr>
          <p:nvPr/>
        </p:nvSpPr>
        <p:spPr bwMode="auto">
          <a:xfrm>
            <a:off x="4140200" y="188913"/>
            <a:ext cx="4175125" cy="642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5000"/>
              </a:lnSpc>
            </a:pPr>
            <a:r>
              <a:rPr lang="zh-CN" altLang="en-US" sz="2800" b="1">
                <a:solidFill>
                  <a:srgbClr val="333300"/>
                </a:solidFill>
                <a:latin typeface="Times New Roman" panose="02020603050405020304" pitchFamily="18" charset="0"/>
              </a:rPr>
              <a:t>减少</a:t>
            </a:r>
            <a:r>
              <a:rPr lang="en-US" altLang="zh-CN" sz="2800" b="1">
                <a:solidFill>
                  <a:srgbClr val="333300"/>
                </a:solidFill>
                <a:latin typeface="Times New Roman" panose="02020603050405020304" pitchFamily="18" charset="0"/>
              </a:rPr>
              <a:t>,</a:t>
            </a:r>
            <a:r>
              <a:rPr lang="zh-CN" altLang="en-US" sz="2800" b="1">
                <a:solidFill>
                  <a:srgbClr val="333300"/>
                </a:solidFill>
                <a:latin typeface="Times New Roman" panose="02020603050405020304" pitchFamily="18" charset="0"/>
              </a:rPr>
              <a:t>减小</a:t>
            </a:r>
          </a:p>
          <a:p>
            <a:pPr>
              <a:lnSpc>
                <a:spcPct val="105000"/>
              </a:lnSpc>
            </a:pPr>
            <a:r>
              <a:rPr lang="zh-CN" altLang="en-US" sz="2800" b="1">
                <a:solidFill>
                  <a:srgbClr val="333300"/>
                </a:solidFill>
                <a:latin typeface="Times New Roman" panose="02020603050405020304" pitchFamily="18" charset="0"/>
              </a:rPr>
              <a:t>重新利用</a:t>
            </a:r>
          </a:p>
          <a:p>
            <a:pPr>
              <a:lnSpc>
                <a:spcPct val="105000"/>
              </a:lnSpc>
            </a:pPr>
            <a:r>
              <a:rPr lang="zh-CN" altLang="en-US" sz="2800" b="1">
                <a:solidFill>
                  <a:srgbClr val="333300"/>
                </a:solidFill>
                <a:latin typeface="Times New Roman" panose="02020603050405020304" pitchFamily="18" charset="0"/>
              </a:rPr>
              <a:t>有必要的</a:t>
            </a:r>
          </a:p>
          <a:p>
            <a:pPr>
              <a:lnSpc>
                <a:spcPct val="105000"/>
              </a:lnSpc>
            </a:pPr>
            <a:r>
              <a:rPr lang="zh-CN" altLang="en-US" sz="2800" b="1">
                <a:solidFill>
                  <a:srgbClr val="333300"/>
                </a:solidFill>
                <a:latin typeface="Times New Roman" panose="02020603050405020304" pitchFamily="18" charset="0"/>
              </a:rPr>
              <a:t>塑料制的，塑料</a:t>
            </a:r>
          </a:p>
          <a:p>
            <a:pPr>
              <a:lnSpc>
                <a:spcPct val="105000"/>
              </a:lnSpc>
            </a:pPr>
            <a:r>
              <a:rPr lang="zh-CN" altLang="en-US" sz="2800" b="1">
                <a:solidFill>
                  <a:srgbClr val="333300"/>
                </a:solidFill>
                <a:latin typeface="Times New Roman" panose="02020603050405020304" pitchFamily="18" charset="0"/>
              </a:rPr>
              <a:t>修复</a:t>
            </a:r>
          </a:p>
          <a:p>
            <a:pPr>
              <a:lnSpc>
                <a:spcPct val="105000"/>
              </a:lnSpc>
            </a:pPr>
            <a:r>
              <a:rPr lang="zh-CN" altLang="en-US" sz="2800" b="1">
                <a:solidFill>
                  <a:srgbClr val="333300"/>
                </a:solidFill>
                <a:latin typeface="Times New Roman" panose="02020603050405020304" pitchFamily="18" charset="0"/>
              </a:rPr>
              <a:t>在意</a:t>
            </a:r>
            <a:r>
              <a:rPr lang="en-US" altLang="zh-CN" sz="2800" b="1">
                <a:solidFill>
                  <a:srgbClr val="333300"/>
                </a:solidFill>
                <a:latin typeface="Times New Roman" panose="02020603050405020304" pitchFamily="18" charset="0"/>
              </a:rPr>
              <a:t>,</a:t>
            </a:r>
            <a:r>
              <a:rPr lang="zh-CN" altLang="en-US" sz="2800" b="1">
                <a:solidFill>
                  <a:srgbClr val="333300"/>
                </a:solidFill>
                <a:latin typeface="Times New Roman" panose="02020603050405020304" pitchFamily="18" charset="0"/>
              </a:rPr>
              <a:t>关心</a:t>
            </a:r>
            <a:r>
              <a:rPr lang="en-US" altLang="zh-CN" sz="2800" b="1">
                <a:solidFill>
                  <a:srgbClr val="333300"/>
                </a:solidFill>
                <a:latin typeface="Times New Roman" panose="02020603050405020304" pitchFamily="18" charset="0"/>
              </a:rPr>
              <a:t>;</a:t>
            </a:r>
            <a:r>
              <a:rPr lang="zh-CN" altLang="en-US" sz="2800" b="1">
                <a:solidFill>
                  <a:srgbClr val="333300"/>
                </a:solidFill>
                <a:latin typeface="Times New Roman" panose="02020603050405020304" pitchFamily="18" charset="0"/>
              </a:rPr>
              <a:t>担心</a:t>
            </a:r>
          </a:p>
          <a:p>
            <a:pPr>
              <a:lnSpc>
                <a:spcPct val="105000"/>
              </a:lnSpc>
            </a:pPr>
            <a:r>
              <a:rPr lang="zh-CN" altLang="en-US" sz="2800" b="1">
                <a:solidFill>
                  <a:srgbClr val="333300"/>
                </a:solidFill>
                <a:latin typeface="Times New Roman" panose="02020603050405020304" pitchFamily="18" charset="0"/>
              </a:rPr>
              <a:t>代替</a:t>
            </a:r>
          </a:p>
          <a:p>
            <a:pPr>
              <a:lnSpc>
                <a:spcPct val="105000"/>
              </a:lnSpc>
            </a:pPr>
            <a:r>
              <a:rPr lang="zh-CN" altLang="en-US" sz="2800" b="1">
                <a:solidFill>
                  <a:srgbClr val="333300"/>
                </a:solidFill>
              </a:rPr>
              <a:t>代替</a:t>
            </a:r>
            <a:r>
              <a:rPr lang="en-US" altLang="zh-CN" sz="2800" b="1">
                <a:solidFill>
                  <a:srgbClr val="333300"/>
                </a:solidFill>
              </a:rPr>
              <a:t>,</a:t>
            </a:r>
            <a:r>
              <a:rPr lang="zh-CN" altLang="en-US" sz="2800" b="1">
                <a:solidFill>
                  <a:srgbClr val="333300"/>
                </a:solidFill>
              </a:rPr>
              <a:t>而不是</a:t>
            </a:r>
          </a:p>
          <a:p>
            <a:pPr>
              <a:lnSpc>
                <a:spcPct val="105000"/>
              </a:lnSpc>
            </a:pPr>
            <a:r>
              <a:rPr lang="zh-CN" altLang="en-US" sz="2800" b="1">
                <a:solidFill>
                  <a:srgbClr val="333300"/>
                </a:solidFill>
              </a:rPr>
              <a:t>布</a:t>
            </a:r>
          </a:p>
          <a:p>
            <a:pPr>
              <a:lnSpc>
                <a:spcPct val="105000"/>
              </a:lnSpc>
            </a:pPr>
            <a:r>
              <a:rPr lang="zh-CN" altLang="en-US" sz="2800" b="1">
                <a:solidFill>
                  <a:srgbClr val="333300"/>
                </a:solidFill>
              </a:rPr>
              <a:t>挑拣</a:t>
            </a:r>
          </a:p>
          <a:p>
            <a:pPr>
              <a:lnSpc>
                <a:spcPct val="105000"/>
              </a:lnSpc>
            </a:pPr>
            <a:r>
              <a:rPr lang="zh-CN" altLang="en-US" sz="2800" b="1">
                <a:solidFill>
                  <a:srgbClr val="333300"/>
                </a:solidFill>
              </a:rPr>
              <a:t>伤害</a:t>
            </a:r>
          </a:p>
          <a:p>
            <a:pPr>
              <a:lnSpc>
                <a:spcPct val="105000"/>
              </a:lnSpc>
            </a:pPr>
            <a:r>
              <a:rPr lang="zh-CN" altLang="en-US" sz="2800" b="1">
                <a:solidFill>
                  <a:srgbClr val="333300"/>
                </a:solidFill>
              </a:rPr>
              <a:t>对</a:t>
            </a:r>
            <a:r>
              <a:rPr lang="en-US" altLang="zh-CN" sz="2800" b="1">
                <a:solidFill>
                  <a:srgbClr val="333300"/>
                </a:solidFill>
              </a:rPr>
              <a:t>...</a:t>
            </a:r>
            <a:r>
              <a:rPr lang="zh-CN" altLang="en-US" sz="2800" b="1">
                <a:solidFill>
                  <a:srgbClr val="333300"/>
                </a:solidFill>
              </a:rPr>
              <a:t>造成伤害</a:t>
            </a:r>
          </a:p>
          <a:p>
            <a:pPr>
              <a:lnSpc>
                <a:spcPct val="105000"/>
              </a:lnSpc>
            </a:pPr>
            <a:r>
              <a:rPr lang="zh-CN" altLang="en-US" sz="2800" b="1">
                <a:solidFill>
                  <a:srgbClr val="333300"/>
                </a:solidFill>
              </a:rPr>
              <a:t>差别</a:t>
            </a:r>
            <a:r>
              <a:rPr lang="en-US" altLang="zh-CN" sz="2800" b="1">
                <a:solidFill>
                  <a:srgbClr val="333300"/>
                </a:solidFill>
              </a:rPr>
              <a:t>,</a:t>
            </a:r>
            <a:r>
              <a:rPr lang="zh-CN" altLang="en-US" sz="2800" b="1">
                <a:solidFill>
                  <a:srgbClr val="333300"/>
                </a:solidFill>
              </a:rPr>
              <a:t>差异</a:t>
            </a:r>
          </a:p>
          <a:p>
            <a:pPr>
              <a:lnSpc>
                <a:spcPct val="120000"/>
              </a:lnSpc>
            </a:pPr>
            <a:endParaRPr lang="zh-CN" altLang="en-US" sz="2800" b="1">
              <a:solidFill>
                <a:srgbClr val="333300"/>
              </a:solidFill>
              <a:latin typeface="Times New Roman" panose="02020603050405020304" pitchFamily="18"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1000" fill="hold"/>
                                        <p:tgtEl>
                                          <p:spTgt spid="76802"/>
                                        </p:tgtEl>
                                        <p:attrNameLst>
                                          <p:attrName>ppt_x</p:attrName>
                                        </p:attrNameLst>
                                      </p:cBhvr>
                                      <p:tavLst>
                                        <p:tav tm="0">
                                          <p:val>
                                            <p:strVal val="#ppt_x-.2"/>
                                          </p:val>
                                        </p:tav>
                                        <p:tav tm="100000">
                                          <p:val>
                                            <p:strVal val="#ppt_x"/>
                                          </p:val>
                                        </p:tav>
                                      </p:tavLst>
                                    </p:anim>
                                    <p:anim calcmode="lin" valueType="num">
                                      <p:cBhvr>
                                        <p:cTn id="8" dur="1000" fill="hold"/>
                                        <p:tgtEl>
                                          <p:spTgt spid="768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7680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6803">
                                            <p:txEl>
                                              <p:pRg st="0" end="0"/>
                                            </p:txEl>
                                          </p:spTgt>
                                        </p:tgtEl>
                                        <p:attrNameLst>
                                          <p:attrName>style.visibility</p:attrName>
                                        </p:attrNameLst>
                                      </p:cBhvr>
                                      <p:to>
                                        <p:strVal val="visible"/>
                                      </p:to>
                                    </p:set>
                                    <p:anim calcmode="lin" valueType="num">
                                      <p:cBhvr>
                                        <p:cTn id="14" dur="500" fill="hold"/>
                                        <p:tgtEl>
                                          <p:spTgt spid="76803">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7680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500"/>
                                        <p:tgtEl>
                                          <p:spTgt spid="7680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6803">
                                            <p:txEl>
                                              <p:pRg st="1" end="1"/>
                                            </p:txEl>
                                          </p:spTgt>
                                        </p:tgtEl>
                                        <p:attrNameLst>
                                          <p:attrName>style.visibility</p:attrName>
                                        </p:attrNameLst>
                                      </p:cBhvr>
                                      <p:to>
                                        <p:strVal val="visible"/>
                                      </p:to>
                                    </p:set>
                                    <p:anim calcmode="lin" valueType="num">
                                      <p:cBhvr>
                                        <p:cTn id="21" dur="500" fill="hold"/>
                                        <p:tgtEl>
                                          <p:spTgt spid="76803">
                                            <p:txEl>
                                              <p:pRg st="1" end="1"/>
                                            </p:txEl>
                                          </p:spTgt>
                                        </p:tgtEl>
                                        <p:attrNameLst>
                                          <p:attrName>ppt_x</p:attrName>
                                        </p:attrNameLst>
                                      </p:cBhvr>
                                      <p:tavLst>
                                        <p:tav tm="0">
                                          <p:val>
                                            <p:strVal val="#ppt_x-.2"/>
                                          </p:val>
                                        </p:tav>
                                        <p:tav tm="100000">
                                          <p:val>
                                            <p:strVal val="#ppt_x"/>
                                          </p:val>
                                        </p:tav>
                                      </p:tavLst>
                                    </p:anim>
                                    <p:anim calcmode="lin" valueType="num">
                                      <p:cBhvr>
                                        <p:cTn id="22" dur="500" fill="hold"/>
                                        <p:tgtEl>
                                          <p:spTgt spid="7680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500"/>
                                        <p:tgtEl>
                                          <p:spTgt spid="7680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6803">
                                            <p:txEl>
                                              <p:pRg st="2" end="2"/>
                                            </p:txEl>
                                          </p:spTgt>
                                        </p:tgtEl>
                                        <p:attrNameLst>
                                          <p:attrName>style.visibility</p:attrName>
                                        </p:attrNameLst>
                                      </p:cBhvr>
                                      <p:to>
                                        <p:strVal val="visible"/>
                                      </p:to>
                                    </p:set>
                                    <p:anim calcmode="lin" valueType="num">
                                      <p:cBhvr>
                                        <p:cTn id="28" dur="500" fill="hold"/>
                                        <p:tgtEl>
                                          <p:spTgt spid="76803">
                                            <p:txEl>
                                              <p:pRg st="2" end="2"/>
                                            </p:txEl>
                                          </p:spTgt>
                                        </p:tgtEl>
                                        <p:attrNameLst>
                                          <p:attrName>ppt_x</p:attrName>
                                        </p:attrNameLst>
                                      </p:cBhvr>
                                      <p:tavLst>
                                        <p:tav tm="0">
                                          <p:val>
                                            <p:strVal val="#ppt_x-.2"/>
                                          </p:val>
                                        </p:tav>
                                        <p:tav tm="100000">
                                          <p:val>
                                            <p:strVal val="#ppt_x"/>
                                          </p:val>
                                        </p:tav>
                                      </p:tavLst>
                                    </p:anim>
                                    <p:anim calcmode="lin" valueType="num">
                                      <p:cBhvr>
                                        <p:cTn id="29" dur="500" fill="hold"/>
                                        <p:tgtEl>
                                          <p:spTgt spid="7680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500"/>
                                        <p:tgtEl>
                                          <p:spTgt spid="7680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76803">
                                            <p:txEl>
                                              <p:pRg st="3" end="3"/>
                                            </p:txEl>
                                          </p:spTgt>
                                        </p:tgtEl>
                                        <p:attrNameLst>
                                          <p:attrName>style.visibility</p:attrName>
                                        </p:attrNameLst>
                                      </p:cBhvr>
                                      <p:to>
                                        <p:strVal val="visible"/>
                                      </p:to>
                                    </p:set>
                                    <p:anim calcmode="lin" valueType="num">
                                      <p:cBhvr>
                                        <p:cTn id="35" dur="500" fill="hold"/>
                                        <p:tgtEl>
                                          <p:spTgt spid="76803">
                                            <p:txEl>
                                              <p:pRg st="3" end="3"/>
                                            </p:txEl>
                                          </p:spTgt>
                                        </p:tgtEl>
                                        <p:attrNameLst>
                                          <p:attrName>ppt_x</p:attrName>
                                        </p:attrNameLst>
                                      </p:cBhvr>
                                      <p:tavLst>
                                        <p:tav tm="0">
                                          <p:val>
                                            <p:strVal val="#ppt_x-.2"/>
                                          </p:val>
                                        </p:tav>
                                        <p:tav tm="100000">
                                          <p:val>
                                            <p:strVal val="#ppt_x"/>
                                          </p:val>
                                        </p:tav>
                                      </p:tavLst>
                                    </p:anim>
                                    <p:anim calcmode="lin" valueType="num">
                                      <p:cBhvr>
                                        <p:cTn id="36" dur="500" fill="hold"/>
                                        <p:tgtEl>
                                          <p:spTgt spid="7680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500"/>
                                        <p:tgtEl>
                                          <p:spTgt spid="7680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76803">
                                            <p:txEl>
                                              <p:pRg st="4" end="4"/>
                                            </p:txEl>
                                          </p:spTgt>
                                        </p:tgtEl>
                                        <p:attrNameLst>
                                          <p:attrName>style.visibility</p:attrName>
                                        </p:attrNameLst>
                                      </p:cBhvr>
                                      <p:to>
                                        <p:strVal val="visible"/>
                                      </p:to>
                                    </p:set>
                                    <p:anim calcmode="lin" valueType="num">
                                      <p:cBhvr>
                                        <p:cTn id="42" dur="500" fill="hold"/>
                                        <p:tgtEl>
                                          <p:spTgt spid="76803">
                                            <p:txEl>
                                              <p:pRg st="4" end="4"/>
                                            </p:txEl>
                                          </p:spTgt>
                                        </p:tgtEl>
                                        <p:attrNameLst>
                                          <p:attrName>ppt_x</p:attrName>
                                        </p:attrNameLst>
                                      </p:cBhvr>
                                      <p:tavLst>
                                        <p:tav tm="0">
                                          <p:val>
                                            <p:strVal val="#ppt_x-.2"/>
                                          </p:val>
                                        </p:tav>
                                        <p:tav tm="100000">
                                          <p:val>
                                            <p:strVal val="#ppt_x"/>
                                          </p:val>
                                        </p:tav>
                                      </p:tavLst>
                                    </p:anim>
                                    <p:anim calcmode="lin" valueType="num">
                                      <p:cBhvr>
                                        <p:cTn id="43" dur="500" fill="hold"/>
                                        <p:tgtEl>
                                          <p:spTgt spid="7680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500"/>
                                        <p:tgtEl>
                                          <p:spTgt spid="7680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76803">
                                            <p:txEl>
                                              <p:pRg st="5" end="5"/>
                                            </p:txEl>
                                          </p:spTgt>
                                        </p:tgtEl>
                                        <p:attrNameLst>
                                          <p:attrName>style.visibility</p:attrName>
                                        </p:attrNameLst>
                                      </p:cBhvr>
                                      <p:to>
                                        <p:strVal val="visible"/>
                                      </p:to>
                                    </p:set>
                                    <p:anim calcmode="lin" valueType="num">
                                      <p:cBhvr>
                                        <p:cTn id="49" dur="500" fill="hold"/>
                                        <p:tgtEl>
                                          <p:spTgt spid="76803">
                                            <p:txEl>
                                              <p:pRg st="5" end="5"/>
                                            </p:txEl>
                                          </p:spTgt>
                                        </p:tgtEl>
                                        <p:attrNameLst>
                                          <p:attrName>ppt_x</p:attrName>
                                        </p:attrNameLst>
                                      </p:cBhvr>
                                      <p:tavLst>
                                        <p:tav tm="0">
                                          <p:val>
                                            <p:strVal val="#ppt_x-.2"/>
                                          </p:val>
                                        </p:tav>
                                        <p:tav tm="100000">
                                          <p:val>
                                            <p:strVal val="#ppt_x"/>
                                          </p:val>
                                        </p:tav>
                                      </p:tavLst>
                                    </p:anim>
                                    <p:anim calcmode="lin" valueType="num">
                                      <p:cBhvr>
                                        <p:cTn id="50" dur="500" fill="hold"/>
                                        <p:tgtEl>
                                          <p:spTgt spid="7680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1" dur="500"/>
                                        <p:tgtEl>
                                          <p:spTgt spid="7680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76803">
                                            <p:txEl>
                                              <p:pRg st="6" end="6"/>
                                            </p:txEl>
                                          </p:spTgt>
                                        </p:tgtEl>
                                        <p:attrNameLst>
                                          <p:attrName>style.visibility</p:attrName>
                                        </p:attrNameLst>
                                      </p:cBhvr>
                                      <p:to>
                                        <p:strVal val="visible"/>
                                      </p:to>
                                    </p:set>
                                    <p:anim calcmode="lin" valueType="num">
                                      <p:cBhvr>
                                        <p:cTn id="56" dur="500" fill="hold"/>
                                        <p:tgtEl>
                                          <p:spTgt spid="76803">
                                            <p:txEl>
                                              <p:pRg st="6" end="6"/>
                                            </p:txEl>
                                          </p:spTgt>
                                        </p:tgtEl>
                                        <p:attrNameLst>
                                          <p:attrName>ppt_x</p:attrName>
                                        </p:attrNameLst>
                                      </p:cBhvr>
                                      <p:tavLst>
                                        <p:tav tm="0">
                                          <p:val>
                                            <p:strVal val="#ppt_x-.2"/>
                                          </p:val>
                                        </p:tav>
                                        <p:tav tm="100000">
                                          <p:val>
                                            <p:strVal val="#ppt_x"/>
                                          </p:val>
                                        </p:tav>
                                      </p:tavLst>
                                    </p:anim>
                                    <p:anim calcmode="lin" valueType="num">
                                      <p:cBhvr>
                                        <p:cTn id="57" dur="500" fill="hold"/>
                                        <p:tgtEl>
                                          <p:spTgt spid="7680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8" dur="500"/>
                                        <p:tgtEl>
                                          <p:spTgt spid="76803">
                                            <p:txEl>
                                              <p:pRg st="6" end="6"/>
                                            </p:txEl>
                                          </p:spTgt>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76803">
                                            <p:txEl>
                                              <p:pRg st="7" end="7"/>
                                            </p:txEl>
                                          </p:spTgt>
                                        </p:tgtEl>
                                        <p:attrNameLst>
                                          <p:attrName>style.visibility</p:attrName>
                                        </p:attrNameLst>
                                      </p:cBhvr>
                                      <p:to>
                                        <p:strVal val="visible"/>
                                      </p:to>
                                    </p:set>
                                    <p:anim calcmode="lin" valueType="num">
                                      <p:cBhvr>
                                        <p:cTn id="61" dur="500" fill="hold"/>
                                        <p:tgtEl>
                                          <p:spTgt spid="76803">
                                            <p:txEl>
                                              <p:pRg st="7" end="7"/>
                                            </p:txEl>
                                          </p:spTgt>
                                        </p:tgtEl>
                                        <p:attrNameLst>
                                          <p:attrName>ppt_x</p:attrName>
                                        </p:attrNameLst>
                                      </p:cBhvr>
                                      <p:tavLst>
                                        <p:tav tm="0">
                                          <p:val>
                                            <p:strVal val="#ppt_x-.2"/>
                                          </p:val>
                                        </p:tav>
                                        <p:tav tm="100000">
                                          <p:val>
                                            <p:strVal val="#ppt_x"/>
                                          </p:val>
                                        </p:tav>
                                      </p:tavLst>
                                    </p:anim>
                                    <p:anim calcmode="lin" valueType="num">
                                      <p:cBhvr>
                                        <p:cTn id="62" dur="500" fill="hold"/>
                                        <p:tgtEl>
                                          <p:spTgt spid="7680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63" dur="500"/>
                                        <p:tgtEl>
                                          <p:spTgt spid="76803">
                                            <p:txEl>
                                              <p:pRg st="7" end="7"/>
                                            </p:txEl>
                                          </p:spTgt>
                                        </p:tgtEl>
                                      </p:cBhvr>
                                    </p:animEffect>
                                  </p:childTnLst>
                                </p:cTn>
                              </p:par>
                              <p:par>
                                <p:cTn id="64" presetID="29" presetClass="entr" presetSubtype="0" fill="hold" grpId="0" nodeType="withEffect">
                                  <p:stCondLst>
                                    <p:cond delay="0"/>
                                  </p:stCondLst>
                                  <p:childTnLst>
                                    <p:set>
                                      <p:cBhvr>
                                        <p:cTn id="65" dur="1" fill="hold">
                                          <p:stCondLst>
                                            <p:cond delay="0"/>
                                          </p:stCondLst>
                                        </p:cTn>
                                        <p:tgtEl>
                                          <p:spTgt spid="76803">
                                            <p:txEl>
                                              <p:pRg st="8" end="8"/>
                                            </p:txEl>
                                          </p:spTgt>
                                        </p:tgtEl>
                                        <p:attrNameLst>
                                          <p:attrName>style.visibility</p:attrName>
                                        </p:attrNameLst>
                                      </p:cBhvr>
                                      <p:to>
                                        <p:strVal val="visible"/>
                                      </p:to>
                                    </p:set>
                                    <p:anim calcmode="lin" valueType="num">
                                      <p:cBhvr>
                                        <p:cTn id="66" dur="500" fill="hold"/>
                                        <p:tgtEl>
                                          <p:spTgt spid="76803">
                                            <p:txEl>
                                              <p:pRg st="8" end="8"/>
                                            </p:txEl>
                                          </p:spTgt>
                                        </p:tgtEl>
                                        <p:attrNameLst>
                                          <p:attrName>ppt_x</p:attrName>
                                        </p:attrNameLst>
                                      </p:cBhvr>
                                      <p:tavLst>
                                        <p:tav tm="0">
                                          <p:val>
                                            <p:strVal val="#ppt_x-.2"/>
                                          </p:val>
                                        </p:tav>
                                        <p:tav tm="100000">
                                          <p:val>
                                            <p:strVal val="#ppt_x"/>
                                          </p:val>
                                        </p:tav>
                                      </p:tavLst>
                                    </p:anim>
                                    <p:anim calcmode="lin" valueType="num">
                                      <p:cBhvr>
                                        <p:cTn id="67" dur="500" fill="hold"/>
                                        <p:tgtEl>
                                          <p:spTgt spid="7680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8" dur="500"/>
                                        <p:tgtEl>
                                          <p:spTgt spid="76803">
                                            <p:txEl>
                                              <p:pRg st="8" end="8"/>
                                            </p:txEl>
                                          </p:spTgt>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76803">
                                            <p:txEl>
                                              <p:pRg st="9" end="9"/>
                                            </p:txEl>
                                          </p:spTgt>
                                        </p:tgtEl>
                                        <p:attrNameLst>
                                          <p:attrName>style.visibility</p:attrName>
                                        </p:attrNameLst>
                                      </p:cBhvr>
                                      <p:to>
                                        <p:strVal val="visible"/>
                                      </p:to>
                                    </p:set>
                                    <p:anim calcmode="lin" valueType="num">
                                      <p:cBhvr>
                                        <p:cTn id="71" dur="500" fill="hold"/>
                                        <p:tgtEl>
                                          <p:spTgt spid="76803">
                                            <p:txEl>
                                              <p:pRg st="9" end="9"/>
                                            </p:txEl>
                                          </p:spTgt>
                                        </p:tgtEl>
                                        <p:attrNameLst>
                                          <p:attrName>ppt_x</p:attrName>
                                        </p:attrNameLst>
                                      </p:cBhvr>
                                      <p:tavLst>
                                        <p:tav tm="0">
                                          <p:val>
                                            <p:strVal val="#ppt_x-.2"/>
                                          </p:val>
                                        </p:tav>
                                        <p:tav tm="100000">
                                          <p:val>
                                            <p:strVal val="#ppt_x"/>
                                          </p:val>
                                        </p:tav>
                                      </p:tavLst>
                                    </p:anim>
                                    <p:anim calcmode="lin" valueType="num">
                                      <p:cBhvr>
                                        <p:cTn id="72" dur="500" fill="hold"/>
                                        <p:tgtEl>
                                          <p:spTgt spid="7680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73" dur="500"/>
                                        <p:tgtEl>
                                          <p:spTgt spid="76803">
                                            <p:txEl>
                                              <p:pRg st="9" end="9"/>
                                            </p:txEl>
                                          </p:spTgt>
                                        </p:tgtEl>
                                      </p:cBhvr>
                                    </p:animEffect>
                                  </p:childTnLst>
                                </p:cTn>
                              </p:par>
                              <p:par>
                                <p:cTn id="74" presetID="29" presetClass="entr" presetSubtype="0" fill="hold" grpId="0" nodeType="withEffect">
                                  <p:stCondLst>
                                    <p:cond delay="0"/>
                                  </p:stCondLst>
                                  <p:childTnLst>
                                    <p:set>
                                      <p:cBhvr>
                                        <p:cTn id="75" dur="1" fill="hold">
                                          <p:stCondLst>
                                            <p:cond delay="0"/>
                                          </p:stCondLst>
                                        </p:cTn>
                                        <p:tgtEl>
                                          <p:spTgt spid="76803">
                                            <p:txEl>
                                              <p:pRg st="10" end="10"/>
                                            </p:txEl>
                                          </p:spTgt>
                                        </p:tgtEl>
                                        <p:attrNameLst>
                                          <p:attrName>style.visibility</p:attrName>
                                        </p:attrNameLst>
                                      </p:cBhvr>
                                      <p:to>
                                        <p:strVal val="visible"/>
                                      </p:to>
                                    </p:set>
                                    <p:anim calcmode="lin" valueType="num">
                                      <p:cBhvr>
                                        <p:cTn id="76" dur="500" fill="hold"/>
                                        <p:tgtEl>
                                          <p:spTgt spid="76803">
                                            <p:txEl>
                                              <p:pRg st="10" end="10"/>
                                            </p:txEl>
                                          </p:spTgt>
                                        </p:tgtEl>
                                        <p:attrNameLst>
                                          <p:attrName>ppt_x</p:attrName>
                                        </p:attrNameLst>
                                      </p:cBhvr>
                                      <p:tavLst>
                                        <p:tav tm="0">
                                          <p:val>
                                            <p:strVal val="#ppt_x-.2"/>
                                          </p:val>
                                        </p:tav>
                                        <p:tav tm="100000">
                                          <p:val>
                                            <p:strVal val="#ppt_x"/>
                                          </p:val>
                                        </p:tav>
                                      </p:tavLst>
                                    </p:anim>
                                    <p:anim calcmode="lin" valueType="num">
                                      <p:cBhvr>
                                        <p:cTn id="77" dur="500" fill="hold"/>
                                        <p:tgtEl>
                                          <p:spTgt spid="7680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78" dur="500"/>
                                        <p:tgtEl>
                                          <p:spTgt spid="76803">
                                            <p:txEl>
                                              <p:pRg st="10" end="10"/>
                                            </p:txEl>
                                          </p:spTgt>
                                        </p:tgtEl>
                                      </p:cBhvr>
                                    </p:animEffect>
                                  </p:childTnLst>
                                </p:cTn>
                              </p:par>
                              <p:par>
                                <p:cTn id="79" presetID="29" presetClass="entr" presetSubtype="0" fill="hold" grpId="0" nodeType="withEffect">
                                  <p:stCondLst>
                                    <p:cond delay="0"/>
                                  </p:stCondLst>
                                  <p:childTnLst>
                                    <p:set>
                                      <p:cBhvr>
                                        <p:cTn id="80" dur="1" fill="hold">
                                          <p:stCondLst>
                                            <p:cond delay="0"/>
                                          </p:stCondLst>
                                        </p:cTn>
                                        <p:tgtEl>
                                          <p:spTgt spid="76803">
                                            <p:txEl>
                                              <p:pRg st="11" end="11"/>
                                            </p:txEl>
                                          </p:spTgt>
                                        </p:tgtEl>
                                        <p:attrNameLst>
                                          <p:attrName>style.visibility</p:attrName>
                                        </p:attrNameLst>
                                      </p:cBhvr>
                                      <p:to>
                                        <p:strVal val="visible"/>
                                      </p:to>
                                    </p:set>
                                    <p:anim calcmode="lin" valueType="num">
                                      <p:cBhvr>
                                        <p:cTn id="81" dur="500" fill="hold"/>
                                        <p:tgtEl>
                                          <p:spTgt spid="76803">
                                            <p:txEl>
                                              <p:pRg st="11" end="11"/>
                                            </p:txEl>
                                          </p:spTgt>
                                        </p:tgtEl>
                                        <p:attrNameLst>
                                          <p:attrName>ppt_x</p:attrName>
                                        </p:attrNameLst>
                                      </p:cBhvr>
                                      <p:tavLst>
                                        <p:tav tm="0">
                                          <p:val>
                                            <p:strVal val="#ppt_x-.2"/>
                                          </p:val>
                                        </p:tav>
                                        <p:tav tm="100000">
                                          <p:val>
                                            <p:strVal val="#ppt_x"/>
                                          </p:val>
                                        </p:tav>
                                      </p:tavLst>
                                    </p:anim>
                                    <p:anim calcmode="lin" valueType="num">
                                      <p:cBhvr>
                                        <p:cTn id="82" dur="500" fill="hold"/>
                                        <p:tgtEl>
                                          <p:spTgt spid="76803">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83" dur="500"/>
                                        <p:tgtEl>
                                          <p:spTgt spid="76803">
                                            <p:txEl>
                                              <p:pRg st="11" end="11"/>
                                            </p:txEl>
                                          </p:spTgt>
                                        </p:tgtEl>
                                      </p:cBhvr>
                                    </p:animEffect>
                                  </p:childTnLst>
                                </p:cTn>
                              </p:par>
                              <p:par>
                                <p:cTn id="84" presetID="29" presetClass="entr" presetSubtype="0" fill="hold" grpId="0" nodeType="withEffect">
                                  <p:stCondLst>
                                    <p:cond delay="0"/>
                                  </p:stCondLst>
                                  <p:childTnLst>
                                    <p:set>
                                      <p:cBhvr>
                                        <p:cTn id="85" dur="1" fill="hold">
                                          <p:stCondLst>
                                            <p:cond delay="0"/>
                                          </p:stCondLst>
                                        </p:cTn>
                                        <p:tgtEl>
                                          <p:spTgt spid="76803">
                                            <p:txEl>
                                              <p:pRg st="12" end="12"/>
                                            </p:txEl>
                                          </p:spTgt>
                                        </p:tgtEl>
                                        <p:attrNameLst>
                                          <p:attrName>style.visibility</p:attrName>
                                        </p:attrNameLst>
                                      </p:cBhvr>
                                      <p:to>
                                        <p:strVal val="visible"/>
                                      </p:to>
                                    </p:set>
                                    <p:anim calcmode="lin" valueType="num">
                                      <p:cBhvr>
                                        <p:cTn id="86" dur="500" fill="hold"/>
                                        <p:tgtEl>
                                          <p:spTgt spid="76803">
                                            <p:txEl>
                                              <p:pRg st="12" end="12"/>
                                            </p:txEl>
                                          </p:spTgt>
                                        </p:tgtEl>
                                        <p:attrNameLst>
                                          <p:attrName>ppt_x</p:attrName>
                                        </p:attrNameLst>
                                      </p:cBhvr>
                                      <p:tavLst>
                                        <p:tav tm="0">
                                          <p:val>
                                            <p:strVal val="#ppt_x-.2"/>
                                          </p:val>
                                        </p:tav>
                                        <p:tav tm="100000">
                                          <p:val>
                                            <p:strVal val="#ppt_x"/>
                                          </p:val>
                                        </p:tav>
                                      </p:tavLst>
                                    </p:anim>
                                    <p:anim calcmode="lin" valueType="num">
                                      <p:cBhvr>
                                        <p:cTn id="87" dur="500" fill="hold"/>
                                        <p:tgtEl>
                                          <p:spTgt spid="76803">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88" dur="500"/>
                                        <p:tgtEl>
                                          <p:spTgt spid="768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内容占位符 123905"/>
          <p:cNvSpPr>
            <a:spLocks noGrp="1" noChangeArrowheads="1"/>
          </p:cNvSpPr>
          <p:nvPr>
            <p:ph idx="1"/>
          </p:nvPr>
        </p:nvSpPr>
        <p:spPr>
          <a:xfrm>
            <a:off x="539750" y="1196975"/>
            <a:ext cx="8229600" cy="4525963"/>
          </a:xfrm>
        </p:spPr>
        <p:txBody>
          <a:bodyPr anchor="ctr"/>
          <a:lstStyle/>
          <a:p>
            <a:pPr marL="0" indent="0">
              <a:lnSpc>
                <a:spcPct val="120000"/>
              </a:lnSpc>
              <a:spcBef>
                <a:spcPct val="0"/>
              </a:spcBef>
              <a:buFontTx/>
              <a:buNone/>
            </a:pPr>
            <a:r>
              <a:rPr lang="en-US" altLang="zh-CN" sz="3600" b="1" dirty="0" smtClean="0">
                <a:latin typeface="Times New Roman" panose="02020603050405020304" pitchFamily="18" charset="0"/>
              </a:rPr>
              <a:t>3. </a:t>
            </a:r>
            <a:r>
              <a:rPr lang="en-US" altLang="zh-CN" sz="3600" b="1" dirty="0" smtClean="0">
                <a:solidFill>
                  <a:srgbClr val="FF3300"/>
                </a:solidFill>
                <a:latin typeface="Times New Roman" panose="02020603050405020304" pitchFamily="18" charset="0"/>
              </a:rPr>
              <a:t>care about</a:t>
            </a:r>
            <a:r>
              <a:rPr lang="en-US" altLang="zh-CN" sz="3600" b="1" dirty="0" smtClean="0">
                <a:latin typeface="Times New Roman" panose="02020603050405020304" pitchFamily="18" charset="0"/>
              </a:rPr>
              <a:t>    </a:t>
            </a:r>
            <a:r>
              <a:rPr lang="zh-CN" altLang="en-US" sz="3600" b="1" dirty="0" smtClean="0">
                <a:latin typeface="Times New Roman" panose="02020603050405020304" pitchFamily="18" charset="0"/>
              </a:rPr>
              <a:t>关心，介意，在乎 </a:t>
            </a:r>
          </a:p>
          <a:p>
            <a:pPr marL="0" indent="0">
              <a:lnSpc>
                <a:spcPct val="120000"/>
              </a:lnSpc>
              <a:spcBef>
                <a:spcPct val="0"/>
              </a:spcBef>
              <a:buFontTx/>
              <a:buNone/>
            </a:pPr>
            <a:r>
              <a:rPr lang="zh-CN" altLang="en-US" sz="3600" b="1" dirty="0" smtClean="0">
                <a:latin typeface="Times New Roman" panose="02020603050405020304" pitchFamily="18" charset="0"/>
              </a:rPr>
              <a:t>    </a:t>
            </a:r>
            <a:r>
              <a:rPr lang="en-US" altLang="zh-CN" sz="3600" b="1" dirty="0" smtClean="0">
                <a:latin typeface="Times New Roman" panose="02020603050405020304" pitchFamily="18" charset="0"/>
              </a:rPr>
              <a:t>I </a:t>
            </a:r>
            <a:r>
              <a:rPr lang="en-US" altLang="zh-CN" sz="3600" b="1" dirty="0" smtClean="0">
                <a:solidFill>
                  <a:srgbClr val="FF3300"/>
                </a:solidFill>
                <a:latin typeface="Times New Roman" panose="02020603050405020304" pitchFamily="18" charset="0"/>
              </a:rPr>
              <a:t>care about</a:t>
            </a:r>
            <a:r>
              <a:rPr lang="en-US" altLang="zh-CN" sz="3600" b="1" dirty="0" smtClean="0">
                <a:latin typeface="Times New Roman" panose="02020603050405020304" pitchFamily="18" charset="0"/>
              </a:rPr>
              <a:t> you a lot.</a:t>
            </a:r>
            <a:r>
              <a:rPr lang="en-US" altLang="zh-CN" sz="3600" b="1" dirty="0" smtClean="0">
                <a:solidFill>
                  <a:srgbClr val="0066FF"/>
                </a:solidFill>
                <a:latin typeface="Times New Roman" panose="02020603050405020304" pitchFamily="18" charset="0"/>
              </a:rPr>
              <a:t/>
            </a:r>
            <a:br>
              <a:rPr lang="en-US" altLang="zh-CN" sz="3600" b="1" dirty="0" smtClean="0">
                <a:solidFill>
                  <a:srgbClr val="0066FF"/>
                </a:solidFill>
                <a:latin typeface="Times New Roman" panose="02020603050405020304" pitchFamily="18" charset="0"/>
              </a:rPr>
            </a:br>
            <a:r>
              <a:rPr lang="en-US" altLang="zh-CN" sz="3600" b="1" dirty="0" smtClean="0">
                <a:solidFill>
                  <a:srgbClr val="0066FF"/>
                </a:solidFill>
                <a:latin typeface="Times New Roman" panose="02020603050405020304" pitchFamily="18" charset="0"/>
              </a:rPr>
              <a:t>    </a:t>
            </a:r>
            <a:r>
              <a:rPr lang="zh-CN" altLang="en-US" sz="3600" b="1" dirty="0" smtClean="0">
                <a:solidFill>
                  <a:srgbClr val="0066FF"/>
                </a:solidFill>
                <a:latin typeface="Times New Roman" panose="02020603050405020304" pitchFamily="18" charset="0"/>
              </a:rPr>
              <a:t>我对你很关心。</a:t>
            </a:r>
          </a:p>
          <a:p>
            <a:pPr marL="0" indent="0">
              <a:lnSpc>
                <a:spcPct val="120000"/>
              </a:lnSpc>
              <a:spcBef>
                <a:spcPct val="0"/>
              </a:spcBef>
              <a:buFontTx/>
              <a:buNone/>
            </a:pPr>
            <a:r>
              <a:rPr lang="zh-CN" altLang="en-US" sz="3600" b="1" dirty="0" smtClean="0">
                <a:latin typeface="Times New Roman" panose="02020603050405020304" pitchFamily="18" charset="0"/>
              </a:rPr>
              <a:t>    </a:t>
            </a:r>
            <a:r>
              <a:rPr lang="en-US" altLang="zh-CN" sz="3600" b="1" dirty="0" smtClean="0">
                <a:latin typeface="Times New Roman" panose="02020603050405020304" pitchFamily="18" charset="0"/>
              </a:rPr>
              <a:t>I don’t </a:t>
            </a:r>
            <a:r>
              <a:rPr lang="en-US" altLang="zh-CN" sz="3600" b="1" dirty="0" smtClean="0">
                <a:solidFill>
                  <a:srgbClr val="FF3300"/>
                </a:solidFill>
                <a:latin typeface="Times New Roman" panose="02020603050405020304" pitchFamily="18" charset="0"/>
              </a:rPr>
              <a:t>care about</a:t>
            </a:r>
            <a:r>
              <a:rPr lang="en-US" altLang="zh-CN" sz="3600" b="1" dirty="0" smtClean="0">
                <a:latin typeface="Times New Roman" panose="02020603050405020304" pitchFamily="18" charset="0"/>
              </a:rPr>
              <a:t> money.</a:t>
            </a:r>
            <a:r>
              <a:rPr lang="en-US" altLang="zh-CN" sz="3600" b="1" dirty="0" smtClean="0">
                <a:solidFill>
                  <a:srgbClr val="0066FF"/>
                </a:solidFill>
                <a:latin typeface="Times New Roman" panose="02020603050405020304" pitchFamily="18" charset="0"/>
              </a:rPr>
              <a:t/>
            </a:r>
            <a:br>
              <a:rPr lang="en-US" altLang="zh-CN" sz="3600" b="1" dirty="0" smtClean="0">
                <a:solidFill>
                  <a:srgbClr val="0066FF"/>
                </a:solidFill>
                <a:latin typeface="Times New Roman" panose="02020603050405020304" pitchFamily="18" charset="0"/>
              </a:rPr>
            </a:br>
            <a:r>
              <a:rPr lang="en-US" altLang="zh-CN" sz="3600" b="1" dirty="0" smtClean="0">
                <a:solidFill>
                  <a:srgbClr val="0066FF"/>
                </a:solidFill>
                <a:latin typeface="Times New Roman" panose="02020603050405020304" pitchFamily="18" charset="0"/>
              </a:rPr>
              <a:t>    </a:t>
            </a:r>
            <a:r>
              <a:rPr lang="zh-CN" altLang="en-US" sz="3600" b="1" dirty="0" smtClean="0">
                <a:solidFill>
                  <a:srgbClr val="0066FF"/>
                </a:solidFill>
                <a:latin typeface="Times New Roman" panose="02020603050405020304" pitchFamily="18" charset="0"/>
              </a:rPr>
              <a:t>我不在乎钱。</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3906">
                                            <p:txEl>
                                              <p:pRg st="0" end="0"/>
                                            </p:txEl>
                                          </p:spTgt>
                                        </p:tgtEl>
                                        <p:attrNameLst>
                                          <p:attrName>style.visibility</p:attrName>
                                        </p:attrNameLst>
                                      </p:cBhvr>
                                      <p:to>
                                        <p:strVal val="visible"/>
                                      </p:to>
                                    </p:set>
                                    <p:animEffect transition="in" filter="box(in)">
                                      <p:cBhvr>
                                        <p:cTn id="7" dur="500"/>
                                        <p:tgtEl>
                                          <p:spTgt spid="1239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3906">
                                            <p:txEl>
                                              <p:pRg st="1" end="1"/>
                                            </p:txEl>
                                          </p:spTgt>
                                        </p:tgtEl>
                                        <p:attrNameLst>
                                          <p:attrName>style.visibility</p:attrName>
                                        </p:attrNameLst>
                                      </p:cBhvr>
                                      <p:to>
                                        <p:strVal val="visible"/>
                                      </p:to>
                                    </p:set>
                                    <p:animEffect transition="in" filter="box(in)">
                                      <p:cBhvr>
                                        <p:cTn id="12" dur="500"/>
                                        <p:tgtEl>
                                          <p:spTgt spid="1239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3906">
                                            <p:txEl>
                                              <p:pRg st="2" end="2"/>
                                            </p:txEl>
                                          </p:spTgt>
                                        </p:tgtEl>
                                        <p:attrNameLst>
                                          <p:attrName>style.visibility</p:attrName>
                                        </p:attrNameLst>
                                      </p:cBhvr>
                                      <p:to>
                                        <p:strVal val="visible"/>
                                      </p:to>
                                    </p:set>
                                    <p:animEffect transition="in" filter="box(in)">
                                      <p:cBhvr>
                                        <p:cTn id="17" dur="500"/>
                                        <p:tgtEl>
                                          <p:spTgt spid="1239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内容占位符 124929"/>
          <p:cNvSpPr>
            <a:spLocks noGrp="1" noChangeArrowheads="1"/>
          </p:cNvSpPr>
          <p:nvPr>
            <p:ph idx="1"/>
          </p:nvPr>
        </p:nvSpPr>
        <p:spPr>
          <a:xfrm>
            <a:off x="468313" y="981075"/>
            <a:ext cx="8280400" cy="5113338"/>
          </a:xfrm>
        </p:spPr>
        <p:txBody>
          <a:bodyPr anchor="ctr"/>
          <a:lstStyle/>
          <a:p>
            <a:pPr marL="0" indent="0">
              <a:lnSpc>
                <a:spcPct val="120000"/>
              </a:lnSpc>
              <a:spcBef>
                <a:spcPct val="0"/>
              </a:spcBef>
              <a:buFontTx/>
              <a:buNone/>
            </a:pPr>
            <a:r>
              <a:rPr lang="en-US" altLang="zh-CN" sz="3600" b="1" dirty="0" smtClean="0">
                <a:latin typeface="Times New Roman" panose="02020603050405020304" pitchFamily="18" charset="0"/>
              </a:rPr>
              <a:t>4. </a:t>
            </a:r>
            <a:r>
              <a:rPr lang="en-US" altLang="zh-CN" sz="3600" b="1" dirty="0" smtClean="0">
                <a:solidFill>
                  <a:srgbClr val="FF3300"/>
                </a:solidFill>
                <a:latin typeface="Times New Roman" panose="02020603050405020304" pitchFamily="18" charset="0"/>
              </a:rPr>
              <a:t>do harm to</a:t>
            </a:r>
            <a:r>
              <a:rPr lang="en-US" altLang="zh-CN" sz="3600" b="1" dirty="0" smtClean="0">
                <a:latin typeface="Times New Roman" panose="02020603050405020304" pitchFamily="18" charset="0"/>
              </a:rPr>
              <a:t> </a:t>
            </a:r>
            <a:r>
              <a:rPr lang="zh-CN" altLang="en-US" sz="3600" b="1" dirty="0" smtClean="0">
                <a:latin typeface="Times New Roman" panose="02020603050405020304" pitchFamily="18" charset="0"/>
              </a:rPr>
              <a:t>对</a:t>
            </a:r>
            <a:r>
              <a:rPr lang="en-US" altLang="zh-CN" sz="3600" b="1" dirty="0" smtClean="0">
                <a:latin typeface="Times New Roman" panose="02020603050405020304" pitchFamily="18" charset="0"/>
              </a:rPr>
              <a:t>……</a:t>
            </a:r>
            <a:r>
              <a:rPr lang="zh-CN" altLang="en-US" sz="3600" b="1" dirty="0" smtClean="0">
                <a:latin typeface="Times New Roman" panose="02020603050405020304" pitchFamily="18" charset="0"/>
              </a:rPr>
              <a:t>有害 </a:t>
            </a:r>
          </a:p>
          <a:p>
            <a:pPr marL="0" indent="0">
              <a:lnSpc>
                <a:spcPct val="120000"/>
              </a:lnSpc>
              <a:spcBef>
                <a:spcPct val="0"/>
              </a:spcBef>
              <a:buFontTx/>
              <a:buNone/>
            </a:pPr>
            <a:r>
              <a:rPr lang="en-US" altLang="zh-CN" sz="3600" b="1" dirty="0" smtClean="0">
                <a:latin typeface="Times New Roman" panose="02020603050405020304" pitchFamily="18" charset="0"/>
              </a:rPr>
              <a:t>The trials show that smoking will </a:t>
            </a:r>
            <a:r>
              <a:rPr lang="en-US" altLang="zh-CN" sz="3600" b="1" dirty="0" smtClean="0">
                <a:solidFill>
                  <a:srgbClr val="FF3300"/>
                </a:solidFill>
                <a:latin typeface="Times New Roman" panose="02020603050405020304" pitchFamily="18" charset="0"/>
              </a:rPr>
              <a:t>do harm to</a:t>
            </a:r>
            <a:r>
              <a:rPr lang="en-US" altLang="zh-CN" sz="3600" b="1" dirty="0" smtClean="0">
                <a:latin typeface="Times New Roman" panose="02020603050405020304" pitchFamily="18" charset="0"/>
              </a:rPr>
              <a:t> people.</a:t>
            </a:r>
          </a:p>
          <a:p>
            <a:pPr marL="0" indent="0">
              <a:lnSpc>
                <a:spcPct val="120000"/>
              </a:lnSpc>
              <a:spcBef>
                <a:spcPct val="0"/>
              </a:spcBef>
              <a:buFontTx/>
              <a:buNone/>
            </a:pPr>
            <a:r>
              <a:rPr lang="zh-CN" altLang="en-US" sz="3600" b="1" dirty="0" smtClean="0">
                <a:solidFill>
                  <a:srgbClr val="0066FF"/>
                </a:solidFill>
                <a:latin typeface="Times New Roman" panose="02020603050405020304" pitchFamily="18" charset="0"/>
              </a:rPr>
              <a:t>试验显示抽烟对人体有害。</a:t>
            </a:r>
          </a:p>
          <a:p>
            <a:pPr marL="0" indent="0">
              <a:lnSpc>
                <a:spcPct val="120000"/>
              </a:lnSpc>
              <a:spcBef>
                <a:spcPct val="0"/>
              </a:spcBef>
              <a:buFontTx/>
              <a:buNone/>
            </a:pPr>
            <a:r>
              <a:rPr lang="zh-CN" altLang="en-US" sz="3600" b="1" dirty="0" smtClean="0">
                <a:latin typeface="Times New Roman" panose="02020603050405020304" pitchFamily="18" charset="0"/>
              </a:rPr>
              <a:t> </a:t>
            </a:r>
            <a:r>
              <a:rPr lang="en-US" altLang="zh-CN" sz="3600" b="1" dirty="0" smtClean="0">
                <a:latin typeface="Times New Roman" panose="02020603050405020304" pitchFamily="18" charset="0"/>
              </a:rPr>
              <a:t>It wouldn't </a:t>
            </a:r>
            <a:r>
              <a:rPr lang="en-US" altLang="zh-CN" sz="3600" b="1" dirty="0" smtClean="0">
                <a:solidFill>
                  <a:srgbClr val="FF3300"/>
                </a:solidFill>
                <a:latin typeface="Times New Roman" panose="02020603050405020304" pitchFamily="18" charset="0"/>
              </a:rPr>
              <a:t>do</a:t>
            </a:r>
            <a:r>
              <a:rPr lang="en-US" altLang="zh-CN" sz="3600" b="1" dirty="0" smtClean="0">
                <a:latin typeface="Times New Roman" panose="02020603050405020304" pitchFamily="18" charset="0"/>
              </a:rPr>
              <a:t> him any </a:t>
            </a:r>
            <a:r>
              <a:rPr lang="en-US" altLang="zh-CN" sz="3600" b="1" dirty="0" smtClean="0">
                <a:solidFill>
                  <a:srgbClr val="FF3300"/>
                </a:solidFill>
                <a:latin typeface="Times New Roman" panose="02020603050405020304" pitchFamily="18" charset="0"/>
              </a:rPr>
              <a:t>harm to</a:t>
            </a:r>
            <a:r>
              <a:rPr lang="en-US" altLang="zh-CN" sz="3600" b="1" dirty="0" smtClean="0">
                <a:latin typeface="Times New Roman" panose="02020603050405020304" pitchFamily="18" charset="0"/>
              </a:rPr>
              <a:t> work </a:t>
            </a:r>
          </a:p>
          <a:p>
            <a:pPr marL="0" indent="0">
              <a:lnSpc>
                <a:spcPct val="120000"/>
              </a:lnSpc>
              <a:spcBef>
                <a:spcPct val="0"/>
              </a:spcBef>
              <a:buFontTx/>
              <a:buNone/>
            </a:pPr>
            <a:r>
              <a:rPr lang="en-US" altLang="zh-CN" sz="3600" b="1" dirty="0" smtClean="0">
                <a:latin typeface="Times New Roman" panose="02020603050405020304" pitchFamily="18" charset="0"/>
              </a:rPr>
              <a:t> a bit harder.</a:t>
            </a:r>
            <a:br>
              <a:rPr lang="en-US" altLang="zh-CN" sz="3600" b="1" dirty="0" smtClean="0">
                <a:latin typeface="Times New Roman" panose="02020603050405020304" pitchFamily="18" charset="0"/>
              </a:rPr>
            </a:br>
            <a:r>
              <a:rPr lang="zh-CN" altLang="en-US" sz="3600" b="1" dirty="0" smtClean="0">
                <a:solidFill>
                  <a:srgbClr val="0066FF"/>
                </a:solidFill>
                <a:latin typeface="Times New Roman" panose="02020603050405020304" pitchFamily="18" charset="0"/>
              </a:rPr>
              <a:t>工作努力点对他没什么害处。</a:t>
            </a:r>
            <a:r>
              <a:rPr lang="zh-CN" altLang="en-US" sz="3600" b="1" dirty="0" smtClean="0">
                <a:latin typeface="Times New Roman" panose="02020603050405020304" pitchFamily="18" charset="0"/>
              </a:rPr>
              <a:t>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4930">
                                            <p:txEl>
                                              <p:pRg st="0" end="0"/>
                                            </p:txEl>
                                          </p:spTgt>
                                        </p:tgtEl>
                                        <p:attrNameLst>
                                          <p:attrName>style.visibility</p:attrName>
                                        </p:attrNameLst>
                                      </p:cBhvr>
                                      <p:to>
                                        <p:strVal val="visible"/>
                                      </p:to>
                                    </p:set>
                                    <p:animEffect transition="in" filter="box(in)">
                                      <p:cBhvr>
                                        <p:cTn id="7" dur="500"/>
                                        <p:tgtEl>
                                          <p:spTgt spid="1249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4930">
                                            <p:txEl>
                                              <p:pRg st="1" end="1"/>
                                            </p:txEl>
                                          </p:spTgt>
                                        </p:tgtEl>
                                        <p:attrNameLst>
                                          <p:attrName>style.visibility</p:attrName>
                                        </p:attrNameLst>
                                      </p:cBhvr>
                                      <p:to>
                                        <p:strVal val="visible"/>
                                      </p:to>
                                    </p:set>
                                    <p:animEffect transition="in" filter="box(in)">
                                      <p:cBhvr>
                                        <p:cTn id="12" dur="500"/>
                                        <p:tgtEl>
                                          <p:spTgt spid="1249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4930">
                                            <p:txEl>
                                              <p:pRg st="2" end="2"/>
                                            </p:txEl>
                                          </p:spTgt>
                                        </p:tgtEl>
                                        <p:attrNameLst>
                                          <p:attrName>style.visibility</p:attrName>
                                        </p:attrNameLst>
                                      </p:cBhvr>
                                      <p:to>
                                        <p:strVal val="visible"/>
                                      </p:to>
                                    </p:set>
                                    <p:animEffect transition="in" filter="box(in)">
                                      <p:cBhvr>
                                        <p:cTn id="17" dur="500"/>
                                        <p:tgtEl>
                                          <p:spTgt spid="1249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4930">
                                            <p:txEl>
                                              <p:pRg st="3" end="3"/>
                                            </p:txEl>
                                          </p:spTgt>
                                        </p:tgtEl>
                                        <p:attrNameLst>
                                          <p:attrName>style.visibility</p:attrName>
                                        </p:attrNameLst>
                                      </p:cBhvr>
                                      <p:to>
                                        <p:strVal val="visible"/>
                                      </p:to>
                                    </p:set>
                                    <p:animEffect transition="in" filter="box(in)">
                                      <p:cBhvr>
                                        <p:cTn id="22" dur="500"/>
                                        <p:tgtEl>
                                          <p:spTgt spid="124930">
                                            <p:txEl>
                                              <p:pRg st="3" end="3"/>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24930">
                                            <p:txEl>
                                              <p:pRg st="4" end="4"/>
                                            </p:txEl>
                                          </p:spTgt>
                                        </p:tgtEl>
                                        <p:attrNameLst>
                                          <p:attrName>style.visibility</p:attrName>
                                        </p:attrNameLst>
                                      </p:cBhvr>
                                      <p:to>
                                        <p:strVal val="visible"/>
                                      </p:to>
                                    </p:set>
                                    <p:animEffect transition="in" filter="box(in)">
                                      <p:cBhvr>
                                        <p:cTn id="25" dur="500"/>
                                        <p:tgtEl>
                                          <p:spTgt spid="1249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内容占位符 125953"/>
          <p:cNvSpPr>
            <a:spLocks noGrp="1" noChangeArrowheads="1"/>
          </p:cNvSpPr>
          <p:nvPr>
            <p:ph idx="1"/>
          </p:nvPr>
        </p:nvSpPr>
        <p:spPr>
          <a:xfrm>
            <a:off x="468313" y="1268413"/>
            <a:ext cx="8229600" cy="4525962"/>
          </a:xfrm>
        </p:spPr>
        <p:txBody>
          <a:bodyPr anchor="ctr"/>
          <a:lstStyle/>
          <a:p>
            <a:pPr marL="0" indent="0">
              <a:lnSpc>
                <a:spcPct val="125000"/>
              </a:lnSpc>
              <a:spcBef>
                <a:spcPct val="0"/>
              </a:spcBef>
              <a:buFontTx/>
              <a:buNone/>
            </a:pPr>
            <a:r>
              <a:rPr lang="en-US" altLang="zh-CN" sz="3600" b="1" smtClean="0">
                <a:latin typeface="Times New Roman" panose="02020603050405020304" pitchFamily="18" charset="0"/>
              </a:rPr>
              <a:t>    5. </a:t>
            </a:r>
            <a:r>
              <a:rPr lang="en-US" altLang="zh-CN" sz="3600" b="1" smtClean="0">
                <a:solidFill>
                  <a:srgbClr val="FF3300"/>
                </a:solidFill>
                <a:latin typeface="Times New Roman" panose="02020603050405020304" pitchFamily="18" charset="0"/>
              </a:rPr>
              <a:t>do good to</a:t>
            </a:r>
            <a:r>
              <a:rPr lang="en-US" altLang="zh-CN" sz="3600" b="1" smtClean="0">
                <a:latin typeface="Times New Roman" panose="02020603050405020304" pitchFamily="18" charset="0"/>
              </a:rPr>
              <a:t> </a:t>
            </a:r>
            <a:r>
              <a:rPr lang="zh-CN" altLang="en-US" sz="3600" b="1" smtClean="0">
                <a:latin typeface="Times New Roman" panose="02020603050405020304" pitchFamily="18" charset="0"/>
              </a:rPr>
              <a:t>对</a:t>
            </a:r>
            <a:r>
              <a:rPr lang="en-US" altLang="zh-CN" sz="3600" b="1" smtClean="0">
                <a:latin typeface="Times New Roman" panose="02020603050405020304" pitchFamily="18" charset="0"/>
              </a:rPr>
              <a:t>……</a:t>
            </a:r>
            <a:r>
              <a:rPr lang="zh-CN" altLang="en-US" sz="3600" b="1" smtClean="0">
                <a:latin typeface="Times New Roman" panose="02020603050405020304" pitchFamily="18" charset="0"/>
              </a:rPr>
              <a:t>有好处</a:t>
            </a:r>
          </a:p>
          <a:p>
            <a:pPr marL="0" indent="0">
              <a:lnSpc>
                <a:spcPct val="125000"/>
              </a:lnSpc>
              <a:spcBef>
                <a:spcPct val="0"/>
              </a:spcBef>
              <a:buFontTx/>
              <a:buNone/>
            </a:pPr>
            <a:r>
              <a:rPr lang="zh-CN" altLang="en-US" sz="3600" b="1" smtClean="0">
                <a:latin typeface="Times New Roman" panose="02020603050405020304" pitchFamily="18" charset="0"/>
              </a:rPr>
              <a:t>     </a:t>
            </a:r>
            <a:r>
              <a:rPr lang="en-US" altLang="zh-CN" sz="3600" b="1" smtClean="0">
                <a:latin typeface="Times New Roman" panose="02020603050405020304" pitchFamily="18" charset="0"/>
              </a:rPr>
              <a:t>Exercise will </a:t>
            </a:r>
            <a:r>
              <a:rPr lang="en-US" altLang="zh-CN" sz="3600" b="1" smtClean="0">
                <a:solidFill>
                  <a:srgbClr val="FF3300"/>
                </a:solidFill>
                <a:latin typeface="Times New Roman" panose="02020603050405020304" pitchFamily="18" charset="0"/>
              </a:rPr>
              <a:t>do good to</a:t>
            </a:r>
            <a:r>
              <a:rPr lang="en-US" altLang="zh-CN" sz="3600" b="1" smtClean="0">
                <a:latin typeface="Times New Roman" panose="02020603050405020304" pitchFamily="18" charset="0"/>
              </a:rPr>
              <a:t> your health.</a:t>
            </a:r>
            <a:r>
              <a:rPr lang="en-US" altLang="zh-CN" sz="3600" b="1" smtClean="0">
                <a:solidFill>
                  <a:srgbClr val="0066FF"/>
                </a:solidFill>
                <a:latin typeface="Times New Roman" panose="02020603050405020304" pitchFamily="18" charset="0"/>
              </a:rPr>
              <a:t/>
            </a:r>
            <a:br>
              <a:rPr lang="en-US" altLang="zh-CN" sz="3600" b="1" smtClean="0">
                <a:solidFill>
                  <a:srgbClr val="0066FF"/>
                </a:solidFill>
                <a:latin typeface="Times New Roman" panose="02020603050405020304" pitchFamily="18" charset="0"/>
              </a:rPr>
            </a:br>
            <a:r>
              <a:rPr lang="en-US" altLang="zh-CN" sz="3600" b="1" smtClean="0">
                <a:solidFill>
                  <a:srgbClr val="0066FF"/>
                </a:solidFill>
                <a:latin typeface="Times New Roman" panose="02020603050405020304" pitchFamily="18" charset="0"/>
              </a:rPr>
              <a:t>     </a:t>
            </a:r>
            <a:r>
              <a:rPr lang="zh-CN" altLang="en-US" sz="3600" b="1" smtClean="0">
                <a:solidFill>
                  <a:srgbClr val="0066FF"/>
                </a:solidFill>
                <a:latin typeface="Times New Roman" panose="02020603050405020304" pitchFamily="18" charset="0"/>
              </a:rPr>
              <a:t>锻炼将对你的健康有益。</a:t>
            </a:r>
          </a:p>
          <a:p>
            <a:pPr marL="0" indent="0">
              <a:lnSpc>
                <a:spcPct val="125000"/>
              </a:lnSpc>
              <a:spcBef>
                <a:spcPct val="0"/>
              </a:spcBef>
              <a:buFontTx/>
              <a:buNone/>
            </a:pPr>
            <a:r>
              <a:rPr lang="zh-CN" altLang="en-US" sz="3600" b="1" smtClean="0">
                <a:latin typeface="Times New Roman" panose="02020603050405020304" pitchFamily="18" charset="0"/>
              </a:rPr>
              <a:t>     </a:t>
            </a:r>
            <a:r>
              <a:rPr lang="en-US" altLang="zh-CN" sz="3600" b="1" smtClean="0">
                <a:latin typeface="Times New Roman" panose="02020603050405020304" pitchFamily="18" charset="0"/>
              </a:rPr>
              <a:t>A holiday will </a:t>
            </a:r>
            <a:r>
              <a:rPr lang="en-US" altLang="zh-CN" sz="3600" b="1" smtClean="0">
                <a:solidFill>
                  <a:srgbClr val="FF3300"/>
                </a:solidFill>
                <a:latin typeface="Times New Roman" panose="02020603050405020304" pitchFamily="18" charset="0"/>
              </a:rPr>
              <a:t>do good to</a:t>
            </a:r>
            <a:r>
              <a:rPr lang="en-US" altLang="zh-CN" sz="3600" b="1" smtClean="0">
                <a:latin typeface="Times New Roman" panose="02020603050405020304" pitchFamily="18" charset="0"/>
              </a:rPr>
              <a:t> you.</a:t>
            </a:r>
          </a:p>
          <a:p>
            <a:pPr marL="0" indent="0">
              <a:lnSpc>
                <a:spcPct val="125000"/>
              </a:lnSpc>
              <a:spcBef>
                <a:spcPct val="0"/>
              </a:spcBef>
              <a:buFontTx/>
              <a:buNone/>
            </a:pPr>
            <a:r>
              <a:rPr lang="en-US" altLang="zh-CN" sz="3600" b="1" smtClean="0">
                <a:solidFill>
                  <a:srgbClr val="0066FF"/>
                </a:solidFill>
                <a:latin typeface="Times New Roman" panose="02020603050405020304" pitchFamily="18" charset="0"/>
              </a:rPr>
              <a:t>     </a:t>
            </a:r>
            <a:r>
              <a:rPr lang="zh-CN" altLang="en-US" sz="3600" b="1" smtClean="0">
                <a:solidFill>
                  <a:srgbClr val="0066FF"/>
                </a:solidFill>
                <a:latin typeface="Times New Roman" panose="02020603050405020304" pitchFamily="18" charset="0"/>
              </a:rPr>
              <a:t>休假会对你有好处。</a:t>
            </a:r>
            <a:r>
              <a:rPr lang="zh-CN" altLang="en-US" sz="3600" b="1" smtClean="0">
                <a:latin typeface="Times New Roman" panose="02020603050405020304" pitchFamily="18" charset="0"/>
              </a:rPr>
              <a:t>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5954">
                                            <p:txEl>
                                              <p:pRg st="0" end="0"/>
                                            </p:txEl>
                                          </p:spTgt>
                                        </p:tgtEl>
                                        <p:attrNameLst>
                                          <p:attrName>style.visibility</p:attrName>
                                        </p:attrNameLst>
                                      </p:cBhvr>
                                      <p:to>
                                        <p:strVal val="visible"/>
                                      </p:to>
                                    </p:set>
                                    <p:animEffect transition="in" filter="box(in)">
                                      <p:cBhvr>
                                        <p:cTn id="7" dur="500"/>
                                        <p:tgtEl>
                                          <p:spTgt spid="1259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5954">
                                            <p:txEl>
                                              <p:pRg st="1" end="1"/>
                                            </p:txEl>
                                          </p:spTgt>
                                        </p:tgtEl>
                                        <p:attrNameLst>
                                          <p:attrName>style.visibility</p:attrName>
                                        </p:attrNameLst>
                                      </p:cBhvr>
                                      <p:to>
                                        <p:strVal val="visible"/>
                                      </p:to>
                                    </p:set>
                                    <p:animEffect transition="in" filter="box(in)">
                                      <p:cBhvr>
                                        <p:cTn id="12" dur="500"/>
                                        <p:tgtEl>
                                          <p:spTgt spid="1259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5954">
                                            <p:txEl>
                                              <p:pRg st="2" end="2"/>
                                            </p:txEl>
                                          </p:spTgt>
                                        </p:tgtEl>
                                        <p:attrNameLst>
                                          <p:attrName>style.visibility</p:attrName>
                                        </p:attrNameLst>
                                      </p:cBhvr>
                                      <p:to>
                                        <p:strVal val="visible"/>
                                      </p:to>
                                    </p:set>
                                    <p:animEffect transition="in" filter="box(in)">
                                      <p:cBhvr>
                                        <p:cTn id="17" dur="500"/>
                                        <p:tgtEl>
                                          <p:spTgt spid="1259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5954">
                                            <p:txEl>
                                              <p:pRg st="3" end="3"/>
                                            </p:txEl>
                                          </p:spTgt>
                                        </p:tgtEl>
                                        <p:attrNameLst>
                                          <p:attrName>style.visibility</p:attrName>
                                        </p:attrNameLst>
                                      </p:cBhvr>
                                      <p:to>
                                        <p:strVal val="visible"/>
                                      </p:to>
                                    </p:set>
                                    <p:animEffect transition="in" filter="box(in)">
                                      <p:cBhvr>
                                        <p:cTn id="22" dur="500"/>
                                        <p:tgtEl>
                                          <p:spTgt spid="1259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内容占位符 126977"/>
          <p:cNvSpPr>
            <a:spLocks noGrp="1" noChangeArrowheads="1"/>
          </p:cNvSpPr>
          <p:nvPr>
            <p:ph idx="1"/>
          </p:nvPr>
        </p:nvSpPr>
        <p:spPr>
          <a:xfrm>
            <a:off x="468313" y="765175"/>
            <a:ext cx="8351837" cy="5400675"/>
          </a:xfrm>
        </p:spPr>
        <p:txBody>
          <a:bodyPr anchor="ctr"/>
          <a:lstStyle/>
          <a:p>
            <a:pPr marL="0" indent="0">
              <a:lnSpc>
                <a:spcPct val="120000"/>
              </a:lnSpc>
              <a:spcBef>
                <a:spcPct val="0"/>
              </a:spcBef>
              <a:buFontTx/>
              <a:buNone/>
            </a:pPr>
            <a:r>
              <a:rPr lang="en-US" altLang="zh-CN" sz="3600" b="1" smtClean="0">
                <a:latin typeface="Times New Roman" panose="02020603050405020304" pitchFamily="18" charset="0"/>
              </a:rPr>
              <a:t>6. </a:t>
            </a:r>
            <a:r>
              <a:rPr lang="en-US" altLang="zh-CN" sz="3600" b="1" smtClean="0">
                <a:solidFill>
                  <a:srgbClr val="FF3300"/>
                </a:solidFill>
                <a:latin typeface="Times New Roman" panose="02020603050405020304" pitchFamily="18" charset="0"/>
              </a:rPr>
              <a:t>everyday</a:t>
            </a:r>
            <a:r>
              <a:rPr lang="en-US" altLang="zh-CN" sz="3600" b="1" smtClean="0">
                <a:latin typeface="Times New Roman" panose="02020603050405020304" pitchFamily="18" charset="0"/>
              </a:rPr>
              <a:t> </a:t>
            </a:r>
            <a:r>
              <a:rPr lang="zh-CN" altLang="en-US" sz="3600" b="1" smtClean="0">
                <a:latin typeface="Times New Roman" panose="02020603050405020304" pitchFamily="18" charset="0"/>
              </a:rPr>
              <a:t>是形容词，“每日的，每天  </a:t>
            </a:r>
          </a:p>
          <a:p>
            <a:pPr marL="0" indent="0">
              <a:lnSpc>
                <a:spcPct val="120000"/>
              </a:lnSpc>
              <a:spcBef>
                <a:spcPct val="0"/>
              </a:spcBef>
              <a:buFontTx/>
              <a:buNone/>
            </a:pPr>
            <a:r>
              <a:rPr lang="zh-CN" altLang="en-US" sz="3600" b="1" smtClean="0">
                <a:latin typeface="Times New Roman" panose="02020603050405020304" pitchFamily="18" charset="0"/>
              </a:rPr>
              <a:t>    的”</a:t>
            </a:r>
            <a:r>
              <a:rPr lang="en-US" altLang="zh-CN" sz="3600" b="1" smtClean="0">
                <a:latin typeface="Times New Roman" panose="02020603050405020304" pitchFamily="18" charset="0"/>
              </a:rPr>
              <a:t>,</a:t>
            </a:r>
            <a:r>
              <a:rPr lang="zh-CN" altLang="en-US" sz="3600" b="1" smtClean="0">
                <a:latin typeface="Times New Roman" panose="02020603050405020304" pitchFamily="18" charset="0"/>
              </a:rPr>
              <a:t>它用来修饰后面的名词。</a:t>
            </a:r>
          </a:p>
          <a:p>
            <a:pPr marL="0" indent="0">
              <a:lnSpc>
                <a:spcPct val="120000"/>
              </a:lnSpc>
              <a:spcBef>
                <a:spcPct val="0"/>
              </a:spcBef>
              <a:buFontTx/>
              <a:buNone/>
            </a:pPr>
            <a:r>
              <a:rPr lang="zh-CN" altLang="en-US" sz="3600" b="1" smtClean="0">
                <a:latin typeface="Times New Roman" panose="02020603050405020304" pitchFamily="18" charset="0"/>
              </a:rPr>
              <a:t>    </a:t>
            </a:r>
            <a:r>
              <a:rPr lang="en-US" altLang="zh-CN" sz="3600" b="1" smtClean="0">
                <a:solidFill>
                  <a:srgbClr val="FF3300"/>
                </a:solidFill>
                <a:latin typeface="Times New Roman" panose="02020603050405020304" pitchFamily="18" charset="0"/>
              </a:rPr>
              <a:t>every day</a:t>
            </a:r>
            <a:r>
              <a:rPr lang="en-US" altLang="zh-CN" sz="3600" b="1" smtClean="0">
                <a:latin typeface="Times New Roman" panose="02020603050405020304" pitchFamily="18" charset="0"/>
              </a:rPr>
              <a:t>  </a:t>
            </a:r>
            <a:r>
              <a:rPr lang="zh-CN" altLang="en-US" sz="3600" b="1" smtClean="0">
                <a:latin typeface="Times New Roman" panose="02020603050405020304" pitchFamily="18" charset="0"/>
              </a:rPr>
              <a:t>是两个单词，后面不能有  </a:t>
            </a:r>
          </a:p>
          <a:p>
            <a:pPr marL="0" indent="0">
              <a:lnSpc>
                <a:spcPct val="120000"/>
              </a:lnSpc>
              <a:spcBef>
                <a:spcPct val="0"/>
              </a:spcBef>
              <a:buFontTx/>
              <a:buNone/>
            </a:pPr>
            <a:r>
              <a:rPr lang="zh-CN" altLang="en-US" sz="3600" b="1" smtClean="0">
                <a:latin typeface="Times New Roman" panose="02020603050405020304" pitchFamily="18" charset="0"/>
              </a:rPr>
              <a:t>   名词被它修饰，只能在句中作</a:t>
            </a:r>
            <a:r>
              <a:rPr lang="zh-CN" altLang="en-US" sz="3600" b="1" smtClean="0">
                <a:solidFill>
                  <a:srgbClr val="FF3300"/>
                </a:solidFill>
                <a:latin typeface="Times New Roman" panose="02020603050405020304" pitchFamily="18" charset="0"/>
              </a:rPr>
              <a:t>状语</a:t>
            </a:r>
            <a:r>
              <a:rPr lang="zh-CN" altLang="en-US" sz="3600" b="1" smtClean="0">
                <a:latin typeface="Times New Roman" panose="02020603050405020304" pitchFamily="18" charset="0"/>
              </a:rPr>
              <a:t>。</a:t>
            </a:r>
          </a:p>
          <a:p>
            <a:pPr marL="0" indent="0">
              <a:lnSpc>
                <a:spcPct val="120000"/>
              </a:lnSpc>
              <a:spcBef>
                <a:spcPct val="0"/>
              </a:spcBef>
              <a:buFontTx/>
              <a:buNone/>
            </a:pPr>
            <a:r>
              <a:rPr lang="zh-CN" altLang="en-US" sz="3600" b="1" smtClean="0">
                <a:latin typeface="Times New Roman" panose="02020603050405020304" pitchFamily="18" charset="0"/>
              </a:rPr>
              <a:t>    </a:t>
            </a:r>
            <a:r>
              <a:rPr lang="en-US" altLang="zh-CN" sz="3600" b="1" smtClean="0">
                <a:latin typeface="Times New Roman" panose="02020603050405020304" pitchFamily="18" charset="0"/>
              </a:rPr>
              <a:t>It rained practically </a:t>
            </a:r>
            <a:r>
              <a:rPr lang="en-US" altLang="zh-CN" sz="3600" b="1" smtClean="0">
                <a:solidFill>
                  <a:srgbClr val="FF3300"/>
                </a:solidFill>
                <a:latin typeface="Times New Roman" panose="02020603050405020304" pitchFamily="18" charset="0"/>
              </a:rPr>
              <a:t>every day</a:t>
            </a:r>
            <a:r>
              <a:rPr lang="en-US" altLang="zh-CN" sz="3600" b="1" smtClean="0">
                <a:latin typeface="Times New Roman" panose="02020603050405020304" pitchFamily="18" charset="0"/>
              </a:rPr>
              <a:t>.</a:t>
            </a:r>
            <a:r>
              <a:rPr lang="en-US" altLang="zh-CN" sz="3600" b="1" smtClean="0">
                <a:solidFill>
                  <a:srgbClr val="0066FF"/>
                </a:solidFill>
                <a:latin typeface="Times New Roman" panose="02020603050405020304" pitchFamily="18" charset="0"/>
              </a:rPr>
              <a:t/>
            </a:r>
            <a:br>
              <a:rPr lang="en-US" altLang="zh-CN" sz="3600" b="1" smtClean="0">
                <a:solidFill>
                  <a:srgbClr val="0066FF"/>
                </a:solidFill>
                <a:latin typeface="Times New Roman" panose="02020603050405020304" pitchFamily="18" charset="0"/>
              </a:rPr>
            </a:br>
            <a:r>
              <a:rPr lang="en-US" altLang="zh-CN" sz="3600" b="1" smtClean="0">
                <a:solidFill>
                  <a:srgbClr val="0066FF"/>
                </a:solidFill>
                <a:latin typeface="Times New Roman" panose="02020603050405020304" pitchFamily="18" charset="0"/>
              </a:rPr>
              <a:t>    </a:t>
            </a:r>
            <a:r>
              <a:rPr lang="zh-CN" altLang="en-US" sz="3600" b="1" smtClean="0">
                <a:solidFill>
                  <a:srgbClr val="0066FF"/>
                </a:solidFill>
                <a:latin typeface="Times New Roman" panose="02020603050405020304" pitchFamily="18" charset="0"/>
              </a:rPr>
              <a:t>几乎天天下雨。</a:t>
            </a:r>
          </a:p>
          <a:p>
            <a:pPr marL="0" indent="0">
              <a:lnSpc>
                <a:spcPct val="120000"/>
              </a:lnSpc>
              <a:spcBef>
                <a:spcPct val="0"/>
              </a:spcBef>
              <a:buFontTx/>
              <a:buNone/>
            </a:pPr>
            <a:r>
              <a:rPr lang="zh-CN" altLang="en-US" sz="3600" b="1" smtClean="0">
                <a:latin typeface="Times New Roman" panose="02020603050405020304" pitchFamily="18" charset="0"/>
              </a:rPr>
              <a:t>    </a:t>
            </a:r>
            <a:r>
              <a:rPr lang="en-US" altLang="zh-CN" sz="3600" b="1" smtClean="0">
                <a:latin typeface="Times New Roman" panose="02020603050405020304" pitchFamily="18" charset="0"/>
              </a:rPr>
              <a:t>He reads the Bible </a:t>
            </a:r>
            <a:r>
              <a:rPr lang="en-US" altLang="zh-CN" sz="3600" b="1" smtClean="0">
                <a:solidFill>
                  <a:srgbClr val="FF3300"/>
                </a:solidFill>
                <a:latin typeface="Times New Roman" panose="02020603050405020304" pitchFamily="18" charset="0"/>
              </a:rPr>
              <a:t>everyday</a:t>
            </a:r>
            <a:r>
              <a:rPr lang="en-US" altLang="zh-CN" sz="3600" b="1" smtClean="0">
                <a:latin typeface="Times New Roman" panose="02020603050405020304" pitchFamily="18" charset="0"/>
              </a:rPr>
              <a:t>.</a:t>
            </a:r>
            <a:r>
              <a:rPr lang="en-US" altLang="zh-CN" sz="3600" b="1" smtClean="0">
                <a:solidFill>
                  <a:srgbClr val="0066FF"/>
                </a:solidFill>
                <a:latin typeface="Times New Roman" panose="02020603050405020304" pitchFamily="18" charset="0"/>
              </a:rPr>
              <a:t/>
            </a:r>
            <a:br>
              <a:rPr lang="en-US" altLang="zh-CN" sz="3600" b="1" smtClean="0">
                <a:solidFill>
                  <a:srgbClr val="0066FF"/>
                </a:solidFill>
                <a:latin typeface="Times New Roman" panose="02020603050405020304" pitchFamily="18" charset="0"/>
              </a:rPr>
            </a:br>
            <a:r>
              <a:rPr lang="en-US" altLang="zh-CN" sz="3600" b="1" smtClean="0">
                <a:solidFill>
                  <a:srgbClr val="0066FF"/>
                </a:solidFill>
                <a:latin typeface="Times New Roman" panose="02020603050405020304" pitchFamily="18" charset="0"/>
              </a:rPr>
              <a:t>    </a:t>
            </a:r>
            <a:r>
              <a:rPr lang="zh-CN" altLang="en-US" sz="3600" b="1" smtClean="0">
                <a:solidFill>
                  <a:srgbClr val="0066FF"/>
                </a:solidFill>
                <a:latin typeface="Times New Roman" panose="02020603050405020304" pitchFamily="18" charset="0"/>
              </a:rPr>
              <a:t>他每天读圣经。</a:t>
            </a:r>
            <a:r>
              <a:rPr lang="zh-CN" altLang="en-US" sz="3600" b="1" smtClean="0">
                <a:latin typeface="Times New Roman" panose="02020603050405020304" pitchFamily="18" charset="0"/>
              </a:rPr>
              <a:t>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6978">
                                            <p:txEl>
                                              <p:pRg st="0" end="0"/>
                                            </p:txEl>
                                          </p:spTgt>
                                        </p:tgtEl>
                                        <p:attrNameLst>
                                          <p:attrName>style.visibility</p:attrName>
                                        </p:attrNameLst>
                                      </p:cBhvr>
                                      <p:to>
                                        <p:strVal val="visible"/>
                                      </p:to>
                                    </p:set>
                                    <p:animEffect transition="in" filter="box(in)">
                                      <p:cBhvr>
                                        <p:cTn id="7" dur="500"/>
                                        <p:tgtEl>
                                          <p:spTgt spid="1269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6978">
                                            <p:txEl>
                                              <p:pRg st="1" end="1"/>
                                            </p:txEl>
                                          </p:spTgt>
                                        </p:tgtEl>
                                        <p:attrNameLst>
                                          <p:attrName>style.visibility</p:attrName>
                                        </p:attrNameLst>
                                      </p:cBhvr>
                                      <p:to>
                                        <p:strVal val="visible"/>
                                      </p:to>
                                    </p:set>
                                    <p:animEffect transition="in" filter="box(in)">
                                      <p:cBhvr>
                                        <p:cTn id="12" dur="500"/>
                                        <p:tgtEl>
                                          <p:spTgt spid="1269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6978">
                                            <p:txEl>
                                              <p:pRg st="2" end="2"/>
                                            </p:txEl>
                                          </p:spTgt>
                                        </p:tgtEl>
                                        <p:attrNameLst>
                                          <p:attrName>style.visibility</p:attrName>
                                        </p:attrNameLst>
                                      </p:cBhvr>
                                      <p:to>
                                        <p:strVal val="visible"/>
                                      </p:to>
                                    </p:set>
                                    <p:animEffect transition="in" filter="box(in)">
                                      <p:cBhvr>
                                        <p:cTn id="17" dur="500"/>
                                        <p:tgtEl>
                                          <p:spTgt spid="1269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6978">
                                            <p:txEl>
                                              <p:pRg st="3" end="3"/>
                                            </p:txEl>
                                          </p:spTgt>
                                        </p:tgtEl>
                                        <p:attrNameLst>
                                          <p:attrName>style.visibility</p:attrName>
                                        </p:attrNameLst>
                                      </p:cBhvr>
                                      <p:to>
                                        <p:strVal val="visible"/>
                                      </p:to>
                                    </p:set>
                                    <p:animEffect transition="in" filter="box(in)">
                                      <p:cBhvr>
                                        <p:cTn id="22" dur="500"/>
                                        <p:tgtEl>
                                          <p:spTgt spid="1269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6978">
                                            <p:txEl>
                                              <p:pRg st="4" end="4"/>
                                            </p:txEl>
                                          </p:spTgt>
                                        </p:tgtEl>
                                        <p:attrNameLst>
                                          <p:attrName>style.visibility</p:attrName>
                                        </p:attrNameLst>
                                      </p:cBhvr>
                                      <p:to>
                                        <p:strVal val="visible"/>
                                      </p:to>
                                    </p:set>
                                    <p:animEffect transition="in" filter="box(in)">
                                      <p:cBhvr>
                                        <p:cTn id="27" dur="500"/>
                                        <p:tgtEl>
                                          <p:spTgt spid="1269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6978">
                                            <p:txEl>
                                              <p:pRg st="5" end="5"/>
                                            </p:txEl>
                                          </p:spTgt>
                                        </p:tgtEl>
                                        <p:attrNameLst>
                                          <p:attrName>style.visibility</p:attrName>
                                        </p:attrNameLst>
                                      </p:cBhvr>
                                      <p:to>
                                        <p:strVal val="visible"/>
                                      </p:to>
                                    </p:set>
                                    <p:animEffect transition="in" filter="box(in)">
                                      <p:cBhvr>
                                        <p:cTn id="32" dur="500"/>
                                        <p:tgtEl>
                                          <p:spTgt spid="1269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内容占位符 128001"/>
          <p:cNvSpPr>
            <a:spLocks noGrp="1" noChangeArrowheads="1"/>
          </p:cNvSpPr>
          <p:nvPr>
            <p:ph idx="1"/>
          </p:nvPr>
        </p:nvSpPr>
        <p:spPr>
          <a:xfrm>
            <a:off x="611188" y="981075"/>
            <a:ext cx="7920037" cy="5040313"/>
          </a:xfrm>
        </p:spPr>
        <p:txBody>
          <a:bodyPr anchor="ctr"/>
          <a:lstStyle/>
          <a:p>
            <a:pPr marL="0" indent="0">
              <a:lnSpc>
                <a:spcPct val="120000"/>
              </a:lnSpc>
              <a:spcBef>
                <a:spcPct val="0"/>
              </a:spcBef>
              <a:buFontTx/>
              <a:buNone/>
            </a:pPr>
            <a:r>
              <a:rPr lang="en-US" altLang="zh-CN" sz="3600" b="1" smtClean="0">
                <a:latin typeface="Times New Roman" panose="02020603050405020304" pitchFamily="18" charset="0"/>
              </a:rPr>
              <a:t>7. </a:t>
            </a:r>
            <a:r>
              <a:rPr lang="en-US" altLang="zh-CN" sz="3600" b="1" smtClean="0">
                <a:solidFill>
                  <a:srgbClr val="FF3300"/>
                </a:solidFill>
                <a:latin typeface="Times New Roman" panose="02020603050405020304" pitchFamily="18" charset="0"/>
              </a:rPr>
              <a:t>change into</a:t>
            </a:r>
            <a:r>
              <a:rPr lang="en-US" altLang="zh-CN" sz="3600" b="1" smtClean="0">
                <a:latin typeface="Times New Roman" panose="02020603050405020304" pitchFamily="18" charset="0"/>
              </a:rPr>
              <a:t>  </a:t>
            </a:r>
            <a:r>
              <a:rPr lang="zh-CN" altLang="en-US" sz="3600" b="1" smtClean="0">
                <a:latin typeface="Times New Roman" panose="02020603050405020304" pitchFamily="18" charset="0"/>
              </a:rPr>
              <a:t>把</a:t>
            </a:r>
            <a:r>
              <a:rPr lang="en-US" altLang="zh-CN" sz="3600" b="1" smtClean="0">
                <a:latin typeface="Times New Roman" panose="02020603050405020304" pitchFamily="18" charset="0"/>
              </a:rPr>
              <a:t>...</a:t>
            </a:r>
            <a:r>
              <a:rPr lang="zh-CN" altLang="en-US" sz="3600" b="1" smtClean="0">
                <a:latin typeface="Times New Roman" panose="02020603050405020304" pitchFamily="18" charset="0"/>
              </a:rPr>
              <a:t>变成</a:t>
            </a:r>
          </a:p>
          <a:p>
            <a:pPr marL="0" indent="0">
              <a:lnSpc>
                <a:spcPct val="120000"/>
              </a:lnSpc>
              <a:spcBef>
                <a:spcPct val="0"/>
              </a:spcBef>
              <a:buFontTx/>
              <a:buNone/>
            </a:pPr>
            <a:r>
              <a:rPr lang="zh-CN" altLang="en-US" sz="3600" b="1" smtClean="0">
                <a:latin typeface="Times New Roman" panose="02020603050405020304" pitchFamily="18" charset="0"/>
              </a:rPr>
              <a:t>    </a:t>
            </a:r>
            <a:r>
              <a:rPr lang="en-US" altLang="zh-CN" sz="3600" b="1" smtClean="0">
                <a:latin typeface="Times New Roman" panose="02020603050405020304" pitchFamily="18" charset="0"/>
              </a:rPr>
              <a:t>They are </a:t>
            </a:r>
            <a:r>
              <a:rPr lang="en-US" altLang="zh-CN" sz="3600" b="1" smtClean="0">
                <a:solidFill>
                  <a:srgbClr val="FF3300"/>
                </a:solidFill>
                <a:latin typeface="Times New Roman" panose="02020603050405020304" pitchFamily="18" charset="0"/>
              </a:rPr>
              <a:t>changing</a:t>
            </a:r>
            <a:r>
              <a:rPr lang="en-US" altLang="zh-CN" sz="3600" b="1" smtClean="0">
                <a:latin typeface="Times New Roman" panose="02020603050405020304" pitchFamily="18" charset="0"/>
              </a:rPr>
              <a:t> desert</a:t>
            </a:r>
            <a:r>
              <a:rPr lang="en-US" altLang="zh-CN" sz="3600" b="1" smtClean="0">
                <a:solidFill>
                  <a:srgbClr val="FF3300"/>
                </a:solidFill>
                <a:latin typeface="Times New Roman" panose="02020603050405020304" pitchFamily="18" charset="0"/>
              </a:rPr>
              <a:t> into</a:t>
            </a:r>
            <a:r>
              <a:rPr lang="en-US" altLang="zh-CN" sz="3600" b="1" smtClean="0">
                <a:latin typeface="Times New Roman" panose="02020603050405020304" pitchFamily="18" charset="0"/>
              </a:rPr>
              <a:t>   </a:t>
            </a:r>
          </a:p>
          <a:p>
            <a:pPr marL="0" indent="0">
              <a:lnSpc>
                <a:spcPct val="120000"/>
              </a:lnSpc>
              <a:spcBef>
                <a:spcPct val="0"/>
              </a:spcBef>
              <a:buFontTx/>
              <a:buNone/>
            </a:pPr>
            <a:r>
              <a:rPr lang="en-US" altLang="zh-CN" sz="3600" b="1" smtClean="0">
                <a:latin typeface="Times New Roman" panose="02020603050405020304" pitchFamily="18" charset="0"/>
              </a:rPr>
              <a:t>     farmland.</a:t>
            </a:r>
          </a:p>
          <a:p>
            <a:pPr marL="0" indent="0">
              <a:lnSpc>
                <a:spcPct val="120000"/>
              </a:lnSpc>
              <a:spcBef>
                <a:spcPct val="0"/>
              </a:spcBef>
              <a:buFontTx/>
              <a:buNone/>
            </a:pPr>
            <a:r>
              <a:rPr lang="en-US" altLang="zh-CN" sz="3600" b="1" smtClean="0">
                <a:solidFill>
                  <a:srgbClr val="0066FF"/>
                </a:solidFill>
                <a:latin typeface="Times New Roman" panose="02020603050405020304" pitchFamily="18" charset="0"/>
              </a:rPr>
              <a:t>    </a:t>
            </a:r>
            <a:r>
              <a:rPr lang="zh-CN" altLang="en-US" sz="3600" b="1" smtClean="0">
                <a:solidFill>
                  <a:srgbClr val="0066FF"/>
                </a:solidFill>
                <a:latin typeface="Times New Roman" panose="02020603050405020304" pitchFamily="18" charset="0"/>
              </a:rPr>
              <a:t>他们正在使沙漠变为农田。</a:t>
            </a:r>
          </a:p>
          <a:p>
            <a:pPr marL="0" indent="0">
              <a:lnSpc>
                <a:spcPct val="120000"/>
              </a:lnSpc>
              <a:spcBef>
                <a:spcPct val="0"/>
              </a:spcBef>
              <a:buFontTx/>
              <a:buNone/>
            </a:pPr>
            <a:r>
              <a:rPr lang="zh-CN" altLang="en-US" sz="3600" b="1" smtClean="0">
                <a:latin typeface="Times New Roman" panose="02020603050405020304" pitchFamily="18" charset="0"/>
              </a:rPr>
              <a:t>    </a:t>
            </a:r>
            <a:r>
              <a:rPr lang="en-US" altLang="zh-CN" sz="3600" b="1" smtClean="0">
                <a:latin typeface="Times New Roman" panose="02020603050405020304" pitchFamily="18" charset="0"/>
              </a:rPr>
              <a:t>The ugly caterpillar will </a:t>
            </a:r>
            <a:r>
              <a:rPr lang="en-US" altLang="zh-CN" sz="3600" b="1" smtClean="0">
                <a:solidFill>
                  <a:srgbClr val="FF3300"/>
                </a:solidFill>
                <a:latin typeface="Times New Roman" panose="02020603050405020304" pitchFamily="18" charset="0"/>
              </a:rPr>
              <a:t>change into</a:t>
            </a:r>
          </a:p>
          <a:p>
            <a:pPr marL="0" indent="0">
              <a:lnSpc>
                <a:spcPct val="120000"/>
              </a:lnSpc>
              <a:spcBef>
                <a:spcPct val="0"/>
              </a:spcBef>
              <a:buFontTx/>
              <a:buNone/>
            </a:pPr>
            <a:r>
              <a:rPr lang="en-US" altLang="zh-CN" sz="3600" b="1" smtClean="0">
                <a:latin typeface="Times New Roman" panose="02020603050405020304" pitchFamily="18" charset="0"/>
              </a:rPr>
              <a:t>     a beautiful butterfly.</a:t>
            </a:r>
            <a:r>
              <a:rPr lang="en-US" altLang="zh-CN" sz="3600" b="1" smtClean="0">
                <a:solidFill>
                  <a:srgbClr val="0066FF"/>
                </a:solidFill>
                <a:latin typeface="Times New Roman" panose="02020603050405020304" pitchFamily="18" charset="0"/>
              </a:rPr>
              <a:t/>
            </a:r>
            <a:br>
              <a:rPr lang="en-US" altLang="zh-CN" sz="3600" b="1" smtClean="0">
                <a:solidFill>
                  <a:srgbClr val="0066FF"/>
                </a:solidFill>
                <a:latin typeface="Times New Roman" panose="02020603050405020304" pitchFamily="18" charset="0"/>
              </a:rPr>
            </a:br>
            <a:r>
              <a:rPr lang="en-US" altLang="zh-CN" sz="3600" b="1" smtClean="0">
                <a:solidFill>
                  <a:srgbClr val="0066FF"/>
                </a:solidFill>
                <a:latin typeface="Times New Roman" panose="02020603050405020304" pitchFamily="18" charset="0"/>
              </a:rPr>
              <a:t>    </a:t>
            </a:r>
            <a:r>
              <a:rPr lang="zh-CN" altLang="en-US" sz="3600" b="1" smtClean="0">
                <a:solidFill>
                  <a:srgbClr val="0066FF"/>
                </a:solidFill>
                <a:latin typeface="Times New Roman" panose="02020603050405020304" pitchFamily="18" charset="0"/>
              </a:rPr>
              <a:t>丑陋的毛虫会变成美丽的蝴蝶。</a:t>
            </a:r>
            <a:r>
              <a:rPr lang="zh-CN" altLang="en-US" sz="3600" b="1" smtClean="0">
                <a:latin typeface="Times New Roman" panose="02020603050405020304" pitchFamily="18" charset="0"/>
              </a:rPr>
              <a:t>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Effect transition="in" filter="box(in)">
                                      <p:cBhvr>
                                        <p:cTn id="7" dur="500"/>
                                        <p:tgtEl>
                                          <p:spTgt spid="1280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8002">
                                            <p:txEl>
                                              <p:pRg st="1" end="1"/>
                                            </p:txEl>
                                          </p:spTgt>
                                        </p:tgtEl>
                                        <p:attrNameLst>
                                          <p:attrName>style.visibility</p:attrName>
                                        </p:attrNameLst>
                                      </p:cBhvr>
                                      <p:to>
                                        <p:strVal val="visible"/>
                                      </p:to>
                                    </p:set>
                                    <p:animEffect transition="in" filter="box(in)">
                                      <p:cBhvr>
                                        <p:cTn id="12" dur="500"/>
                                        <p:tgtEl>
                                          <p:spTgt spid="128002">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8002">
                                            <p:txEl>
                                              <p:pRg st="2" end="2"/>
                                            </p:txEl>
                                          </p:spTgt>
                                        </p:tgtEl>
                                        <p:attrNameLst>
                                          <p:attrName>style.visibility</p:attrName>
                                        </p:attrNameLst>
                                      </p:cBhvr>
                                      <p:to>
                                        <p:strVal val="visible"/>
                                      </p:to>
                                    </p:set>
                                    <p:animEffect transition="in" filter="box(in)">
                                      <p:cBhvr>
                                        <p:cTn id="15" dur="500"/>
                                        <p:tgtEl>
                                          <p:spTgt spid="12800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28002">
                                            <p:txEl>
                                              <p:pRg st="3" end="3"/>
                                            </p:txEl>
                                          </p:spTgt>
                                        </p:tgtEl>
                                        <p:attrNameLst>
                                          <p:attrName>style.visibility</p:attrName>
                                        </p:attrNameLst>
                                      </p:cBhvr>
                                      <p:to>
                                        <p:strVal val="visible"/>
                                      </p:to>
                                    </p:set>
                                    <p:animEffect transition="in" filter="box(in)">
                                      <p:cBhvr>
                                        <p:cTn id="20" dur="500"/>
                                        <p:tgtEl>
                                          <p:spTgt spid="12800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28002">
                                            <p:txEl>
                                              <p:pRg st="4" end="4"/>
                                            </p:txEl>
                                          </p:spTgt>
                                        </p:tgtEl>
                                        <p:attrNameLst>
                                          <p:attrName>style.visibility</p:attrName>
                                        </p:attrNameLst>
                                      </p:cBhvr>
                                      <p:to>
                                        <p:strVal val="visible"/>
                                      </p:to>
                                    </p:set>
                                    <p:animEffect transition="in" filter="box(in)">
                                      <p:cBhvr>
                                        <p:cTn id="25" dur="500"/>
                                        <p:tgtEl>
                                          <p:spTgt spid="128002">
                                            <p:txEl>
                                              <p:pRg st="4" end="4"/>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28002">
                                            <p:txEl>
                                              <p:pRg st="5" end="5"/>
                                            </p:txEl>
                                          </p:spTgt>
                                        </p:tgtEl>
                                        <p:attrNameLst>
                                          <p:attrName>style.visibility</p:attrName>
                                        </p:attrNameLst>
                                      </p:cBhvr>
                                      <p:to>
                                        <p:strVal val="visible"/>
                                      </p:to>
                                    </p:set>
                                    <p:animEffect transition="in" filter="box(in)">
                                      <p:cBhvr>
                                        <p:cTn id="28" dur="500"/>
                                        <p:tgtEl>
                                          <p:spTgt spid="1280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标题 27649"/>
          <p:cNvSpPr>
            <a:spLocks noGrp="1" noChangeArrowheads="1"/>
          </p:cNvSpPr>
          <p:nvPr>
            <p:ph type="title"/>
          </p:nvPr>
        </p:nvSpPr>
        <p:spPr>
          <a:xfrm>
            <a:off x="1187450" y="260350"/>
            <a:ext cx="6337300" cy="1190625"/>
          </a:xfrm>
        </p:spPr>
        <p:txBody>
          <a:bodyPr anchor="t">
            <a:spAutoFit/>
          </a:bodyPr>
          <a:lstStyle/>
          <a:p>
            <a:r>
              <a:rPr lang="en-US" altLang="zh-CN" sz="3600" b="1" dirty="0" smtClean="0">
                <a:solidFill>
                  <a:srgbClr val="008000"/>
                </a:solidFill>
                <a:latin typeface="Times New Roman" panose="02020603050405020304" pitchFamily="18" charset="0"/>
              </a:rPr>
              <a:t>5 Give reasons for what you</a:t>
            </a:r>
            <a:br>
              <a:rPr lang="en-US" altLang="zh-CN" sz="3600" b="1" dirty="0" smtClean="0">
                <a:solidFill>
                  <a:srgbClr val="008000"/>
                </a:solidFill>
                <a:latin typeface="Times New Roman" panose="02020603050405020304" pitchFamily="18" charset="0"/>
              </a:rPr>
            </a:br>
            <a:r>
              <a:rPr lang="en-US" altLang="zh-CN" sz="3600" b="1" dirty="0" smtClean="0">
                <a:solidFill>
                  <a:srgbClr val="008000"/>
                </a:solidFill>
                <a:latin typeface="Times New Roman" panose="02020603050405020304" pitchFamily="18" charset="0"/>
              </a:rPr>
              <a:t> should or shouldn't do.</a:t>
            </a:r>
          </a:p>
        </p:txBody>
      </p:sp>
      <p:sp>
        <p:nvSpPr>
          <p:cNvPr id="27651" name="内容占位符 27650"/>
          <p:cNvSpPr>
            <a:spLocks noGrp="1" noChangeArrowheads="1"/>
          </p:cNvSpPr>
          <p:nvPr>
            <p:ph idx="1"/>
          </p:nvPr>
        </p:nvSpPr>
        <p:spPr>
          <a:xfrm>
            <a:off x="539750" y="2060575"/>
            <a:ext cx="7777163" cy="1136650"/>
          </a:xfrm>
          <a:solidFill>
            <a:schemeClr val="bg1"/>
          </a:solidFill>
        </p:spPr>
        <p:txBody>
          <a:bodyPr>
            <a:spAutoFit/>
          </a:bodyPr>
          <a:lstStyle/>
          <a:p>
            <a:pPr>
              <a:lnSpc>
                <a:spcPct val="95000"/>
              </a:lnSpc>
              <a:spcBef>
                <a:spcPct val="0"/>
              </a:spcBef>
              <a:buFontTx/>
              <a:buNone/>
            </a:pPr>
            <a:r>
              <a:rPr lang="en-US" altLang="zh-CN" sz="3600" b="1" dirty="0" smtClean="0">
                <a:latin typeface="Times New Roman" panose="02020603050405020304" pitchFamily="18" charset="0"/>
              </a:rPr>
              <a:t>1.You </a:t>
            </a:r>
            <a:r>
              <a:rPr lang="en-US" altLang="zh-CN" sz="3600" b="1" dirty="0" smtClean="0">
                <a:solidFill>
                  <a:srgbClr val="FF3300"/>
                </a:solidFill>
                <a:latin typeface="Times New Roman" panose="02020603050405020304" pitchFamily="18" charset="0"/>
              </a:rPr>
              <a:t>shouldn't</a:t>
            </a:r>
            <a:r>
              <a:rPr lang="en-US" altLang="zh-CN" sz="3600" b="1" dirty="0" smtClean="0">
                <a:latin typeface="Times New Roman" panose="02020603050405020304" pitchFamily="18" charset="0"/>
              </a:rPr>
              <a:t> buy the latest fashion</a:t>
            </a:r>
          </a:p>
          <a:p>
            <a:pPr>
              <a:lnSpc>
                <a:spcPct val="95000"/>
              </a:lnSpc>
              <a:spcBef>
                <a:spcPct val="0"/>
              </a:spcBef>
              <a:buFontTx/>
              <a:buNone/>
            </a:pPr>
            <a:r>
              <a:rPr lang="en-US" altLang="zh-CN" sz="3600" b="1" dirty="0" smtClean="0">
                <a:solidFill>
                  <a:srgbClr val="FF3300"/>
                </a:solidFill>
                <a:latin typeface="Times New Roman" panose="02020603050405020304" pitchFamily="18" charset="0"/>
              </a:rPr>
              <a:t>because</a:t>
            </a:r>
            <a:r>
              <a:rPr lang="en-US" altLang="zh-CN" sz="3600" b="1" dirty="0" smtClean="0">
                <a:latin typeface="Times New Roman" panose="02020603050405020304" pitchFamily="18" charset="0"/>
              </a:rPr>
              <a:t> it wastes energy to make them.</a:t>
            </a:r>
          </a:p>
        </p:txBody>
      </p:sp>
      <p:sp>
        <p:nvSpPr>
          <p:cNvPr id="27652" name="矩形 27651"/>
          <p:cNvSpPr>
            <a:spLocks noChangeArrowheads="1"/>
          </p:cNvSpPr>
          <p:nvPr/>
        </p:nvSpPr>
        <p:spPr bwMode="auto">
          <a:xfrm>
            <a:off x="539750" y="3500438"/>
            <a:ext cx="7704138" cy="1136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95000"/>
              </a:lnSpc>
            </a:pPr>
            <a:r>
              <a:rPr lang="en-US" altLang="zh-CN" sz="3600" b="1">
                <a:latin typeface="Times New Roman" panose="02020603050405020304" pitchFamily="18" charset="0"/>
              </a:rPr>
              <a:t>2.You </a:t>
            </a:r>
            <a:r>
              <a:rPr lang="en-US" altLang="zh-CN" sz="3600" b="1">
                <a:solidFill>
                  <a:srgbClr val="FF3300"/>
                </a:solidFill>
                <a:latin typeface="Times New Roman" panose="02020603050405020304" pitchFamily="18" charset="0"/>
              </a:rPr>
              <a:t>should</a:t>
            </a:r>
            <a:r>
              <a:rPr lang="en-US" altLang="zh-CN" sz="3600" b="1">
                <a:latin typeface="Times New Roman" panose="02020603050405020304" pitchFamily="18" charset="0"/>
              </a:rPr>
              <a:t> choose local products</a:t>
            </a:r>
          </a:p>
          <a:p>
            <a:pPr marL="342900" indent="-342900">
              <a:lnSpc>
                <a:spcPct val="95000"/>
              </a:lnSpc>
            </a:pPr>
            <a:r>
              <a:rPr lang="en-US" altLang="zh-CN" sz="3600" b="1">
                <a:solidFill>
                  <a:srgbClr val="FF3300"/>
                </a:solidFill>
                <a:latin typeface="Times New Roman" panose="02020603050405020304" pitchFamily="18" charset="0"/>
              </a:rPr>
              <a:t>because</a:t>
            </a:r>
            <a:r>
              <a:rPr lang="en-US" altLang="zh-CN" sz="3600" b="1">
                <a:latin typeface="Times New Roman" panose="02020603050405020304" pitchFamily="18" charset="0"/>
              </a:rPr>
              <a:t> that saves energy.</a:t>
            </a:r>
            <a:endParaRPr lang="en-US" altLang="zh-CN" sz="3200"/>
          </a:p>
        </p:txBody>
      </p:sp>
      <p:sp>
        <p:nvSpPr>
          <p:cNvPr id="27653" name="矩形 27652"/>
          <p:cNvSpPr>
            <a:spLocks noChangeArrowheads="1"/>
          </p:cNvSpPr>
          <p:nvPr/>
        </p:nvSpPr>
        <p:spPr bwMode="auto">
          <a:xfrm>
            <a:off x="611188" y="4941888"/>
            <a:ext cx="7632700" cy="1136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95000"/>
              </a:lnSpc>
            </a:pPr>
            <a:r>
              <a:rPr lang="en-US" altLang="zh-CN" sz="3600" b="1">
                <a:latin typeface="Times New Roman" panose="02020603050405020304" pitchFamily="18" charset="0"/>
              </a:rPr>
              <a:t>3.You </a:t>
            </a:r>
            <a:r>
              <a:rPr lang="en-US" altLang="zh-CN" sz="3600" b="1">
                <a:solidFill>
                  <a:srgbClr val="FF3300"/>
                </a:solidFill>
                <a:latin typeface="Times New Roman" panose="02020603050405020304" pitchFamily="18" charset="0"/>
              </a:rPr>
              <a:t>shouldn't </a:t>
            </a:r>
            <a:r>
              <a:rPr lang="en-US" altLang="zh-CN" sz="3600" b="1">
                <a:latin typeface="Times New Roman" panose="02020603050405020304" pitchFamily="18" charset="0"/>
              </a:rPr>
              <a:t>waste energy </a:t>
            </a:r>
            <a:r>
              <a:rPr lang="en-US" altLang="zh-CN" sz="3600" b="1">
                <a:solidFill>
                  <a:srgbClr val="FF3300"/>
                </a:solidFill>
                <a:latin typeface="Times New Roman" panose="02020603050405020304" pitchFamily="18" charset="0"/>
              </a:rPr>
              <a:t>because</a:t>
            </a:r>
            <a:r>
              <a:rPr lang="en-US" altLang="zh-CN" sz="3600" b="1">
                <a:latin typeface="Times New Roman" panose="02020603050405020304" pitchFamily="18" charset="0"/>
              </a:rPr>
              <a:t> </a:t>
            </a:r>
          </a:p>
          <a:p>
            <a:pPr marL="342900" indent="-342900">
              <a:lnSpc>
                <a:spcPct val="95000"/>
              </a:lnSpc>
            </a:pPr>
            <a:r>
              <a:rPr lang="en-US" altLang="zh-CN" sz="3600" b="1">
                <a:latin typeface="Times New Roman" panose="02020603050405020304" pitchFamily="18" charset="0"/>
              </a:rPr>
              <a:t>it’s dear</a:t>
            </a:r>
            <a:r>
              <a:rPr lang="en-US" altLang="zh-CN" sz="2800" b="1">
                <a:latin typeface="Times New Roman" panose="02020603050405020304" pitchFamily="18" charset="0"/>
              </a:rPr>
              <a:t>(</a:t>
            </a:r>
            <a:r>
              <a:rPr lang="zh-CN" altLang="en-US" sz="2800" b="1">
                <a:latin typeface="Times New Roman" panose="02020603050405020304" pitchFamily="18" charset="0"/>
              </a:rPr>
              <a:t>宝贵的）</a:t>
            </a:r>
            <a:r>
              <a:rPr lang="en-US" altLang="zh-CN" sz="3600" b="1">
                <a:latin typeface="Times New Roman" panose="02020603050405020304" pitchFamily="18" charset="0"/>
              </a:rPr>
              <a:t>.</a:t>
            </a:r>
            <a:endParaRPr lang="en-US" altLang="zh-CN" sz="3200" b="1"/>
          </a:p>
        </p:txBody>
      </p:sp>
      <p:pic>
        <p:nvPicPr>
          <p:cNvPr id="27654" name="图片 27653" descr="7055448bd2bb8aa563889e5c26b1717b"/>
          <p:cNvPicPr>
            <a:picLocks noChangeAspect="1" noChangeArrowheads="1"/>
          </p:cNvPicPr>
          <p:nvPr/>
        </p:nvPicPr>
        <p:blipFill>
          <a:blip r:embed="rId2"/>
          <a:srcRect/>
          <a:stretch>
            <a:fillRect/>
          </a:stretch>
        </p:blipFill>
        <p:spPr bwMode="auto">
          <a:xfrm>
            <a:off x="250825" y="1557338"/>
            <a:ext cx="83534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p:cTn id="7" dur="500" fill="hold"/>
                                        <p:tgtEl>
                                          <p:spTgt spid="27654"/>
                                        </p:tgtEl>
                                        <p:attrNameLst>
                                          <p:attrName>ppt_x</p:attrName>
                                        </p:attrNameLst>
                                      </p:cBhvr>
                                      <p:tavLst>
                                        <p:tav tm="0">
                                          <p:val>
                                            <p:strVal val="#ppt_x-.2"/>
                                          </p:val>
                                        </p:tav>
                                        <p:tav tm="100000">
                                          <p:val>
                                            <p:strVal val="#ppt_x"/>
                                          </p:val>
                                        </p:tav>
                                      </p:tavLst>
                                    </p:anim>
                                    <p:anim calcmode="lin" valueType="num">
                                      <p:cBhvr>
                                        <p:cTn id="8" dur="500" fill="hold"/>
                                        <p:tgtEl>
                                          <p:spTgt spid="27654"/>
                                        </p:tgtEl>
                                        <p:attrNameLst>
                                          <p:attrName>ppt_y</p:attrName>
                                        </p:attrNameLst>
                                      </p:cBhvr>
                                      <p:tavLst>
                                        <p:tav tm="0">
                                          <p:val>
                                            <p:strVal val="#ppt_y"/>
                                          </p:val>
                                        </p:tav>
                                        <p:tav tm="100000">
                                          <p:val>
                                            <p:strVal val="#ppt_y"/>
                                          </p:val>
                                        </p:tav>
                                      </p:tavLst>
                                    </p:anim>
                                    <p:animEffect transition="in" filter="wipe(right)" prLst="gradientSize: 0.1">
                                      <p:cBhvr>
                                        <p:cTn id="9" dur="500"/>
                                        <p:tgtEl>
                                          <p:spTgt spid="27654"/>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box(in)">
                                      <p:cBhvr>
                                        <p:cTn id="12" dur="500"/>
                                        <p:tgtEl>
                                          <p:spTgt spid="27650"/>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7651">
                                            <p:bg/>
                                          </p:spTgt>
                                        </p:tgtEl>
                                        <p:attrNameLst>
                                          <p:attrName>style.visibility</p:attrName>
                                        </p:attrNameLst>
                                      </p:cBhvr>
                                      <p:to>
                                        <p:strVal val="visible"/>
                                      </p:to>
                                    </p:set>
                                    <p:anim calcmode="lin" valueType="num">
                                      <p:cBhvr>
                                        <p:cTn id="17" dur="500" fill="hold"/>
                                        <p:tgtEl>
                                          <p:spTgt spid="27651">
                                            <p:bg/>
                                          </p:spTgt>
                                        </p:tgtEl>
                                        <p:attrNameLst>
                                          <p:attrName>ppt_x</p:attrName>
                                        </p:attrNameLst>
                                      </p:cBhvr>
                                      <p:tavLst>
                                        <p:tav tm="0">
                                          <p:val>
                                            <p:strVal val="#ppt_x-.2"/>
                                          </p:val>
                                        </p:tav>
                                        <p:tav tm="100000">
                                          <p:val>
                                            <p:strVal val="#ppt_x"/>
                                          </p:val>
                                        </p:tav>
                                      </p:tavLst>
                                    </p:anim>
                                    <p:anim calcmode="lin" valueType="num">
                                      <p:cBhvr>
                                        <p:cTn id="18" dur="500" fill="hold"/>
                                        <p:tgtEl>
                                          <p:spTgt spid="27651">
                                            <p:bg/>
                                          </p:spTgt>
                                        </p:tgtEl>
                                        <p:attrNameLst>
                                          <p:attrName>ppt_y</p:attrName>
                                        </p:attrNameLst>
                                      </p:cBhvr>
                                      <p:tavLst>
                                        <p:tav tm="0">
                                          <p:val>
                                            <p:strVal val="#ppt_y"/>
                                          </p:val>
                                        </p:tav>
                                        <p:tav tm="100000">
                                          <p:val>
                                            <p:strVal val="#ppt_y"/>
                                          </p:val>
                                        </p:tav>
                                      </p:tavLst>
                                    </p:anim>
                                    <p:animEffect transition="in" filter="wipe(right)" prLst="gradientSize: 0.1">
                                      <p:cBhvr>
                                        <p:cTn id="19" dur="500"/>
                                        <p:tgtEl>
                                          <p:spTgt spid="27651">
                                            <p:bg/>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7651">
                                            <p:txEl>
                                              <p:pRg st="0" end="0"/>
                                            </p:txEl>
                                          </p:spTgt>
                                        </p:tgtEl>
                                        <p:attrNameLst>
                                          <p:attrName>style.visibility</p:attrName>
                                        </p:attrNameLst>
                                      </p:cBhvr>
                                      <p:to>
                                        <p:strVal val="visible"/>
                                      </p:to>
                                    </p:set>
                                    <p:anim calcmode="lin" valueType="num">
                                      <p:cBhvr>
                                        <p:cTn id="22" dur="500" fill="hold"/>
                                        <p:tgtEl>
                                          <p:spTgt spid="27651">
                                            <p:txEl>
                                              <p:pRg st="0" end="0"/>
                                            </p:txEl>
                                          </p:spTgt>
                                        </p:tgtEl>
                                        <p:attrNameLst>
                                          <p:attrName>ppt_x</p:attrName>
                                        </p:attrNameLst>
                                      </p:cBhvr>
                                      <p:tavLst>
                                        <p:tav tm="0">
                                          <p:val>
                                            <p:strVal val="#ppt_x-.2"/>
                                          </p:val>
                                        </p:tav>
                                        <p:tav tm="100000">
                                          <p:val>
                                            <p:strVal val="#ppt_x"/>
                                          </p:val>
                                        </p:tav>
                                      </p:tavLst>
                                    </p:anim>
                                    <p:anim calcmode="lin" valueType="num">
                                      <p:cBhvr>
                                        <p:cTn id="23" dur="500" fill="hold"/>
                                        <p:tgtEl>
                                          <p:spTgt spid="276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4" dur="500"/>
                                        <p:tgtEl>
                                          <p:spTgt spid="27651">
                                            <p:txEl>
                                              <p:pRg st="0" end="0"/>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27651">
                                            <p:txEl>
                                              <p:pRg st="1" end="1"/>
                                            </p:txEl>
                                          </p:spTgt>
                                        </p:tgtEl>
                                        <p:attrNameLst>
                                          <p:attrName>style.visibility</p:attrName>
                                        </p:attrNameLst>
                                      </p:cBhvr>
                                      <p:to>
                                        <p:strVal val="visible"/>
                                      </p:to>
                                    </p:set>
                                    <p:anim calcmode="lin" valueType="num">
                                      <p:cBhvr>
                                        <p:cTn id="27" dur="500" fill="hold"/>
                                        <p:tgtEl>
                                          <p:spTgt spid="27651">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2765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9" dur="500"/>
                                        <p:tgtEl>
                                          <p:spTgt spid="2765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27652"/>
                                        </p:tgtEl>
                                        <p:attrNameLst>
                                          <p:attrName>style.visibility</p:attrName>
                                        </p:attrNameLst>
                                      </p:cBhvr>
                                      <p:to>
                                        <p:strVal val="visible"/>
                                      </p:to>
                                    </p:set>
                                    <p:anim calcmode="lin" valueType="num">
                                      <p:cBhvr>
                                        <p:cTn id="34" dur="500" fill="hold"/>
                                        <p:tgtEl>
                                          <p:spTgt spid="27652"/>
                                        </p:tgtEl>
                                        <p:attrNameLst>
                                          <p:attrName>ppt_x</p:attrName>
                                        </p:attrNameLst>
                                      </p:cBhvr>
                                      <p:tavLst>
                                        <p:tav tm="0">
                                          <p:val>
                                            <p:strVal val="#ppt_x-.2"/>
                                          </p:val>
                                        </p:tav>
                                        <p:tav tm="100000">
                                          <p:val>
                                            <p:strVal val="#ppt_x"/>
                                          </p:val>
                                        </p:tav>
                                      </p:tavLst>
                                    </p:anim>
                                    <p:anim calcmode="lin" valueType="num">
                                      <p:cBhvr>
                                        <p:cTn id="35" dur="500" fill="hold"/>
                                        <p:tgtEl>
                                          <p:spTgt spid="27652"/>
                                        </p:tgtEl>
                                        <p:attrNameLst>
                                          <p:attrName>ppt_y</p:attrName>
                                        </p:attrNameLst>
                                      </p:cBhvr>
                                      <p:tavLst>
                                        <p:tav tm="0">
                                          <p:val>
                                            <p:strVal val="#ppt_y"/>
                                          </p:val>
                                        </p:tav>
                                        <p:tav tm="100000">
                                          <p:val>
                                            <p:strVal val="#ppt_y"/>
                                          </p:val>
                                        </p:tav>
                                      </p:tavLst>
                                    </p:anim>
                                    <p:animEffect transition="in" filter="wipe(right)" prLst="gradientSize: 0.1">
                                      <p:cBhvr>
                                        <p:cTn id="36" dur="500"/>
                                        <p:tgtEl>
                                          <p:spTgt spid="27652"/>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27653"/>
                                        </p:tgtEl>
                                        <p:attrNameLst>
                                          <p:attrName>style.visibility</p:attrName>
                                        </p:attrNameLst>
                                      </p:cBhvr>
                                      <p:to>
                                        <p:strVal val="visible"/>
                                      </p:to>
                                    </p:set>
                                    <p:anim calcmode="lin" valueType="num">
                                      <p:cBhvr>
                                        <p:cTn id="41" dur="500" fill="hold"/>
                                        <p:tgtEl>
                                          <p:spTgt spid="27653"/>
                                        </p:tgtEl>
                                        <p:attrNameLst>
                                          <p:attrName>ppt_x</p:attrName>
                                        </p:attrNameLst>
                                      </p:cBhvr>
                                      <p:tavLst>
                                        <p:tav tm="0">
                                          <p:val>
                                            <p:strVal val="#ppt_x-.2"/>
                                          </p:val>
                                        </p:tav>
                                        <p:tav tm="100000">
                                          <p:val>
                                            <p:strVal val="#ppt_x"/>
                                          </p:val>
                                        </p:tav>
                                      </p:tavLst>
                                    </p:anim>
                                    <p:anim calcmode="lin" valueType="num">
                                      <p:cBhvr>
                                        <p:cTn id="42" dur="500" fill="hold"/>
                                        <p:tgtEl>
                                          <p:spTgt spid="27653"/>
                                        </p:tgtEl>
                                        <p:attrNameLst>
                                          <p:attrName>ppt_y</p:attrName>
                                        </p:attrNameLst>
                                      </p:cBhvr>
                                      <p:tavLst>
                                        <p:tav tm="0">
                                          <p:val>
                                            <p:strVal val="#ppt_y"/>
                                          </p:val>
                                        </p:tav>
                                        <p:tav tm="100000">
                                          <p:val>
                                            <p:strVal val="#ppt_y"/>
                                          </p:val>
                                        </p:tav>
                                      </p:tavLst>
                                    </p:anim>
                                    <p:animEffect transition="in" filter="wipe(right)" prLst="gradientSize: 0.1">
                                      <p:cBhvr>
                                        <p:cTn id="43"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uiExpand="1" build="p" animBg="1"/>
      <p:bldP spid="27652" grpId="0" animBg="1"/>
      <p:bldP spid="2765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6" name="矩形 79875"/>
          <p:cNvSpPr>
            <a:spLocks noChangeArrowheads="1"/>
          </p:cNvSpPr>
          <p:nvPr/>
        </p:nvSpPr>
        <p:spPr bwMode="auto">
          <a:xfrm>
            <a:off x="684213" y="620713"/>
            <a:ext cx="7777162" cy="1658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95000"/>
              </a:lnSpc>
            </a:pPr>
            <a:r>
              <a:rPr lang="en-US" altLang="zh-CN" sz="3600" b="1">
                <a:latin typeface="Times New Roman" panose="02020603050405020304" pitchFamily="18" charset="0"/>
              </a:rPr>
              <a:t>4.You </a:t>
            </a:r>
            <a:r>
              <a:rPr lang="en-US" altLang="zh-CN" sz="3600" b="1">
                <a:solidFill>
                  <a:srgbClr val="FF3300"/>
                </a:solidFill>
                <a:latin typeface="Times New Roman" panose="02020603050405020304" pitchFamily="18" charset="0"/>
              </a:rPr>
              <a:t>shouldn't</a:t>
            </a:r>
            <a:r>
              <a:rPr lang="en-US" altLang="zh-CN" sz="3600" b="1">
                <a:latin typeface="Times New Roman" panose="02020603050405020304" pitchFamily="18" charset="0"/>
              </a:rPr>
              <a:t> buy things from abroad </a:t>
            </a:r>
            <a:r>
              <a:rPr lang="en-US" altLang="zh-CN" sz="3600" b="1">
                <a:solidFill>
                  <a:srgbClr val="FF3300"/>
                </a:solidFill>
                <a:latin typeface="Times New Roman" panose="02020603050405020304" pitchFamily="18" charset="0"/>
              </a:rPr>
              <a:t>because </a:t>
            </a:r>
            <a:r>
              <a:rPr lang="en-US" altLang="zh-CN" sz="3600" b="1">
                <a:latin typeface="Times New Roman" panose="02020603050405020304" pitchFamily="18" charset="0"/>
              </a:rPr>
              <a:t>its costs a lot of energy to bring them to you.</a:t>
            </a:r>
          </a:p>
        </p:txBody>
      </p:sp>
      <p:sp>
        <p:nvSpPr>
          <p:cNvPr id="79878" name="矩形 79877"/>
          <p:cNvSpPr>
            <a:spLocks noChangeArrowheads="1"/>
          </p:cNvSpPr>
          <p:nvPr/>
        </p:nvSpPr>
        <p:spPr bwMode="auto">
          <a:xfrm>
            <a:off x="684213" y="2492375"/>
            <a:ext cx="7777162" cy="1136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95000"/>
              </a:lnSpc>
            </a:pPr>
            <a:r>
              <a:rPr lang="en-US" altLang="zh-CN" sz="3600" b="1">
                <a:latin typeface="Times New Roman" panose="02020603050405020304" pitchFamily="18" charset="0"/>
              </a:rPr>
              <a:t>5.You </a:t>
            </a:r>
            <a:r>
              <a:rPr lang="en-US" altLang="zh-CN" sz="3600" b="1">
                <a:solidFill>
                  <a:srgbClr val="FF3300"/>
                </a:solidFill>
                <a:latin typeface="Times New Roman" panose="02020603050405020304" pitchFamily="18" charset="0"/>
              </a:rPr>
              <a:t>should </a:t>
            </a:r>
            <a:r>
              <a:rPr lang="en-US" altLang="zh-CN" sz="3600" b="1">
                <a:latin typeface="Times New Roman" panose="02020603050405020304" pitchFamily="18" charset="0"/>
              </a:rPr>
              <a:t>repair things </a:t>
            </a:r>
            <a:r>
              <a:rPr lang="en-US" altLang="zh-CN" sz="3600" b="1">
                <a:solidFill>
                  <a:srgbClr val="FF3300"/>
                </a:solidFill>
                <a:latin typeface="Times New Roman" panose="02020603050405020304" pitchFamily="18" charset="0"/>
              </a:rPr>
              <a:t>because</a:t>
            </a:r>
            <a:r>
              <a:rPr lang="en-US" altLang="zh-CN" sz="3600" b="1">
                <a:latin typeface="Times New Roman" panose="02020603050405020304" pitchFamily="18" charset="0"/>
              </a:rPr>
              <a:t> it </a:t>
            </a:r>
          </a:p>
          <a:p>
            <a:pPr marL="342900" indent="-342900">
              <a:lnSpc>
                <a:spcPct val="95000"/>
              </a:lnSpc>
            </a:pPr>
            <a:r>
              <a:rPr lang="en-US" altLang="zh-CN" sz="3600" b="1">
                <a:latin typeface="Times New Roman" panose="02020603050405020304" pitchFamily="18" charset="0"/>
              </a:rPr>
              <a:t>saves resources.</a:t>
            </a:r>
          </a:p>
        </p:txBody>
      </p:sp>
      <p:sp>
        <p:nvSpPr>
          <p:cNvPr id="79880" name="矩形 79879"/>
          <p:cNvSpPr>
            <a:spLocks noChangeArrowheads="1"/>
          </p:cNvSpPr>
          <p:nvPr/>
        </p:nvSpPr>
        <p:spPr bwMode="auto">
          <a:xfrm>
            <a:off x="684213" y="3860800"/>
            <a:ext cx="7777162" cy="1136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95000"/>
              </a:lnSpc>
            </a:pPr>
            <a:r>
              <a:rPr lang="en-US" altLang="zh-CN" sz="3600" b="1">
                <a:latin typeface="Times New Roman" panose="02020603050405020304" pitchFamily="18" charset="0"/>
              </a:rPr>
              <a:t>6.You </a:t>
            </a:r>
            <a:r>
              <a:rPr lang="en-US" altLang="zh-CN" sz="3600" b="1">
                <a:solidFill>
                  <a:srgbClr val="FF3300"/>
                </a:solidFill>
                <a:latin typeface="Times New Roman" panose="02020603050405020304" pitchFamily="18" charset="0"/>
              </a:rPr>
              <a:t>shouldn't </a:t>
            </a:r>
            <a:r>
              <a:rPr lang="en-US" altLang="zh-CN" sz="3600" b="1">
                <a:latin typeface="Times New Roman" panose="02020603050405020304" pitchFamily="18" charset="0"/>
              </a:rPr>
              <a:t>use paper bags and </a:t>
            </a:r>
          </a:p>
          <a:p>
            <a:pPr marL="342900" indent="-342900">
              <a:lnSpc>
                <a:spcPct val="95000"/>
              </a:lnSpc>
            </a:pPr>
            <a:r>
              <a:rPr lang="en-US" altLang="zh-CN" sz="3600" b="1">
                <a:latin typeface="Times New Roman" panose="02020603050405020304" pitchFamily="18" charset="0"/>
              </a:rPr>
              <a:t>cups </a:t>
            </a:r>
            <a:r>
              <a:rPr lang="en-US" altLang="zh-CN" sz="3600" b="1">
                <a:solidFill>
                  <a:srgbClr val="FF3300"/>
                </a:solidFill>
                <a:latin typeface="Times New Roman" panose="02020603050405020304" pitchFamily="18" charset="0"/>
              </a:rPr>
              <a:t>because</a:t>
            </a:r>
            <a:r>
              <a:rPr lang="en-US" altLang="zh-CN" sz="3600" b="1">
                <a:latin typeface="Times New Roman" panose="02020603050405020304" pitchFamily="18" charset="0"/>
              </a:rPr>
              <a:t> they have to be recycled.</a:t>
            </a:r>
          </a:p>
        </p:txBody>
      </p:sp>
      <p:sp>
        <p:nvSpPr>
          <p:cNvPr id="79881" name="矩形 79880"/>
          <p:cNvSpPr>
            <a:spLocks noChangeArrowheads="1"/>
          </p:cNvSpPr>
          <p:nvPr/>
        </p:nvSpPr>
        <p:spPr bwMode="auto">
          <a:xfrm>
            <a:off x="684213" y="5157788"/>
            <a:ext cx="7777162" cy="1136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95000"/>
              </a:lnSpc>
            </a:pPr>
            <a:r>
              <a:rPr lang="en-US" altLang="zh-CN" sz="3600" b="1">
                <a:latin typeface="Times New Roman" panose="02020603050405020304" pitchFamily="18" charset="0"/>
              </a:rPr>
              <a:t>7.You </a:t>
            </a:r>
            <a:r>
              <a:rPr lang="en-US" altLang="zh-CN" sz="3600" b="1">
                <a:solidFill>
                  <a:srgbClr val="FF3300"/>
                </a:solidFill>
                <a:latin typeface="Times New Roman" panose="02020603050405020304" pitchFamily="18" charset="0"/>
              </a:rPr>
              <a:t>shouldn't </a:t>
            </a:r>
            <a:r>
              <a:rPr lang="en-US" altLang="zh-CN" sz="3600" b="1">
                <a:latin typeface="Times New Roman" panose="02020603050405020304" pitchFamily="18" charset="0"/>
              </a:rPr>
              <a:t>throw things away </a:t>
            </a:r>
          </a:p>
          <a:p>
            <a:pPr marL="342900" indent="-342900">
              <a:lnSpc>
                <a:spcPct val="95000"/>
              </a:lnSpc>
            </a:pPr>
            <a:r>
              <a:rPr lang="en-US" altLang="zh-CN" sz="3600" b="1">
                <a:solidFill>
                  <a:srgbClr val="FF3300"/>
                </a:solidFill>
                <a:latin typeface="Times New Roman" panose="02020603050405020304" pitchFamily="18" charset="0"/>
              </a:rPr>
              <a:t>because </a:t>
            </a:r>
            <a:r>
              <a:rPr lang="en-US" altLang="zh-CN" sz="3600" b="1">
                <a:latin typeface="Times New Roman" panose="02020603050405020304" pitchFamily="18" charset="0"/>
              </a:rPr>
              <a:t>they should be recycled..</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p:cTn id="7" dur="1000" fill="hold"/>
                                        <p:tgtEl>
                                          <p:spTgt spid="79876"/>
                                        </p:tgtEl>
                                        <p:attrNameLst>
                                          <p:attrName>ppt_x</p:attrName>
                                        </p:attrNameLst>
                                      </p:cBhvr>
                                      <p:tavLst>
                                        <p:tav tm="0">
                                          <p:val>
                                            <p:strVal val="#ppt_x-.2"/>
                                          </p:val>
                                        </p:tav>
                                        <p:tav tm="100000">
                                          <p:val>
                                            <p:strVal val="#ppt_x"/>
                                          </p:val>
                                        </p:tav>
                                      </p:tavLst>
                                    </p:anim>
                                    <p:anim calcmode="lin" valueType="num">
                                      <p:cBhvr>
                                        <p:cTn id="8" dur="1000" fill="hold"/>
                                        <p:tgtEl>
                                          <p:spTgt spid="79876"/>
                                        </p:tgtEl>
                                        <p:attrNameLst>
                                          <p:attrName>ppt_y</p:attrName>
                                        </p:attrNameLst>
                                      </p:cBhvr>
                                      <p:tavLst>
                                        <p:tav tm="0">
                                          <p:val>
                                            <p:strVal val="#ppt_y"/>
                                          </p:val>
                                        </p:tav>
                                        <p:tav tm="100000">
                                          <p:val>
                                            <p:strVal val="#ppt_y"/>
                                          </p:val>
                                        </p:tav>
                                      </p:tavLst>
                                    </p:anim>
                                    <p:animEffect transition="in" filter="wipe(right)" prLst="gradientSize: 0.1">
                                      <p:cBhvr>
                                        <p:cTn id="9" dur="1000"/>
                                        <p:tgtEl>
                                          <p:spTgt spid="7987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9878"/>
                                        </p:tgtEl>
                                        <p:attrNameLst>
                                          <p:attrName>style.visibility</p:attrName>
                                        </p:attrNameLst>
                                      </p:cBhvr>
                                      <p:to>
                                        <p:strVal val="visible"/>
                                      </p:to>
                                    </p:set>
                                    <p:anim calcmode="lin" valueType="num">
                                      <p:cBhvr>
                                        <p:cTn id="14" dur="1000" fill="hold"/>
                                        <p:tgtEl>
                                          <p:spTgt spid="79878"/>
                                        </p:tgtEl>
                                        <p:attrNameLst>
                                          <p:attrName>ppt_x</p:attrName>
                                        </p:attrNameLst>
                                      </p:cBhvr>
                                      <p:tavLst>
                                        <p:tav tm="0">
                                          <p:val>
                                            <p:strVal val="#ppt_x-.2"/>
                                          </p:val>
                                        </p:tav>
                                        <p:tav tm="100000">
                                          <p:val>
                                            <p:strVal val="#ppt_x"/>
                                          </p:val>
                                        </p:tav>
                                      </p:tavLst>
                                    </p:anim>
                                    <p:anim calcmode="lin" valueType="num">
                                      <p:cBhvr>
                                        <p:cTn id="15" dur="1000" fill="hold"/>
                                        <p:tgtEl>
                                          <p:spTgt spid="7987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987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9880"/>
                                        </p:tgtEl>
                                        <p:attrNameLst>
                                          <p:attrName>style.visibility</p:attrName>
                                        </p:attrNameLst>
                                      </p:cBhvr>
                                      <p:to>
                                        <p:strVal val="visible"/>
                                      </p:to>
                                    </p:set>
                                    <p:anim calcmode="lin" valueType="num">
                                      <p:cBhvr>
                                        <p:cTn id="21" dur="1000" fill="hold"/>
                                        <p:tgtEl>
                                          <p:spTgt spid="79880"/>
                                        </p:tgtEl>
                                        <p:attrNameLst>
                                          <p:attrName>ppt_x</p:attrName>
                                        </p:attrNameLst>
                                      </p:cBhvr>
                                      <p:tavLst>
                                        <p:tav tm="0">
                                          <p:val>
                                            <p:strVal val="#ppt_x-.2"/>
                                          </p:val>
                                        </p:tav>
                                        <p:tav tm="100000">
                                          <p:val>
                                            <p:strVal val="#ppt_x"/>
                                          </p:val>
                                        </p:tav>
                                      </p:tavLst>
                                    </p:anim>
                                    <p:anim calcmode="lin" valueType="num">
                                      <p:cBhvr>
                                        <p:cTn id="22" dur="1000" fill="hold"/>
                                        <p:tgtEl>
                                          <p:spTgt spid="7988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9880"/>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9881"/>
                                        </p:tgtEl>
                                        <p:attrNameLst>
                                          <p:attrName>style.visibility</p:attrName>
                                        </p:attrNameLst>
                                      </p:cBhvr>
                                      <p:to>
                                        <p:strVal val="visible"/>
                                      </p:to>
                                    </p:set>
                                    <p:anim calcmode="lin" valueType="num">
                                      <p:cBhvr>
                                        <p:cTn id="28" dur="1000" fill="hold"/>
                                        <p:tgtEl>
                                          <p:spTgt spid="79881"/>
                                        </p:tgtEl>
                                        <p:attrNameLst>
                                          <p:attrName>ppt_x</p:attrName>
                                        </p:attrNameLst>
                                      </p:cBhvr>
                                      <p:tavLst>
                                        <p:tav tm="0">
                                          <p:val>
                                            <p:strVal val="#ppt_x-.2"/>
                                          </p:val>
                                        </p:tav>
                                        <p:tav tm="100000">
                                          <p:val>
                                            <p:strVal val="#ppt_x"/>
                                          </p:val>
                                        </p:tav>
                                      </p:tavLst>
                                    </p:anim>
                                    <p:anim calcmode="lin" valueType="num">
                                      <p:cBhvr>
                                        <p:cTn id="29" dur="1000" fill="hold"/>
                                        <p:tgtEl>
                                          <p:spTgt spid="7988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9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P spid="79878" grpId="0" animBg="1"/>
      <p:bldP spid="79880" grpId="0" animBg="1"/>
      <p:bldP spid="7988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301" name="图片 55300" descr="wbwt_qq72-k21[1]"/>
          <p:cNvPicPr>
            <a:picLocks noChangeAspect="1" noChangeArrowheads="1"/>
          </p:cNvPicPr>
          <p:nvPr/>
        </p:nvPicPr>
        <p:blipFill>
          <a:blip r:embed="rId2" cstate="email"/>
          <a:srcRect/>
          <a:stretch>
            <a:fillRect/>
          </a:stretch>
        </p:blipFill>
        <p:spPr bwMode="auto">
          <a:xfrm>
            <a:off x="179388" y="620713"/>
            <a:ext cx="360045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图片 55301" descr="环保 (1)"/>
          <p:cNvPicPr>
            <a:picLocks noChangeAspect="1" noChangeArrowheads="1"/>
          </p:cNvPicPr>
          <p:nvPr/>
        </p:nvPicPr>
        <p:blipFill>
          <a:blip r:embed="rId3" cstate="email"/>
          <a:srcRect/>
          <a:stretch>
            <a:fillRect/>
          </a:stretch>
        </p:blipFill>
        <p:spPr bwMode="auto">
          <a:xfrm>
            <a:off x="4500563" y="549275"/>
            <a:ext cx="4392612"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图片 55302" descr="200463224429677"/>
          <p:cNvPicPr>
            <a:picLocks noChangeAspect="1" noChangeArrowheads="1"/>
          </p:cNvPicPr>
          <p:nvPr/>
        </p:nvPicPr>
        <p:blipFill>
          <a:blip r:embed="rId4" cstate="email"/>
          <a:srcRect/>
          <a:stretch>
            <a:fillRect/>
          </a:stretch>
        </p:blipFill>
        <p:spPr bwMode="auto">
          <a:xfrm>
            <a:off x="1042988" y="3860800"/>
            <a:ext cx="29511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图片 55303" descr="a02"/>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4356100" y="5013325"/>
            <a:ext cx="273685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文本框 55304"/>
          <p:cNvSpPr txBox="1">
            <a:spLocks noChangeArrowheads="1"/>
          </p:cNvSpPr>
          <p:nvPr/>
        </p:nvSpPr>
        <p:spPr bwMode="auto">
          <a:xfrm>
            <a:off x="4716463" y="616585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zh-CN" sz="2400" b="1">
                <a:solidFill>
                  <a:srgbClr val="FF0000"/>
                </a:solidFill>
              </a:rPr>
              <a:t>Reduce</a:t>
            </a:r>
            <a:endParaRPr lang="en-US" altLang="zh-CN" sz="2400" b="1"/>
          </a:p>
        </p:txBody>
      </p:sp>
      <p:sp>
        <p:nvSpPr>
          <p:cNvPr id="55306" name="文本框 55305"/>
          <p:cNvSpPr txBox="1">
            <a:spLocks noChangeArrowheads="1"/>
          </p:cNvSpPr>
          <p:nvPr/>
        </p:nvSpPr>
        <p:spPr bwMode="auto">
          <a:xfrm>
            <a:off x="250825" y="188913"/>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zh-CN" sz="2400" b="1">
                <a:solidFill>
                  <a:srgbClr val="FF0000"/>
                </a:solidFill>
              </a:rPr>
              <a:t>Reuse</a:t>
            </a:r>
            <a:endParaRPr lang="en-US" altLang="zh-CN" sz="2400" b="1"/>
          </a:p>
        </p:txBody>
      </p:sp>
      <p:sp>
        <p:nvSpPr>
          <p:cNvPr id="55307" name="文本框 55306"/>
          <p:cNvSpPr txBox="1">
            <a:spLocks noChangeArrowheads="1"/>
          </p:cNvSpPr>
          <p:nvPr/>
        </p:nvSpPr>
        <p:spPr bwMode="auto">
          <a:xfrm>
            <a:off x="1258888" y="188913"/>
            <a:ext cx="2849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zh-CN" sz="2400" b="1">
                <a:solidFill>
                  <a:srgbClr val="FF0000"/>
                </a:solidFill>
              </a:rPr>
              <a:t>Recycle</a:t>
            </a:r>
            <a:r>
              <a:rPr lang="en-US" altLang="zh-CN" sz="2400" b="1"/>
              <a:t> </a:t>
            </a:r>
          </a:p>
        </p:txBody>
      </p:sp>
      <p:sp>
        <p:nvSpPr>
          <p:cNvPr id="55308" name="文本框 55307"/>
          <p:cNvSpPr txBox="1">
            <a:spLocks noChangeArrowheads="1"/>
          </p:cNvSpPr>
          <p:nvPr/>
        </p:nvSpPr>
        <p:spPr bwMode="auto">
          <a:xfrm>
            <a:off x="3779838" y="18891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zh-CN" sz="2400" b="1">
                <a:solidFill>
                  <a:srgbClr val="FF0000"/>
                </a:solidFill>
              </a:rPr>
              <a:t>Reuse</a:t>
            </a:r>
            <a:endParaRPr lang="en-US" altLang="zh-CN" sz="2400" b="1"/>
          </a:p>
        </p:txBody>
      </p:sp>
      <p:sp>
        <p:nvSpPr>
          <p:cNvPr id="55309" name="文本框 55308"/>
          <p:cNvSpPr txBox="1">
            <a:spLocks noChangeArrowheads="1"/>
          </p:cNvSpPr>
          <p:nvPr/>
        </p:nvSpPr>
        <p:spPr bwMode="auto">
          <a:xfrm>
            <a:off x="5791200" y="18891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zh-CN" sz="2400" b="1">
                <a:solidFill>
                  <a:srgbClr val="FF0000"/>
                </a:solidFill>
              </a:rPr>
              <a:t>Recycle</a:t>
            </a:r>
            <a:r>
              <a:rPr lang="en-US" altLang="zh-CN" sz="2400" b="1"/>
              <a:t> </a:t>
            </a:r>
          </a:p>
        </p:txBody>
      </p:sp>
      <p:sp>
        <p:nvSpPr>
          <p:cNvPr id="55311" name="文本框 55310"/>
          <p:cNvSpPr txBox="1">
            <a:spLocks noChangeArrowheads="1"/>
          </p:cNvSpPr>
          <p:nvPr/>
        </p:nvSpPr>
        <p:spPr bwMode="auto">
          <a:xfrm>
            <a:off x="755650" y="6400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zh-CN" sz="2400" b="1">
                <a:solidFill>
                  <a:srgbClr val="FF0000"/>
                </a:solidFill>
              </a:rPr>
              <a:t>Reuse</a:t>
            </a:r>
            <a:endParaRPr lang="en-US" altLang="zh-CN" sz="2400" b="1"/>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blinds(horizontal)">
                                      <p:cBhvr>
                                        <p:cTn id="7" dur="500"/>
                                        <p:tgtEl>
                                          <p:spTgt spid="553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5302"/>
                                        </p:tgtEl>
                                        <p:attrNameLst>
                                          <p:attrName>style.visibility</p:attrName>
                                        </p:attrNameLst>
                                      </p:cBhvr>
                                      <p:to>
                                        <p:strVal val="visible"/>
                                      </p:to>
                                    </p:set>
                                    <p:animEffect transition="in" filter="blinds(horizontal)">
                                      <p:cBhvr>
                                        <p:cTn id="12" dur="500"/>
                                        <p:tgtEl>
                                          <p:spTgt spid="553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5303"/>
                                        </p:tgtEl>
                                        <p:attrNameLst>
                                          <p:attrName>style.visibility</p:attrName>
                                        </p:attrNameLst>
                                      </p:cBhvr>
                                      <p:to>
                                        <p:strVal val="visible"/>
                                      </p:to>
                                    </p:set>
                                    <p:animEffect transition="in" filter="blinds(horizontal)">
                                      <p:cBhvr>
                                        <p:cTn id="17" dur="500"/>
                                        <p:tgtEl>
                                          <p:spTgt spid="5530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5304"/>
                                        </p:tgtEl>
                                        <p:attrNameLst>
                                          <p:attrName>style.visibility</p:attrName>
                                        </p:attrNameLst>
                                      </p:cBhvr>
                                      <p:to>
                                        <p:strVal val="visible"/>
                                      </p:to>
                                    </p:set>
                                    <p:animEffect transition="in" filter="blinds(horizontal)">
                                      <p:cBhvr>
                                        <p:cTn id="22" dur="500"/>
                                        <p:tgtEl>
                                          <p:spTgt spid="5530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5306"/>
                                        </p:tgtEl>
                                        <p:attrNameLst>
                                          <p:attrName>style.visibility</p:attrName>
                                        </p:attrNameLst>
                                      </p:cBhvr>
                                      <p:to>
                                        <p:strVal val="visible"/>
                                      </p:to>
                                    </p:set>
                                    <p:animEffect transition="in" filter="blinds(horizontal)">
                                      <p:cBhvr>
                                        <p:cTn id="27" dur="500"/>
                                        <p:tgtEl>
                                          <p:spTgt spid="5530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5307"/>
                                        </p:tgtEl>
                                        <p:attrNameLst>
                                          <p:attrName>style.visibility</p:attrName>
                                        </p:attrNameLst>
                                      </p:cBhvr>
                                      <p:to>
                                        <p:strVal val="visible"/>
                                      </p:to>
                                    </p:set>
                                    <p:animEffect transition="in" filter="blinds(horizontal)">
                                      <p:cBhvr>
                                        <p:cTn id="32" dur="500"/>
                                        <p:tgtEl>
                                          <p:spTgt spid="5530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5308"/>
                                        </p:tgtEl>
                                        <p:attrNameLst>
                                          <p:attrName>style.visibility</p:attrName>
                                        </p:attrNameLst>
                                      </p:cBhvr>
                                      <p:to>
                                        <p:strVal val="visible"/>
                                      </p:to>
                                    </p:set>
                                    <p:animEffect transition="in" filter="blinds(horizontal)">
                                      <p:cBhvr>
                                        <p:cTn id="37" dur="500"/>
                                        <p:tgtEl>
                                          <p:spTgt spid="5530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5309"/>
                                        </p:tgtEl>
                                        <p:attrNameLst>
                                          <p:attrName>style.visibility</p:attrName>
                                        </p:attrNameLst>
                                      </p:cBhvr>
                                      <p:to>
                                        <p:strVal val="visible"/>
                                      </p:to>
                                    </p:set>
                                    <p:animEffect transition="in" filter="blinds(horizontal)">
                                      <p:cBhvr>
                                        <p:cTn id="42" dur="500"/>
                                        <p:tgtEl>
                                          <p:spTgt spid="5530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5311"/>
                                        </p:tgtEl>
                                        <p:attrNameLst>
                                          <p:attrName>style.visibility</p:attrName>
                                        </p:attrNameLst>
                                      </p:cBhvr>
                                      <p:to>
                                        <p:strVal val="visible"/>
                                      </p:to>
                                    </p:set>
                                    <p:animEffect transition="in" filter="blinds(horizontal)">
                                      <p:cBhvr>
                                        <p:cTn id="47" dur="500"/>
                                        <p:tgtEl>
                                          <p:spTgt spid="553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5305"/>
                                        </p:tgtEl>
                                        <p:attrNameLst>
                                          <p:attrName>style.visibility</p:attrName>
                                        </p:attrNameLst>
                                      </p:cBhvr>
                                      <p:to>
                                        <p:strVal val="visible"/>
                                      </p:to>
                                    </p:set>
                                    <p:animEffect transition="in" filter="blinds(horizontal)">
                                      <p:cBhvr>
                                        <p:cTn id="52"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5" grpId="0"/>
      <p:bldP spid="55306" grpId="0"/>
      <p:bldP spid="55307" grpId="0"/>
      <p:bldP spid="55308" grpId="0"/>
      <p:bldP spid="55309" grpId="0"/>
      <p:bldP spid="55311"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标题 29697"/>
          <p:cNvSpPr>
            <a:spLocks noGrp="1" noChangeArrowheads="1"/>
          </p:cNvSpPr>
          <p:nvPr>
            <p:ph type="title"/>
          </p:nvPr>
        </p:nvSpPr>
        <p:spPr>
          <a:xfrm>
            <a:off x="755650" y="333375"/>
            <a:ext cx="8013700" cy="1008063"/>
          </a:xfrm>
        </p:spPr>
        <p:txBody>
          <a:bodyPr/>
          <a:lstStyle/>
          <a:p>
            <a:pPr>
              <a:lnSpc>
                <a:spcPct val="80000"/>
              </a:lnSpc>
            </a:pPr>
            <a:r>
              <a:rPr lang="en-US" altLang="zh-CN" sz="3600" b="1" dirty="0" smtClean="0">
                <a:solidFill>
                  <a:srgbClr val="0066FF"/>
                </a:solidFill>
                <a:latin typeface="Times New Roman" panose="02020603050405020304" pitchFamily="18" charset="0"/>
              </a:rPr>
              <a:t>Work in pairs. Make a poster</a:t>
            </a:r>
            <a:br>
              <a:rPr lang="en-US" altLang="zh-CN" sz="3600" b="1" dirty="0" smtClean="0">
                <a:solidFill>
                  <a:srgbClr val="0066FF"/>
                </a:solidFill>
                <a:latin typeface="Times New Roman" panose="02020603050405020304" pitchFamily="18" charset="0"/>
              </a:rPr>
            </a:br>
            <a:r>
              <a:rPr lang="en-US" altLang="zh-CN" sz="3600" b="1" dirty="0" smtClean="0">
                <a:solidFill>
                  <a:srgbClr val="0066FF"/>
                </a:solidFill>
                <a:latin typeface="Times New Roman" panose="02020603050405020304" pitchFamily="18" charset="0"/>
              </a:rPr>
              <a:t>about</a:t>
            </a:r>
            <a:r>
              <a:rPr lang="en-US" altLang="zh-CN" sz="3600" b="1" dirty="0" smtClean="0">
                <a:solidFill>
                  <a:schemeClr val="tx1"/>
                </a:solidFill>
                <a:latin typeface="Times New Roman" panose="02020603050405020304" pitchFamily="18" charset="0"/>
              </a:rPr>
              <a:t> </a:t>
            </a:r>
            <a:r>
              <a:rPr lang="en-US" altLang="zh-CN" sz="3600" b="1" dirty="0" smtClean="0">
                <a:solidFill>
                  <a:srgbClr val="FF3300"/>
                </a:solidFill>
                <a:latin typeface="Times New Roman" panose="02020603050405020304" pitchFamily="18" charset="0"/>
              </a:rPr>
              <a:t>how to be green</a:t>
            </a:r>
            <a:r>
              <a:rPr lang="en-US" altLang="zh-CN" sz="3600" b="1" dirty="0" smtClean="0">
                <a:solidFill>
                  <a:schemeClr val="tx1"/>
                </a:solidFill>
                <a:latin typeface="Times New Roman" panose="02020603050405020304" pitchFamily="18" charset="0"/>
              </a:rPr>
              <a:t>.</a:t>
            </a:r>
          </a:p>
        </p:txBody>
      </p:sp>
      <p:sp>
        <p:nvSpPr>
          <p:cNvPr id="29699" name="内容占位符 29698"/>
          <p:cNvSpPr>
            <a:spLocks noGrp="1" noChangeArrowheads="1"/>
          </p:cNvSpPr>
          <p:nvPr>
            <p:ph idx="1"/>
          </p:nvPr>
        </p:nvSpPr>
        <p:spPr>
          <a:xfrm>
            <a:off x="684213" y="1412875"/>
            <a:ext cx="8064500" cy="5157788"/>
          </a:xfrm>
          <a:solidFill>
            <a:schemeClr val="bg1"/>
          </a:solidFill>
        </p:spPr>
        <p:txBody>
          <a:bodyPr anchor="ctr"/>
          <a:lstStyle/>
          <a:p>
            <a:pPr marL="0" indent="0">
              <a:spcBef>
                <a:spcPct val="0"/>
              </a:spcBef>
              <a:buFontTx/>
              <a:buNone/>
            </a:pPr>
            <a:r>
              <a:rPr lang="en-US" altLang="zh-CN" sz="3600" b="1" dirty="0" smtClean="0">
                <a:latin typeface="Times New Roman" panose="02020603050405020304" pitchFamily="18" charset="0"/>
              </a:rPr>
              <a:t>1.Make a list of things you use every day that you could recycle.</a:t>
            </a:r>
          </a:p>
          <a:p>
            <a:pPr marL="0" indent="0">
              <a:spcBef>
                <a:spcPct val="0"/>
              </a:spcBef>
              <a:buFontTx/>
              <a:buNone/>
            </a:pPr>
            <a:r>
              <a:rPr lang="en-US" altLang="zh-CN" sz="3600" b="1" dirty="0" smtClean="0">
                <a:solidFill>
                  <a:srgbClr val="008000"/>
                </a:solidFill>
                <a:latin typeface="Times New Roman" panose="02020603050405020304" pitchFamily="18" charset="0"/>
              </a:rPr>
              <a:t>glass bottles, newspapers, old clothes ....</a:t>
            </a:r>
          </a:p>
          <a:p>
            <a:pPr marL="0" indent="0">
              <a:spcBef>
                <a:spcPct val="0"/>
              </a:spcBef>
              <a:buFontTx/>
              <a:buNone/>
            </a:pPr>
            <a:r>
              <a:rPr lang="en-US" altLang="zh-CN" sz="3600" b="1" dirty="0" smtClean="0">
                <a:latin typeface="Times New Roman" panose="02020603050405020304" pitchFamily="18" charset="0"/>
              </a:rPr>
              <a:t>2.Make a list of the things that use</a:t>
            </a:r>
          </a:p>
          <a:p>
            <a:pPr marL="0" indent="0">
              <a:spcBef>
                <a:spcPct val="0"/>
              </a:spcBef>
              <a:buFontTx/>
              <a:buNone/>
            </a:pPr>
            <a:r>
              <a:rPr lang="en-US" altLang="zh-CN" sz="3600" b="1" dirty="0" smtClean="0">
                <a:latin typeface="Times New Roman" panose="02020603050405020304" pitchFamily="18" charset="0"/>
              </a:rPr>
              <a:t>electricity in your home.</a:t>
            </a:r>
          </a:p>
          <a:p>
            <a:pPr marL="0" indent="0">
              <a:spcBef>
                <a:spcPct val="0"/>
              </a:spcBef>
              <a:buFontTx/>
              <a:buNone/>
            </a:pPr>
            <a:r>
              <a:rPr lang="en-US" altLang="zh-CN" sz="3600" b="1" dirty="0" smtClean="0">
                <a:solidFill>
                  <a:srgbClr val="008000"/>
                </a:solidFill>
                <a:latin typeface="Times New Roman" panose="02020603050405020304" pitchFamily="18" charset="0"/>
              </a:rPr>
              <a:t>lights, car, fridge ...</a:t>
            </a:r>
          </a:p>
          <a:p>
            <a:pPr marL="0" indent="0">
              <a:spcBef>
                <a:spcPct val="0"/>
              </a:spcBef>
              <a:buFontTx/>
              <a:buNone/>
            </a:pPr>
            <a:r>
              <a:rPr lang="en-US" altLang="zh-CN" sz="3600" b="1" dirty="0" smtClean="0">
                <a:latin typeface="Times New Roman" panose="02020603050405020304" pitchFamily="18" charset="0"/>
              </a:rPr>
              <a:t>3.Make a list of green products --things </a:t>
            </a:r>
          </a:p>
          <a:p>
            <a:pPr marL="0" indent="0">
              <a:spcBef>
                <a:spcPct val="0"/>
              </a:spcBef>
              <a:buFontTx/>
              <a:buNone/>
            </a:pPr>
            <a:r>
              <a:rPr lang="en-US" altLang="zh-CN" sz="3600" b="1" dirty="0" smtClean="0">
                <a:latin typeface="Times New Roman" panose="02020603050405020304" pitchFamily="18" charset="0"/>
              </a:rPr>
              <a:t>that have already been recycled.</a:t>
            </a:r>
          </a:p>
          <a:p>
            <a:pPr marL="0" indent="0">
              <a:spcBef>
                <a:spcPct val="0"/>
              </a:spcBef>
              <a:buFontTx/>
              <a:buNone/>
            </a:pPr>
            <a:r>
              <a:rPr lang="en-US" altLang="zh-CN" sz="3600" b="1" dirty="0" err="1" smtClean="0">
                <a:solidFill>
                  <a:srgbClr val="008000"/>
                </a:solidFill>
                <a:latin typeface="Times New Roman" panose="02020603050405020304" pitchFamily="18" charset="0"/>
              </a:rPr>
              <a:t>Paper,glass,plastic</a:t>
            </a:r>
            <a:r>
              <a:rPr lang="en-US" altLang="zh-CN" sz="3600" b="1" dirty="0" smtClean="0">
                <a:solidFill>
                  <a:srgbClr val="008000"/>
                </a:solidFill>
                <a:latin typeface="Times New Roman" panose="02020603050405020304" pitchFamily="18" charset="0"/>
              </a:rPr>
              <a:t> bottles.....</a:t>
            </a:r>
          </a:p>
        </p:txBody>
      </p:sp>
      <p:pic>
        <p:nvPicPr>
          <p:cNvPr id="39939" name="图片 29699" descr="图片1cc"/>
          <p:cNvPicPr>
            <a:picLocks noChangeAspect="1" noChangeArrowheads="1"/>
          </p:cNvPicPr>
          <p:nvPr/>
        </p:nvPicPr>
        <p:blipFill>
          <a:blip r:embed="rId2"/>
          <a:srcRect/>
          <a:stretch>
            <a:fillRect/>
          </a:stretch>
        </p:blipFill>
        <p:spPr bwMode="auto">
          <a:xfrm>
            <a:off x="179388" y="1484313"/>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图片 29700" descr="图片1cc"/>
          <p:cNvPicPr>
            <a:picLocks noChangeAspect="1" noChangeArrowheads="1"/>
          </p:cNvPicPr>
          <p:nvPr/>
        </p:nvPicPr>
        <p:blipFill>
          <a:blip r:embed="rId2"/>
          <a:srcRect/>
          <a:stretch>
            <a:fillRect/>
          </a:stretch>
        </p:blipFill>
        <p:spPr bwMode="auto">
          <a:xfrm>
            <a:off x="179388" y="3141663"/>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图片 29701" descr="图片1cc"/>
          <p:cNvPicPr>
            <a:picLocks noChangeAspect="1" noChangeArrowheads="1"/>
          </p:cNvPicPr>
          <p:nvPr/>
        </p:nvPicPr>
        <p:blipFill>
          <a:blip r:embed="rId2"/>
          <a:srcRect/>
          <a:stretch>
            <a:fillRect/>
          </a:stretch>
        </p:blipFill>
        <p:spPr bwMode="auto">
          <a:xfrm>
            <a:off x="250825" y="479742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图片 29702" descr="20041126165731510"/>
          <p:cNvPicPr>
            <a:picLocks noChangeAspect="1" noChangeArrowheads="1"/>
          </p:cNvPicPr>
          <p:nvPr/>
        </p:nvPicPr>
        <p:blipFill>
          <a:blip r:embed="rId3"/>
          <a:srcRect/>
          <a:stretch>
            <a:fillRect/>
          </a:stretch>
        </p:blipFill>
        <p:spPr bwMode="auto">
          <a:xfrm>
            <a:off x="323850" y="1196975"/>
            <a:ext cx="8569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ox(in)">
                                      <p:cBhvr>
                                        <p:cTn id="7" dur="500"/>
                                        <p:tgtEl>
                                          <p:spTgt spid="29698"/>
                                        </p:tgtEl>
                                      </p:cBhvr>
                                    </p:animEffect>
                                  </p:childTnLst>
                                </p:cTn>
                              </p:par>
                              <p:par>
                                <p:cTn id="8" presetID="4" presetClass="entr" presetSubtype="16" fill="hold" nodeType="withEffect">
                                  <p:stCondLst>
                                    <p:cond delay="0"/>
                                  </p:stCondLst>
                                  <p:childTnLst>
                                    <p:set>
                                      <p:cBhvr>
                                        <p:cTn id="9" dur="1" fill="hold">
                                          <p:stCondLst>
                                            <p:cond delay="0"/>
                                          </p:stCondLst>
                                        </p:cTn>
                                        <p:tgtEl>
                                          <p:spTgt spid="29703"/>
                                        </p:tgtEl>
                                        <p:attrNameLst>
                                          <p:attrName>style.visibility</p:attrName>
                                        </p:attrNameLst>
                                      </p:cBhvr>
                                      <p:to>
                                        <p:strVal val="visible"/>
                                      </p:to>
                                    </p:set>
                                    <p:animEffect transition="in" filter="box(in)">
                                      <p:cBhvr>
                                        <p:cTn id="10" dur="500"/>
                                        <p:tgtEl>
                                          <p:spTgt spid="29703"/>
                                        </p:tgtEl>
                                      </p:cBhvr>
                                    </p:animEffect>
                                  </p:childTnLst>
                                </p:cTn>
                              </p:par>
                              <p:par>
                                <p:cTn id="11" presetID="4" presetClass="entr" presetSubtype="16" fill="hold" nodeType="withEffect">
                                  <p:stCondLst>
                                    <p:cond delay="0"/>
                                  </p:stCondLst>
                                  <p:childTnLst>
                                    <p:set>
                                      <p:cBhvr>
                                        <p:cTn id="12" dur="1" fill="hold">
                                          <p:stCondLst>
                                            <p:cond delay="0"/>
                                          </p:stCondLst>
                                        </p:cTn>
                                        <p:tgtEl>
                                          <p:spTgt spid="29701"/>
                                        </p:tgtEl>
                                        <p:attrNameLst>
                                          <p:attrName>style.visibility</p:attrName>
                                        </p:attrNameLst>
                                      </p:cBhvr>
                                      <p:to>
                                        <p:strVal val="visible"/>
                                      </p:to>
                                    </p:set>
                                    <p:animEffect transition="in" filter="box(in)">
                                      <p:cBhvr>
                                        <p:cTn id="13" dur="500"/>
                                        <p:tgtEl>
                                          <p:spTgt spid="29701"/>
                                        </p:tgtEl>
                                      </p:cBhvr>
                                    </p:animEffect>
                                  </p:childTnLst>
                                </p:cTn>
                              </p:par>
                              <p:par>
                                <p:cTn id="14" presetID="4" presetClass="entr" presetSubtype="16" fill="hold" nodeType="withEffect">
                                  <p:stCondLst>
                                    <p:cond delay="0"/>
                                  </p:stCondLst>
                                  <p:childTnLst>
                                    <p:set>
                                      <p:cBhvr>
                                        <p:cTn id="15" dur="1" fill="hold">
                                          <p:stCondLst>
                                            <p:cond delay="0"/>
                                          </p:stCondLst>
                                        </p:cTn>
                                        <p:tgtEl>
                                          <p:spTgt spid="29702"/>
                                        </p:tgtEl>
                                        <p:attrNameLst>
                                          <p:attrName>style.visibility</p:attrName>
                                        </p:attrNameLst>
                                      </p:cBhvr>
                                      <p:to>
                                        <p:strVal val="visible"/>
                                      </p:to>
                                    </p:set>
                                    <p:animEffect transition="in" filter="box(in)">
                                      <p:cBhvr>
                                        <p:cTn id="16" dur="500"/>
                                        <p:tgtEl>
                                          <p:spTgt spid="2970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21" dur="500"/>
                                        <p:tgtEl>
                                          <p:spTgt spid="296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9699">
                                            <p:txEl>
                                              <p:pRg st="1" end="1"/>
                                            </p:txEl>
                                          </p:spTgt>
                                        </p:tgtEl>
                                        <p:attrNameLst>
                                          <p:attrName>style.visibility</p:attrName>
                                        </p:attrNameLst>
                                      </p:cBhvr>
                                      <p:to>
                                        <p:strVal val="visible"/>
                                      </p:to>
                                    </p:set>
                                    <p:anim calcmode="lin" valueType="num">
                                      <p:cBhvr additive="base">
                                        <p:cTn id="26"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9699">
                                            <p:txEl>
                                              <p:pRg st="2" end="2"/>
                                            </p:txEl>
                                          </p:spTgt>
                                        </p:tgtEl>
                                        <p:attrNameLst>
                                          <p:attrName>style.visibility</p:attrName>
                                        </p:attrNameLst>
                                      </p:cBhvr>
                                      <p:to>
                                        <p:strVal val="visible"/>
                                      </p:to>
                                    </p:set>
                                    <p:animEffect transition="in" filter="blinds(horizontal)">
                                      <p:cBhvr>
                                        <p:cTn id="32" dur="500"/>
                                        <p:tgtEl>
                                          <p:spTgt spid="29699">
                                            <p:txEl>
                                              <p:pRg st="2" end="2"/>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9699">
                                            <p:txEl>
                                              <p:pRg st="3" end="3"/>
                                            </p:txEl>
                                          </p:spTgt>
                                        </p:tgtEl>
                                        <p:attrNameLst>
                                          <p:attrName>style.visibility</p:attrName>
                                        </p:attrNameLst>
                                      </p:cBhvr>
                                      <p:to>
                                        <p:strVal val="visible"/>
                                      </p:to>
                                    </p:set>
                                    <p:animEffect transition="in" filter="blinds(horizontal)">
                                      <p:cBhvr>
                                        <p:cTn id="35" dur="500"/>
                                        <p:tgtEl>
                                          <p:spTgt spid="2969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9699">
                                            <p:txEl>
                                              <p:pRg st="4" end="4"/>
                                            </p:txEl>
                                          </p:spTgt>
                                        </p:tgtEl>
                                        <p:attrNameLst>
                                          <p:attrName>style.visibility</p:attrName>
                                        </p:attrNameLst>
                                      </p:cBhvr>
                                      <p:to>
                                        <p:strVal val="visible"/>
                                      </p:to>
                                    </p:set>
                                    <p:anim calcmode="lin" valueType="num">
                                      <p:cBhvr additive="base">
                                        <p:cTn id="40"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9699">
                                            <p:txEl>
                                              <p:pRg st="5" end="5"/>
                                            </p:txEl>
                                          </p:spTgt>
                                        </p:tgtEl>
                                        <p:attrNameLst>
                                          <p:attrName>style.visibility</p:attrName>
                                        </p:attrNameLst>
                                      </p:cBhvr>
                                      <p:to>
                                        <p:strVal val="visible"/>
                                      </p:to>
                                    </p:set>
                                    <p:animEffect transition="in" filter="blinds(horizontal)">
                                      <p:cBhvr>
                                        <p:cTn id="46" dur="500"/>
                                        <p:tgtEl>
                                          <p:spTgt spid="29699">
                                            <p:txEl>
                                              <p:pRg st="5" end="5"/>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29699">
                                            <p:txEl>
                                              <p:pRg st="6" end="6"/>
                                            </p:txEl>
                                          </p:spTgt>
                                        </p:tgtEl>
                                        <p:attrNameLst>
                                          <p:attrName>style.visibility</p:attrName>
                                        </p:attrNameLst>
                                      </p:cBhvr>
                                      <p:to>
                                        <p:strVal val="visible"/>
                                      </p:to>
                                    </p:set>
                                    <p:animEffect transition="in" filter="blinds(horizontal)">
                                      <p:cBhvr>
                                        <p:cTn id="49" dur="500"/>
                                        <p:tgtEl>
                                          <p:spTgt spid="29699">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29699">
                                            <p:txEl>
                                              <p:pRg st="7" end="7"/>
                                            </p:txEl>
                                          </p:spTgt>
                                        </p:tgtEl>
                                        <p:attrNameLst>
                                          <p:attrName>style.visibility</p:attrName>
                                        </p:attrNameLst>
                                      </p:cBhvr>
                                      <p:to>
                                        <p:strVal val="visible"/>
                                      </p:to>
                                    </p:set>
                                    <p:animEffect transition="in" filter="blinds(horizontal)">
                                      <p:cBhvr>
                                        <p:cTn id="54" dur="5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标题 30721"/>
          <p:cNvSpPr>
            <a:spLocks noGrp="1" noChangeArrowheads="1"/>
          </p:cNvSpPr>
          <p:nvPr>
            <p:ph type="title"/>
          </p:nvPr>
        </p:nvSpPr>
        <p:spPr>
          <a:xfrm>
            <a:off x="395288" y="692150"/>
            <a:ext cx="8496300" cy="1152525"/>
          </a:xfrm>
        </p:spPr>
        <p:txBody>
          <a:bodyPr/>
          <a:lstStyle/>
          <a:p>
            <a:pPr algn="l"/>
            <a:r>
              <a:rPr lang="en-US" altLang="zh-CN" sz="3600" b="1" dirty="0" smtClean="0">
                <a:solidFill>
                  <a:schemeClr val="tx1"/>
                </a:solidFill>
                <a:latin typeface="Times New Roman" panose="02020603050405020304" pitchFamily="18" charset="0"/>
              </a:rPr>
              <a:t>Make suggestions about </a:t>
            </a:r>
            <a:r>
              <a:rPr lang="en-US" altLang="zh-CN" sz="3600" b="1" dirty="0" smtClean="0">
                <a:solidFill>
                  <a:srgbClr val="0000FF"/>
                </a:solidFill>
                <a:latin typeface="Times New Roman" panose="02020603050405020304" pitchFamily="18" charset="0"/>
              </a:rPr>
              <a:t>how to be green.</a:t>
            </a:r>
            <a:r>
              <a:rPr lang="en-US" altLang="zh-CN" sz="3600" b="1" dirty="0" smtClean="0">
                <a:solidFill>
                  <a:schemeClr val="tx1"/>
                </a:solidFill>
                <a:latin typeface="Times New Roman" panose="02020603050405020304" pitchFamily="18" charset="0"/>
              </a:rPr>
              <a:t> Give reasons using </a:t>
            </a:r>
            <a:r>
              <a:rPr lang="en-US" altLang="zh-CN" sz="3600" b="1" dirty="0" smtClean="0">
                <a:solidFill>
                  <a:srgbClr val="0000FF"/>
                </a:solidFill>
                <a:latin typeface="Times New Roman" panose="02020603050405020304" pitchFamily="18" charset="0"/>
              </a:rPr>
              <a:t>because, so and so that.</a:t>
            </a:r>
          </a:p>
        </p:txBody>
      </p:sp>
      <p:sp>
        <p:nvSpPr>
          <p:cNvPr id="30723" name="内容占位符 30722"/>
          <p:cNvSpPr>
            <a:spLocks noGrp="1" noChangeArrowheads="1"/>
          </p:cNvSpPr>
          <p:nvPr>
            <p:ph idx="1"/>
          </p:nvPr>
        </p:nvSpPr>
        <p:spPr>
          <a:xfrm>
            <a:off x="755650" y="2349500"/>
            <a:ext cx="7632700" cy="3816350"/>
          </a:xfrm>
          <a:solidFill>
            <a:schemeClr val="bg1"/>
          </a:solidFill>
        </p:spPr>
        <p:txBody>
          <a:bodyPr/>
          <a:lstStyle/>
          <a:p>
            <a:pPr marL="609600" indent="-609600">
              <a:lnSpc>
                <a:spcPct val="110000"/>
              </a:lnSpc>
              <a:spcBef>
                <a:spcPct val="0"/>
              </a:spcBef>
              <a:buFontTx/>
              <a:buNone/>
            </a:pPr>
            <a:r>
              <a:rPr lang="en-US" altLang="zh-CN" sz="3600" b="1" i="1" dirty="0" smtClean="0">
                <a:latin typeface="Times New Roman" panose="02020603050405020304" pitchFamily="18" charset="0"/>
              </a:rPr>
              <a:t>1.Don't throw bottles away </a:t>
            </a:r>
            <a:r>
              <a:rPr lang="en-US" altLang="zh-CN" sz="3600" b="1" i="1" dirty="0" smtClean="0">
                <a:solidFill>
                  <a:srgbClr val="FF3300"/>
                </a:solidFill>
                <a:latin typeface="Times New Roman" panose="02020603050405020304" pitchFamily="18" charset="0"/>
              </a:rPr>
              <a:t>because</a:t>
            </a:r>
            <a:r>
              <a:rPr lang="en-US" altLang="zh-CN" sz="3600" b="1" i="1" dirty="0" smtClean="0">
                <a:latin typeface="Times New Roman" panose="02020603050405020304" pitchFamily="18" charset="0"/>
              </a:rPr>
              <a:t> it's</a:t>
            </a:r>
          </a:p>
          <a:p>
            <a:pPr marL="609600" indent="-609600">
              <a:lnSpc>
                <a:spcPct val="110000"/>
              </a:lnSpc>
              <a:spcBef>
                <a:spcPct val="0"/>
              </a:spcBef>
              <a:buFontTx/>
              <a:buNone/>
            </a:pPr>
            <a:r>
              <a:rPr lang="en-US" altLang="zh-CN" sz="3600" b="1" i="1" dirty="0" smtClean="0">
                <a:latin typeface="Times New Roman" panose="02020603050405020304" pitchFamily="18" charset="0"/>
              </a:rPr>
              <a:t>better to recycle them.</a:t>
            </a:r>
          </a:p>
          <a:p>
            <a:pPr marL="609600" indent="-609600">
              <a:lnSpc>
                <a:spcPct val="110000"/>
              </a:lnSpc>
              <a:spcBef>
                <a:spcPct val="0"/>
              </a:spcBef>
              <a:buFontTx/>
              <a:buNone/>
            </a:pPr>
            <a:r>
              <a:rPr lang="en-US" altLang="zh-CN" sz="3600" b="1" i="1" dirty="0" smtClean="0">
                <a:latin typeface="Times New Roman" panose="02020603050405020304" pitchFamily="18" charset="0"/>
              </a:rPr>
              <a:t>2.Do turn out lights </a:t>
            </a:r>
            <a:r>
              <a:rPr lang="en-US" altLang="zh-CN" sz="3600" b="1" i="1" dirty="0" smtClean="0">
                <a:solidFill>
                  <a:srgbClr val="FF3300"/>
                </a:solidFill>
                <a:latin typeface="Times New Roman" panose="02020603050405020304" pitchFamily="18" charset="0"/>
              </a:rPr>
              <a:t>so that</a:t>
            </a:r>
            <a:r>
              <a:rPr lang="en-US" altLang="zh-CN" sz="3600" b="1" i="1" dirty="0" smtClean="0">
                <a:latin typeface="Times New Roman" panose="02020603050405020304" pitchFamily="18" charset="0"/>
              </a:rPr>
              <a:t> you use</a:t>
            </a:r>
          </a:p>
          <a:p>
            <a:pPr marL="609600" indent="-609600">
              <a:lnSpc>
                <a:spcPct val="110000"/>
              </a:lnSpc>
              <a:spcBef>
                <a:spcPct val="0"/>
              </a:spcBef>
              <a:buFontTx/>
              <a:buNone/>
            </a:pPr>
            <a:r>
              <a:rPr lang="en-US" altLang="zh-CN" sz="3600" b="1" i="1" dirty="0" smtClean="0">
                <a:latin typeface="Times New Roman" panose="02020603050405020304" pitchFamily="18" charset="0"/>
              </a:rPr>
              <a:t>less energy.</a:t>
            </a:r>
          </a:p>
          <a:p>
            <a:pPr marL="609600" indent="-609600">
              <a:lnSpc>
                <a:spcPct val="110000"/>
              </a:lnSpc>
              <a:spcBef>
                <a:spcPct val="0"/>
              </a:spcBef>
              <a:buFontTx/>
              <a:buNone/>
            </a:pPr>
            <a:r>
              <a:rPr lang="en-US" altLang="zh-CN" sz="3600" b="1" i="1" dirty="0" smtClean="0">
                <a:latin typeface="Times New Roman" panose="02020603050405020304" pitchFamily="18" charset="0"/>
              </a:rPr>
              <a:t>3.Try to use recycled paper </a:t>
            </a:r>
            <a:r>
              <a:rPr lang="en-US" altLang="zh-CN" sz="3600" b="1" i="1" dirty="0" smtClean="0">
                <a:solidFill>
                  <a:srgbClr val="FF3300"/>
                </a:solidFill>
                <a:latin typeface="Times New Roman" panose="02020603050405020304" pitchFamily="18" charset="0"/>
              </a:rPr>
              <a:t>because </a:t>
            </a:r>
            <a:r>
              <a:rPr lang="en-US" altLang="zh-CN" sz="3600" b="1" i="1" dirty="0" smtClean="0">
                <a:latin typeface="Times New Roman" panose="02020603050405020304" pitchFamily="18" charset="0"/>
              </a:rPr>
              <a:t>it</a:t>
            </a:r>
          </a:p>
          <a:p>
            <a:pPr marL="609600" indent="-609600">
              <a:lnSpc>
                <a:spcPct val="110000"/>
              </a:lnSpc>
              <a:spcBef>
                <a:spcPct val="0"/>
              </a:spcBef>
              <a:buFontTx/>
              <a:buNone/>
            </a:pPr>
            <a:r>
              <a:rPr lang="en-US" altLang="zh-CN" sz="3600" b="1" i="1" dirty="0" smtClean="0">
                <a:latin typeface="Times New Roman" panose="02020603050405020304" pitchFamily="18" charset="0"/>
              </a:rPr>
              <a:t>saves energy. </a:t>
            </a:r>
          </a:p>
        </p:txBody>
      </p:sp>
      <p:pic>
        <p:nvPicPr>
          <p:cNvPr id="30724" name="图片 30723" descr="7055448bd2bb8aa563889e5c26b1717b"/>
          <p:cNvPicPr>
            <a:picLocks noChangeAspect="1" noChangeArrowheads="1"/>
          </p:cNvPicPr>
          <p:nvPr/>
        </p:nvPicPr>
        <p:blipFill>
          <a:blip r:embed="rId2"/>
          <a:srcRect/>
          <a:stretch>
            <a:fillRect/>
          </a:stretch>
        </p:blipFill>
        <p:spPr bwMode="auto">
          <a:xfrm>
            <a:off x="323850" y="1844675"/>
            <a:ext cx="83534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500" fill="hold"/>
                                        <p:tgtEl>
                                          <p:spTgt spid="30724"/>
                                        </p:tgtEl>
                                        <p:attrNameLst>
                                          <p:attrName>ppt_x</p:attrName>
                                        </p:attrNameLst>
                                      </p:cBhvr>
                                      <p:tavLst>
                                        <p:tav tm="0">
                                          <p:val>
                                            <p:strVal val="#ppt_x-.2"/>
                                          </p:val>
                                        </p:tav>
                                        <p:tav tm="100000">
                                          <p:val>
                                            <p:strVal val="#ppt_x"/>
                                          </p:val>
                                        </p:tav>
                                      </p:tavLst>
                                    </p:anim>
                                    <p:anim calcmode="lin" valueType="num">
                                      <p:cBhvr>
                                        <p:cTn id="8" dur="500" fill="hold"/>
                                        <p:tgtEl>
                                          <p:spTgt spid="30724"/>
                                        </p:tgtEl>
                                        <p:attrNameLst>
                                          <p:attrName>ppt_y</p:attrName>
                                        </p:attrNameLst>
                                      </p:cBhvr>
                                      <p:tavLst>
                                        <p:tav tm="0">
                                          <p:val>
                                            <p:strVal val="#ppt_y"/>
                                          </p:val>
                                        </p:tav>
                                        <p:tav tm="100000">
                                          <p:val>
                                            <p:strVal val="#ppt_y"/>
                                          </p:val>
                                        </p:tav>
                                      </p:tavLst>
                                    </p:anim>
                                    <p:animEffect transition="in" filter="wipe(right)" prLst="gradientSize: 0.1">
                                      <p:cBhvr>
                                        <p:cTn id="9" dur="500"/>
                                        <p:tgtEl>
                                          <p:spTgt spid="30724"/>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box(in)">
                                      <p:cBhvr>
                                        <p:cTn id="12" dur="500"/>
                                        <p:tgtEl>
                                          <p:spTgt spid="307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23">
                                            <p:bg/>
                                          </p:spTgt>
                                        </p:tgtEl>
                                        <p:attrNameLst>
                                          <p:attrName>style.visibility</p:attrName>
                                        </p:attrNameLst>
                                      </p:cBhvr>
                                      <p:to>
                                        <p:strVal val="visible"/>
                                      </p:to>
                                    </p:set>
                                    <p:animEffect transition="in" filter="blinds(horizontal)">
                                      <p:cBhvr>
                                        <p:cTn id="17" dur="500"/>
                                        <p:tgtEl>
                                          <p:spTgt spid="30723">
                                            <p:bg/>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723">
                                            <p:txEl>
                                              <p:pRg st="0" end="0"/>
                                            </p:txEl>
                                          </p:spTgt>
                                        </p:tgtEl>
                                        <p:attrNameLst>
                                          <p:attrName>style.visibility</p:attrName>
                                        </p:attrNameLst>
                                      </p:cBhvr>
                                      <p:to>
                                        <p:strVal val="visible"/>
                                      </p:to>
                                    </p:set>
                                    <p:animEffect transition="in" filter="blinds(horizontal)">
                                      <p:cBhvr>
                                        <p:cTn id="20" dur="500"/>
                                        <p:tgtEl>
                                          <p:spTgt spid="30723">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23" dur="500"/>
                                        <p:tgtEl>
                                          <p:spTgt spid="30723">
                                            <p:txEl>
                                              <p:pRg st="1" end="1"/>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0723">
                                            <p:txEl>
                                              <p:pRg st="2" end="2"/>
                                            </p:txEl>
                                          </p:spTgt>
                                        </p:tgtEl>
                                        <p:attrNameLst>
                                          <p:attrName>style.visibility</p:attrName>
                                        </p:attrNameLst>
                                      </p:cBhvr>
                                      <p:to>
                                        <p:strVal val="visible"/>
                                      </p:to>
                                    </p:set>
                                    <p:animEffect transition="in" filter="blinds(horizontal)">
                                      <p:cBhvr>
                                        <p:cTn id="26" dur="500"/>
                                        <p:tgtEl>
                                          <p:spTgt spid="30723">
                                            <p:txEl>
                                              <p:pRg st="2" end="2"/>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29" dur="500"/>
                                        <p:tgtEl>
                                          <p:spTgt spid="30723">
                                            <p:txEl>
                                              <p:pRg st="3" end="3"/>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0723">
                                            <p:txEl>
                                              <p:pRg st="4" end="4"/>
                                            </p:txEl>
                                          </p:spTgt>
                                        </p:tgtEl>
                                        <p:attrNameLst>
                                          <p:attrName>style.visibility</p:attrName>
                                        </p:attrNameLst>
                                      </p:cBhvr>
                                      <p:to>
                                        <p:strVal val="visible"/>
                                      </p:to>
                                    </p:set>
                                    <p:animEffect transition="in" filter="blinds(horizontal)">
                                      <p:cBhvr>
                                        <p:cTn id="32" dur="500"/>
                                        <p:tgtEl>
                                          <p:spTgt spid="30723">
                                            <p:txEl>
                                              <p:pRg st="4" end="4"/>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0723">
                                            <p:txEl>
                                              <p:pRg st="5" end="5"/>
                                            </p:txEl>
                                          </p:spTgt>
                                        </p:tgtEl>
                                        <p:attrNameLst>
                                          <p:attrName>style.visibility</p:attrName>
                                        </p:attrNameLst>
                                      </p:cBhvr>
                                      <p:to>
                                        <p:strVal val="visible"/>
                                      </p:to>
                                    </p:set>
                                    <p:animEffect transition="in" filter="blinds(horizontal)">
                                      <p:cBhvr>
                                        <p:cTn id="35"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文本框 61441"/>
          <p:cNvSpPr txBox="1">
            <a:spLocks noChangeArrowheads="1"/>
          </p:cNvSpPr>
          <p:nvPr/>
        </p:nvSpPr>
        <p:spPr bwMode="auto">
          <a:xfrm>
            <a:off x="1187450" y="5229225"/>
            <a:ext cx="6551613" cy="1190625"/>
          </a:xfrm>
          <a:prstGeom prst="rect">
            <a:avLst/>
          </a:prstGeom>
          <a:solidFill>
            <a:schemeClr val="bg1">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b="1">
                <a:solidFill>
                  <a:srgbClr val="FF3300"/>
                </a:solidFill>
                <a:latin typeface="Times New Roman" panose="02020603050405020304" pitchFamily="18" charset="0"/>
              </a:rPr>
              <a:t>The beautiful earth is our home.</a:t>
            </a:r>
          </a:p>
          <a:p>
            <a:pPr algn="ctr"/>
            <a:r>
              <a:rPr lang="en-US" altLang="zh-CN" sz="3600" b="1">
                <a:solidFill>
                  <a:srgbClr val="FF3300"/>
                </a:solidFill>
                <a:latin typeface="Times New Roman" panose="02020603050405020304" pitchFamily="18" charset="0"/>
              </a:rPr>
              <a:t>Do you love to live here?</a:t>
            </a:r>
          </a:p>
        </p:txBody>
      </p:sp>
      <p:pic>
        <p:nvPicPr>
          <p:cNvPr id="5122" name="图片 61442" descr="29"/>
          <p:cNvPicPr>
            <a:picLocks noChangeAspect="1" noChangeArrowheads="1"/>
          </p:cNvPicPr>
          <p:nvPr/>
        </p:nvPicPr>
        <p:blipFill>
          <a:blip r:embed="rId2"/>
          <a:srcRect/>
          <a:stretch>
            <a:fillRect/>
          </a:stretch>
        </p:blipFill>
        <p:spPr bwMode="auto">
          <a:xfrm>
            <a:off x="1187450" y="476250"/>
            <a:ext cx="662463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图片 57345" descr="图片3"/>
          <p:cNvPicPr>
            <a:picLocks noChangeAspect="1" noChangeArrowheads="1"/>
          </p:cNvPicPr>
          <p:nvPr/>
        </p:nvPicPr>
        <p:blipFill>
          <a:blip r:embed="rId2"/>
          <a:srcRect/>
          <a:stretch>
            <a:fillRect/>
          </a:stretch>
        </p:blipFill>
        <p:spPr bwMode="auto">
          <a:xfrm>
            <a:off x="4516438" y="1052513"/>
            <a:ext cx="4627562"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图片 57346" descr="图片6"/>
          <p:cNvPicPr>
            <a:picLocks noChangeAspect="1" noChangeArrowheads="1"/>
          </p:cNvPicPr>
          <p:nvPr/>
        </p:nvPicPr>
        <p:blipFill>
          <a:blip r:embed="rId3" cstate="email"/>
          <a:srcRect/>
          <a:stretch>
            <a:fillRect/>
          </a:stretch>
        </p:blipFill>
        <p:spPr bwMode="auto">
          <a:xfrm rot="-226518">
            <a:off x="207963" y="758825"/>
            <a:ext cx="4306887"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矩形 57348"/>
          <p:cNvSpPr>
            <a:spLocks noChangeArrowheads="1" noChangeShapeType="1" noTextEdit="1"/>
          </p:cNvSpPr>
          <p:nvPr/>
        </p:nvSpPr>
        <p:spPr bwMode="auto">
          <a:xfrm>
            <a:off x="3563938" y="188913"/>
            <a:ext cx="4533900" cy="50482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4000" b="1">
                <a:solidFill>
                  <a:srgbClr val="0000FF"/>
                </a:solidFill>
                <a:effectLst>
                  <a:outerShdw dist="35921" dir="2700000" algn="ctr" rotWithShape="0">
                    <a:srgbClr val="C0C0C0">
                      <a:alpha val="80000"/>
                    </a:srgbClr>
                  </a:outerShdw>
                </a:effectLst>
                <a:latin typeface="宋体" panose="02010600030101010101" pitchFamily="2" charset="-122"/>
                <a:ea typeface="宋体" panose="02010600030101010101" pitchFamily="2" charset="-122"/>
              </a:rPr>
              <a:t>Green environment</a:t>
            </a:r>
            <a:endParaRPr lang="zh-CN" altLang="en-US" sz="4000" b="1">
              <a:solidFill>
                <a:srgbClr val="0000FF"/>
              </a:solidFill>
              <a:effectLst>
                <a:outerShdw dist="35921" dir="2700000" algn="ctr" rotWithShape="0">
                  <a:srgbClr val="C0C0C0">
                    <a:alpha val="80000"/>
                  </a:srgbClr>
                </a:outerShdw>
              </a:effectLst>
              <a:latin typeface="宋体" panose="02010600030101010101" pitchFamily="2" charset="-122"/>
              <a:ea typeface="宋体" panose="02010600030101010101" pitchFamily="2" charset="-122"/>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box(in)">
                                      <p:cBhvr>
                                        <p:cTn id="7" dur="500"/>
                                        <p:tgtEl>
                                          <p:spTgt spid="57347"/>
                                        </p:tgtEl>
                                      </p:cBhvr>
                                    </p:animEffect>
                                  </p:childTnLst>
                                </p:cTn>
                              </p:par>
                              <p:par>
                                <p:cTn id="8" presetID="4" presetClass="entr" presetSubtype="16" fill="hold" nodeType="withEffect">
                                  <p:stCondLst>
                                    <p:cond delay="0"/>
                                  </p:stCondLst>
                                  <p:childTnLst>
                                    <p:set>
                                      <p:cBhvr>
                                        <p:cTn id="9" dur="1" fill="hold">
                                          <p:stCondLst>
                                            <p:cond delay="0"/>
                                          </p:stCondLst>
                                        </p:cTn>
                                        <p:tgtEl>
                                          <p:spTgt spid="57346"/>
                                        </p:tgtEl>
                                        <p:attrNameLst>
                                          <p:attrName>style.visibility</p:attrName>
                                        </p:attrNameLst>
                                      </p:cBhvr>
                                      <p:to>
                                        <p:strVal val="visible"/>
                                      </p:to>
                                    </p:set>
                                    <p:animEffect transition="in" filter="box(in)">
                                      <p:cBhvr>
                                        <p:cTn id="10"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图片 58369" descr="图片4"/>
          <p:cNvPicPr>
            <a:picLocks noChangeAspect="1" noChangeArrowheads="1"/>
          </p:cNvPicPr>
          <p:nvPr/>
        </p:nvPicPr>
        <p:blipFill>
          <a:blip r:embed="rId2" cstate="email"/>
          <a:srcRect/>
          <a:stretch>
            <a:fillRect/>
          </a:stretch>
        </p:blipFill>
        <p:spPr bwMode="auto">
          <a:xfrm>
            <a:off x="395288" y="404813"/>
            <a:ext cx="4240212"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图片 58370" descr="图片7"/>
          <p:cNvPicPr>
            <a:picLocks noChangeAspect="1" noChangeArrowheads="1"/>
          </p:cNvPicPr>
          <p:nvPr/>
        </p:nvPicPr>
        <p:blipFill>
          <a:blip r:embed="rId3" cstate="email"/>
          <a:srcRect/>
          <a:stretch>
            <a:fillRect/>
          </a:stretch>
        </p:blipFill>
        <p:spPr bwMode="auto">
          <a:xfrm rot="688471">
            <a:off x="3635375" y="1628775"/>
            <a:ext cx="5113338"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plus(in)">
                                      <p:cBhvr>
                                        <p:cTn id="7" dur="500"/>
                                        <p:tgtEl>
                                          <p:spTgt spid="58371"/>
                                        </p:tgtEl>
                                      </p:cBhvr>
                                    </p:animEffect>
                                  </p:childTnLst>
                                </p:cTn>
                              </p:par>
                              <p:par>
                                <p:cTn id="8" presetID="13" presetClass="entr" presetSubtype="16" fill="hold" nodeType="withEffect">
                                  <p:stCondLst>
                                    <p:cond delay="0"/>
                                  </p:stCondLst>
                                  <p:childTnLst>
                                    <p:set>
                                      <p:cBhvr>
                                        <p:cTn id="9" dur="1" fill="hold">
                                          <p:stCondLst>
                                            <p:cond delay="0"/>
                                          </p:stCondLst>
                                        </p:cTn>
                                        <p:tgtEl>
                                          <p:spTgt spid="58370"/>
                                        </p:tgtEl>
                                        <p:attrNameLst>
                                          <p:attrName>style.visibility</p:attrName>
                                        </p:attrNameLst>
                                      </p:cBhvr>
                                      <p:to>
                                        <p:strVal val="visible"/>
                                      </p:to>
                                    </p:set>
                                    <p:animEffect transition="in" filter="plus(in)">
                                      <p:cBhvr>
                                        <p:cTn id="10"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图片 59393" descr="图片5"/>
          <p:cNvPicPr>
            <a:picLocks noChangeAspect="1" noChangeArrowheads="1"/>
          </p:cNvPicPr>
          <p:nvPr/>
        </p:nvPicPr>
        <p:blipFill>
          <a:blip r:embed="rId2"/>
          <a:srcRect/>
          <a:stretch>
            <a:fillRect/>
          </a:stretch>
        </p:blipFill>
        <p:spPr bwMode="auto">
          <a:xfrm>
            <a:off x="539750" y="476250"/>
            <a:ext cx="8208963"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blinds(horizontal)">
                                      <p:cBhvr>
                                        <p:cTn id="7"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图片 60417" descr="图片8"/>
          <p:cNvPicPr>
            <a:picLocks noChangeAspect="1" noChangeArrowheads="1"/>
          </p:cNvPicPr>
          <p:nvPr/>
        </p:nvPicPr>
        <p:blipFill>
          <a:blip r:embed="rId2" cstate="email"/>
          <a:srcRect/>
          <a:stretch>
            <a:fillRect/>
          </a:stretch>
        </p:blipFill>
        <p:spPr bwMode="auto">
          <a:xfrm>
            <a:off x="179388" y="333375"/>
            <a:ext cx="4487862"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图片 60418" descr="图片9"/>
          <p:cNvPicPr>
            <a:picLocks noChangeAspect="1" noChangeArrowheads="1"/>
          </p:cNvPicPr>
          <p:nvPr/>
        </p:nvPicPr>
        <p:blipFill>
          <a:blip r:embed="rId3" cstate="email"/>
          <a:srcRect/>
          <a:stretch>
            <a:fillRect/>
          </a:stretch>
        </p:blipFill>
        <p:spPr bwMode="auto">
          <a:xfrm rot="-270653">
            <a:off x="3708400" y="1268413"/>
            <a:ext cx="5219700"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circle(in)">
                                      <p:cBhvr>
                                        <p:cTn id="7" dur="500"/>
                                        <p:tgtEl>
                                          <p:spTgt spid="60418"/>
                                        </p:tgtEl>
                                      </p:cBhvr>
                                    </p:animEffect>
                                  </p:childTnLst>
                                </p:cTn>
                              </p:par>
                              <p:par>
                                <p:cTn id="8" presetID="6" presetClass="entr" presetSubtype="16" fill="hold" nodeType="withEffect">
                                  <p:stCondLst>
                                    <p:cond delay="0"/>
                                  </p:stCondLst>
                                  <p:childTnLst>
                                    <p:set>
                                      <p:cBhvr>
                                        <p:cTn id="9" dur="1" fill="hold">
                                          <p:stCondLst>
                                            <p:cond delay="0"/>
                                          </p:stCondLst>
                                        </p:cTn>
                                        <p:tgtEl>
                                          <p:spTgt spid="60419"/>
                                        </p:tgtEl>
                                        <p:attrNameLst>
                                          <p:attrName>style.visibility</p:attrName>
                                        </p:attrNameLst>
                                      </p:cBhvr>
                                      <p:to>
                                        <p:strVal val="visible"/>
                                      </p:to>
                                    </p:set>
                                    <p:animEffect transition="in" filter="circle(in)">
                                      <p:cBhvr>
                                        <p:cTn id="10"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82" name="图片 71681" descr="24"/>
          <p:cNvPicPr>
            <a:picLocks noChangeAspect="1" noChangeArrowheads="1"/>
          </p:cNvPicPr>
          <p:nvPr/>
        </p:nvPicPr>
        <p:blipFill>
          <a:blip r:embed="rId2" cstate="email"/>
          <a:srcRect/>
          <a:stretch>
            <a:fillRect/>
          </a:stretch>
        </p:blipFill>
        <p:spPr bwMode="auto">
          <a:xfrm>
            <a:off x="0" y="1484313"/>
            <a:ext cx="91440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文本框 71682"/>
          <p:cNvSpPr txBox="1">
            <a:spLocks noChangeArrowheads="1"/>
          </p:cNvSpPr>
          <p:nvPr/>
        </p:nvSpPr>
        <p:spPr bwMode="auto">
          <a:xfrm>
            <a:off x="684213" y="333375"/>
            <a:ext cx="7740650" cy="1079500"/>
          </a:xfrm>
          <a:prstGeom prst="rect">
            <a:avLst/>
          </a:prstGeom>
          <a:solidFill>
            <a:schemeClr val="bg1">
              <a:alpha val="42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altLang="zh-CN" sz="3600" b="1">
                <a:latin typeface="Times New Roman" panose="02020603050405020304" pitchFamily="18" charset="0"/>
              </a:rPr>
              <a:t>Can you imagine that this is the water </a:t>
            </a:r>
          </a:p>
          <a:p>
            <a:pPr algn="ctr">
              <a:lnSpc>
                <a:spcPct val="90000"/>
              </a:lnSpc>
            </a:pPr>
            <a:r>
              <a:rPr lang="en-US" altLang="zh-CN" sz="3600" b="1">
                <a:latin typeface="Times New Roman" panose="02020603050405020304" pitchFamily="18" charset="0"/>
              </a:rPr>
              <a:t>they drink every day?</a:t>
            </a:r>
          </a:p>
        </p:txBody>
      </p:sp>
      <p:sp>
        <p:nvSpPr>
          <p:cNvPr id="71684" name="文本框 71683"/>
          <p:cNvSpPr txBox="1">
            <a:spLocks noChangeArrowheads="1"/>
          </p:cNvSpPr>
          <p:nvPr/>
        </p:nvSpPr>
        <p:spPr bwMode="auto">
          <a:xfrm>
            <a:off x="2411413" y="6096000"/>
            <a:ext cx="496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altLang="zh-CN" sz="4400" b="1"/>
              <a:t>Water  pollution</a:t>
            </a:r>
            <a:endParaRPr lang="en-US" altLang="zh-CN" sz="4400" b="1"/>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5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 calcmode="lin" valueType="num">
                                      <p:cBhvr additive="base">
                                        <p:cTn id="12" dur="500" fill="hold"/>
                                        <p:tgtEl>
                                          <p:spTgt spid="71684"/>
                                        </p:tgtEl>
                                        <p:attrNameLst>
                                          <p:attrName>ppt_x</p:attrName>
                                        </p:attrNameLst>
                                      </p:cBhvr>
                                      <p:tavLst>
                                        <p:tav tm="0">
                                          <p:val>
                                            <p:strVal val="#ppt_x"/>
                                          </p:val>
                                        </p:tav>
                                        <p:tav tm="100000">
                                          <p:val>
                                            <p:strVal val="#ppt_x"/>
                                          </p:val>
                                        </p:tav>
                                      </p:tavLst>
                                    </p:anim>
                                    <p:anim calcmode="lin" valueType="num">
                                      <p:cBhvr additive="base">
                                        <p:cTn id="13" dur="500" fill="hold"/>
                                        <p:tgtEl>
                                          <p:spTgt spid="7168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683"/>
                                        </p:tgtEl>
                                        <p:attrNameLst>
                                          <p:attrName>style.visibility</p:attrName>
                                        </p:attrNameLst>
                                      </p:cBhvr>
                                      <p:to>
                                        <p:strVal val="visible"/>
                                      </p:to>
                                    </p:set>
                                    <p:anim calcmode="lin" valueType="num">
                                      <p:cBhvr additive="base">
                                        <p:cTn id="18" dur="500" fill="hold"/>
                                        <p:tgtEl>
                                          <p:spTgt spid="71683"/>
                                        </p:tgtEl>
                                        <p:attrNameLst>
                                          <p:attrName>ppt_x</p:attrName>
                                        </p:attrNameLst>
                                      </p:cBhvr>
                                      <p:tavLst>
                                        <p:tav tm="0">
                                          <p:val>
                                            <p:strVal val="#ppt_x"/>
                                          </p:val>
                                        </p:tav>
                                        <p:tav tm="100000">
                                          <p:val>
                                            <p:strVal val="#ppt_x"/>
                                          </p:val>
                                        </p:tav>
                                      </p:tavLst>
                                    </p:anim>
                                    <p:anim calcmode="lin" valueType="num">
                                      <p:cBhvr additive="base">
                                        <p:cTn id="19" dur="500" fill="hold"/>
                                        <p:tgtEl>
                                          <p:spTgt spid="716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p:bldLst>
  </p:timing>
</p:sld>
</file>

<file path=ppt/theme/theme1.xml><?xml version="1.0" encoding="utf-8"?>
<a:theme xmlns:a="http://schemas.openxmlformats.org/drawingml/2006/main" name="WWW.2PPT.COM&#10;">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 (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 (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 (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 (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 (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 (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 (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 (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 (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 (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 (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 (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 (15)</Template>
  <TotalTime>0</TotalTime>
  <Words>1632</Words>
  <Application>Microsoft Office PowerPoint</Application>
  <PresentationFormat>全屏显示(4:3)</PresentationFormat>
  <Paragraphs>241</Paragraphs>
  <Slides>39</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39</vt:i4>
      </vt:variant>
    </vt:vector>
  </HeadingPairs>
  <TitlesOfParts>
    <vt:vector size="45" baseType="lpstr">
      <vt:lpstr>宋体</vt:lpstr>
      <vt:lpstr>微软雅黑</vt:lpstr>
      <vt:lpstr>Arial</vt:lpstr>
      <vt:lpstr>Calibri</vt:lpstr>
      <vt:lpstr>Times New Roman</vt:lpstr>
      <vt:lpstr>WWW.2PPT.COM
</vt:lpstr>
      <vt:lpstr>PowerPoint 演示文稿</vt:lpstr>
      <vt:lpstr>Learning Aims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Check (√) the things you Should do.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 Give reasons for what you  should or shouldn't do.</vt:lpstr>
      <vt:lpstr>PowerPoint 演示文稿</vt:lpstr>
      <vt:lpstr>PowerPoint 演示文稿</vt:lpstr>
      <vt:lpstr>Work in pairs. Make a poster about how to be green.</vt:lpstr>
      <vt:lpstr>Make suggestions about how to be green. Give reasons using because, so and so that.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第一PPT模板网-WWW.1PPT.COM</cp:keywords>
  <dc:description>www.ppt818.com-提供资源下载</dc:description>
  <cp:lastModifiedBy>Windows 用户</cp:lastModifiedBy>
  <cp:revision>70</cp:revision>
  <dcterms:created xsi:type="dcterms:W3CDTF">2007-07-05T00:39:00Z</dcterms:created>
  <dcterms:modified xsi:type="dcterms:W3CDTF">2023-01-16T17:33:20Z</dcterms:modified>
  <cp:category>第一PPT模板网-WWW.1PPT.COM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C0A2B68739D94EF99795346BC72176BD</vt:lpwstr>
  </property>
  <property fmtid="{A09F084E-AD41-489F-8076-AA5BE3082BCA}" pid="100">
    <vt:ui4>5</vt:ui4>
  </property>
  <property fmtid="{64440492-4C8B-11D1-8B70-080036B11A03}" pid="11">
    <vt:lpwstr>www.2ppt.com-爱PPT提供资源下载</vt:lpwstr>
  </property>
</Properties>
</file>