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3"/>
  </p:notesMasterIdLst>
  <p:handoutMasterIdLst>
    <p:handoutMasterId r:id="rId14"/>
  </p:handoutMasterIdLst>
  <p:sldIdLst>
    <p:sldId id="275" r:id="rId2"/>
    <p:sldId id="263" r:id="rId3"/>
    <p:sldId id="274" r:id="rId4"/>
    <p:sldId id="262" r:id="rId5"/>
    <p:sldId id="269" r:id="rId6"/>
    <p:sldId id="264" r:id="rId7"/>
    <p:sldId id="259" r:id="rId8"/>
    <p:sldId id="268" r:id="rId9"/>
    <p:sldId id="260" r:id="rId10"/>
    <p:sldId id="266" r:id="rId11"/>
    <p:sldId id="272" r:id="rId12"/>
  </p:sldIdLst>
  <p:sldSz cx="9144000" cy="6858000" type="screen4x3"/>
  <p:notesSz cx="7559675" cy="10691813"/>
  <p:custDataLst>
    <p:tags r:id="rId15"/>
  </p:custData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buSzPct val="100000"/>
      <a:buFont typeface="Arial" panose="020B0604020202020204" pitchFamily="34" charset="0"/>
      <a:defRPr kern="1200">
        <a:solidFill>
          <a:schemeClr val="tx1"/>
        </a:solidFill>
        <a:latin typeface="Arial" panose="020B0604020202020204" pitchFamily="34" charset="0"/>
        <a:ea typeface="华文行楷" panose="02010800040101010101" pitchFamily="2" charset="-122"/>
        <a:cs typeface="+mn-cs"/>
      </a:defRPr>
    </a:lvl1pPr>
    <a:lvl2pPr marL="483870" algn="l" rtl="0" eaLnBrk="0" fontAlgn="base" hangingPunct="0">
      <a:spcBef>
        <a:spcPct val="0"/>
      </a:spcBef>
      <a:spcAft>
        <a:spcPct val="0"/>
      </a:spcAft>
      <a:buSzPct val="100000"/>
      <a:buFont typeface="Arial" panose="020B0604020202020204" pitchFamily="34" charset="0"/>
      <a:defRPr kern="1200">
        <a:solidFill>
          <a:schemeClr val="tx1"/>
        </a:solidFill>
        <a:latin typeface="Arial" panose="020B0604020202020204" pitchFamily="34" charset="0"/>
        <a:ea typeface="华文行楷" panose="02010800040101010101" pitchFamily="2" charset="-122"/>
        <a:cs typeface="+mn-cs"/>
      </a:defRPr>
    </a:lvl2pPr>
    <a:lvl3pPr marL="967740" algn="l" rtl="0" eaLnBrk="0" fontAlgn="base" hangingPunct="0">
      <a:spcBef>
        <a:spcPct val="0"/>
      </a:spcBef>
      <a:spcAft>
        <a:spcPct val="0"/>
      </a:spcAft>
      <a:buSzPct val="100000"/>
      <a:buFont typeface="Arial" panose="020B0604020202020204" pitchFamily="34" charset="0"/>
      <a:defRPr kern="1200">
        <a:solidFill>
          <a:schemeClr val="tx1"/>
        </a:solidFill>
        <a:latin typeface="Arial" panose="020B0604020202020204" pitchFamily="34" charset="0"/>
        <a:ea typeface="华文行楷" panose="02010800040101010101" pitchFamily="2" charset="-122"/>
        <a:cs typeface="+mn-cs"/>
      </a:defRPr>
    </a:lvl3pPr>
    <a:lvl4pPr marL="1451610" algn="l" rtl="0" eaLnBrk="0" fontAlgn="base" hangingPunct="0">
      <a:spcBef>
        <a:spcPct val="0"/>
      </a:spcBef>
      <a:spcAft>
        <a:spcPct val="0"/>
      </a:spcAft>
      <a:buSzPct val="100000"/>
      <a:buFont typeface="Arial" panose="020B0604020202020204" pitchFamily="34" charset="0"/>
      <a:defRPr kern="1200">
        <a:solidFill>
          <a:schemeClr val="tx1"/>
        </a:solidFill>
        <a:latin typeface="Arial" panose="020B0604020202020204" pitchFamily="34" charset="0"/>
        <a:ea typeface="华文行楷" panose="02010800040101010101" pitchFamily="2" charset="-122"/>
        <a:cs typeface="+mn-cs"/>
      </a:defRPr>
    </a:lvl4pPr>
    <a:lvl5pPr marL="1935480" algn="l" rtl="0" eaLnBrk="0" fontAlgn="base" hangingPunct="0">
      <a:spcBef>
        <a:spcPct val="0"/>
      </a:spcBef>
      <a:spcAft>
        <a:spcPct val="0"/>
      </a:spcAft>
      <a:buSzPct val="100000"/>
      <a:buFont typeface="Arial" panose="020B0604020202020204" pitchFamily="34" charset="0"/>
      <a:defRPr kern="1200">
        <a:solidFill>
          <a:schemeClr val="tx1"/>
        </a:solidFill>
        <a:latin typeface="Arial" panose="020B0604020202020204" pitchFamily="34" charset="0"/>
        <a:ea typeface="华文行楷" panose="02010800040101010101" pitchFamily="2" charset="-122"/>
        <a:cs typeface="+mn-cs"/>
      </a:defRPr>
    </a:lvl5pPr>
    <a:lvl6pPr marL="2419350" algn="l" defTabSz="96774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华文行楷" panose="02010800040101010101" pitchFamily="2" charset="-122"/>
        <a:cs typeface="+mn-cs"/>
      </a:defRPr>
    </a:lvl6pPr>
    <a:lvl7pPr marL="2902585" algn="l" defTabSz="96774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华文行楷" panose="02010800040101010101" pitchFamily="2" charset="-122"/>
        <a:cs typeface="+mn-cs"/>
      </a:defRPr>
    </a:lvl7pPr>
    <a:lvl8pPr marL="3386455" algn="l" defTabSz="96774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华文行楷" panose="02010800040101010101" pitchFamily="2" charset="-122"/>
        <a:cs typeface="+mn-cs"/>
      </a:defRPr>
    </a:lvl8pPr>
    <a:lvl9pPr marL="3870325" algn="l" defTabSz="96774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华文行楷" panose="0201080004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FF00FF"/>
    <a:srgbClr val="00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660"/>
  </p:normalViewPr>
  <p:slideViewPr>
    <p:cSldViewPr>
      <p:cViewPr>
        <p:scale>
          <a:sx n="100" d="100"/>
          <a:sy n="100" d="100"/>
        </p:scale>
        <p:origin x="-294" y="-264"/>
      </p:cViewPr>
      <p:guideLst>
        <p:guide orient="horz" pos="2160"/>
        <p:guide pos="2881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26" d="100"/>
        <a:sy n="12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gs" Target="tags/tag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275859" cy="53643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325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4282066" y="0"/>
            <a:ext cx="3275859" cy="53643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325"/>
            </a:lvl1pPr>
          </a:lstStyle>
          <a:p>
            <a:fld id="{0F9B84EA-7D68-4D60-9CB1-D50884785D1C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10155065"/>
            <a:ext cx="3275859" cy="53643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325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4282066" y="10155065"/>
            <a:ext cx="3275859" cy="53643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325"/>
            </a:lvl1pPr>
          </a:lstStyle>
          <a:p>
            <a:fld id="{8D4E0FC9-F1F8-4FAE-9988-3BA365CFD46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276600" cy="5349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4281488" y="0"/>
            <a:ext cx="3276600" cy="5349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F0831FE-388B-4980-B319-79BDED89D973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106488" y="801688"/>
            <a:ext cx="5346700" cy="40100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755650" y="5078413"/>
            <a:ext cx="6048375" cy="4811712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10155238"/>
            <a:ext cx="3276600" cy="5349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4281488" y="10155238"/>
            <a:ext cx="3276600" cy="5349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663344A-5DFA-4672-A26F-1CE4E19959F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67740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1pPr>
    <a:lvl2pPr marL="483870" algn="l" defTabSz="967740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2pPr>
    <a:lvl3pPr marL="967740" algn="l" defTabSz="967740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3pPr>
    <a:lvl4pPr marL="1451610" algn="l" defTabSz="967740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4pPr>
    <a:lvl5pPr marL="1935480" algn="l" defTabSz="967740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5pPr>
    <a:lvl6pPr marL="2419350" algn="l" defTabSz="967740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6pPr>
    <a:lvl7pPr marL="2902585" algn="l" defTabSz="967740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7pPr>
    <a:lvl8pPr marL="3386455" algn="l" defTabSz="967740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8pPr>
    <a:lvl9pPr marL="3870325" algn="l" defTabSz="967740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63344A-5DFA-4672-A26F-1CE4E19959F6}" type="slidenum">
              <a:rPr lang="zh-CN" altLang="en-US" smtClean="0"/>
              <a:t>5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标题幻灯片">
    <p:bg>
      <p:bgPr>
        <a:blipFill dpi="0" rotWithShape="0">
          <a:blip r:embed="rId2" cstate="email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7"/>
          <p:cNvSpPr/>
          <p:nvPr/>
        </p:nvSpPr>
        <p:spPr bwMode="auto">
          <a:xfrm>
            <a:off x="1347788" y="577851"/>
            <a:ext cx="6448425" cy="5607050"/>
          </a:xfrm>
          <a:custGeom>
            <a:avLst/>
            <a:gdLst>
              <a:gd name="T0" fmla="*/ 2520 w 2520"/>
              <a:gd name="T1" fmla="*/ 4937 h 5445"/>
              <a:gd name="T2" fmla="*/ 1260 w 2520"/>
              <a:gd name="T3" fmla="*/ 5445 h 5445"/>
              <a:gd name="T4" fmla="*/ 0 w 2520"/>
              <a:gd name="T5" fmla="*/ 4937 h 5445"/>
              <a:gd name="T6" fmla="*/ 0 w 2520"/>
              <a:gd name="T7" fmla="*/ 0 h 5445"/>
              <a:gd name="T8" fmla="*/ 2520 w 2520"/>
              <a:gd name="T9" fmla="*/ 0 h 5445"/>
              <a:gd name="T10" fmla="*/ 2520 w 2520"/>
              <a:gd name="T11" fmla="*/ 4937 h 54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520" h="5445">
                <a:moveTo>
                  <a:pt x="2520" y="4937"/>
                </a:moveTo>
                <a:lnTo>
                  <a:pt x="1260" y="5445"/>
                </a:lnTo>
                <a:lnTo>
                  <a:pt x="0" y="4937"/>
                </a:lnTo>
                <a:lnTo>
                  <a:pt x="0" y="0"/>
                </a:lnTo>
                <a:lnTo>
                  <a:pt x="2520" y="0"/>
                </a:lnTo>
                <a:lnTo>
                  <a:pt x="2520" y="4937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lIns="68572" tIns="34287" rIns="68572" bIns="34287">
            <a:normAutofit/>
          </a:bodyPr>
          <a:lstStyle/>
          <a:p>
            <a:pPr fontAlgn="auto">
              <a:defRPr/>
            </a:pPr>
            <a:endParaRPr lang="zh-CN" altLang="en-US" sz="1400" noProof="1">
              <a:cs typeface="+mn-ea"/>
              <a:sym typeface="+mn-lt"/>
            </a:endParaRPr>
          </a:p>
        </p:txBody>
      </p:sp>
      <p:grpSp>
        <p:nvGrpSpPr>
          <p:cNvPr id="5" name="组合 7"/>
          <p:cNvGrpSpPr/>
          <p:nvPr/>
        </p:nvGrpSpPr>
        <p:grpSpPr bwMode="auto">
          <a:xfrm>
            <a:off x="3651251" y="831850"/>
            <a:ext cx="1841500" cy="2266950"/>
            <a:chOff x="4321175" y="4949825"/>
            <a:chExt cx="3271838" cy="3017838"/>
          </a:xfrm>
        </p:grpSpPr>
        <p:sp>
          <p:nvSpPr>
            <p:cNvPr id="6" name="Oval 9"/>
            <p:cNvSpPr>
              <a:spLocks noChangeArrowheads="1"/>
            </p:cNvSpPr>
            <p:nvPr/>
          </p:nvSpPr>
          <p:spPr bwMode="auto">
            <a:xfrm>
              <a:off x="4552460" y="4949825"/>
              <a:ext cx="2814909" cy="2817072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txBody>
            <a:bodyPr lIns="68580" tIns="34290" rIns="68580" bIns="34290">
              <a:normAutofit/>
            </a:bodyPr>
            <a:lstStyle/>
            <a:p>
              <a:pPr fontAlgn="auto">
                <a:defRPr/>
              </a:pPr>
              <a:endParaRPr lang="zh-CN" altLang="en-US" sz="1400" noProof="1">
                <a:cs typeface="+mn-ea"/>
                <a:sym typeface="+mn-lt"/>
              </a:endParaRPr>
            </a:p>
          </p:txBody>
        </p:sp>
        <p:sp>
          <p:nvSpPr>
            <p:cNvPr id="7" name="Freeform 10"/>
            <p:cNvSpPr/>
            <p:nvPr/>
          </p:nvSpPr>
          <p:spPr bwMode="auto">
            <a:xfrm>
              <a:off x="5903504" y="6701778"/>
              <a:ext cx="1128220" cy="1075685"/>
            </a:xfrm>
            <a:custGeom>
              <a:avLst/>
              <a:gdLst>
                <a:gd name="T0" fmla="*/ 300 w 300"/>
                <a:gd name="T1" fmla="*/ 61 h 286"/>
                <a:gd name="T2" fmla="*/ 44 w 300"/>
                <a:gd name="T3" fmla="*/ 0 h 286"/>
                <a:gd name="T4" fmla="*/ 0 w 300"/>
                <a:gd name="T5" fmla="*/ 230 h 286"/>
                <a:gd name="T6" fmla="*/ 235 w 300"/>
                <a:gd name="T7" fmla="*/ 286 h 286"/>
                <a:gd name="T8" fmla="*/ 300 w 300"/>
                <a:gd name="T9" fmla="*/ 61 h 2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0" h="286">
                  <a:moveTo>
                    <a:pt x="300" y="61"/>
                  </a:moveTo>
                  <a:cubicBezTo>
                    <a:pt x="214" y="41"/>
                    <a:pt x="129" y="21"/>
                    <a:pt x="44" y="0"/>
                  </a:cubicBezTo>
                  <a:cubicBezTo>
                    <a:pt x="29" y="76"/>
                    <a:pt x="15" y="153"/>
                    <a:pt x="0" y="230"/>
                  </a:cubicBezTo>
                  <a:cubicBezTo>
                    <a:pt x="76" y="259"/>
                    <a:pt x="155" y="277"/>
                    <a:pt x="235" y="286"/>
                  </a:cubicBezTo>
                  <a:cubicBezTo>
                    <a:pt x="257" y="210"/>
                    <a:pt x="278" y="136"/>
                    <a:pt x="300" y="61"/>
                  </a:cubicBezTo>
                </a:path>
              </a:pathLst>
            </a:custGeom>
            <a:solidFill>
              <a:srgbClr val="FCCC43"/>
            </a:solidFill>
            <a:ln>
              <a:noFill/>
            </a:ln>
          </p:spPr>
          <p:txBody>
            <a:bodyPr lIns="68580" tIns="34290" rIns="68580" bIns="34290">
              <a:normAutofit/>
            </a:bodyPr>
            <a:lstStyle/>
            <a:p>
              <a:pPr fontAlgn="auto">
                <a:defRPr/>
              </a:pPr>
              <a:endParaRPr lang="zh-CN" altLang="en-US" sz="1400" noProof="1">
                <a:cs typeface="+mn-ea"/>
                <a:sym typeface="+mn-lt"/>
              </a:endParaRPr>
            </a:p>
          </p:txBody>
        </p:sp>
        <p:sp>
          <p:nvSpPr>
            <p:cNvPr id="8" name="Freeform 11"/>
            <p:cNvSpPr/>
            <p:nvPr/>
          </p:nvSpPr>
          <p:spPr bwMode="auto">
            <a:xfrm>
              <a:off x="6504281" y="6803218"/>
              <a:ext cx="527444" cy="126800"/>
            </a:xfrm>
            <a:custGeom>
              <a:avLst/>
              <a:gdLst>
                <a:gd name="T0" fmla="*/ 1 w 140"/>
                <a:gd name="T1" fmla="*/ 0 h 34"/>
                <a:gd name="T2" fmla="*/ 0 w 140"/>
                <a:gd name="T3" fmla="*/ 1 h 34"/>
                <a:gd name="T4" fmla="*/ 140 w 140"/>
                <a:gd name="T5" fmla="*/ 34 h 34"/>
                <a:gd name="T6" fmla="*/ 140 w 140"/>
                <a:gd name="T7" fmla="*/ 34 h 34"/>
                <a:gd name="T8" fmla="*/ 1 w 140"/>
                <a:gd name="T9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0" h="34">
                  <a:moveTo>
                    <a:pt x="1" y="0"/>
                  </a:moveTo>
                  <a:cubicBezTo>
                    <a:pt x="0" y="0"/>
                    <a:pt x="0" y="1"/>
                    <a:pt x="0" y="1"/>
                  </a:cubicBezTo>
                  <a:cubicBezTo>
                    <a:pt x="47" y="12"/>
                    <a:pt x="93" y="23"/>
                    <a:pt x="140" y="34"/>
                  </a:cubicBezTo>
                  <a:cubicBezTo>
                    <a:pt x="140" y="34"/>
                    <a:pt x="140" y="34"/>
                    <a:pt x="140" y="34"/>
                  </a:cubicBezTo>
                  <a:cubicBezTo>
                    <a:pt x="140" y="34"/>
                    <a:pt x="68" y="15"/>
                    <a:pt x="1" y="0"/>
                  </a:cubicBezTo>
                </a:path>
              </a:pathLst>
            </a:custGeom>
            <a:solidFill>
              <a:srgbClr val="D2BF8E"/>
            </a:solidFill>
            <a:ln>
              <a:noFill/>
            </a:ln>
          </p:spPr>
          <p:txBody>
            <a:bodyPr lIns="68580" tIns="34290" rIns="68580" bIns="34290">
              <a:normAutofit fontScale="25000" lnSpcReduction="20000"/>
            </a:bodyPr>
            <a:lstStyle/>
            <a:p>
              <a:pPr fontAlgn="auto">
                <a:defRPr/>
              </a:pPr>
              <a:endParaRPr lang="zh-CN" altLang="en-US" sz="1400" noProof="1">
                <a:cs typeface="+mn-ea"/>
                <a:sym typeface="+mn-lt"/>
              </a:endParaRPr>
            </a:p>
          </p:txBody>
        </p:sp>
        <p:sp>
          <p:nvSpPr>
            <p:cNvPr id="9" name="Freeform 12"/>
            <p:cNvSpPr/>
            <p:nvPr/>
          </p:nvSpPr>
          <p:spPr bwMode="auto">
            <a:xfrm>
              <a:off x="6461973" y="6807444"/>
              <a:ext cx="569751" cy="304320"/>
            </a:xfrm>
            <a:custGeom>
              <a:avLst/>
              <a:gdLst>
                <a:gd name="T0" fmla="*/ 12 w 152"/>
                <a:gd name="T1" fmla="*/ 0 h 81"/>
                <a:gd name="T2" fmla="*/ 0 w 152"/>
                <a:gd name="T3" fmla="*/ 22 h 81"/>
                <a:gd name="T4" fmla="*/ 8 w 152"/>
                <a:gd name="T5" fmla="*/ 18 h 81"/>
                <a:gd name="T6" fmla="*/ 9 w 152"/>
                <a:gd name="T7" fmla="*/ 17 h 81"/>
                <a:gd name="T8" fmla="*/ 13 w 152"/>
                <a:gd name="T9" fmla="*/ 19 h 81"/>
                <a:gd name="T10" fmla="*/ 11 w 152"/>
                <a:gd name="T11" fmla="*/ 25 h 81"/>
                <a:gd name="T12" fmla="*/ 9 w 152"/>
                <a:gd name="T13" fmla="*/ 26 h 81"/>
                <a:gd name="T14" fmla="*/ 51 w 152"/>
                <a:gd name="T15" fmla="*/ 43 h 81"/>
                <a:gd name="T16" fmla="*/ 65 w 152"/>
                <a:gd name="T17" fmla="*/ 35 h 81"/>
                <a:gd name="T18" fmla="*/ 66 w 152"/>
                <a:gd name="T19" fmla="*/ 35 h 81"/>
                <a:gd name="T20" fmla="*/ 70 w 152"/>
                <a:gd name="T21" fmla="*/ 37 h 81"/>
                <a:gd name="T22" fmla="*/ 68 w 152"/>
                <a:gd name="T23" fmla="*/ 42 h 81"/>
                <a:gd name="T24" fmla="*/ 60 w 152"/>
                <a:gd name="T25" fmla="*/ 47 h 81"/>
                <a:gd name="T26" fmla="*/ 138 w 152"/>
                <a:gd name="T27" fmla="*/ 81 h 81"/>
                <a:gd name="T28" fmla="*/ 152 w 152"/>
                <a:gd name="T29" fmla="*/ 33 h 81"/>
                <a:gd name="T30" fmla="*/ 12 w 152"/>
                <a:gd name="T31" fmla="*/ 0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52" h="81">
                  <a:moveTo>
                    <a:pt x="12" y="0"/>
                  </a:moveTo>
                  <a:cubicBezTo>
                    <a:pt x="9" y="7"/>
                    <a:pt x="5" y="14"/>
                    <a:pt x="0" y="22"/>
                  </a:cubicBezTo>
                  <a:cubicBezTo>
                    <a:pt x="3" y="20"/>
                    <a:pt x="5" y="19"/>
                    <a:pt x="8" y="18"/>
                  </a:cubicBezTo>
                  <a:cubicBezTo>
                    <a:pt x="8" y="17"/>
                    <a:pt x="9" y="17"/>
                    <a:pt x="9" y="17"/>
                  </a:cubicBezTo>
                  <a:cubicBezTo>
                    <a:pt x="11" y="17"/>
                    <a:pt x="12" y="18"/>
                    <a:pt x="13" y="19"/>
                  </a:cubicBezTo>
                  <a:cubicBezTo>
                    <a:pt x="14" y="21"/>
                    <a:pt x="13" y="24"/>
                    <a:pt x="11" y="25"/>
                  </a:cubicBezTo>
                  <a:cubicBezTo>
                    <a:pt x="10" y="25"/>
                    <a:pt x="10" y="25"/>
                    <a:pt x="9" y="26"/>
                  </a:cubicBezTo>
                  <a:cubicBezTo>
                    <a:pt x="23" y="31"/>
                    <a:pt x="36" y="37"/>
                    <a:pt x="51" y="43"/>
                  </a:cubicBezTo>
                  <a:cubicBezTo>
                    <a:pt x="55" y="40"/>
                    <a:pt x="60" y="38"/>
                    <a:pt x="65" y="35"/>
                  </a:cubicBezTo>
                  <a:cubicBezTo>
                    <a:pt x="65" y="35"/>
                    <a:pt x="66" y="35"/>
                    <a:pt x="66" y="35"/>
                  </a:cubicBezTo>
                  <a:cubicBezTo>
                    <a:pt x="68" y="35"/>
                    <a:pt x="69" y="35"/>
                    <a:pt x="70" y="37"/>
                  </a:cubicBezTo>
                  <a:cubicBezTo>
                    <a:pt x="71" y="38"/>
                    <a:pt x="70" y="41"/>
                    <a:pt x="68" y="42"/>
                  </a:cubicBezTo>
                  <a:cubicBezTo>
                    <a:pt x="65" y="43"/>
                    <a:pt x="62" y="45"/>
                    <a:pt x="60" y="47"/>
                  </a:cubicBezTo>
                  <a:cubicBezTo>
                    <a:pt x="86" y="58"/>
                    <a:pt x="113" y="69"/>
                    <a:pt x="138" y="81"/>
                  </a:cubicBezTo>
                  <a:cubicBezTo>
                    <a:pt x="152" y="33"/>
                    <a:pt x="152" y="33"/>
                    <a:pt x="152" y="33"/>
                  </a:cubicBezTo>
                  <a:cubicBezTo>
                    <a:pt x="105" y="22"/>
                    <a:pt x="59" y="11"/>
                    <a:pt x="12" y="0"/>
                  </a:cubicBezTo>
                </a:path>
              </a:pathLst>
            </a:custGeom>
            <a:solidFill>
              <a:srgbClr val="EEB039"/>
            </a:solidFill>
            <a:ln>
              <a:noFill/>
            </a:ln>
          </p:spPr>
          <p:txBody>
            <a:bodyPr lIns="68580" tIns="34290" rIns="68580" bIns="34290">
              <a:normAutofit fontScale="90000" lnSpcReduction="20000"/>
            </a:bodyPr>
            <a:lstStyle/>
            <a:p>
              <a:pPr fontAlgn="auto">
                <a:defRPr/>
              </a:pPr>
              <a:endParaRPr lang="zh-CN" altLang="en-US" sz="1400" noProof="1">
                <a:cs typeface="+mn-ea"/>
                <a:sym typeface="+mn-lt"/>
              </a:endParaRPr>
            </a:p>
          </p:txBody>
        </p:sp>
        <p:sp>
          <p:nvSpPr>
            <p:cNvPr id="10" name="Freeform 13"/>
            <p:cNvSpPr/>
            <p:nvPr/>
          </p:nvSpPr>
          <p:spPr bwMode="auto">
            <a:xfrm>
              <a:off x="5996582" y="6241071"/>
              <a:ext cx="1226940" cy="648792"/>
            </a:xfrm>
            <a:custGeom>
              <a:avLst/>
              <a:gdLst>
                <a:gd name="T0" fmla="*/ 326 w 326"/>
                <a:gd name="T1" fmla="*/ 55 h 173"/>
                <a:gd name="T2" fmla="*/ 49 w 326"/>
                <a:gd name="T3" fmla="*/ 0 h 173"/>
                <a:gd name="T4" fmla="*/ 0 w 326"/>
                <a:gd name="T5" fmla="*/ 118 h 173"/>
                <a:gd name="T6" fmla="*/ 276 w 326"/>
                <a:gd name="T7" fmla="*/ 173 h 173"/>
                <a:gd name="T8" fmla="*/ 326 w 326"/>
                <a:gd name="T9" fmla="*/ 55 h 1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6" h="173">
                  <a:moveTo>
                    <a:pt x="326" y="55"/>
                  </a:moveTo>
                  <a:cubicBezTo>
                    <a:pt x="225" y="41"/>
                    <a:pt x="127" y="33"/>
                    <a:pt x="49" y="0"/>
                  </a:cubicBezTo>
                  <a:cubicBezTo>
                    <a:pt x="23" y="37"/>
                    <a:pt x="4" y="76"/>
                    <a:pt x="0" y="118"/>
                  </a:cubicBezTo>
                  <a:cubicBezTo>
                    <a:pt x="101" y="132"/>
                    <a:pt x="199" y="140"/>
                    <a:pt x="276" y="173"/>
                  </a:cubicBezTo>
                  <a:cubicBezTo>
                    <a:pt x="302" y="136"/>
                    <a:pt x="321" y="97"/>
                    <a:pt x="326" y="55"/>
                  </a:cubicBezTo>
                </a:path>
              </a:pathLst>
            </a:custGeom>
            <a:solidFill>
              <a:srgbClr val="FCCC43"/>
            </a:solidFill>
            <a:ln>
              <a:noFill/>
            </a:ln>
          </p:spPr>
          <p:txBody>
            <a:bodyPr lIns="68580" tIns="34290" rIns="68580" bIns="34290">
              <a:normAutofit/>
            </a:bodyPr>
            <a:lstStyle/>
            <a:p>
              <a:pPr fontAlgn="auto">
                <a:defRPr/>
              </a:pPr>
              <a:endParaRPr lang="zh-CN" altLang="en-US" sz="1400" noProof="1">
                <a:cs typeface="+mn-ea"/>
                <a:sym typeface="+mn-lt"/>
              </a:endParaRPr>
            </a:p>
          </p:txBody>
        </p:sp>
        <p:sp>
          <p:nvSpPr>
            <p:cNvPr id="11" name="Freeform 14"/>
            <p:cNvSpPr>
              <a:spLocks noEditPoints="1"/>
            </p:cNvSpPr>
            <p:nvPr/>
          </p:nvSpPr>
          <p:spPr bwMode="auto">
            <a:xfrm>
              <a:off x="6115045" y="6300245"/>
              <a:ext cx="1066168" cy="380400"/>
            </a:xfrm>
            <a:custGeom>
              <a:avLst/>
              <a:gdLst>
                <a:gd name="T0" fmla="*/ 284 w 284"/>
                <a:gd name="T1" fmla="*/ 85 h 101"/>
                <a:gd name="T2" fmla="*/ 278 w 284"/>
                <a:gd name="T3" fmla="*/ 99 h 101"/>
                <a:gd name="T4" fmla="*/ 282 w 284"/>
                <a:gd name="T5" fmla="*/ 101 h 101"/>
                <a:gd name="T6" fmla="*/ 284 w 284"/>
                <a:gd name="T7" fmla="*/ 85 h 101"/>
                <a:gd name="T8" fmla="*/ 0 w 284"/>
                <a:gd name="T9" fmla="*/ 0 h 101"/>
                <a:gd name="T10" fmla="*/ 6 w 284"/>
                <a:gd name="T11" fmla="*/ 2 h 101"/>
                <a:gd name="T12" fmla="*/ 7 w 284"/>
                <a:gd name="T13" fmla="*/ 1 h 101"/>
                <a:gd name="T14" fmla="*/ 0 w 284"/>
                <a:gd name="T15" fmla="*/ 0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84" h="101">
                  <a:moveTo>
                    <a:pt x="284" y="85"/>
                  </a:moveTo>
                  <a:cubicBezTo>
                    <a:pt x="282" y="90"/>
                    <a:pt x="280" y="94"/>
                    <a:pt x="278" y="99"/>
                  </a:cubicBezTo>
                  <a:cubicBezTo>
                    <a:pt x="280" y="100"/>
                    <a:pt x="281" y="100"/>
                    <a:pt x="282" y="101"/>
                  </a:cubicBezTo>
                  <a:cubicBezTo>
                    <a:pt x="282" y="101"/>
                    <a:pt x="284" y="95"/>
                    <a:pt x="284" y="85"/>
                  </a:cubicBezTo>
                  <a:moveTo>
                    <a:pt x="0" y="0"/>
                  </a:moveTo>
                  <a:cubicBezTo>
                    <a:pt x="0" y="0"/>
                    <a:pt x="2" y="0"/>
                    <a:pt x="6" y="2"/>
                  </a:cubicBezTo>
                  <a:cubicBezTo>
                    <a:pt x="7" y="1"/>
                    <a:pt x="7" y="1"/>
                    <a:pt x="7" y="1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D2BF8E"/>
            </a:solidFill>
            <a:ln>
              <a:noFill/>
            </a:ln>
          </p:spPr>
          <p:txBody>
            <a:bodyPr lIns="68580" tIns="34290" rIns="68580" bIns="34290">
              <a:normAutofit/>
            </a:bodyPr>
            <a:lstStyle/>
            <a:p>
              <a:pPr fontAlgn="auto">
                <a:defRPr/>
              </a:pPr>
              <a:endParaRPr lang="zh-CN" altLang="en-US" sz="1400" noProof="1">
                <a:cs typeface="+mn-ea"/>
                <a:sym typeface="+mn-lt"/>
              </a:endParaRPr>
            </a:p>
          </p:txBody>
        </p:sp>
        <p:sp>
          <p:nvSpPr>
            <p:cNvPr id="12" name="Freeform 15"/>
            <p:cNvSpPr>
              <a:spLocks noEditPoints="1"/>
            </p:cNvSpPr>
            <p:nvPr/>
          </p:nvSpPr>
          <p:spPr bwMode="auto">
            <a:xfrm>
              <a:off x="6137609" y="6304471"/>
              <a:ext cx="1043604" cy="367720"/>
            </a:xfrm>
            <a:custGeom>
              <a:avLst/>
              <a:gdLst>
                <a:gd name="T0" fmla="*/ 86 w 278"/>
                <a:gd name="T1" fmla="*/ 18 h 98"/>
                <a:gd name="T2" fmla="*/ 92 w 278"/>
                <a:gd name="T3" fmla="*/ 28 h 98"/>
                <a:gd name="T4" fmla="*/ 128 w 278"/>
                <a:gd name="T5" fmla="*/ 41 h 98"/>
                <a:gd name="T6" fmla="*/ 130 w 278"/>
                <a:gd name="T7" fmla="*/ 39 h 98"/>
                <a:gd name="T8" fmla="*/ 132 w 278"/>
                <a:gd name="T9" fmla="*/ 38 h 98"/>
                <a:gd name="T10" fmla="*/ 135 w 278"/>
                <a:gd name="T11" fmla="*/ 40 h 98"/>
                <a:gd name="T12" fmla="*/ 136 w 278"/>
                <a:gd name="T13" fmla="*/ 43 h 98"/>
                <a:gd name="T14" fmla="*/ 272 w 278"/>
                <a:gd name="T15" fmla="*/ 98 h 98"/>
                <a:gd name="T16" fmla="*/ 278 w 278"/>
                <a:gd name="T17" fmla="*/ 84 h 98"/>
                <a:gd name="T18" fmla="*/ 270 w 278"/>
                <a:gd name="T19" fmla="*/ 57 h 98"/>
                <a:gd name="T20" fmla="*/ 86 w 278"/>
                <a:gd name="T21" fmla="*/ 18 h 98"/>
                <a:gd name="T22" fmla="*/ 1 w 278"/>
                <a:gd name="T23" fmla="*/ 0 h 98"/>
                <a:gd name="T24" fmla="*/ 0 w 278"/>
                <a:gd name="T25" fmla="*/ 1 h 98"/>
                <a:gd name="T26" fmla="*/ 60 w 278"/>
                <a:gd name="T27" fmla="*/ 18 h 98"/>
                <a:gd name="T28" fmla="*/ 76 w 278"/>
                <a:gd name="T29" fmla="*/ 16 h 98"/>
                <a:gd name="T30" fmla="*/ 1 w 278"/>
                <a:gd name="T31" fmla="*/ 0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78" h="98">
                  <a:moveTo>
                    <a:pt x="86" y="18"/>
                  </a:moveTo>
                  <a:cubicBezTo>
                    <a:pt x="88" y="22"/>
                    <a:pt x="90" y="25"/>
                    <a:pt x="92" y="28"/>
                  </a:cubicBezTo>
                  <a:cubicBezTo>
                    <a:pt x="104" y="32"/>
                    <a:pt x="116" y="36"/>
                    <a:pt x="128" y="41"/>
                  </a:cubicBezTo>
                  <a:cubicBezTo>
                    <a:pt x="130" y="39"/>
                    <a:pt x="130" y="39"/>
                    <a:pt x="130" y="39"/>
                  </a:cubicBezTo>
                  <a:cubicBezTo>
                    <a:pt x="131" y="39"/>
                    <a:pt x="131" y="38"/>
                    <a:pt x="132" y="38"/>
                  </a:cubicBezTo>
                  <a:cubicBezTo>
                    <a:pt x="133" y="38"/>
                    <a:pt x="134" y="39"/>
                    <a:pt x="135" y="40"/>
                  </a:cubicBezTo>
                  <a:cubicBezTo>
                    <a:pt x="136" y="41"/>
                    <a:pt x="136" y="42"/>
                    <a:pt x="136" y="43"/>
                  </a:cubicBezTo>
                  <a:cubicBezTo>
                    <a:pt x="182" y="59"/>
                    <a:pt x="231" y="78"/>
                    <a:pt x="272" y="98"/>
                  </a:cubicBezTo>
                  <a:cubicBezTo>
                    <a:pt x="274" y="93"/>
                    <a:pt x="276" y="89"/>
                    <a:pt x="278" y="84"/>
                  </a:cubicBezTo>
                  <a:cubicBezTo>
                    <a:pt x="278" y="77"/>
                    <a:pt x="276" y="67"/>
                    <a:pt x="270" y="57"/>
                  </a:cubicBezTo>
                  <a:cubicBezTo>
                    <a:pt x="86" y="18"/>
                    <a:pt x="86" y="18"/>
                    <a:pt x="86" y="18"/>
                  </a:cubicBezTo>
                  <a:moveTo>
                    <a:pt x="1" y="0"/>
                  </a:moveTo>
                  <a:cubicBezTo>
                    <a:pt x="1" y="0"/>
                    <a:pt x="1" y="0"/>
                    <a:pt x="0" y="1"/>
                  </a:cubicBezTo>
                  <a:cubicBezTo>
                    <a:pt x="10" y="3"/>
                    <a:pt x="32" y="10"/>
                    <a:pt x="60" y="18"/>
                  </a:cubicBezTo>
                  <a:cubicBezTo>
                    <a:pt x="65" y="18"/>
                    <a:pt x="71" y="17"/>
                    <a:pt x="76" y="16"/>
                  </a:cubicBezTo>
                  <a:cubicBezTo>
                    <a:pt x="1" y="0"/>
                    <a:pt x="1" y="0"/>
                    <a:pt x="1" y="0"/>
                  </a:cubicBezTo>
                </a:path>
              </a:pathLst>
            </a:custGeom>
            <a:solidFill>
              <a:srgbClr val="EEB039"/>
            </a:solidFill>
            <a:ln>
              <a:noFill/>
            </a:ln>
          </p:spPr>
          <p:txBody>
            <a:bodyPr lIns="68580" tIns="34290" rIns="68580" bIns="34290">
              <a:normAutofit fontScale="95000"/>
            </a:bodyPr>
            <a:lstStyle/>
            <a:p>
              <a:pPr fontAlgn="auto">
                <a:defRPr/>
              </a:pPr>
              <a:endParaRPr lang="zh-CN" altLang="en-US" sz="1400" noProof="1">
                <a:cs typeface="+mn-ea"/>
                <a:sym typeface="+mn-lt"/>
              </a:endParaRPr>
            </a:p>
          </p:txBody>
        </p:sp>
        <p:sp>
          <p:nvSpPr>
            <p:cNvPr id="13" name="Freeform 16"/>
            <p:cNvSpPr/>
            <p:nvPr/>
          </p:nvSpPr>
          <p:spPr bwMode="auto">
            <a:xfrm>
              <a:off x="5937351" y="6636264"/>
              <a:ext cx="1232579" cy="321226"/>
            </a:xfrm>
            <a:custGeom>
              <a:avLst/>
              <a:gdLst>
                <a:gd name="T0" fmla="*/ 328 w 328"/>
                <a:gd name="T1" fmla="*/ 68 h 86"/>
                <a:gd name="T2" fmla="*/ 39 w 328"/>
                <a:gd name="T3" fmla="*/ 0 h 86"/>
                <a:gd name="T4" fmla="*/ 0 w 328"/>
                <a:gd name="T5" fmla="*/ 19 h 86"/>
                <a:gd name="T6" fmla="*/ 289 w 328"/>
                <a:gd name="T7" fmla="*/ 86 h 86"/>
                <a:gd name="T8" fmla="*/ 328 w 328"/>
                <a:gd name="T9" fmla="*/ 68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8" h="86">
                  <a:moveTo>
                    <a:pt x="328" y="68"/>
                  </a:moveTo>
                  <a:cubicBezTo>
                    <a:pt x="237" y="43"/>
                    <a:pt x="88" y="3"/>
                    <a:pt x="39" y="0"/>
                  </a:cubicBezTo>
                  <a:cubicBezTo>
                    <a:pt x="22" y="2"/>
                    <a:pt x="9" y="9"/>
                    <a:pt x="0" y="19"/>
                  </a:cubicBezTo>
                  <a:cubicBezTo>
                    <a:pt x="91" y="43"/>
                    <a:pt x="240" y="83"/>
                    <a:pt x="289" y="86"/>
                  </a:cubicBezTo>
                  <a:cubicBezTo>
                    <a:pt x="306" y="85"/>
                    <a:pt x="319" y="78"/>
                    <a:pt x="328" y="68"/>
                  </a:cubicBezTo>
                  <a:close/>
                </a:path>
              </a:pathLst>
            </a:custGeom>
            <a:solidFill>
              <a:srgbClr val="F0B317"/>
            </a:solidFill>
            <a:ln>
              <a:noFill/>
            </a:ln>
          </p:spPr>
          <p:txBody>
            <a:bodyPr lIns="68580" tIns="34290" rIns="68580" bIns="34290">
              <a:normAutofit fontScale="92500" lnSpcReduction="20000"/>
            </a:bodyPr>
            <a:lstStyle/>
            <a:p>
              <a:pPr fontAlgn="auto">
                <a:defRPr/>
              </a:pPr>
              <a:endParaRPr lang="zh-CN" altLang="en-US" sz="1400" noProof="1">
                <a:cs typeface="+mn-ea"/>
                <a:sym typeface="+mn-lt"/>
              </a:endParaRPr>
            </a:p>
          </p:txBody>
        </p:sp>
        <p:sp>
          <p:nvSpPr>
            <p:cNvPr id="14" name="Freeform 17"/>
            <p:cNvSpPr/>
            <p:nvPr/>
          </p:nvSpPr>
          <p:spPr bwMode="auto">
            <a:xfrm>
              <a:off x="5923247" y="6190352"/>
              <a:ext cx="1461045" cy="376173"/>
            </a:xfrm>
            <a:custGeom>
              <a:avLst/>
              <a:gdLst>
                <a:gd name="T0" fmla="*/ 389 w 389"/>
                <a:gd name="T1" fmla="*/ 83 h 100"/>
                <a:gd name="T2" fmla="*/ 40 w 389"/>
                <a:gd name="T3" fmla="*/ 0 h 100"/>
                <a:gd name="T4" fmla="*/ 0 w 389"/>
                <a:gd name="T5" fmla="*/ 17 h 100"/>
                <a:gd name="T6" fmla="*/ 349 w 389"/>
                <a:gd name="T7" fmla="*/ 100 h 100"/>
                <a:gd name="T8" fmla="*/ 389 w 389"/>
                <a:gd name="T9" fmla="*/ 83 h 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9" h="100">
                  <a:moveTo>
                    <a:pt x="389" y="83"/>
                  </a:moveTo>
                  <a:cubicBezTo>
                    <a:pt x="285" y="55"/>
                    <a:pt x="101" y="4"/>
                    <a:pt x="40" y="0"/>
                  </a:cubicBezTo>
                  <a:cubicBezTo>
                    <a:pt x="23" y="1"/>
                    <a:pt x="10" y="8"/>
                    <a:pt x="0" y="17"/>
                  </a:cubicBezTo>
                  <a:cubicBezTo>
                    <a:pt x="104" y="44"/>
                    <a:pt x="288" y="96"/>
                    <a:pt x="349" y="100"/>
                  </a:cubicBezTo>
                  <a:cubicBezTo>
                    <a:pt x="366" y="99"/>
                    <a:pt x="379" y="92"/>
                    <a:pt x="389" y="83"/>
                  </a:cubicBezTo>
                  <a:close/>
                </a:path>
              </a:pathLst>
            </a:custGeom>
            <a:solidFill>
              <a:srgbClr val="F0B317"/>
            </a:solidFill>
            <a:ln>
              <a:noFill/>
            </a:ln>
          </p:spPr>
          <p:txBody>
            <a:bodyPr lIns="68580" tIns="34290" rIns="68580" bIns="34290">
              <a:normAutofit/>
            </a:bodyPr>
            <a:lstStyle/>
            <a:p>
              <a:pPr fontAlgn="auto">
                <a:defRPr/>
              </a:pPr>
              <a:endParaRPr lang="zh-CN" altLang="en-US" sz="1400" noProof="1">
                <a:cs typeface="+mn-ea"/>
                <a:sym typeface="+mn-lt"/>
              </a:endParaRPr>
            </a:p>
          </p:txBody>
        </p:sp>
        <p:sp>
          <p:nvSpPr>
            <p:cNvPr id="15" name="Freeform 18"/>
            <p:cNvSpPr/>
            <p:nvPr/>
          </p:nvSpPr>
          <p:spPr bwMode="auto">
            <a:xfrm>
              <a:off x="6752489" y="6923677"/>
              <a:ext cx="163592" cy="215560"/>
            </a:xfrm>
            <a:custGeom>
              <a:avLst/>
              <a:gdLst>
                <a:gd name="T0" fmla="*/ 38 w 43"/>
                <a:gd name="T1" fmla="*/ 56 h 57"/>
                <a:gd name="T2" fmla="*/ 36 w 43"/>
                <a:gd name="T3" fmla="*/ 55 h 57"/>
                <a:gd name="T4" fmla="*/ 1 w 43"/>
                <a:gd name="T5" fmla="*/ 6 h 57"/>
                <a:gd name="T6" fmla="*/ 2 w 43"/>
                <a:gd name="T7" fmla="*/ 1 h 57"/>
                <a:gd name="T8" fmla="*/ 7 w 43"/>
                <a:gd name="T9" fmla="*/ 2 h 57"/>
                <a:gd name="T10" fmla="*/ 42 w 43"/>
                <a:gd name="T11" fmla="*/ 50 h 57"/>
                <a:gd name="T12" fmla="*/ 41 w 43"/>
                <a:gd name="T13" fmla="*/ 56 h 57"/>
                <a:gd name="T14" fmla="*/ 38 w 43"/>
                <a:gd name="T15" fmla="*/ 56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3" h="57">
                  <a:moveTo>
                    <a:pt x="38" y="56"/>
                  </a:moveTo>
                  <a:cubicBezTo>
                    <a:pt x="37" y="56"/>
                    <a:pt x="36" y="56"/>
                    <a:pt x="36" y="55"/>
                  </a:cubicBezTo>
                  <a:cubicBezTo>
                    <a:pt x="24" y="39"/>
                    <a:pt x="12" y="23"/>
                    <a:pt x="1" y="6"/>
                  </a:cubicBezTo>
                  <a:cubicBezTo>
                    <a:pt x="0" y="5"/>
                    <a:pt x="0" y="2"/>
                    <a:pt x="2" y="1"/>
                  </a:cubicBezTo>
                  <a:cubicBezTo>
                    <a:pt x="3" y="0"/>
                    <a:pt x="6" y="0"/>
                    <a:pt x="7" y="2"/>
                  </a:cubicBezTo>
                  <a:cubicBezTo>
                    <a:pt x="19" y="18"/>
                    <a:pt x="30" y="34"/>
                    <a:pt x="42" y="50"/>
                  </a:cubicBezTo>
                  <a:cubicBezTo>
                    <a:pt x="43" y="52"/>
                    <a:pt x="43" y="54"/>
                    <a:pt x="41" y="56"/>
                  </a:cubicBezTo>
                  <a:cubicBezTo>
                    <a:pt x="40" y="56"/>
                    <a:pt x="39" y="57"/>
                    <a:pt x="38" y="56"/>
                  </a:cubicBezTo>
                  <a:close/>
                </a:path>
              </a:pathLst>
            </a:custGeom>
            <a:solidFill>
              <a:srgbClr val="E09531"/>
            </a:solidFill>
            <a:ln>
              <a:noFill/>
            </a:ln>
          </p:spPr>
          <p:txBody>
            <a:bodyPr lIns="68580" tIns="34290" rIns="68580" bIns="34290">
              <a:normAutofit fontScale="47500" lnSpcReduction="20000"/>
            </a:bodyPr>
            <a:lstStyle/>
            <a:p>
              <a:pPr fontAlgn="auto">
                <a:defRPr/>
              </a:pPr>
              <a:endParaRPr lang="zh-CN" altLang="en-US" sz="1400" noProof="1">
                <a:cs typeface="+mn-ea"/>
                <a:sym typeface="+mn-lt"/>
              </a:endParaRPr>
            </a:p>
          </p:txBody>
        </p:sp>
        <p:sp>
          <p:nvSpPr>
            <p:cNvPr id="16" name="Freeform 19"/>
            <p:cNvSpPr/>
            <p:nvPr/>
          </p:nvSpPr>
          <p:spPr bwMode="auto">
            <a:xfrm>
              <a:off x="6532486" y="6883524"/>
              <a:ext cx="332825" cy="456480"/>
            </a:xfrm>
            <a:custGeom>
              <a:avLst/>
              <a:gdLst>
                <a:gd name="T0" fmla="*/ 83 w 89"/>
                <a:gd name="T1" fmla="*/ 121 h 122"/>
                <a:gd name="T2" fmla="*/ 81 w 89"/>
                <a:gd name="T3" fmla="*/ 120 h 122"/>
                <a:gd name="T4" fmla="*/ 1 w 89"/>
                <a:gd name="T5" fmla="*/ 7 h 122"/>
                <a:gd name="T6" fmla="*/ 2 w 89"/>
                <a:gd name="T7" fmla="*/ 1 h 122"/>
                <a:gd name="T8" fmla="*/ 7 w 89"/>
                <a:gd name="T9" fmla="*/ 2 h 122"/>
                <a:gd name="T10" fmla="*/ 87 w 89"/>
                <a:gd name="T11" fmla="*/ 115 h 122"/>
                <a:gd name="T12" fmla="*/ 86 w 89"/>
                <a:gd name="T13" fmla="*/ 121 h 122"/>
                <a:gd name="T14" fmla="*/ 83 w 89"/>
                <a:gd name="T15" fmla="*/ 121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9" h="122">
                  <a:moveTo>
                    <a:pt x="83" y="121"/>
                  </a:moveTo>
                  <a:cubicBezTo>
                    <a:pt x="83" y="121"/>
                    <a:pt x="82" y="121"/>
                    <a:pt x="81" y="120"/>
                  </a:cubicBezTo>
                  <a:cubicBezTo>
                    <a:pt x="55" y="84"/>
                    <a:pt x="28" y="46"/>
                    <a:pt x="1" y="7"/>
                  </a:cubicBezTo>
                  <a:cubicBezTo>
                    <a:pt x="0" y="5"/>
                    <a:pt x="0" y="3"/>
                    <a:pt x="2" y="1"/>
                  </a:cubicBezTo>
                  <a:cubicBezTo>
                    <a:pt x="4" y="0"/>
                    <a:pt x="6" y="1"/>
                    <a:pt x="7" y="2"/>
                  </a:cubicBezTo>
                  <a:cubicBezTo>
                    <a:pt x="34" y="41"/>
                    <a:pt x="61" y="79"/>
                    <a:pt x="87" y="115"/>
                  </a:cubicBezTo>
                  <a:cubicBezTo>
                    <a:pt x="89" y="117"/>
                    <a:pt x="88" y="119"/>
                    <a:pt x="86" y="121"/>
                  </a:cubicBezTo>
                  <a:cubicBezTo>
                    <a:pt x="86" y="121"/>
                    <a:pt x="84" y="122"/>
                    <a:pt x="83" y="121"/>
                  </a:cubicBezTo>
                  <a:close/>
                </a:path>
              </a:pathLst>
            </a:custGeom>
            <a:solidFill>
              <a:srgbClr val="E09531"/>
            </a:solidFill>
            <a:ln>
              <a:noFill/>
            </a:ln>
          </p:spPr>
          <p:txBody>
            <a:bodyPr lIns="68580" tIns="34290" rIns="68580" bIns="34290">
              <a:normAutofit/>
            </a:bodyPr>
            <a:lstStyle/>
            <a:p>
              <a:pPr fontAlgn="auto">
                <a:defRPr/>
              </a:pPr>
              <a:endParaRPr lang="zh-CN" altLang="en-US" sz="1400" noProof="1">
                <a:cs typeface="+mn-ea"/>
                <a:sym typeface="+mn-lt"/>
              </a:endParaRPr>
            </a:p>
          </p:txBody>
        </p:sp>
        <p:sp>
          <p:nvSpPr>
            <p:cNvPr id="17" name="Freeform 20"/>
            <p:cNvSpPr/>
            <p:nvPr/>
          </p:nvSpPr>
          <p:spPr bwMode="auto">
            <a:xfrm>
              <a:off x="6309664" y="6841258"/>
              <a:ext cx="504878" cy="701626"/>
            </a:xfrm>
            <a:custGeom>
              <a:avLst/>
              <a:gdLst>
                <a:gd name="T0" fmla="*/ 129 w 134"/>
                <a:gd name="T1" fmla="*/ 187 h 187"/>
                <a:gd name="T2" fmla="*/ 127 w 134"/>
                <a:gd name="T3" fmla="*/ 186 h 187"/>
                <a:gd name="T4" fmla="*/ 1 w 134"/>
                <a:gd name="T5" fmla="*/ 7 h 187"/>
                <a:gd name="T6" fmla="*/ 2 w 134"/>
                <a:gd name="T7" fmla="*/ 1 h 187"/>
                <a:gd name="T8" fmla="*/ 8 w 134"/>
                <a:gd name="T9" fmla="*/ 2 h 187"/>
                <a:gd name="T10" fmla="*/ 133 w 134"/>
                <a:gd name="T11" fmla="*/ 181 h 187"/>
                <a:gd name="T12" fmla="*/ 132 w 134"/>
                <a:gd name="T13" fmla="*/ 186 h 187"/>
                <a:gd name="T14" fmla="*/ 129 w 134"/>
                <a:gd name="T15" fmla="*/ 187 h 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34" h="187">
                  <a:moveTo>
                    <a:pt x="129" y="187"/>
                  </a:moveTo>
                  <a:cubicBezTo>
                    <a:pt x="128" y="187"/>
                    <a:pt x="127" y="186"/>
                    <a:pt x="127" y="186"/>
                  </a:cubicBezTo>
                  <a:cubicBezTo>
                    <a:pt x="85" y="129"/>
                    <a:pt x="43" y="68"/>
                    <a:pt x="1" y="7"/>
                  </a:cubicBezTo>
                  <a:cubicBezTo>
                    <a:pt x="0" y="5"/>
                    <a:pt x="1" y="3"/>
                    <a:pt x="2" y="1"/>
                  </a:cubicBezTo>
                  <a:cubicBezTo>
                    <a:pt x="4" y="0"/>
                    <a:pt x="6" y="1"/>
                    <a:pt x="8" y="2"/>
                  </a:cubicBezTo>
                  <a:cubicBezTo>
                    <a:pt x="49" y="63"/>
                    <a:pt x="91" y="125"/>
                    <a:pt x="133" y="181"/>
                  </a:cubicBezTo>
                  <a:cubicBezTo>
                    <a:pt x="134" y="182"/>
                    <a:pt x="134" y="185"/>
                    <a:pt x="132" y="186"/>
                  </a:cubicBezTo>
                  <a:cubicBezTo>
                    <a:pt x="131" y="187"/>
                    <a:pt x="130" y="187"/>
                    <a:pt x="129" y="187"/>
                  </a:cubicBezTo>
                </a:path>
              </a:pathLst>
            </a:custGeom>
            <a:solidFill>
              <a:srgbClr val="E09531"/>
            </a:solidFill>
            <a:ln>
              <a:noFill/>
            </a:ln>
          </p:spPr>
          <p:txBody>
            <a:bodyPr lIns="68580" tIns="34290" rIns="68580" bIns="34290">
              <a:normAutofit/>
            </a:bodyPr>
            <a:lstStyle/>
            <a:p>
              <a:pPr fontAlgn="auto">
                <a:defRPr/>
              </a:pPr>
              <a:endParaRPr lang="zh-CN" altLang="en-US" sz="1400" noProof="1">
                <a:cs typeface="+mn-ea"/>
                <a:sym typeface="+mn-lt"/>
              </a:endParaRPr>
            </a:p>
          </p:txBody>
        </p:sp>
        <p:sp>
          <p:nvSpPr>
            <p:cNvPr id="18" name="Freeform 21"/>
            <p:cNvSpPr/>
            <p:nvPr/>
          </p:nvSpPr>
          <p:spPr bwMode="auto">
            <a:xfrm>
              <a:off x="6092480" y="6801104"/>
              <a:ext cx="674112" cy="948887"/>
            </a:xfrm>
            <a:custGeom>
              <a:avLst/>
              <a:gdLst>
                <a:gd name="T0" fmla="*/ 174 w 179"/>
                <a:gd name="T1" fmla="*/ 253 h 253"/>
                <a:gd name="T2" fmla="*/ 171 w 179"/>
                <a:gd name="T3" fmla="*/ 252 h 253"/>
                <a:gd name="T4" fmla="*/ 1 w 179"/>
                <a:gd name="T5" fmla="*/ 7 h 253"/>
                <a:gd name="T6" fmla="*/ 2 w 179"/>
                <a:gd name="T7" fmla="*/ 1 h 253"/>
                <a:gd name="T8" fmla="*/ 7 w 179"/>
                <a:gd name="T9" fmla="*/ 2 h 253"/>
                <a:gd name="T10" fmla="*/ 178 w 179"/>
                <a:gd name="T11" fmla="*/ 247 h 253"/>
                <a:gd name="T12" fmla="*/ 177 w 179"/>
                <a:gd name="T13" fmla="*/ 252 h 253"/>
                <a:gd name="T14" fmla="*/ 174 w 179"/>
                <a:gd name="T15" fmla="*/ 253 h 2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79" h="253">
                  <a:moveTo>
                    <a:pt x="174" y="253"/>
                  </a:moveTo>
                  <a:cubicBezTo>
                    <a:pt x="173" y="253"/>
                    <a:pt x="172" y="252"/>
                    <a:pt x="171" y="252"/>
                  </a:cubicBezTo>
                  <a:cubicBezTo>
                    <a:pt x="115" y="175"/>
                    <a:pt x="58" y="88"/>
                    <a:pt x="1" y="7"/>
                  </a:cubicBezTo>
                  <a:cubicBezTo>
                    <a:pt x="0" y="5"/>
                    <a:pt x="0" y="3"/>
                    <a:pt x="2" y="1"/>
                  </a:cubicBezTo>
                  <a:cubicBezTo>
                    <a:pt x="3" y="0"/>
                    <a:pt x="6" y="1"/>
                    <a:pt x="7" y="2"/>
                  </a:cubicBezTo>
                  <a:cubicBezTo>
                    <a:pt x="64" y="84"/>
                    <a:pt x="121" y="170"/>
                    <a:pt x="178" y="247"/>
                  </a:cubicBezTo>
                  <a:cubicBezTo>
                    <a:pt x="179" y="248"/>
                    <a:pt x="178" y="251"/>
                    <a:pt x="177" y="252"/>
                  </a:cubicBezTo>
                  <a:cubicBezTo>
                    <a:pt x="176" y="253"/>
                    <a:pt x="175" y="253"/>
                    <a:pt x="174" y="253"/>
                  </a:cubicBezTo>
                </a:path>
              </a:pathLst>
            </a:custGeom>
            <a:solidFill>
              <a:srgbClr val="E09531"/>
            </a:solidFill>
            <a:ln>
              <a:noFill/>
            </a:ln>
          </p:spPr>
          <p:txBody>
            <a:bodyPr lIns="68580" tIns="34290" rIns="68580" bIns="34290">
              <a:normAutofit/>
            </a:bodyPr>
            <a:lstStyle/>
            <a:p>
              <a:pPr fontAlgn="auto">
                <a:defRPr/>
              </a:pPr>
              <a:endParaRPr lang="zh-CN" altLang="en-US" sz="1400" noProof="1">
                <a:cs typeface="+mn-ea"/>
                <a:sym typeface="+mn-lt"/>
              </a:endParaRPr>
            </a:p>
          </p:txBody>
        </p:sp>
        <p:sp>
          <p:nvSpPr>
            <p:cNvPr id="19" name="Freeform 22"/>
            <p:cNvSpPr/>
            <p:nvPr/>
          </p:nvSpPr>
          <p:spPr bwMode="auto">
            <a:xfrm>
              <a:off x="6050173" y="6989191"/>
              <a:ext cx="504878" cy="720646"/>
            </a:xfrm>
            <a:custGeom>
              <a:avLst/>
              <a:gdLst>
                <a:gd name="T0" fmla="*/ 129 w 134"/>
                <a:gd name="T1" fmla="*/ 192 h 192"/>
                <a:gd name="T2" fmla="*/ 126 w 134"/>
                <a:gd name="T3" fmla="*/ 190 h 192"/>
                <a:gd name="T4" fmla="*/ 1 w 134"/>
                <a:gd name="T5" fmla="*/ 7 h 192"/>
                <a:gd name="T6" fmla="*/ 2 w 134"/>
                <a:gd name="T7" fmla="*/ 2 h 192"/>
                <a:gd name="T8" fmla="*/ 7 w 134"/>
                <a:gd name="T9" fmla="*/ 3 h 192"/>
                <a:gd name="T10" fmla="*/ 132 w 134"/>
                <a:gd name="T11" fmla="*/ 185 h 192"/>
                <a:gd name="T12" fmla="*/ 132 w 134"/>
                <a:gd name="T13" fmla="*/ 191 h 192"/>
                <a:gd name="T14" fmla="*/ 129 w 134"/>
                <a:gd name="T15" fmla="*/ 192 h 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34" h="192">
                  <a:moveTo>
                    <a:pt x="129" y="192"/>
                  </a:moveTo>
                  <a:cubicBezTo>
                    <a:pt x="128" y="191"/>
                    <a:pt x="127" y="191"/>
                    <a:pt x="126" y="190"/>
                  </a:cubicBezTo>
                  <a:cubicBezTo>
                    <a:pt x="84" y="130"/>
                    <a:pt x="43" y="67"/>
                    <a:pt x="1" y="7"/>
                  </a:cubicBezTo>
                  <a:cubicBezTo>
                    <a:pt x="0" y="5"/>
                    <a:pt x="0" y="3"/>
                    <a:pt x="2" y="2"/>
                  </a:cubicBezTo>
                  <a:cubicBezTo>
                    <a:pt x="4" y="0"/>
                    <a:pt x="6" y="1"/>
                    <a:pt x="7" y="3"/>
                  </a:cubicBezTo>
                  <a:cubicBezTo>
                    <a:pt x="49" y="63"/>
                    <a:pt x="91" y="126"/>
                    <a:pt x="132" y="185"/>
                  </a:cubicBezTo>
                  <a:cubicBezTo>
                    <a:pt x="134" y="187"/>
                    <a:pt x="133" y="190"/>
                    <a:pt x="132" y="191"/>
                  </a:cubicBezTo>
                  <a:cubicBezTo>
                    <a:pt x="131" y="192"/>
                    <a:pt x="130" y="192"/>
                    <a:pt x="129" y="192"/>
                  </a:cubicBezTo>
                </a:path>
              </a:pathLst>
            </a:custGeom>
            <a:solidFill>
              <a:srgbClr val="E09531"/>
            </a:solidFill>
            <a:ln>
              <a:noFill/>
            </a:ln>
          </p:spPr>
          <p:txBody>
            <a:bodyPr lIns="68580" tIns="34290" rIns="68580" bIns="34290">
              <a:normAutofit/>
            </a:bodyPr>
            <a:lstStyle/>
            <a:p>
              <a:pPr fontAlgn="auto">
                <a:defRPr/>
              </a:pPr>
              <a:endParaRPr lang="zh-CN" altLang="en-US" sz="1400" noProof="1">
                <a:cs typeface="+mn-ea"/>
                <a:sym typeface="+mn-lt"/>
              </a:endParaRPr>
            </a:p>
          </p:txBody>
        </p:sp>
        <p:sp>
          <p:nvSpPr>
            <p:cNvPr id="20" name="Freeform 23"/>
            <p:cNvSpPr/>
            <p:nvPr/>
          </p:nvSpPr>
          <p:spPr bwMode="auto">
            <a:xfrm>
              <a:off x="6007864" y="7175164"/>
              <a:ext cx="332825" cy="477613"/>
            </a:xfrm>
            <a:custGeom>
              <a:avLst/>
              <a:gdLst>
                <a:gd name="T0" fmla="*/ 83 w 88"/>
                <a:gd name="T1" fmla="*/ 127 h 127"/>
                <a:gd name="T2" fmla="*/ 81 w 88"/>
                <a:gd name="T3" fmla="*/ 125 h 127"/>
                <a:gd name="T4" fmla="*/ 1 w 88"/>
                <a:gd name="T5" fmla="*/ 6 h 127"/>
                <a:gd name="T6" fmla="*/ 2 w 88"/>
                <a:gd name="T7" fmla="*/ 1 h 127"/>
                <a:gd name="T8" fmla="*/ 7 w 88"/>
                <a:gd name="T9" fmla="*/ 2 h 127"/>
                <a:gd name="T10" fmla="*/ 87 w 88"/>
                <a:gd name="T11" fmla="*/ 121 h 127"/>
                <a:gd name="T12" fmla="*/ 86 w 88"/>
                <a:gd name="T13" fmla="*/ 126 h 127"/>
                <a:gd name="T14" fmla="*/ 83 w 88"/>
                <a:gd name="T15" fmla="*/ 127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8" h="127">
                  <a:moveTo>
                    <a:pt x="83" y="127"/>
                  </a:moveTo>
                  <a:cubicBezTo>
                    <a:pt x="82" y="127"/>
                    <a:pt x="82" y="126"/>
                    <a:pt x="81" y="125"/>
                  </a:cubicBezTo>
                  <a:cubicBezTo>
                    <a:pt x="54" y="86"/>
                    <a:pt x="28" y="46"/>
                    <a:pt x="1" y="6"/>
                  </a:cubicBezTo>
                  <a:cubicBezTo>
                    <a:pt x="0" y="5"/>
                    <a:pt x="0" y="2"/>
                    <a:pt x="2" y="1"/>
                  </a:cubicBezTo>
                  <a:cubicBezTo>
                    <a:pt x="4" y="0"/>
                    <a:pt x="6" y="0"/>
                    <a:pt x="7" y="2"/>
                  </a:cubicBezTo>
                  <a:cubicBezTo>
                    <a:pt x="34" y="41"/>
                    <a:pt x="61" y="81"/>
                    <a:pt x="87" y="121"/>
                  </a:cubicBezTo>
                  <a:cubicBezTo>
                    <a:pt x="88" y="123"/>
                    <a:pt x="88" y="125"/>
                    <a:pt x="86" y="126"/>
                  </a:cubicBezTo>
                  <a:cubicBezTo>
                    <a:pt x="85" y="127"/>
                    <a:pt x="84" y="127"/>
                    <a:pt x="83" y="127"/>
                  </a:cubicBezTo>
                  <a:close/>
                </a:path>
              </a:pathLst>
            </a:custGeom>
            <a:solidFill>
              <a:srgbClr val="E09531"/>
            </a:solidFill>
            <a:ln>
              <a:noFill/>
            </a:ln>
          </p:spPr>
          <p:txBody>
            <a:bodyPr lIns="68580" tIns="34290" rIns="68580" bIns="34290">
              <a:normAutofit/>
            </a:bodyPr>
            <a:lstStyle/>
            <a:p>
              <a:pPr fontAlgn="auto">
                <a:defRPr/>
              </a:pPr>
              <a:endParaRPr lang="zh-CN" altLang="en-US" sz="1400" noProof="1">
                <a:cs typeface="+mn-ea"/>
                <a:sym typeface="+mn-lt"/>
              </a:endParaRPr>
            </a:p>
          </p:txBody>
        </p:sp>
        <p:sp>
          <p:nvSpPr>
            <p:cNvPr id="21" name="Freeform 24"/>
            <p:cNvSpPr/>
            <p:nvPr/>
          </p:nvSpPr>
          <p:spPr bwMode="auto">
            <a:xfrm>
              <a:off x="5968376" y="7359023"/>
              <a:ext cx="160772" cy="228240"/>
            </a:xfrm>
            <a:custGeom>
              <a:avLst/>
              <a:gdLst>
                <a:gd name="T0" fmla="*/ 38 w 43"/>
                <a:gd name="T1" fmla="*/ 60 h 61"/>
                <a:gd name="T2" fmla="*/ 36 w 43"/>
                <a:gd name="T3" fmla="*/ 59 h 61"/>
                <a:gd name="T4" fmla="*/ 1 w 43"/>
                <a:gd name="T5" fmla="*/ 6 h 61"/>
                <a:gd name="T6" fmla="*/ 2 w 43"/>
                <a:gd name="T7" fmla="*/ 1 h 61"/>
                <a:gd name="T8" fmla="*/ 7 w 43"/>
                <a:gd name="T9" fmla="*/ 2 h 61"/>
                <a:gd name="T10" fmla="*/ 42 w 43"/>
                <a:gd name="T11" fmla="*/ 55 h 61"/>
                <a:gd name="T12" fmla="*/ 41 w 43"/>
                <a:gd name="T13" fmla="*/ 60 h 61"/>
                <a:gd name="T14" fmla="*/ 38 w 43"/>
                <a:gd name="T15" fmla="*/ 60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3" h="61">
                  <a:moveTo>
                    <a:pt x="38" y="60"/>
                  </a:moveTo>
                  <a:cubicBezTo>
                    <a:pt x="37" y="60"/>
                    <a:pt x="37" y="60"/>
                    <a:pt x="36" y="59"/>
                  </a:cubicBezTo>
                  <a:cubicBezTo>
                    <a:pt x="24" y="41"/>
                    <a:pt x="13" y="24"/>
                    <a:pt x="1" y="6"/>
                  </a:cubicBezTo>
                  <a:cubicBezTo>
                    <a:pt x="0" y="5"/>
                    <a:pt x="0" y="2"/>
                    <a:pt x="2" y="1"/>
                  </a:cubicBezTo>
                  <a:cubicBezTo>
                    <a:pt x="4" y="0"/>
                    <a:pt x="6" y="1"/>
                    <a:pt x="7" y="2"/>
                  </a:cubicBezTo>
                  <a:cubicBezTo>
                    <a:pt x="19" y="20"/>
                    <a:pt x="31" y="37"/>
                    <a:pt x="42" y="55"/>
                  </a:cubicBezTo>
                  <a:cubicBezTo>
                    <a:pt x="43" y="56"/>
                    <a:pt x="43" y="59"/>
                    <a:pt x="41" y="60"/>
                  </a:cubicBezTo>
                  <a:cubicBezTo>
                    <a:pt x="40" y="61"/>
                    <a:pt x="39" y="61"/>
                    <a:pt x="38" y="60"/>
                  </a:cubicBezTo>
                  <a:close/>
                </a:path>
              </a:pathLst>
            </a:custGeom>
            <a:solidFill>
              <a:srgbClr val="E09531"/>
            </a:solidFill>
            <a:ln>
              <a:noFill/>
            </a:ln>
          </p:spPr>
          <p:txBody>
            <a:bodyPr lIns="68580" tIns="34290" rIns="68580" bIns="34290">
              <a:normAutofit fontScale="55000" lnSpcReduction="20000"/>
            </a:bodyPr>
            <a:lstStyle/>
            <a:p>
              <a:pPr fontAlgn="auto">
                <a:defRPr/>
              </a:pPr>
              <a:endParaRPr lang="zh-CN" altLang="en-US" sz="1400" noProof="1">
                <a:cs typeface="+mn-ea"/>
                <a:sym typeface="+mn-lt"/>
              </a:endParaRPr>
            </a:p>
          </p:txBody>
        </p:sp>
        <p:sp>
          <p:nvSpPr>
            <p:cNvPr id="22" name="Freeform 25"/>
            <p:cNvSpPr/>
            <p:nvPr/>
          </p:nvSpPr>
          <p:spPr bwMode="auto">
            <a:xfrm>
              <a:off x="6067096" y="6803218"/>
              <a:ext cx="231285" cy="139480"/>
            </a:xfrm>
            <a:custGeom>
              <a:avLst/>
              <a:gdLst>
                <a:gd name="T0" fmla="*/ 3 w 62"/>
                <a:gd name="T1" fmla="*/ 37 h 37"/>
                <a:gd name="T2" fmla="*/ 1 w 62"/>
                <a:gd name="T3" fmla="*/ 35 h 37"/>
                <a:gd name="T4" fmla="*/ 2 w 62"/>
                <a:gd name="T5" fmla="*/ 30 h 37"/>
                <a:gd name="T6" fmla="*/ 55 w 62"/>
                <a:gd name="T7" fmla="*/ 1 h 37"/>
                <a:gd name="T8" fmla="*/ 61 w 62"/>
                <a:gd name="T9" fmla="*/ 3 h 37"/>
                <a:gd name="T10" fmla="*/ 59 w 62"/>
                <a:gd name="T11" fmla="*/ 8 h 37"/>
                <a:gd name="T12" fmla="*/ 6 w 62"/>
                <a:gd name="T13" fmla="*/ 36 h 37"/>
                <a:gd name="T14" fmla="*/ 3 w 62"/>
                <a:gd name="T15" fmla="*/ 37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2" h="37">
                  <a:moveTo>
                    <a:pt x="3" y="37"/>
                  </a:moveTo>
                  <a:cubicBezTo>
                    <a:pt x="2" y="36"/>
                    <a:pt x="1" y="36"/>
                    <a:pt x="1" y="35"/>
                  </a:cubicBezTo>
                  <a:cubicBezTo>
                    <a:pt x="0" y="33"/>
                    <a:pt x="0" y="30"/>
                    <a:pt x="2" y="30"/>
                  </a:cubicBezTo>
                  <a:cubicBezTo>
                    <a:pt x="20" y="20"/>
                    <a:pt x="38" y="11"/>
                    <a:pt x="55" y="1"/>
                  </a:cubicBezTo>
                  <a:cubicBezTo>
                    <a:pt x="57" y="0"/>
                    <a:pt x="60" y="1"/>
                    <a:pt x="61" y="3"/>
                  </a:cubicBezTo>
                  <a:cubicBezTo>
                    <a:pt x="62" y="5"/>
                    <a:pt x="61" y="7"/>
                    <a:pt x="59" y="8"/>
                  </a:cubicBezTo>
                  <a:cubicBezTo>
                    <a:pt x="41" y="18"/>
                    <a:pt x="23" y="27"/>
                    <a:pt x="6" y="36"/>
                  </a:cubicBezTo>
                  <a:cubicBezTo>
                    <a:pt x="5" y="37"/>
                    <a:pt x="4" y="37"/>
                    <a:pt x="3" y="37"/>
                  </a:cubicBezTo>
                </a:path>
              </a:pathLst>
            </a:custGeom>
            <a:solidFill>
              <a:srgbClr val="E09531"/>
            </a:solidFill>
            <a:ln>
              <a:noFill/>
            </a:ln>
          </p:spPr>
          <p:txBody>
            <a:bodyPr lIns="68580" tIns="34290" rIns="68580" bIns="34290">
              <a:normAutofit fontScale="25000" lnSpcReduction="20000"/>
            </a:bodyPr>
            <a:lstStyle/>
            <a:p>
              <a:pPr fontAlgn="auto">
                <a:defRPr/>
              </a:pPr>
              <a:endParaRPr lang="zh-CN" altLang="en-US" sz="1400" noProof="1">
                <a:cs typeface="+mn-ea"/>
                <a:sym typeface="+mn-lt"/>
              </a:endParaRPr>
            </a:p>
          </p:txBody>
        </p:sp>
        <p:sp>
          <p:nvSpPr>
            <p:cNvPr id="23" name="Freeform 26"/>
            <p:cNvSpPr/>
            <p:nvPr/>
          </p:nvSpPr>
          <p:spPr bwMode="auto">
            <a:xfrm>
              <a:off x="6021968" y="6872957"/>
              <a:ext cx="490776" cy="272620"/>
            </a:xfrm>
            <a:custGeom>
              <a:avLst/>
              <a:gdLst>
                <a:gd name="T0" fmla="*/ 3 w 131"/>
                <a:gd name="T1" fmla="*/ 72 h 73"/>
                <a:gd name="T2" fmla="*/ 1 w 131"/>
                <a:gd name="T3" fmla="*/ 70 h 73"/>
                <a:gd name="T4" fmla="*/ 2 w 131"/>
                <a:gd name="T5" fmla="*/ 65 h 73"/>
                <a:gd name="T6" fmla="*/ 125 w 131"/>
                <a:gd name="T7" fmla="*/ 1 h 73"/>
                <a:gd name="T8" fmla="*/ 130 w 131"/>
                <a:gd name="T9" fmla="*/ 2 h 73"/>
                <a:gd name="T10" fmla="*/ 128 w 131"/>
                <a:gd name="T11" fmla="*/ 8 h 73"/>
                <a:gd name="T12" fmla="*/ 6 w 131"/>
                <a:gd name="T13" fmla="*/ 72 h 73"/>
                <a:gd name="T14" fmla="*/ 3 w 131"/>
                <a:gd name="T15" fmla="*/ 72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31" h="73">
                  <a:moveTo>
                    <a:pt x="3" y="72"/>
                  </a:moveTo>
                  <a:cubicBezTo>
                    <a:pt x="2" y="72"/>
                    <a:pt x="1" y="71"/>
                    <a:pt x="1" y="70"/>
                  </a:cubicBezTo>
                  <a:cubicBezTo>
                    <a:pt x="0" y="68"/>
                    <a:pt x="1" y="66"/>
                    <a:pt x="2" y="65"/>
                  </a:cubicBezTo>
                  <a:cubicBezTo>
                    <a:pt x="43" y="45"/>
                    <a:pt x="84" y="23"/>
                    <a:pt x="125" y="1"/>
                  </a:cubicBezTo>
                  <a:cubicBezTo>
                    <a:pt x="126" y="0"/>
                    <a:pt x="129" y="0"/>
                    <a:pt x="130" y="2"/>
                  </a:cubicBezTo>
                  <a:cubicBezTo>
                    <a:pt x="131" y="4"/>
                    <a:pt x="130" y="7"/>
                    <a:pt x="128" y="8"/>
                  </a:cubicBezTo>
                  <a:cubicBezTo>
                    <a:pt x="87" y="30"/>
                    <a:pt x="47" y="52"/>
                    <a:pt x="6" y="72"/>
                  </a:cubicBezTo>
                  <a:cubicBezTo>
                    <a:pt x="5" y="73"/>
                    <a:pt x="4" y="73"/>
                    <a:pt x="3" y="72"/>
                  </a:cubicBezTo>
                </a:path>
              </a:pathLst>
            </a:custGeom>
            <a:solidFill>
              <a:srgbClr val="E09531"/>
            </a:solidFill>
            <a:ln>
              <a:noFill/>
            </a:ln>
          </p:spPr>
          <p:txBody>
            <a:bodyPr lIns="68580" tIns="34290" rIns="68580" bIns="34290">
              <a:normAutofit fontScale="75000" lnSpcReduction="20000"/>
            </a:bodyPr>
            <a:lstStyle/>
            <a:p>
              <a:pPr fontAlgn="auto">
                <a:defRPr/>
              </a:pPr>
              <a:endParaRPr lang="zh-CN" altLang="en-US" sz="1400" noProof="1">
                <a:cs typeface="+mn-ea"/>
                <a:sym typeface="+mn-lt"/>
              </a:endParaRPr>
            </a:p>
          </p:txBody>
        </p:sp>
        <p:sp>
          <p:nvSpPr>
            <p:cNvPr id="24" name="Freeform 27"/>
            <p:cNvSpPr/>
            <p:nvPr/>
          </p:nvSpPr>
          <p:spPr bwMode="auto">
            <a:xfrm>
              <a:off x="5974017" y="6936357"/>
              <a:ext cx="753088" cy="409986"/>
            </a:xfrm>
            <a:custGeom>
              <a:avLst/>
              <a:gdLst>
                <a:gd name="T0" fmla="*/ 4 w 200"/>
                <a:gd name="T1" fmla="*/ 108 h 109"/>
                <a:gd name="T2" fmla="*/ 1 w 200"/>
                <a:gd name="T3" fmla="*/ 106 h 109"/>
                <a:gd name="T4" fmla="*/ 3 w 200"/>
                <a:gd name="T5" fmla="*/ 101 h 109"/>
                <a:gd name="T6" fmla="*/ 194 w 200"/>
                <a:gd name="T7" fmla="*/ 1 h 109"/>
                <a:gd name="T8" fmla="*/ 199 w 200"/>
                <a:gd name="T9" fmla="*/ 3 h 109"/>
                <a:gd name="T10" fmla="*/ 197 w 200"/>
                <a:gd name="T11" fmla="*/ 8 h 109"/>
                <a:gd name="T12" fmla="*/ 6 w 200"/>
                <a:gd name="T13" fmla="*/ 108 h 109"/>
                <a:gd name="T14" fmla="*/ 4 w 200"/>
                <a:gd name="T15" fmla="*/ 108 h 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00" h="109">
                  <a:moveTo>
                    <a:pt x="4" y="108"/>
                  </a:moveTo>
                  <a:cubicBezTo>
                    <a:pt x="3" y="108"/>
                    <a:pt x="2" y="107"/>
                    <a:pt x="1" y="106"/>
                  </a:cubicBezTo>
                  <a:cubicBezTo>
                    <a:pt x="0" y="104"/>
                    <a:pt x="1" y="102"/>
                    <a:pt x="3" y="101"/>
                  </a:cubicBezTo>
                  <a:cubicBezTo>
                    <a:pt x="66" y="72"/>
                    <a:pt x="130" y="36"/>
                    <a:pt x="194" y="1"/>
                  </a:cubicBezTo>
                  <a:cubicBezTo>
                    <a:pt x="196" y="0"/>
                    <a:pt x="198" y="1"/>
                    <a:pt x="199" y="3"/>
                  </a:cubicBezTo>
                  <a:cubicBezTo>
                    <a:pt x="200" y="4"/>
                    <a:pt x="199" y="7"/>
                    <a:pt x="197" y="8"/>
                  </a:cubicBezTo>
                  <a:cubicBezTo>
                    <a:pt x="134" y="43"/>
                    <a:pt x="70" y="79"/>
                    <a:pt x="6" y="108"/>
                  </a:cubicBezTo>
                  <a:cubicBezTo>
                    <a:pt x="5" y="109"/>
                    <a:pt x="4" y="109"/>
                    <a:pt x="4" y="108"/>
                  </a:cubicBezTo>
                </a:path>
              </a:pathLst>
            </a:custGeom>
            <a:solidFill>
              <a:srgbClr val="E09531"/>
            </a:solidFill>
            <a:ln>
              <a:noFill/>
            </a:ln>
          </p:spPr>
          <p:txBody>
            <a:bodyPr lIns="68580" tIns="34290" rIns="68580" bIns="34290">
              <a:normAutofit/>
            </a:bodyPr>
            <a:lstStyle/>
            <a:p>
              <a:pPr fontAlgn="auto">
                <a:defRPr/>
              </a:pPr>
              <a:endParaRPr lang="zh-CN" altLang="en-US" sz="1400" noProof="1">
                <a:cs typeface="+mn-ea"/>
                <a:sym typeface="+mn-lt"/>
              </a:endParaRPr>
            </a:p>
          </p:txBody>
        </p:sp>
        <p:sp>
          <p:nvSpPr>
            <p:cNvPr id="25" name="Freeform 28"/>
            <p:cNvSpPr/>
            <p:nvPr/>
          </p:nvSpPr>
          <p:spPr bwMode="auto">
            <a:xfrm>
              <a:off x="5931710" y="6995530"/>
              <a:ext cx="1009757" cy="545240"/>
            </a:xfrm>
            <a:custGeom>
              <a:avLst/>
              <a:gdLst>
                <a:gd name="T0" fmla="*/ 4 w 269"/>
                <a:gd name="T1" fmla="*/ 145 h 145"/>
                <a:gd name="T2" fmla="*/ 1 w 269"/>
                <a:gd name="T3" fmla="*/ 143 h 145"/>
                <a:gd name="T4" fmla="*/ 3 w 269"/>
                <a:gd name="T5" fmla="*/ 138 h 145"/>
                <a:gd name="T6" fmla="*/ 263 w 269"/>
                <a:gd name="T7" fmla="*/ 1 h 145"/>
                <a:gd name="T8" fmla="*/ 268 w 269"/>
                <a:gd name="T9" fmla="*/ 3 h 145"/>
                <a:gd name="T10" fmla="*/ 266 w 269"/>
                <a:gd name="T11" fmla="*/ 8 h 145"/>
                <a:gd name="T12" fmla="*/ 6 w 269"/>
                <a:gd name="T13" fmla="*/ 145 h 145"/>
                <a:gd name="T14" fmla="*/ 4 w 269"/>
                <a:gd name="T15" fmla="*/ 145 h 1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69" h="145">
                  <a:moveTo>
                    <a:pt x="4" y="145"/>
                  </a:moveTo>
                  <a:cubicBezTo>
                    <a:pt x="3" y="144"/>
                    <a:pt x="2" y="144"/>
                    <a:pt x="1" y="143"/>
                  </a:cubicBezTo>
                  <a:cubicBezTo>
                    <a:pt x="0" y="141"/>
                    <a:pt x="1" y="138"/>
                    <a:pt x="3" y="138"/>
                  </a:cubicBezTo>
                  <a:cubicBezTo>
                    <a:pt x="89" y="101"/>
                    <a:pt x="176" y="49"/>
                    <a:pt x="263" y="1"/>
                  </a:cubicBezTo>
                  <a:cubicBezTo>
                    <a:pt x="265" y="0"/>
                    <a:pt x="267" y="1"/>
                    <a:pt x="268" y="3"/>
                  </a:cubicBezTo>
                  <a:cubicBezTo>
                    <a:pt x="269" y="4"/>
                    <a:pt x="268" y="7"/>
                    <a:pt x="266" y="8"/>
                  </a:cubicBezTo>
                  <a:cubicBezTo>
                    <a:pt x="180" y="56"/>
                    <a:pt x="93" y="108"/>
                    <a:pt x="6" y="145"/>
                  </a:cubicBezTo>
                  <a:cubicBezTo>
                    <a:pt x="6" y="145"/>
                    <a:pt x="5" y="145"/>
                    <a:pt x="4" y="145"/>
                  </a:cubicBezTo>
                  <a:close/>
                </a:path>
              </a:pathLst>
            </a:custGeom>
            <a:solidFill>
              <a:srgbClr val="E09531"/>
            </a:solidFill>
            <a:ln>
              <a:noFill/>
            </a:ln>
          </p:spPr>
          <p:txBody>
            <a:bodyPr lIns="68580" tIns="34290" rIns="68580" bIns="34290">
              <a:normAutofit/>
            </a:bodyPr>
            <a:lstStyle/>
            <a:p>
              <a:pPr fontAlgn="auto">
                <a:defRPr/>
              </a:pPr>
              <a:endParaRPr lang="zh-CN" altLang="en-US" sz="1400" noProof="1">
                <a:cs typeface="+mn-ea"/>
                <a:sym typeface="+mn-lt"/>
              </a:endParaRPr>
            </a:p>
          </p:txBody>
        </p:sp>
        <p:sp>
          <p:nvSpPr>
            <p:cNvPr id="26" name="Freeform 29"/>
            <p:cNvSpPr/>
            <p:nvPr/>
          </p:nvSpPr>
          <p:spPr bwMode="auto">
            <a:xfrm>
              <a:off x="6146072" y="7183618"/>
              <a:ext cx="747445" cy="422666"/>
            </a:xfrm>
            <a:custGeom>
              <a:avLst/>
              <a:gdLst>
                <a:gd name="T0" fmla="*/ 3 w 199"/>
                <a:gd name="T1" fmla="*/ 113 h 113"/>
                <a:gd name="T2" fmla="*/ 1 w 199"/>
                <a:gd name="T3" fmla="*/ 111 h 113"/>
                <a:gd name="T4" fmla="*/ 2 w 199"/>
                <a:gd name="T5" fmla="*/ 105 h 113"/>
                <a:gd name="T6" fmla="*/ 193 w 199"/>
                <a:gd name="T7" fmla="*/ 1 h 113"/>
                <a:gd name="T8" fmla="*/ 198 w 199"/>
                <a:gd name="T9" fmla="*/ 2 h 113"/>
                <a:gd name="T10" fmla="*/ 197 w 199"/>
                <a:gd name="T11" fmla="*/ 7 h 113"/>
                <a:gd name="T12" fmla="*/ 6 w 199"/>
                <a:gd name="T13" fmla="*/ 112 h 113"/>
                <a:gd name="T14" fmla="*/ 3 w 199"/>
                <a:gd name="T15" fmla="*/ 113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99" h="113">
                  <a:moveTo>
                    <a:pt x="3" y="113"/>
                  </a:moveTo>
                  <a:cubicBezTo>
                    <a:pt x="2" y="112"/>
                    <a:pt x="1" y="112"/>
                    <a:pt x="1" y="111"/>
                  </a:cubicBezTo>
                  <a:cubicBezTo>
                    <a:pt x="0" y="109"/>
                    <a:pt x="0" y="106"/>
                    <a:pt x="2" y="105"/>
                  </a:cubicBezTo>
                  <a:cubicBezTo>
                    <a:pt x="66" y="75"/>
                    <a:pt x="130" y="38"/>
                    <a:pt x="193" y="1"/>
                  </a:cubicBezTo>
                  <a:cubicBezTo>
                    <a:pt x="195" y="0"/>
                    <a:pt x="197" y="0"/>
                    <a:pt x="198" y="2"/>
                  </a:cubicBezTo>
                  <a:cubicBezTo>
                    <a:pt x="199" y="4"/>
                    <a:pt x="199" y="6"/>
                    <a:pt x="197" y="7"/>
                  </a:cubicBezTo>
                  <a:cubicBezTo>
                    <a:pt x="133" y="45"/>
                    <a:pt x="69" y="82"/>
                    <a:pt x="6" y="112"/>
                  </a:cubicBezTo>
                  <a:cubicBezTo>
                    <a:pt x="5" y="113"/>
                    <a:pt x="4" y="113"/>
                    <a:pt x="3" y="113"/>
                  </a:cubicBezTo>
                  <a:close/>
                </a:path>
              </a:pathLst>
            </a:custGeom>
            <a:solidFill>
              <a:srgbClr val="E09531"/>
            </a:solidFill>
            <a:ln>
              <a:noFill/>
            </a:ln>
          </p:spPr>
          <p:txBody>
            <a:bodyPr lIns="68580" tIns="34290" rIns="68580" bIns="34290">
              <a:normAutofit/>
            </a:bodyPr>
            <a:lstStyle/>
            <a:p>
              <a:pPr fontAlgn="auto">
                <a:defRPr/>
              </a:pPr>
              <a:endParaRPr lang="zh-CN" altLang="en-US" sz="1400" noProof="1">
                <a:cs typeface="+mn-ea"/>
                <a:sym typeface="+mn-lt"/>
              </a:endParaRPr>
            </a:p>
          </p:txBody>
        </p:sp>
        <p:sp>
          <p:nvSpPr>
            <p:cNvPr id="27" name="Freeform 30"/>
            <p:cNvSpPr/>
            <p:nvPr/>
          </p:nvSpPr>
          <p:spPr bwMode="auto">
            <a:xfrm>
              <a:off x="6354792" y="7371703"/>
              <a:ext cx="493595" cy="293754"/>
            </a:xfrm>
            <a:custGeom>
              <a:avLst/>
              <a:gdLst>
                <a:gd name="T0" fmla="*/ 4 w 131"/>
                <a:gd name="T1" fmla="*/ 78 h 78"/>
                <a:gd name="T2" fmla="*/ 1 w 131"/>
                <a:gd name="T3" fmla="*/ 76 h 78"/>
                <a:gd name="T4" fmla="*/ 3 w 131"/>
                <a:gd name="T5" fmla="*/ 71 h 78"/>
                <a:gd name="T6" fmla="*/ 125 w 131"/>
                <a:gd name="T7" fmla="*/ 1 h 78"/>
                <a:gd name="T8" fmla="*/ 130 w 131"/>
                <a:gd name="T9" fmla="*/ 2 h 78"/>
                <a:gd name="T10" fmla="*/ 128 w 131"/>
                <a:gd name="T11" fmla="*/ 8 h 78"/>
                <a:gd name="T12" fmla="*/ 6 w 131"/>
                <a:gd name="T13" fmla="*/ 78 h 78"/>
                <a:gd name="T14" fmla="*/ 4 w 131"/>
                <a:gd name="T15" fmla="*/ 78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31" h="78">
                  <a:moveTo>
                    <a:pt x="4" y="78"/>
                  </a:moveTo>
                  <a:cubicBezTo>
                    <a:pt x="3" y="78"/>
                    <a:pt x="2" y="77"/>
                    <a:pt x="1" y="76"/>
                  </a:cubicBezTo>
                  <a:cubicBezTo>
                    <a:pt x="0" y="74"/>
                    <a:pt x="1" y="72"/>
                    <a:pt x="3" y="71"/>
                  </a:cubicBezTo>
                  <a:cubicBezTo>
                    <a:pt x="43" y="49"/>
                    <a:pt x="84" y="25"/>
                    <a:pt x="125" y="1"/>
                  </a:cubicBezTo>
                  <a:cubicBezTo>
                    <a:pt x="127" y="0"/>
                    <a:pt x="129" y="1"/>
                    <a:pt x="130" y="2"/>
                  </a:cubicBezTo>
                  <a:cubicBezTo>
                    <a:pt x="131" y="4"/>
                    <a:pt x="130" y="6"/>
                    <a:pt x="128" y="8"/>
                  </a:cubicBezTo>
                  <a:cubicBezTo>
                    <a:pt x="88" y="32"/>
                    <a:pt x="47" y="56"/>
                    <a:pt x="6" y="78"/>
                  </a:cubicBezTo>
                  <a:cubicBezTo>
                    <a:pt x="5" y="78"/>
                    <a:pt x="4" y="78"/>
                    <a:pt x="4" y="78"/>
                  </a:cubicBezTo>
                  <a:close/>
                </a:path>
              </a:pathLst>
            </a:custGeom>
            <a:solidFill>
              <a:srgbClr val="E09531"/>
            </a:solidFill>
            <a:ln>
              <a:noFill/>
            </a:ln>
          </p:spPr>
          <p:txBody>
            <a:bodyPr lIns="68580" tIns="34290" rIns="68580" bIns="34290">
              <a:normAutofit fontScale="82500" lnSpcReduction="20000"/>
            </a:bodyPr>
            <a:lstStyle/>
            <a:p>
              <a:pPr fontAlgn="auto">
                <a:defRPr/>
              </a:pPr>
              <a:endParaRPr lang="zh-CN" altLang="en-US" sz="1400" noProof="1">
                <a:cs typeface="+mn-ea"/>
                <a:sym typeface="+mn-lt"/>
              </a:endParaRPr>
            </a:p>
          </p:txBody>
        </p:sp>
        <p:sp>
          <p:nvSpPr>
            <p:cNvPr id="28" name="Freeform 31"/>
            <p:cNvSpPr/>
            <p:nvPr/>
          </p:nvSpPr>
          <p:spPr bwMode="auto">
            <a:xfrm>
              <a:off x="6569154" y="7561903"/>
              <a:ext cx="231285" cy="150047"/>
            </a:xfrm>
            <a:custGeom>
              <a:avLst/>
              <a:gdLst>
                <a:gd name="T0" fmla="*/ 3 w 61"/>
                <a:gd name="T1" fmla="*/ 40 h 40"/>
                <a:gd name="T2" fmla="*/ 1 w 61"/>
                <a:gd name="T3" fmla="*/ 38 h 40"/>
                <a:gd name="T4" fmla="*/ 2 w 61"/>
                <a:gd name="T5" fmla="*/ 33 h 40"/>
                <a:gd name="T6" fmla="*/ 55 w 61"/>
                <a:gd name="T7" fmla="*/ 1 h 40"/>
                <a:gd name="T8" fmla="*/ 60 w 61"/>
                <a:gd name="T9" fmla="*/ 2 h 40"/>
                <a:gd name="T10" fmla="*/ 59 w 61"/>
                <a:gd name="T11" fmla="*/ 7 h 40"/>
                <a:gd name="T12" fmla="*/ 6 w 61"/>
                <a:gd name="T13" fmla="*/ 39 h 40"/>
                <a:gd name="T14" fmla="*/ 3 w 61"/>
                <a:gd name="T15" fmla="*/ 4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1" h="40">
                  <a:moveTo>
                    <a:pt x="3" y="40"/>
                  </a:moveTo>
                  <a:cubicBezTo>
                    <a:pt x="2" y="40"/>
                    <a:pt x="1" y="39"/>
                    <a:pt x="1" y="38"/>
                  </a:cubicBezTo>
                  <a:cubicBezTo>
                    <a:pt x="0" y="36"/>
                    <a:pt x="0" y="34"/>
                    <a:pt x="2" y="33"/>
                  </a:cubicBezTo>
                  <a:cubicBezTo>
                    <a:pt x="20" y="22"/>
                    <a:pt x="38" y="12"/>
                    <a:pt x="55" y="1"/>
                  </a:cubicBezTo>
                  <a:cubicBezTo>
                    <a:pt x="57" y="0"/>
                    <a:pt x="60" y="0"/>
                    <a:pt x="60" y="2"/>
                  </a:cubicBezTo>
                  <a:cubicBezTo>
                    <a:pt x="61" y="4"/>
                    <a:pt x="61" y="6"/>
                    <a:pt x="59" y="7"/>
                  </a:cubicBezTo>
                  <a:cubicBezTo>
                    <a:pt x="41" y="18"/>
                    <a:pt x="23" y="29"/>
                    <a:pt x="6" y="39"/>
                  </a:cubicBezTo>
                  <a:cubicBezTo>
                    <a:pt x="5" y="40"/>
                    <a:pt x="4" y="40"/>
                    <a:pt x="3" y="40"/>
                  </a:cubicBezTo>
                  <a:close/>
                </a:path>
              </a:pathLst>
            </a:custGeom>
            <a:solidFill>
              <a:srgbClr val="E09531"/>
            </a:solidFill>
            <a:ln>
              <a:noFill/>
            </a:ln>
          </p:spPr>
          <p:txBody>
            <a:bodyPr lIns="68580" tIns="34290" rIns="68580" bIns="34290">
              <a:normAutofit fontScale="25000" lnSpcReduction="20000"/>
            </a:bodyPr>
            <a:lstStyle/>
            <a:p>
              <a:pPr fontAlgn="auto">
                <a:defRPr/>
              </a:pPr>
              <a:endParaRPr lang="zh-CN" altLang="en-US" sz="1400" noProof="1">
                <a:cs typeface="+mn-ea"/>
                <a:sym typeface="+mn-lt"/>
              </a:endParaRPr>
            </a:p>
          </p:txBody>
        </p:sp>
        <p:sp>
          <p:nvSpPr>
            <p:cNvPr id="29" name="Freeform 32"/>
            <p:cNvSpPr/>
            <p:nvPr/>
          </p:nvSpPr>
          <p:spPr bwMode="auto">
            <a:xfrm>
              <a:off x="6230688" y="6353077"/>
              <a:ext cx="169233" cy="323340"/>
            </a:xfrm>
            <a:custGeom>
              <a:avLst/>
              <a:gdLst>
                <a:gd name="T0" fmla="*/ 39 w 45"/>
                <a:gd name="T1" fmla="*/ 86 h 86"/>
                <a:gd name="T2" fmla="*/ 37 w 45"/>
                <a:gd name="T3" fmla="*/ 84 h 86"/>
                <a:gd name="T4" fmla="*/ 1 w 45"/>
                <a:gd name="T5" fmla="*/ 6 h 86"/>
                <a:gd name="T6" fmla="*/ 3 w 45"/>
                <a:gd name="T7" fmla="*/ 1 h 86"/>
                <a:gd name="T8" fmla="*/ 8 w 45"/>
                <a:gd name="T9" fmla="*/ 3 h 86"/>
                <a:gd name="T10" fmla="*/ 44 w 45"/>
                <a:gd name="T11" fmla="*/ 81 h 86"/>
                <a:gd name="T12" fmla="*/ 42 w 45"/>
                <a:gd name="T13" fmla="*/ 86 h 86"/>
                <a:gd name="T14" fmla="*/ 39 w 45"/>
                <a:gd name="T15" fmla="*/ 86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5" h="86">
                  <a:moveTo>
                    <a:pt x="39" y="86"/>
                  </a:moveTo>
                  <a:cubicBezTo>
                    <a:pt x="38" y="86"/>
                    <a:pt x="37" y="85"/>
                    <a:pt x="37" y="84"/>
                  </a:cubicBezTo>
                  <a:cubicBezTo>
                    <a:pt x="1" y="6"/>
                    <a:pt x="1" y="6"/>
                    <a:pt x="1" y="6"/>
                  </a:cubicBezTo>
                  <a:cubicBezTo>
                    <a:pt x="0" y="4"/>
                    <a:pt x="1" y="2"/>
                    <a:pt x="3" y="1"/>
                  </a:cubicBezTo>
                  <a:cubicBezTo>
                    <a:pt x="5" y="0"/>
                    <a:pt x="7" y="1"/>
                    <a:pt x="8" y="3"/>
                  </a:cubicBezTo>
                  <a:cubicBezTo>
                    <a:pt x="44" y="81"/>
                    <a:pt x="44" y="81"/>
                    <a:pt x="44" y="81"/>
                  </a:cubicBezTo>
                  <a:cubicBezTo>
                    <a:pt x="45" y="83"/>
                    <a:pt x="44" y="85"/>
                    <a:pt x="42" y="86"/>
                  </a:cubicBezTo>
                  <a:cubicBezTo>
                    <a:pt x="41" y="86"/>
                    <a:pt x="40" y="86"/>
                    <a:pt x="39" y="86"/>
                  </a:cubicBezTo>
                </a:path>
              </a:pathLst>
            </a:custGeom>
            <a:solidFill>
              <a:srgbClr val="E09531"/>
            </a:solidFill>
            <a:ln>
              <a:noFill/>
            </a:ln>
          </p:spPr>
          <p:txBody>
            <a:bodyPr lIns="68580" tIns="34290" rIns="68580" bIns="34290">
              <a:normAutofit fontScale="92500" lnSpcReduction="20000"/>
            </a:bodyPr>
            <a:lstStyle/>
            <a:p>
              <a:pPr fontAlgn="auto">
                <a:defRPr/>
              </a:pPr>
              <a:endParaRPr lang="zh-CN" altLang="en-US" sz="1400" noProof="1">
                <a:cs typeface="+mn-ea"/>
                <a:sym typeface="+mn-lt"/>
              </a:endParaRPr>
            </a:p>
          </p:txBody>
        </p:sp>
        <p:sp>
          <p:nvSpPr>
            <p:cNvPr id="30" name="Freeform 33"/>
            <p:cNvSpPr/>
            <p:nvPr/>
          </p:nvSpPr>
          <p:spPr bwMode="auto">
            <a:xfrm>
              <a:off x="6174277" y="6401685"/>
              <a:ext cx="282055" cy="230353"/>
            </a:xfrm>
            <a:custGeom>
              <a:avLst/>
              <a:gdLst>
                <a:gd name="T0" fmla="*/ 3 w 75"/>
                <a:gd name="T1" fmla="*/ 61 h 61"/>
                <a:gd name="T2" fmla="*/ 1 w 75"/>
                <a:gd name="T3" fmla="*/ 60 h 61"/>
                <a:gd name="T4" fmla="*/ 2 w 75"/>
                <a:gd name="T5" fmla="*/ 54 h 61"/>
                <a:gd name="T6" fmla="*/ 69 w 75"/>
                <a:gd name="T7" fmla="*/ 1 h 61"/>
                <a:gd name="T8" fmla="*/ 74 w 75"/>
                <a:gd name="T9" fmla="*/ 2 h 61"/>
                <a:gd name="T10" fmla="*/ 73 w 75"/>
                <a:gd name="T11" fmla="*/ 7 h 61"/>
                <a:gd name="T12" fmla="*/ 6 w 75"/>
                <a:gd name="T13" fmla="*/ 60 h 61"/>
                <a:gd name="T14" fmla="*/ 3 w 75"/>
                <a:gd name="T15" fmla="*/ 61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5" h="61">
                  <a:moveTo>
                    <a:pt x="3" y="61"/>
                  </a:moveTo>
                  <a:cubicBezTo>
                    <a:pt x="2" y="61"/>
                    <a:pt x="2" y="60"/>
                    <a:pt x="1" y="60"/>
                  </a:cubicBezTo>
                  <a:cubicBezTo>
                    <a:pt x="0" y="58"/>
                    <a:pt x="0" y="56"/>
                    <a:pt x="2" y="54"/>
                  </a:cubicBezTo>
                  <a:cubicBezTo>
                    <a:pt x="69" y="1"/>
                    <a:pt x="69" y="1"/>
                    <a:pt x="69" y="1"/>
                  </a:cubicBezTo>
                  <a:cubicBezTo>
                    <a:pt x="70" y="0"/>
                    <a:pt x="72" y="0"/>
                    <a:pt x="74" y="2"/>
                  </a:cubicBezTo>
                  <a:cubicBezTo>
                    <a:pt x="75" y="3"/>
                    <a:pt x="75" y="6"/>
                    <a:pt x="73" y="7"/>
                  </a:cubicBezTo>
                  <a:cubicBezTo>
                    <a:pt x="6" y="60"/>
                    <a:pt x="6" y="60"/>
                    <a:pt x="6" y="60"/>
                  </a:cubicBezTo>
                  <a:cubicBezTo>
                    <a:pt x="5" y="61"/>
                    <a:pt x="4" y="61"/>
                    <a:pt x="3" y="61"/>
                  </a:cubicBezTo>
                </a:path>
              </a:pathLst>
            </a:custGeom>
            <a:solidFill>
              <a:srgbClr val="E09531"/>
            </a:solidFill>
            <a:ln>
              <a:noFill/>
            </a:ln>
          </p:spPr>
          <p:txBody>
            <a:bodyPr lIns="68580" tIns="34290" rIns="68580" bIns="34290">
              <a:normAutofit fontScale="60000" lnSpcReduction="20000"/>
            </a:bodyPr>
            <a:lstStyle/>
            <a:p>
              <a:pPr fontAlgn="auto">
                <a:defRPr/>
              </a:pPr>
              <a:endParaRPr lang="zh-CN" altLang="en-US" sz="1400" noProof="1">
                <a:cs typeface="+mn-ea"/>
                <a:sym typeface="+mn-lt"/>
              </a:endParaRPr>
            </a:p>
          </p:txBody>
        </p:sp>
        <p:sp>
          <p:nvSpPr>
            <p:cNvPr id="31" name="Freeform 34"/>
            <p:cNvSpPr/>
            <p:nvPr/>
          </p:nvSpPr>
          <p:spPr bwMode="auto">
            <a:xfrm>
              <a:off x="6425305" y="6401685"/>
              <a:ext cx="166413" cy="319112"/>
            </a:xfrm>
            <a:custGeom>
              <a:avLst/>
              <a:gdLst>
                <a:gd name="T0" fmla="*/ 39 w 44"/>
                <a:gd name="T1" fmla="*/ 85 h 85"/>
                <a:gd name="T2" fmla="*/ 36 w 44"/>
                <a:gd name="T3" fmla="*/ 83 h 85"/>
                <a:gd name="T4" fmla="*/ 0 w 44"/>
                <a:gd name="T5" fmla="*/ 6 h 85"/>
                <a:gd name="T6" fmla="*/ 2 w 44"/>
                <a:gd name="T7" fmla="*/ 1 h 85"/>
                <a:gd name="T8" fmla="*/ 7 w 44"/>
                <a:gd name="T9" fmla="*/ 2 h 85"/>
                <a:gd name="T10" fmla="*/ 43 w 44"/>
                <a:gd name="T11" fmla="*/ 80 h 85"/>
                <a:gd name="T12" fmla="*/ 41 w 44"/>
                <a:gd name="T13" fmla="*/ 85 h 85"/>
                <a:gd name="T14" fmla="*/ 39 w 44"/>
                <a:gd name="T15" fmla="*/ 85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4" h="85">
                  <a:moveTo>
                    <a:pt x="39" y="85"/>
                  </a:moveTo>
                  <a:cubicBezTo>
                    <a:pt x="38" y="85"/>
                    <a:pt x="37" y="84"/>
                    <a:pt x="36" y="83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4"/>
                    <a:pt x="0" y="1"/>
                    <a:pt x="2" y="1"/>
                  </a:cubicBezTo>
                  <a:cubicBezTo>
                    <a:pt x="4" y="0"/>
                    <a:pt x="6" y="1"/>
                    <a:pt x="7" y="2"/>
                  </a:cubicBezTo>
                  <a:cubicBezTo>
                    <a:pt x="43" y="80"/>
                    <a:pt x="43" y="80"/>
                    <a:pt x="43" y="80"/>
                  </a:cubicBezTo>
                  <a:cubicBezTo>
                    <a:pt x="44" y="82"/>
                    <a:pt x="43" y="84"/>
                    <a:pt x="41" y="85"/>
                  </a:cubicBezTo>
                  <a:cubicBezTo>
                    <a:pt x="40" y="85"/>
                    <a:pt x="40" y="85"/>
                    <a:pt x="39" y="85"/>
                  </a:cubicBezTo>
                </a:path>
              </a:pathLst>
            </a:custGeom>
            <a:solidFill>
              <a:srgbClr val="E09531"/>
            </a:solidFill>
            <a:ln>
              <a:noFill/>
            </a:ln>
          </p:spPr>
          <p:txBody>
            <a:bodyPr lIns="68580" tIns="34290" rIns="68580" bIns="34290">
              <a:normAutofit fontScale="92500" lnSpcReduction="20000"/>
            </a:bodyPr>
            <a:lstStyle/>
            <a:p>
              <a:pPr fontAlgn="auto">
                <a:defRPr/>
              </a:pPr>
              <a:endParaRPr lang="zh-CN" altLang="en-US" sz="1400" noProof="1">
                <a:cs typeface="+mn-ea"/>
                <a:sym typeface="+mn-lt"/>
              </a:endParaRPr>
            </a:p>
          </p:txBody>
        </p:sp>
        <p:sp>
          <p:nvSpPr>
            <p:cNvPr id="32" name="Freeform 35"/>
            <p:cNvSpPr/>
            <p:nvPr/>
          </p:nvSpPr>
          <p:spPr bwMode="auto">
            <a:xfrm>
              <a:off x="6366075" y="6446064"/>
              <a:ext cx="282055" cy="230354"/>
            </a:xfrm>
            <a:custGeom>
              <a:avLst/>
              <a:gdLst>
                <a:gd name="T0" fmla="*/ 3 w 75"/>
                <a:gd name="T1" fmla="*/ 61 h 61"/>
                <a:gd name="T2" fmla="*/ 1 w 75"/>
                <a:gd name="T3" fmla="*/ 60 h 61"/>
                <a:gd name="T4" fmla="*/ 2 w 75"/>
                <a:gd name="T5" fmla="*/ 54 h 61"/>
                <a:gd name="T6" fmla="*/ 69 w 75"/>
                <a:gd name="T7" fmla="*/ 1 h 61"/>
                <a:gd name="T8" fmla="*/ 74 w 75"/>
                <a:gd name="T9" fmla="*/ 2 h 61"/>
                <a:gd name="T10" fmla="*/ 74 w 75"/>
                <a:gd name="T11" fmla="*/ 7 h 61"/>
                <a:gd name="T12" fmla="*/ 7 w 75"/>
                <a:gd name="T13" fmla="*/ 60 h 61"/>
                <a:gd name="T14" fmla="*/ 3 w 75"/>
                <a:gd name="T15" fmla="*/ 61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5" h="61">
                  <a:moveTo>
                    <a:pt x="3" y="61"/>
                  </a:moveTo>
                  <a:cubicBezTo>
                    <a:pt x="3" y="61"/>
                    <a:pt x="2" y="60"/>
                    <a:pt x="1" y="60"/>
                  </a:cubicBezTo>
                  <a:cubicBezTo>
                    <a:pt x="0" y="58"/>
                    <a:pt x="0" y="56"/>
                    <a:pt x="2" y="54"/>
                  </a:cubicBezTo>
                  <a:cubicBezTo>
                    <a:pt x="69" y="1"/>
                    <a:pt x="69" y="1"/>
                    <a:pt x="69" y="1"/>
                  </a:cubicBezTo>
                  <a:cubicBezTo>
                    <a:pt x="71" y="0"/>
                    <a:pt x="73" y="0"/>
                    <a:pt x="74" y="2"/>
                  </a:cubicBezTo>
                  <a:cubicBezTo>
                    <a:pt x="75" y="4"/>
                    <a:pt x="75" y="6"/>
                    <a:pt x="74" y="7"/>
                  </a:cubicBezTo>
                  <a:cubicBezTo>
                    <a:pt x="7" y="60"/>
                    <a:pt x="7" y="60"/>
                    <a:pt x="7" y="60"/>
                  </a:cubicBezTo>
                  <a:cubicBezTo>
                    <a:pt x="6" y="61"/>
                    <a:pt x="4" y="61"/>
                    <a:pt x="3" y="61"/>
                  </a:cubicBezTo>
                </a:path>
              </a:pathLst>
            </a:custGeom>
            <a:solidFill>
              <a:srgbClr val="E09531"/>
            </a:solidFill>
            <a:ln>
              <a:noFill/>
            </a:ln>
          </p:spPr>
          <p:txBody>
            <a:bodyPr lIns="68580" tIns="34290" rIns="68580" bIns="34290">
              <a:normAutofit fontScale="60000" lnSpcReduction="20000"/>
            </a:bodyPr>
            <a:lstStyle/>
            <a:p>
              <a:pPr fontAlgn="auto">
                <a:defRPr/>
              </a:pPr>
              <a:endParaRPr lang="zh-CN" altLang="en-US" sz="1400" noProof="1">
                <a:cs typeface="+mn-ea"/>
                <a:sym typeface="+mn-lt"/>
              </a:endParaRPr>
            </a:p>
          </p:txBody>
        </p:sp>
        <p:sp>
          <p:nvSpPr>
            <p:cNvPr id="33" name="Freeform 36"/>
            <p:cNvSpPr/>
            <p:nvPr/>
          </p:nvSpPr>
          <p:spPr bwMode="auto">
            <a:xfrm>
              <a:off x="6617103" y="6446064"/>
              <a:ext cx="166413" cy="325453"/>
            </a:xfrm>
            <a:custGeom>
              <a:avLst/>
              <a:gdLst>
                <a:gd name="T0" fmla="*/ 39 w 44"/>
                <a:gd name="T1" fmla="*/ 86 h 86"/>
                <a:gd name="T2" fmla="*/ 37 w 44"/>
                <a:gd name="T3" fmla="*/ 83 h 86"/>
                <a:gd name="T4" fmla="*/ 1 w 44"/>
                <a:gd name="T5" fmla="*/ 6 h 86"/>
                <a:gd name="T6" fmla="*/ 3 w 44"/>
                <a:gd name="T7" fmla="*/ 1 h 86"/>
                <a:gd name="T8" fmla="*/ 8 w 44"/>
                <a:gd name="T9" fmla="*/ 3 h 86"/>
                <a:gd name="T10" fmla="*/ 43 w 44"/>
                <a:gd name="T11" fmla="*/ 80 h 86"/>
                <a:gd name="T12" fmla="*/ 42 w 44"/>
                <a:gd name="T13" fmla="*/ 85 h 86"/>
                <a:gd name="T14" fmla="*/ 39 w 44"/>
                <a:gd name="T15" fmla="*/ 86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4" h="86">
                  <a:moveTo>
                    <a:pt x="39" y="86"/>
                  </a:moveTo>
                  <a:cubicBezTo>
                    <a:pt x="38" y="85"/>
                    <a:pt x="37" y="85"/>
                    <a:pt x="37" y="83"/>
                  </a:cubicBezTo>
                  <a:cubicBezTo>
                    <a:pt x="1" y="6"/>
                    <a:pt x="1" y="6"/>
                    <a:pt x="1" y="6"/>
                  </a:cubicBezTo>
                  <a:cubicBezTo>
                    <a:pt x="0" y="4"/>
                    <a:pt x="1" y="2"/>
                    <a:pt x="3" y="1"/>
                  </a:cubicBezTo>
                  <a:cubicBezTo>
                    <a:pt x="5" y="0"/>
                    <a:pt x="7" y="1"/>
                    <a:pt x="8" y="3"/>
                  </a:cubicBezTo>
                  <a:cubicBezTo>
                    <a:pt x="43" y="80"/>
                    <a:pt x="43" y="80"/>
                    <a:pt x="43" y="80"/>
                  </a:cubicBezTo>
                  <a:cubicBezTo>
                    <a:pt x="44" y="82"/>
                    <a:pt x="43" y="84"/>
                    <a:pt x="42" y="85"/>
                  </a:cubicBezTo>
                  <a:cubicBezTo>
                    <a:pt x="41" y="86"/>
                    <a:pt x="40" y="86"/>
                    <a:pt x="39" y="86"/>
                  </a:cubicBezTo>
                  <a:close/>
                </a:path>
              </a:pathLst>
            </a:custGeom>
            <a:solidFill>
              <a:srgbClr val="E09531"/>
            </a:solidFill>
            <a:ln>
              <a:noFill/>
            </a:ln>
          </p:spPr>
          <p:txBody>
            <a:bodyPr lIns="68580" tIns="34290" rIns="68580" bIns="34290">
              <a:normAutofit fontScale="92500" lnSpcReduction="20000"/>
            </a:bodyPr>
            <a:lstStyle/>
            <a:p>
              <a:pPr fontAlgn="auto">
                <a:defRPr/>
              </a:pPr>
              <a:endParaRPr lang="zh-CN" altLang="en-US" sz="1400" noProof="1">
                <a:cs typeface="+mn-ea"/>
                <a:sym typeface="+mn-lt"/>
              </a:endParaRPr>
            </a:p>
          </p:txBody>
        </p:sp>
        <p:sp>
          <p:nvSpPr>
            <p:cNvPr id="34" name="Freeform 37"/>
            <p:cNvSpPr/>
            <p:nvPr/>
          </p:nvSpPr>
          <p:spPr bwMode="auto">
            <a:xfrm>
              <a:off x="6557872" y="6492557"/>
              <a:ext cx="284875" cy="232467"/>
            </a:xfrm>
            <a:custGeom>
              <a:avLst/>
              <a:gdLst>
                <a:gd name="T0" fmla="*/ 4 w 76"/>
                <a:gd name="T1" fmla="*/ 61 h 62"/>
                <a:gd name="T2" fmla="*/ 2 w 76"/>
                <a:gd name="T3" fmla="*/ 60 h 62"/>
                <a:gd name="T4" fmla="*/ 2 w 76"/>
                <a:gd name="T5" fmla="*/ 55 h 62"/>
                <a:gd name="T6" fmla="*/ 69 w 76"/>
                <a:gd name="T7" fmla="*/ 2 h 62"/>
                <a:gd name="T8" fmla="*/ 75 w 76"/>
                <a:gd name="T9" fmla="*/ 2 h 62"/>
                <a:gd name="T10" fmla="*/ 74 w 76"/>
                <a:gd name="T11" fmla="*/ 7 h 62"/>
                <a:gd name="T12" fmla="*/ 7 w 76"/>
                <a:gd name="T13" fmla="*/ 61 h 62"/>
                <a:gd name="T14" fmla="*/ 4 w 76"/>
                <a:gd name="T15" fmla="*/ 61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6" h="62">
                  <a:moveTo>
                    <a:pt x="4" y="61"/>
                  </a:moveTo>
                  <a:cubicBezTo>
                    <a:pt x="3" y="61"/>
                    <a:pt x="2" y="61"/>
                    <a:pt x="2" y="60"/>
                  </a:cubicBezTo>
                  <a:cubicBezTo>
                    <a:pt x="0" y="58"/>
                    <a:pt x="1" y="56"/>
                    <a:pt x="2" y="55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71" y="0"/>
                    <a:pt x="73" y="1"/>
                    <a:pt x="75" y="2"/>
                  </a:cubicBezTo>
                  <a:cubicBezTo>
                    <a:pt x="76" y="4"/>
                    <a:pt x="76" y="6"/>
                    <a:pt x="74" y="7"/>
                  </a:cubicBezTo>
                  <a:cubicBezTo>
                    <a:pt x="7" y="61"/>
                    <a:pt x="7" y="61"/>
                    <a:pt x="7" y="61"/>
                  </a:cubicBezTo>
                  <a:cubicBezTo>
                    <a:pt x="6" y="61"/>
                    <a:pt x="5" y="62"/>
                    <a:pt x="4" y="61"/>
                  </a:cubicBezTo>
                  <a:close/>
                </a:path>
              </a:pathLst>
            </a:custGeom>
            <a:solidFill>
              <a:srgbClr val="E09531"/>
            </a:solidFill>
            <a:ln>
              <a:noFill/>
            </a:ln>
          </p:spPr>
          <p:txBody>
            <a:bodyPr lIns="68580" tIns="34290" rIns="68580" bIns="34290">
              <a:normAutofit fontScale="60000" lnSpcReduction="20000"/>
            </a:bodyPr>
            <a:lstStyle/>
            <a:p>
              <a:pPr fontAlgn="auto">
                <a:defRPr/>
              </a:pPr>
              <a:endParaRPr lang="zh-CN" altLang="en-US" sz="1400" noProof="1">
                <a:cs typeface="+mn-ea"/>
                <a:sym typeface="+mn-lt"/>
              </a:endParaRPr>
            </a:p>
          </p:txBody>
        </p:sp>
        <p:sp>
          <p:nvSpPr>
            <p:cNvPr id="35" name="Freeform 38"/>
            <p:cNvSpPr/>
            <p:nvPr/>
          </p:nvSpPr>
          <p:spPr bwMode="auto">
            <a:xfrm>
              <a:off x="6811722" y="6492557"/>
              <a:ext cx="169233" cy="323340"/>
            </a:xfrm>
            <a:custGeom>
              <a:avLst/>
              <a:gdLst>
                <a:gd name="T0" fmla="*/ 39 w 45"/>
                <a:gd name="T1" fmla="*/ 86 h 86"/>
                <a:gd name="T2" fmla="*/ 37 w 45"/>
                <a:gd name="T3" fmla="*/ 84 h 86"/>
                <a:gd name="T4" fmla="*/ 1 w 45"/>
                <a:gd name="T5" fmla="*/ 6 h 86"/>
                <a:gd name="T6" fmla="*/ 3 w 45"/>
                <a:gd name="T7" fmla="*/ 1 h 86"/>
                <a:gd name="T8" fmla="*/ 8 w 45"/>
                <a:gd name="T9" fmla="*/ 3 h 86"/>
                <a:gd name="T10" fmla="*/ 44 w 45"/>
                <a:gd name="T11" fmla="*/ 81 h 86"/>
                <a:gd name="T12" fmla="*/ 42 w 45"/>
                <a:gd name="T13" fmla="*/ 86 h 86"/>
                <a:gd name="T14" fmla="*/ 39 w 45"/>
                <a:gd name="T15" fmla="*/ 86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5" h="86">
                  <a:moveTo>
                    <a:pt x="39" y="86"/>
                  </a:moveTo>
                  <a:cubicBezTo>
                    <a:pt x="38" y="86"/>
                    <a:pt x="37" y="85"/>
                    <a:pt x="37" y="84"/>
                  </a:cubicBezTo>
                  <a:cubicBezTo>
                    <a:pt x="1" y="6"/>
                    <a:pt x="1" y="6"/>
                    <a:pt x="1" y="6"/>
                  </a:cubicBezTo>
                  <a:cubicBezTo>
                    <a:pt x="0" y="4"/>
                    <a:pt x="1" y="2"/>
                    <a:pt x="3" y="1"/>
                  </a:cubicBezTo>
                  <a:cubicBezTo>
                    <a:pt x="5" y="0"/>
                    <a:pt x="7" y="1"/>
                    <a:pt x="8" y="3"/>
                  </a:cubicBezTo>
                  <a:cubicBezTo>
                    <a:pt x="44" y="81"/>
                    <a:pt x="44" y="81"/>
                    <a:pt x="44" y="81"/>
                  </a:cubicBezTo>
                  <a:cubicBezTo>
                    <a:pt x="45" y="82"/>
                    <a:pt x="44" y="85"/>
                    <a:pt x="42" y="86"/>
                  </a:cubicBezTo>
                  <a:cubicBezTo>
                    <a:pt x="41" y="86"/>
                    <a:pt x="40" y="86"/>
                    <a:pt x="39" y="86"/>
                  </a:cubicBezTo>
                  <a:close/>
                </a:path>
              </a:pathLst>
            </a:custGeom>
            <a:solidFill>
              <a:srgbClr val="E09531"/>
            </a:solidFill>
            <a:ln>
              <a:noFill/>
            </a:ln>
          </p:spPr>
          <p:txBody>
            <a:bodyPr lIns="68580" tIns="34290" rIns="68580" bIns="34290">
              <a:normAutofit fontScale="92500" lnSpcReduction="20000"/>
            </a:bodyPr>
            <a:lstStyle/>
            <a:p>
              <a:pPr fontAlgn="auto">
                <a:defRPr/>
              </a:pPr>
              <a:endParaRPr lang="zh-CN" altLang="en-US" sz="1400" noProof="1">
                <a:cs typeface="+mn-ea"/>
                <a:sym typeface="+mn-lt"/>
              </a:endParaRPr>
            </a:p>
          </p:txBody>
        </p:sp>
        <p:sp>
          <p:nvSpPr>
            <p:cNvPr id="36" name="Freeform 39"/>
            <p:cNvSpPr/>
            <p:nvPr/>
          </p:nvSpPr>
          <p:spPr bwMode="auto">
            <a:xfrm>
              <a:off x="6752489" y="6536938"/>
              <a:ext cx="282055" cy="234579"/>
            </a:xfrm>
            <a:custGeom>
              <a:avLst/>
              <a:gdLst>
                <a:gd name="T0" fmla="*/ 3 w 75"/>
                <a:gd name="T1" fmla="*/ 62 h 62"/>
                <a:gd name="T2" fmla="*/ 1 w 75"/>
                <a:gd name="T3" fmla="*/ 60 h 62"/>
                <a:gd name="T4" fmla="*/ 2 w 75"/>
                <a:gd name="T5" fmla="*/ 55 h 62"/>
                <a:gd name="T6" fmla="*/ 69 w 75"/>
                <a:gd name="T7" fmla="*/ 2 h 62"/>
                <a:gd name="T8" fmla="*/ 74 w 75"/>
                <a:gd name="T9" fmla="*/ 2 h 62"/>
                <a:gd name="T10" fmla="*/ 73 w 75"/>
                <a:gd name="T11" fmla="*/ 8 h 62"/>
                <a:gd name="T12" fmla="*/ 6 w 75"/>
                <a:gd name="T13" fmla="*/ 61 h 62"/>
                <a:gd name="T14" fmla="*/ 3 w 75"/>
                <a:gd name="T15" fmla="*/ 62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5" h="62">
                  <a:moveTo>
                    <a:pt x="3" y="62"/>
                  </a:moveTo>
                  <a:cubicBezTo>
                    <a:pt x="2" y="61"/>
                    <a:pt x="2" y="61"/>
                    <a:pt x="1" y="60"/>
                  </a:cubicBezTo>
                  <a:cubicBezTo>
                    <a:pt x="0" y="59"/>
                    <a:pt x="0" y="56"/>
                    <a:pt x="2" y="55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70" y="0"/>
                    <a:pt x="73" y="1"/>
                    <a:pt x="74" y="2"/>
                  </a:cubicBezTo>
                  <a:cubicBezTo>
                    <a:pt x="75" y="4"/>
                    <a:pt x="75" y="6"/>
                    <a:pt x="73" y="8"/>
                  </a:cubicBezTo>
                  <a:cubicBezTo>
                    <a:pt x="6" y="61"/>
                    <a:pt x="6" y="61"/>
                    <a:pt x="6" y="61"/>
                  </a:cubicBezTo>
                  <a:cubicBezTo>
                    <a:pt x="5" y="62"/>
                    <a:pt x="4" y="62"/>
                    <a:pt x="3" y="62"/>
                  </a:cubicBezTo>
                  <a:close/>
                </a:path>
              </a:pathLst>
            </a:custGeom>
            <a:solidFill>
              <a:srgbClr val="E09531"/>
            </a:solidFill>
            <a:ln>
              <a:noFill/>
            </a:ln>
          </p:spPr>
          <p:txBody>
            <a:bodyPr lIns="68580" tIns="34290" rIns="68580" bIns="34290">
              <a:normAutofit fontScale="60000" lnSpcReduction="20000"/>
            </a:bodyPr>
            <a:lstStyle/>
            <a:p>
              <a:pPr fontAlgn="auto">
                <a:defRPr/>
              </a:pPr>
              <a:endParaRPr lang="zh-CN" altLang="en-US" sz="1400" noProof="1">
                <a:cs typeface="+mn-ea"/>
                <a:sym typeface="+mn-lt"/>
              </a:endParaRPr>
            </a:p>
          </p:txBody>
        </p:sp>
        <p:sp>
          <p:nvSpPr>
            <p:cNvPr id="37" name="Freeform 40"/>
            <p:cNvSpPr/>
            <p:nvPr/>
          </p:nvSpPr>
          <p:spPr bwMode="auto">
            <a:xfrm>
              <a:off x="5818888" y="5201312"/>
              <a:ext cx="1774125" cy="1325058"/>
            </a:xfrm>
            <a:custGeom>
              <a:avLst/>
              <a:gdLst>
                <a:gd name="T0" fmla="*/ 437 w 472"/>
                <a:gd name="T1" fmla="*/ 252 h 353"/>
                <a:gd name="T2" fmla="*/ 437 w 472"/>
                <a:gd name="T3" fmla="*/ 252 h 353"/>
                <a:gd name="T4" fmla="*/ 291 w 472"/>
                <a:gd name="T5" fmla="*/ 25 h 353"/>
                <a:gd name="T6" fmla="*/ 59 w 472"/>
                <a:gd name="T7" fmla="*/ 162 h 353"/>
                <a:gd name="T8" fmla="*/ 59 w 472"/>
                <a:gd name="T9" fmla="*/ 162 h 353"/>
                <a:gd name="T10" fmla="*/ 7 w 472"/>
                <a:gd name="T11" fmla="*/ 200 h 353"/>
                <a:gd name="T12" fmla="*/ 44 w 472"/>
                <a:gd name="T13" fmla="*/ 260 h 353"/>
                <a:gd name="T14" fmla="*/ 406 w 472"/>
                <a:gd name="T15" fmla="*/ 347 h 353"/>
                <a:gd name="T16" fmla="*/ 466 w 472"/>
                <a:gd name="T17" fmla="*/ 310 h 353"/>
                <a:gd name="T18" fmla="*/ 437 w 472"/>
                <a:gd name="T19" fmla="*/ 252 h 3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72" h="353">
                  <a:moveTo>
                    <a:pt x="437" y="252"/>
                  </a:moveTo>
                  <a:cubicBezTo>
                    <a:pt x="437" y="252"/>
                    <a:pt x="437" y="252"/>
                    <a:pt x="437" y="252"/>
                  </a:cubicBezTo>
                  <a:cubicBezTo>
                    <a:pt x="461" y="151"/>
                    <a:pt x="396" y="50"/>
                    <a:pt x="291" y="25"/>
                  </a:cubicBezTo>
                  <a:cubicBezTo>
                    <a:pt x="187" y="0"/>
                    <a:pt x="83" y="61"/>
                    <a:pt x="59" y="162"/>
                  </a:cubicBezTo>
                  <a:cubicBezTo>
                    <a:pt x="59" y="162"/>
                    <a:pt x="59" y="162"/>
                    <a:pt x="59" y="162"/>
                  </a:cubicBezTo>
                  <a:cubicBezTo>
                    <a:pt x="35" y="160"/>
                    <a:pt x="13" y="176"/>
                    <a:pt x="7" y="200"/>
                  </a:cubicBezTo>
                  <a:cubicBezTo>
                    <a:pt x="0" y="227"/>
                    <a:pt x="17" y="254"/>
                    <a:pt x="44" y="260"/>
                  </a:cubicBezTo>
                  <a:cubicBezTo>
                    <a:pt x="406" y="347"/>
                    <a:pt x="406" y="347"/>
                    <a:pt x="406" y="347"/>
                  </a:cubicBezTo>
                  <a:cubicBezTo>
                    <a:pt x="433" y="353"/>
                    <a:pt x="460" y="336"/>
                    <a:pt x="466" y="310"/>
                  </a:cubicBezTo>
                  <a:cubicBezTo>
                    <a:pt x="472" y="286"/>
                    <a:pt x="459" y="262"/>
                    <a:pt x="437" y="252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lIns="68580" tIns="34290" rIns="68580" bIns="34290">
              <a:normAutofit/>
            </a:bodyPr>
            <a:lstStyle/>
            <a:p>
              <a:pPr fontAlgn="auto">
                <a:defRPr/>
              </a:pPr>
              <a:endParaRPr lang="zh-CN" altLang="en-US" sz="1400" noProof="1">
                <a:cs typeface="+mn-ea"/>
                <a:sym typeface="+mn-lt"/>
              </a:endParaRPr>
            </a:p>
          </p:txBody>
        </p:sp>
        <p:sp>
          <p:nvSpPr>
            <p:cNvPr id="38" name="Freeform 41"/>
            <p:cNvSpPr/>
            <p:nvPr/>
          </p:nvSpPr>
          <p:spPr bwMode="auto">
            <a:xfrm>
              <a:off x="4893748" y="6708117"/>
              <a:ext cx="1133861" cy="1084140"/>
            </a:xfrm>
            <a:custGeom>
              <a:avLst/>
              <a:gdLst>
                <a:gd name="T0" fmla="*/ 255 w 302"/>
                <a:gd name="T1" fmla="*/ 0 h 289"/>
                <a:gd name="T2" fmla="*/ 0 w 302"/>
                <a:gd name="T3" fmla="*/ 65 h 289"/>
                <a:gd name="T4" fmla="*/ 69 w 302"/>
                <a:gd name="T5" fmla="*/ 289 h 289"/>
                <a:gd name="T6" fmla="*/ 302 w 302"/>
                <a:gd name="T7" fmla="*/ 229 h 289"/>
                <a:gd name="T8" fmla="*/ 255 w 302"/>
                <a:gd name="T9" fmla="*/ 0 h 2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2" h="289">
                  <a:moveTo>
                    <a:pt x="255" y="0"/>
                  </a:moveTo>
                  <a:cubicBezTo>
                    <a:pt x="170" y="22"/>
                    <a:pt x="85" y="44"/>
                    <a:pt x="0" y="65"/>
                  </a:cubicBezTo>
                  <a:cubicBezTo>
                    <a:pt x="23" y="139"/>
                    <a:pt x="46" y="214"/>
                    <a:pt x="69" y="289"/>
                  </a:cubicBezTo>
                  <a:cubicBezTo>
                    <a:pt x="148" y="279"/>
                    <a:pt x="227" y="259"/>
                    <a:pt x="302" y="229"/>
                  </a:cubicBezTo>
                  <a:cubicBezTo>
                    <a:pt x="286" y="152"/>
                    <a:pt x="271" y="76"/>
                    <a:pt x="255" y="0"/>
                  </a:cubicBezTo>
                </a:path>
              </a:pathLst>
            </a:custGeom>
            <a:solidFill>
              <a:srgbClr val="FCCC43"/>
            </a:solidFill>
            <a:ln>
              <a:noFill/>
            </a:ln>
          </p:spPr>
          <p:txBody>
            <a:bodyPr lIns="68580" tIns="34290" rIns="68580" bIns="34290">
              <a:normAutofit/>
            </a:bodyPr>
            <a:lstStyle/>
            <a:p>
              <a:pPr fontAlgn="auto">
                <a:defRPr/>
              </a:pPr>
              <a:endParaRPr lang="zh-CN" altLang="en-US" sz="1400" noProof="1">
                <a:cs typeface="+mn-ea"/>
                <a:sym typeface="+mn-lt"/>
              </a:endParaRPr>
            </a:p>
          </p:txBody>
        </p:sp>
        <p:sp>
          <p:nvSpPr>
            <p:cNvPr id="39" name="Freeform 42"/>
            <p:cNvSpPr>
              <a:spLocks noEditPoints="1"/>
            </p:cNvSpPr>
            <p:nvPr/>
          </p:nvSpPr>
          <p:spPr bwMode="auto">
            <a:xfrm>
              <a:off x="4899389" y="6841258"/>
              <a:ext cx="400518" cy="135253"/>
            </a:xfrm>
            <a:custGeom>
              <a:avLst/>
              <a:gdLst>
                <a:gd name="T0" fmla="*/ 0 w 106"/>
                <a:gd name="T1" fmla="*/ 35 h 36"/>
                <a:gd name="T2" fmla="*/ 0 w 106"/>
                <a:gd name="T3" fmla="*/ 36 h 36"/>
                <a:gd name="T4" fmla="*/ 0 w 106"/>
                <a:gd name="T5" fmla="*/ 36 h 36"/>
                <a:gd name="T6" fmla="*/ 0 w 106"/>
                <a:gd name="T7" fmla="*/ 35 h 36"/>
                <a:gd name="T8" fmla="*/ 105 w 106"/>
                <a:gd name="T9" fmla="*/ 0 h 36"/>
                <a:gd name="T10" fmla="*/ 42 w 106"/>
                <a:gd name="T11" fmla="*/ 18 h 36"/>
                <a:gd name="T12" fmla="*/ 106 w 106"/>
                <a:gd name="T13" fmla="*/ 2 h 36"/>
                <a:gd name="T14" fmla="*/ 105 w 106"/>
                <a:gd name="T15" fmla="*/ 0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6" h="36">
                  <a:moveTo>
                    <a:pt x="0" y="35"/>
                  </a:moveTo>
                  <a:cubicBezTo>
                    <a:pt x="0" y="35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5"/>
                    <a:pt x="0" y="35"/>
                  </a:cubicBezTo>
                  <a:moveTo>
                    <a:pt x="105" y="0"/>
                  </a:moveTo>
                  <a:cubicBezTo>
                    <a:pt x="82" y="7"/>
                    <a:pt x="60" y="13"/>
                    <a:pt x="42" y="18"/>
                  </a:cubicBezTo>
                  <a:cubicBezTo>
                    <a:pt x="63" y="13"/>
                    <a:pt x="84" y="7"/>
                    <a:pt x="106" y="2"/>
                  </a:cubicBezTo>
                  <a:cubicBezTo>
                    <a:pt x="105" y="1"/>
                    <a:pt x="105" y="1"/>
                    <a:pt x="105" y="0"/>
                  </a:cubicBezTo>
                </a:path>
              </a:pathLst>
            </a:custGeom>
            <a:solidFill>
              <a:srgbClr val="D2BF8E"/>
            </a:solidFill>
            <a:ln>
              <a:noFill/>
            </a:ln>
          </p:spPr>
          <p:txBody>
            <a:bodyPr lIns="68580" tIns="34290" rIns="68580" bIns="34290">
              <a:normAutofit fontScale="25000" lnSpcReduction="20000"/>
            </a:bodyPr>
            <a:lstStyle/>
            <a:p>
              <a:pPr fontAlgn="auto">
                <a:defRPr/>
              </a:pPr>
              <a:endParaRPr lang="zh-CN" altLang="en-US" sz="1400" noProof="1">
                <a:cs typeface="+mn-ea"/>
                <a:sym typeface="+mn-lt"/>
              </a:endParaRPr>
            </a:p>
          </p:txBody>
        </p:sp>
        <p:sp>
          <p:nvSpPr>
            <p:cNvPr id="40" name="Freeform 43"/>
            <p:cNvSpPr>
              <a:spLocks noEditPoints="1"/>
            </p:cNvSpPr>
            <p:nvPr/>
          </p:nvSpPr>
          <p:spPr bwMode="auto">
            <a:xfrm>
              <a:off x="4899389" y="6847597"/>
              <a:ext cx="990012" cy="128914"/>
            </a:xfrm>
            <a:custGeom>
              <a:avLst/>
              <a:gdLst>
                <a:gd name="T0" fmla="*/ 174 w 263"/>
                <a:gd name="T1" fmla="*/ 7 h 34"/>
                <a:gd name="T2" fmla="*/ 137 w 263"/>
                <a:gd name="T3" fmla="*/ 11 h 34"/>
                <a:gd name="T4" fmla="*/ 152 w 263"/>
                <a:gd name="T5" fmla="*/ 19 h 34"/>
                <a:gd name="T6" fmla="*/ 167 w 263"/>
                <a:gd name="T7" fmla="*/ 18 h 34"/>
                <a:gd name="T8" fmla="*/ 174 w 263"/>
                <a:gd name="T9" fmla="*/ 7 h 34"/>
                <a:gd name="T10" fmla="*/ 201 w 263"/>
                <a:gd name="T11" fmla="*/ 5 h 34"/>
                <a:gd name="T12" fmla="*/ 183 w 263"/>
                <a:gd name="T13" fmla="*/ 6 h 34"/>
                <a:gd name="T14" fmla="*/ 183 w 263"/>
                <a:gd name="T15" fmla="*/ 8 h 34"/>
                <a:gd name="T16" fmla="*/ 177 w 263"/>
                <a:gd name="T17" fmla="*/ 17 h 34"/>
                <a:gd name="T18" fmla="*/ 218 w 263"/>
                <a:gd name="T19" fmla="*/ 14 h 34"/>
                <a:gd name="T20" fmla="*/ 201 w 263"/>
                <a:gd name="T21" fmla="*/ 5 h 34"/>
                <a:gd name="T22" fmla="*/ 227 w 263"/>
                <a:gd name="T23" fmla="*/ 3 h 34"/>
                <a:gd name="T24" fmla="*/ 216 w 263"/>
                <a:gd name="T25" fmla="*/ 4 h 34"/>
                <a:gd name="T26" fmla="*/ 224 w 263"/>
                <a:gd name="T27" fmla="*/ 8 h 34"/>
                <a:gd name="T28" fmla="*/ 227 w 263"/>
                <a:gd name="T29" fmla="*/ 3 h 34"/>
                <a:gd name="T30" fmla="*/ 262 w 263"/>
                <a:gd name="T31" fmla="*/ 3 h 34"/>
                <a:gd name="T32" fmla="*/ 237 w 263"/>
                <a:gd name="T33" fmla="*/ 3 h 34"/>
                <a:gd name="T34" fmla="*/ 231 w 263"/>
                <a:gd name="T35" fmla="*/ 12 h 34"/>
                <a:gd name="T36" fmla="*/ 233 w 263"/>
                <a:gd name="T37" fmla="*/ 12 h 34"/>
                <a:gd name="T38" fmla="*/ 263 w 263"/>
                <a:gd name="T39" fmla="*/ 10 h 34"/>
                <a:gd name="T40" fmla="*/ 262 w 263"/>
                <a:gd name="T41" fmla="*/ 3 h 34"/>
                <a:gd name="T42" fmla="*/ 106 w 263"/>
                <a:gd name="T43" fmla="*/ 0 h 34"/>
                <a:gd name="T44" fmla="*/ 42 w 263"/>
                <a:gd name="T45" fmla="*/ 16 h 34"/>
                <a:gd name="T46" fmla="*/ 0 w 263"/>
                <a:gd name="T47" fmla="*/ 33 h 34"/>
                <a:gd name="T48" fmla="*/ 0 w 263"/>
                <a:gd name="T49" fmla="*/ 34 h 34"/>
                <a:gd name="T50" fmla="*/ 113 w 263"/>
                <a:gd name="T51" fmla="*/ 23 h 34"/>
                <a:gd name="T52" fmla="*/ 114 w 263"/>
                <a:gd name="T53" fmla="*/ 21 h 34"/>
                <a:gd name="T54" fmla="*/ 114 w 263"/>
                <a:gd name="T55" fmla="*/ 21 h 34"/>
                <a:gd name="T56" fmla="*/ 115 w 263"/>
                <a:gd name="T57" fmla="*/ 21 h 34"/>
                <a:gd name="T58" fmla="*/ 118 w 263"/>
                <a:gd name="T59" fmla="*/ 16 h 34"/>
                <a:gd name="T60" fmla="*/ 121 w 263"/>
                <a:gd name="T61" fmla="*/ 14 h 34"/>
                <a:gd name="T62" fmla="*/ 123 w 263"/>
                <a:gd name="T63" fmla="*/ 15 h 34"/>
                <a:gd name="T64" fmla="*/ 124 w 263"/>
                <a:gd name="T65" fmla="*/ 20 h 34"/>
                <a:gd name="T66" fmla="*/ 124 w 263"/>
                <a:gd name="T67" fmla="*/ 21 h 34"/>
                <a:gd name="T68" fmla="*/ 132 w 263"/>
                <a:gd name="T69" fmla="*/ 21 h 34"/>
                <a:gd name="T70" fmla="*/ 138 w 263"/>
                <a:gd name="T71" fmla="*/ 20 h 34"/>
                <a:gd name="T72" fmla="*/ 133 w 263"/>
                <a:gd name="T73" fmla="*/ 18 h 34"/>
                <a:gd name="T74" fmla="*/ 132 w 263"/>
                <a:gd name="T75" fmla="*/ 12 h 34"/>
                <a:gd name="T76" fmla="*/ 132 w 263"/>
                <a:gd name="T77" fmla="*/ 12 h 34"/>
                <a:gd name="T78" fmla="*/ 114 w 263"/>
                <a:gd name="T79" fmla="*/ 14 h 34"/>
                <a:gd name="T80" fmla="*/ 106 w 263"/>
                <a:gd name="T81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263" h="34">
                  <a:moveTo>
                    <a:pt x="174" y="7"/>
                  </a:moveTo>
                  <a:cubicBezTo>
                    <a:pt x="162" y="8"/>
                    <a:pt x="150" y="9"/>
                    <a:pt x="137" y="11"/>
                  </a:cubicBezTo>
                  <a:cubicBezTo>
                    <a:pt x="142" y="14"/>
                    <a:pt x="147" y="16"/>
                    <a:pt x="152" y="19"/>
                  </a:cubicBezTo>
                  <a:cubicBezTo>
                    <a:pt x="157" y="19"/>
                    <a:pt x="162" y="18"/>
                    <a:pt x="167" y="18"/>
                  </a:cubicBezTo>
                  <a:cubicBezTo>
                    <a:pt x="170" y="14"/>
                    <a:pt x="172" y="11"/>
                    <a:pt x="174" y="7"/>
                  </a:cubicBezTo>
                  <a:moveTo>
                    <a:pt x="201" y="5"/>
                  </a:moveTo>
                  <a:cubicBezTo>
                    <a:pt x="195" y="5"/>
                    <a:pt x="189" y="6"/>
                    <a:pt x="183" y="6"/>
                  </a:cubicBezTo>
                  <a:cubicBezTo>
                    <a:pt x="183" y="7"/>
                    <a:pt x="183" y="8"/>
                    <a:pt x="183" y="8"/>
                  </a:cubicBezTo>
                  <a:cubicBezTo>
                    <a:pt x="181" y="11"/>
                    <a:pt x="179" y="14"/>
                    <a:pt x="177" y="17"/>
                  </a:cubicBezTo>
                  <a:cubicBezTo>
                    <a:pt x="191" y="16"/>
                    <a:pt x="204" y="15"/>
                    <a:pt x="218" y="14"/>
                  </a:cubicBezTo>
                  <a:cubicBezTo>
                    <a:pt x="212" y="11"/>
                    <a:pt x="207" y="8"/>
                    <a:pt x="201" y="5"/>
                  </a:cubicBezTo>
                  <a:moveTo>
                    <a:pt x="227" y="3"/>
                  </a:moveTo>
                  <a:cubicBezTo>
                    <a:pt x="224" y="4"/>
                    <a:pt x="220" y="4"/>
                    <a:pt x="216" y="4"/>
                  </a:cubicBezTo>
                  <a:cubicBezTo>
                    <a:pt x="219" y="5"/>
                    <a:pt x="221" y="7"/>
                    <a:pt x="224" y="8"/>
                  </a:cubicBezTo>
                  <a:cubicBezTo>
                    <a:pt x="225" y="7"/>
                    <a:pt x="226" y="5"/>
                    <a:pt x="227" y="3"/>
                  </a:cubicBezTo>
                  <a:moveTo>
                    <a:pt x="262" y="3"/>
                  </a:moveTo>
                  <a:cubicBezTo>
                    <a:pt x="253" y="3"/>
                    <a:pt x="245" y="3"/>
                    <a:pt x="237" y="3"/>
                  </a:cubicBezTo>
                  <a:cubicBezTo>
                    <a:pt x="235" y="6"/>
                    <a:pt x="233" y="9"/>
                    <a:pt x="231" y="12"/>
                  </a:cubicBezTo>
                  <a:cubicBezTo>
                    <a:pt x="231" y="12"/>
                    <a:pt x="232" y="12"/>
                    <a:pt x="233" y="12"/>
                  </a:cubicBezTo>
                  <a:cubicBezTo>
                    <a:pt x="243" y="12"/>
                    <a:pt x="253" y="11"/>
                    <a:pt x="263" y="10"/>
                  </a:cubicBezTo>
                  <a:cubicBezTo>
                    <a:pt x="262" y="3"/>
                    <a:pt x="262" y="3"/>
                    <a:pt x="262" y="3"/>
                  </a:cubicBezTo>
                  <a:moveTo>
                    <a:pt x="106" y="0"/>
                  </a:moveTo>
                  <a:cubicBezTo>
                    <a:pt x="84" y="5"/>
                    <a:pt x="63" y="11"/>
                    <a:pt x="42" y="16"/>
                  </a:cubicBezTo>
                  <a:cubicBezTo>
                    <a:pt x="18" y="23"/>
                    <a:pt x="2" y="30"/>
                    <a:pt x="0" y="33"/>
                  </a:cubicBezTo>
                  <a:cubicBezTo>
                    <a:pt x="0" y="33"/>
                    <a:pt x="0" y="34"/>
                    <a:pt x="0" y="34"/>
                  </a:cubicBezTo>
                  <a:cubicBezTo>
                    <a:pt x="5" y="34"/>
                    <a:pt x="52" y="28"/>
                    <a:pt x="113" y="23"/>
                  </a:cubicBezTo>
                  <a:cubicBezTo>
                    <a:pt x="114" y="22"/>
                    <a:pt x="114" y="22"/>
                    <a:pt x="114" y="21"/>
                  </a:cubicBezTo>
                  <a:cubicBezTo>
                    <a:pt x="114" y="21"/>
                    <a:pt x="114" y="21"/>
                    <a:pt x="114" y="21"/>
                  </a:cubicBezTo>
                  <a:cubicBezTo>
                    <a:pt x="114" y="21"/>
                    <a:pt x="114" y="21"/>
                    <a:pt x="115" y="21"/>
                  </a:cubicBezTo>
                  <a:cubicBezTo>
                    <a:pt x="116" y="19"/>
                    <a:pt x="117" y="17"/>
                    <a:pt x="118" y="16"/>
                  </a:cubicBezTo>
                  <a:cubicBezTo>
                    <a:pt x="119" y="15"/>
                    <a:pt x="120" y="14"/>
                    <a:pt x="121" y="14"/>
                  </a:cubicBezTo>
                  <a:cubicBezTo>
                    <a:pt x="122" y="14"/>
                    <a:pt x="123" y="14"/>
                    <a:pt x="123" y="15"/>
                  </a:cubicBezTo>
                  <a:cubicBezTo>
                    <a:pt x="125" y="16"/>
                    <a:pt x="125" y="18"/>
                    <a:pt x="124" y="20"/>
                  </a:cubicBezTo>
                  <a:cubicBezTo>
                    <a:pt x="124" y="20"/>
                    <a:pt x="124" y="21"/>
                    <a:pt x="124" y="21"/>
                  </a:cubicBezTo>
                  <a:cubicBezTo>
                    <a:pt x="127" y="21"/>
                    <a:pt x="129" y="21"/>
                    <a:pt x="132" y="21"/>
                  </a:cubicBezTo>
                  <a:cubicBezTo>
                    <a:pt x="134" y="21"/>
                    <a:pt x="136" y="20"/>
                    <a:pt x="138" y="20"/>
                  </a:cubicBezTo>
                  <a:cubicBezTo>
                    <a:pt x="136" y="19"/>
                    <a:pt x="135" y="19"/>
                    <a:pt x="133" y="18"/>
                  </a:cubicBezTo>
                  <a:cubicBezTo>
                    <a:pt x="131" y="17"/>
                    <a:pt x="131" y="14"/>
                    <a:pt x="132" y="12"/>
                  </a:cubicBezTo>
                  <a:cubicBezTo>
                    <a:pt x="132" y="12"/>
                    <a:pt x="132" y="12"/>
                    <a:pt x="132" y="12"/>
                  </a:cubicBezTo>
                  <a:cubicBezTo>
                    <a:pt x="126" y="13"/>
                    <a:pt x="120" y="13"/>
                    <a:pt x="114" y="14"/>
                  </a:cubicBezTo>
                  <a:cubicBezTo>
                    <a:pt x="111" y="10"/>
                    <a:pt x="108" y="5"/>
                    <a:pt x="106" y="0"/>
                  </a:cubicBezTo>
                </a:path>
              </a:pathLst>
            </a:custGeom>
            <a:solidFill>
              <a:srgbClr val="EEB039"/>
            </a:solidFill>
            <a:ln>
              <a:noFill/>
            </a:ln>
          </p:spPr>
          <p:txBody>
            <a:bodyPr lIns="68580" tIns="34290" rIns="68580" bIns="34290">
              <a:normAutofit fontScale="25000" lnSpcReduction="20000"/>
            </a:bodyPr>
            <a:lstStyle/>
            <a:p>
              <a:pPr fontAlgn="auto">
                <a:defRPr/>
              </a:pPr>
              <a:endParaRPr lang="zh-CN" altLang="en-US" sz="1400" noProof="1">
                <a:cs typeface="+mn-ea"/>
                <a:sym typeface="+mn-lt"/>
              </a:endParaRPr>
            </a:p>
          </p:txBody>
        </p:sp>
        <p:sp>
          <p:nvSpPr>
            <p:cNvPr id="41" name="Freeform 44"/>
            <p:cNvSpPr/>
            <p:nvPr/>
          </p:nvSpPr>
          <p:spPr bwMode="auto">
            <a:xfrm>
              <a:off x="4693488" y="6245298"/>
              <a:ext cx="1232581" cy="663586"/>
            </a:xfrm>
            <a:custGeom>
              <a:avLst/>
              <a:gdLst>
                <a:gd name="T0" fmla="*/ 276 w 328"/>
                <a:gd name="T1" fmla="*/ 0 h 177"/>
                <a:gd name="T2" fmla="*/ 0 w 328"/>
                <a:gd name="T3" fmla="*/ 59 h 177"/>
                <a:gd name="T4" fmla="*/ 52 w 328"/>
                <a:gd name="T5" fmla="*/ 177 h 177"/>
                <a:gd name="T6" fmla="*/ 328 w 328"/>
                <a:gd name="T7" fmla="*/ 118 h 177"/>
                <a:gd name="T8" fmla="*/ 276 w 328"/>
                <a:gd name="T9" fmla="*/ 0 h 1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8" h="177">
                  <a:moveTo>
                    <a:pt x="276" y="0"/>
                  </a:moveTo>
                  <a:cubicBezTo>
                    <a:pt x="199" y="35"/>
                    <a:pt x="100" y="43"/>
                    <a:pt x="0" y="59"/>
                  </a:cubicBezTo>
                  <a:cubicBezTo>
                    <a:pt x="5" y="101"/>
                    <a:pt x="26" y="140"/>
                    <a:pt x="52" y="177"/>
                  </a:cubicBezTo>
                  <a:cubicBezTo>
                    <a:pt x="129" y="143"/>
                    <a:pt x="227" y="134"/>
                    <a:pt x="328" y="118"/>
                  </a:cubicBezTo>
                  <a:cubicBezTo>
                    <a:pt x="322" y="76"/>
                    <a:pt x="302" y="37"/>
                    <a:pt x="276" y="0"/>
                  </a:cubicBezTo>
                </a:path>
              </a:pathLst>
            </a:custGeom>
            <a:solidFill>
              <a:srgbClr val="FCCC43"/>
            </a:solidFill>
            <a:ln>
              <a:noFill/>
            </a:ln>
          </p:spPr>
          <p:txBody>
            <a:bodyPr lIns="68580" tIns="34290" rIns="68580" bIns="34290">
              <a:normAutofit/>
            </a:bodyPr>
            <a:lstStyle/>
            <a:p>
              <a:pPr fontAlgn="auto">
                <a:defRPr/>
              </a:pPr>
              <a:endParaRPr lang="zh-CN" altLang="en-US" sz="1400" noProof="1">
                <a:cs typeface="+mn-ea"/>
                <a:sym typeface="+mn-lt"/>
              </a:endParaRPr>
            </a:p>
          </p:txBody>
        </p:sp>
        <p:sp>
          <p:nvSpPr>
            <p:cNvPr id="42" name="Freeform 45"/>
            <p:cNvSpPr/>
            <p:nvPr/>
          </p:nvSpPr>
          <p:spPr bwMode="auto">
            <a:xfrm>
              <a:off x="5756836" y="6281224"/>
              <a:ext cx="101540" cy="120461"/>
            </a:xfrm>
            <a:custGeom>
              <a:avLst/>
              <a:gdLst>
                <a:gd name="T0" fmla="*/ 3 w 27"/>
                <a:gd name="T1" fmla="*/ 0 h 32"/>
                <a:gd name="T2" fmla="*/ 0 w 27"/>
                <a:gd name="T3" fmla="*/ 1 h 32"/>
                <a:gd name="T4" fmla="*/ 19 w 27"/>
                <a:gd name="T5" fmla="*/ 32 h 32"/>
                <a:gd name="T6" fmla="*/ 27 w 27"/>
                <a:gd name="T7" fmla="*/ 32 h 32"/>
                <a:gd name="T8" fmla="*/ 3 w 27"/>
                <a:gd name="T9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32">
                  <a:moveTo>
                    <a:pt x="3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7" y="11"/>
                    <a:pt x="13" y="22"/>
                    <a:pt x="19" y="32"/>
                  </a:cubicBezTo>
                  <a:cubicBezTo>
                    <a:pt x="22" y="32"/>
                    <a:pt x="24" y="32"/>
                    <a:pt x="27" y="32"/>
                  </a:cubicBezTo>
                  <a:cubicBezTo>
                    <a:pt x="26" y="26"/>
                    <a:pt x="21" y="12"/>
                    <a:pt x="3" y="0"/>
                  </a:cubicBezTo>
                </a:path>
              </a:pathLst>
            </a:custGeom>
            <a:solidFill>
              <a:srgbClr val="D2BF8E"/>
            </a:solidFill>
            <a:ln>
              <a:noFill/>
            </a:ln>
          </p:spPr>
          <p:txBody>
            <a:bodyPr lIns="68580" tIns="34290" rIns="68580" bIns="34290">
              <a:normAutofit fontScale="25000" lnSpcReduction="20000"/>
            </a:bodyPr>
            <a:lstStyle/>
            <a:p>
              <a:pPr fontAlgn="auto">
                <a:defRPr/>
              </a:pPr>
              <a:endParaRPr lang="zh-CN" altLang="en-US" sz="1400" noProof="1">
                <a:cs typeface="+mn-ea"/>
                <a:sym typeface="+mn-lt"/>
              </a:endParaRPr>
            </a:p>
          </p:txBody>
        </p:sp>
        <p:sp>
          <p:nvSpPr>
            <p:cNvPr id="43" name="Freeform 46"/>
            <p:cNvSpPr>
              <a:spLocks noEditPoints="1"/>
            </p:cNvSpPr>
            <p:nvPr/>
          </p:nvSpPr>
          <p:spPr bwMode="auto">
            <a:xfrm>
              <a:off x="4749899" y="6285451"/>
              <a:ext cx="1080272" cy="285300"/>
            </a:xfrm>
            <a:custGeom>
              <a:avLst/>
              <a:gdLst>
                <a:gd name="T0" fmla="*/ 145 w 287"/>
                <a:gd name="T1" fmla="*/ 35 h 76"/>
                <a:gd name="T2" fmla="*/ 0 w 287"/>
                <a:gd name="T3" fmla="*/ 76 h 76"/>
                <a:gd name="T4" fmla="*/ 138 w 287"/>
                <a:gd name="T5" fmla="*/ 51 h 76"/>
                <a:gd name="T6" fmla="*/ 138 w 287"/>
                <a:gd name="T7" fmla="*/ 49 h 76"/>
                <a:gd name="T8" fmla="*/ 139 w 287"/>
                <a:gd name="T9" fmla="*/ 48 h 76"/>
                <a:gd name="T10" fmla="*/ 139 w 287"/>
                <a:gd name="T11" fmla="*/ 48 h 76"/>
                <a:gd name="T12" fmla="*/ 145 w 287"/>
                <a:gd name="T13" fmla="*/ 35 h 76"/>
                <a:gd name="T14" fmla="*/ 268 w 287"/>
                <a:gd name="T15" fmla="*/ 0 h 76"/>
                <a:gd name="T16" fmla="*/ 184 w 287"/>
                <a:gd name="T17" fmla="*/ 24 h 76"/>
                <a:gd name="T18" fmla="*/ 238 w 287"/>
                <a:gd name="T19" fmla="*/ 29 h 76"/>
                <a:gd name="T20" fmla="*/ 241 w 287"/>
                <a:gd name="T21" fmla="*/ 23 h 76"/>
                <a:gd name="T22" fmla="*/ 244 w 287"/>
                <a:gd name="T23" fmla="*/ 21 h 76"/>
                <a:gd name="T24" fmla="*/ 246 w 287"/>
                <a:gd name="T25" fmla="*/ 21 h 76"/>
                <a:gd name="T26" fmla="*/ 248 w 287"/>
                <a:gd name="T27" fmla="*/ 26 h 76"/>
                <a:gd name="T28" fmla="*/ 246 w 287"/>
                <a:gd name="T29" fmla="*/ 30 h 76"/>
                <a:gd name="T30" fmla="*/ 287 w 287"/>
                <a:gd name="T31" fmla="*/ 31 h 76"/>
                <a:gd name="T32" fmla="*/ 268 w 287"/>
                <a:gd name="T33" fmla="*/ 0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87" h="76">
                  <a:moveTo>
                    <a:pt x="145" y="35"/>
                  </a:move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62" y="62"/>
                    <a:pt x="138" y="51"/>
                  </a:cubicBezTo>
                  <a:cubicBezTo>
                    <a:pt x="138" y="49"/>
                    <a:pt x="138" y="49"/>
                    <a:pt x="138" y="49"/>
                  </a:cubicBezTo>
                  <a:cubicBezTo>
                    <a:pt x="138" y="49"/>
                    <a:pt x="139" y="48"/>
                    <a:pt x="139" y="48"/>
                  </a:cubicBezTo>
                  <a:cubicBezTo>
                    <a:pt x="139" y="48"/>
                    <a:pt x="139" y="48"/>
                    <a:pt x="139" y="48"/>
                  </a:cubicBezTo>
                  <a:cubicBezTo>
                    <a:pt x="141" y="43"/>
                    <a:pt x="143" y="39"/>
                    <a:pt x="145" y="35"/>
                  </a:cubicBezTo>
                  <a:moveTo>
                    <a:pt x="268" y="0"/>
                  </a:moveTo>
                  <a:cubicBezTo>
                    <a:pt x="184" y="24"/>
                    <a:pt x="184" y="24"/>
                    <a:pt x="184" y="24"/>
                  </a:cubicBezTo>
                  <a:cubicBezTo>
                    <a:pt x="202" y="26"/>
                    <a:pt x="220" y="28"/>
                    <a:pt x="238" y="29"/>
                  </a:cubicBezTo>
                  <a:cubicBezTo>
                    <a:pt x="241" y="23"/>
                    <a:pt x="241" y="23"/>
                    <a:pt x="241" y="23"/>
                  </a:cubicBezTo>
                  <a:cubicBezTo>
                    <a:pt x="241" y="21"/>
                    <a:pt x="243" y="21"/>
                    <a:pt x="244" y="21"/>
                  </a:cubicBezTo>
                  <a:cubicBezTo>
                    <a:pt x="245" y="21"/>
                    <a:pt x="245" y="21"/>
                    <a:pt x="246" y="21"/>
                  </a:cubicBezTo>
                  <a:cubicBezTo>
                    <a:pt x="248" y="22"/>
                    <a:pt x="248" y="24"/>
                    <a:pt x="248" y="26"/>
                  </a:cubicBezTo>
                  <a:cubicBezTo>
                    <a:pt x="246" y="30"/>
                    <a:pt x="246" y="30"/>
                    <a:pt x="246" y="30"/>
                  </a:cubicBezTo>
                  <a:cubicBezTo>
                    <a:pt x="259" y="31"/>
                    <a:pt x="273" y="31"/>
                    <a:pt x="287" y="31"/>
                  </a:cubicBezTo>
                  <a:cubicBezTo>
                    <a:pt x="281" y="21"/>
                    <a:pt x="275" y="10"/>
                    <a:pt x="268" y="0"/>
                  </a:cubicBezTo>
                </a:path>
              </a:pathLst>
            </a:custGeom>
            <a:solidFill>
              <a:srgbClr val="EEB039"/>
            </a:solidFill>
            <a:ln>
              <a:noFill/>
            </a:ln>
          </p:spPr>
          <p:txBody>
            <a:bodyPr lIns="68580" tIns="34290" rIns="68580" bIns="34290">
              <a:normAutofit fontScale="75000" lnSpcReduction="20000"/>
            </a:bodyPr>
            <a:lstStyle/>
            <a:p>
              <a:pPr fontAlgn="auto">
                <a:defRPr/>
              </a:pPr>
              <a:endParaRPr lang="zh-CN" altLang="en-US" sz="1400" noProof="1">
                <a:cs typeface="+mn-ea"/>
                <a:sym typeface="+mn-lt"/>
              </a:endParaRPr>
            </a:p>
          </p:txBody>
        </p:sp>
        <p:sp>
          <p:nvSpPr>
            <p:cNvPr id="44" name="Freeform 47"/>
            <p:cNvSpPr/>
            <p:nvPr/>
          </p:nvSpPr>
          <p:spPr bwMode="auto">
            <a:xfrm>
              <a:off x="4752720" y="6638378"/>
              <a:ext cx="1229760" cy="338133"/>
            </a:xfrm>
            <a:custGeom>
              <a:avLst/>
              <a:gdLst>
                <a:gd name="T0" fmla="*/ 288 w 327"/>
                <a:gd name="T1" fmla="*/ 0 h 90"/>
                <a:gd name="T2" fmla="*/ 0 w 327"/>
                <a:gd name="T3" fmla="*/ 72 h 90"/>
                <a:gd name="T4" fmla="*/ 39 w 327"/>
                <a:gd name="T5" fmla="*/ 90 h 90"/>
                <a:gd name="T6" fmla="*/ 327 w 327"/>
                <a:gd name="T7" fmla="*/ 18 h 90"/>
                <a:gd name="T8" fmla="*/ 288 w 327"/>
                <a:gd name="T9" fmla="*/ 0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7" h="90">
                  <a:moveTo>
                    <a:pt x="288" y="0"/>
                  </a:moveTo>
                  <a:cubicBezTo>
                    <a:pt x="241" y="4"/>
                    <a:pt x="88" y="47"/>
                    <a:pt x="0" y="72"/>
                  </a:cubicBezTo>
                  <a:cubicBezTo>
                    <a:pt x="9" y="82"/>
                    <a:pt x="22" y="89"/>
                    <a:pt x="39" y="90"/>
                  </a:cubicBezTo>
                  <a:cubicBezTo>
                    <a:pt x="86" y="87"/>
                    <a:pt x="239" y="43"/>
                    <a:pt x="327" y="18"/>
                  </a:cubicBezTo>
                  <a:cubicBezTo>
                    <a:pt x="318" y="9"/>
                    <a:pt x="304" y="2"/>
                    <a:pt x="288" y="0"/>
                  </a:cubicBezTo>
                  <a:close/>
                </a:path>
              </a:pathLst>
            </a:custGeom>
            <a:solidFill>
              <a:srgbClr val="F0B317"/>
            </a:solidFill>
            <a:ln>
              <a:noFill/>
            </a:ln>
          </p:spPr>
          <p:txBody>
            <a:bodyPr lIns="68580" tIns="34290" rIns="68580" bIns="34290">
              <a:normAutofit fontScale="90000" lnSpcReduction="10000"/>
            </a:bodyPr>
            <a:lstStyle/>
            <a:p>
              <a:pPr fontAlgn="auto">
                <a:defRPr/>
              </a:pPr>
              <a:endParaRPr lang="zh-CN" altLang="en-US" sz="1400" noProof="1">
                <a:cs typeface="+mn-ea"/>
                <a:sym typeface="+mn-lt"/>
              </a:endParaRPr>
            </a:p>
          </p:txBody>
        </p:sp>
        <p:sp>
          <p:nvSpPr>
            <p:cNvPr id="45" name="Freeform 48"/>
            <p:cNvSpPr/>
            <p:nvPr/>
          </p:nvSpPr>
          <p:spPr bwMode="auto">
            <a:xfrm>
              <a:off x="4527076" y="6196691"/>
              <a:ext cx="1466686" cy="393080"/>
            </a:xfrm>
            <a:custGeom>
              <a:avLst/>
              <a:gdLst>
                <a:gd name="T0" fmla="*/ 349 w 390"/>
                <a:gd name="T1" fmla="*/ 0 h 105"/>
                <a:gd name="T2" fmla="*/ 0 w 390"/>
                <a:gd name="T3" fmla="*/ 88 h 105"/>
                <a:gd name="T4" fmla="*/ 42 w 390"/>
                <a:gd name="T5" fmla="*/ 105 h 105"/>
                <a:gd name="T6" fmla="*/ 390 w 390"/>
                <a:gd name="T7" fmla="*/ 16 h 105"/>
                <a:gd name="T8" fmla="*/ 349 w 390"/>
                <a:gd name="T9" fmla="*/ 0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0" h="105">
                  <a:moveTo>
                    <a:pt x="349" y="0"/>
                  </a:moveTo>
                  <a:cubicBezTo>
                    <a:pt x="291" y="4"/>
                    <a:pt x="102" y="60"/>
                    <a:pt x="0" y="88"/>
                  </a:cubicBezTo>
                  <a:cubicBezTo>
                    <a:pt x="11" y="97"/>
                    <a:pt x="25" y="103"/>
                    <a:pt x="42" y="105"/>
                  </a:cubicBezTo>
                  <a:cubicBezTo>
                    <a:pt x="99" y="101"/>
                    <a:pt x="289" y="45"/>
                    <a:pt x="390" y="16"/>
                  </a:cubicBezTo>
                  <a:cubicBezTo>
                    <a:pt x="379" y="7"/>
                    <a:pt x="365" y="1"/>
                    <a:pt x="349" y="0"/>
                  </a:cubicBezTo>
                  <a:close/>
                </a:path>
              </a:pathLst>
            </a:custGeom>
            <a:solidFill>
              <a:srgbClr val="F0B317"/>
            </a:solidFill>
            <a:ln>
              <a:noFill/>
            </a:ln>
          </p:spPr>
          <p:txBody>
            <a:bodyPr lIns="68580" tIns="34290" rIns="68580" bIns="34290">
              <a:normAutofit/>
            </a:bodyPr>
            <a:lstStyle/>
            <a:p>
              <a:pPr fontAlgn="auto">
                <a:defRPr/>
              </a:pPr>
              <a:endParaRPr lang="zh-CN" altLang="en-US" sz="1400" noProof="1">
                <a:cs typeface="+mn-ea"/>
                <a:sym typeface="+mn-lt"/>
              </a:endParaRPr>
            </a:p>
          </p:txBody>
        </p:sp>
        <p:sp>
          <p:nvSpPr>
            <p:cNvPr id="46" name="Freeform 49"/>
            <p:cNvSpPr/>
            <p:nvPr/>
          </p:nvSpPr>
          <p:spPr bwMode="auto">
            <a:xfrm>
              <a:off x="5607346" y="6815898"/>
              <a:ext cx="234107" cy="133139"/>
            </a:xfrm>
            <a:custGeom>
              <a:avLst/>
              <a:gdLst>
                <a:gd name="T0" fmla="*/ 58 w 62"/>
                <a:gd name="T1" fmla="*/ 36 h 36"/>
                <a:gd name="T2" fmla="*/ 56 w 62"/>
                <a:gd name="T3" fmla="*/ 36 h 36"/>
                <a:gd name="T4" fmla="*/ 2 w 62"/>
                <a:gd name="T5" fmla="*/ 8 h 36"/>
                <a:gd name="T6" fmla="*/ 0 w 62"/>
                <a:gd name="T7" fmla="*/ 3 h 36"/>
                <a:gd name="T8" fmla="*/ 6 w 62"/>
                <a:gd name="T9" fmla="*/ 1 h 36"/>
                <a:gd name="T10" fmla="*/ 59 w 62"/>
                <a:gd name="T11" fmla="*/ 29 h 36"/>
                <a:gd name="T12" fmla="*/ 61 w 62"/>
                <a:gd name="T13" fmla="*/ 34 h 36"/>
                <a:gd name="T14" fmla="*/ 58 w 62"/>
                <a:gd name="T15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2" h="36">
                  <a:moveTo>
                    <a:pt x="58" y="36"/>
                  </a:moveTo>
                  <a:cubicBezTo>
                    <a:pt x="58" y="36"/>
                    <a:pt x="57" y="36"/>
                    <a:pt x="56" y="36"/>
                  </a:cubicBezTo>
                  <a:cubicBezTo>
                    <a:pt x="38" y="27"/>
                    <a:pt x="20" y="17"/>
                    <a:pt x="2" y="8"/>
                  </a:cubicBezTo>
                  <a:cubicBezTo>
                    <a:pt x="0" y="7"/>
                    <a:pt x="0" y="5"/>
                    <a:pt x="0" y="3"/>
                  </a:cubicBezTo>
                  <a:cubicBezTo>
                    <a:pt x="1" y="1"/>
                    <a:pt x="4" y="0"/>
                    <a:pt x="6" y="1"/>
                  </a:cubicBezTo>
                  <a:cubicBezTo>
                    <a:pt x="23" y="11"/>
                    <a:pt x="41" y="20"/>
                    <a:pt x="59" y="29"/>
                  </a:cubicBezTo>
                  <a:cubicBezTo>
                    <a:pt x="61" y="30"/>
                    <a:pt x="62" y="32"/>
                    <a:pt x="61" y="34"/>
                  </a:cubicBezTo>
                  <a:cubicBezTo>
                    <a:pt x="60" y="35"/>
                    <a:pt x="59" y="36"/>
                    <a:pt x="58" y="36"/>
                  </a:cubicBezTo>
                </a:path>
              </a:pathLst>
            </a:custGeom>
            <a:solidFill>
              <a:srgbClr val="E09531"/>
            </a:solidFill>
            <a:ln>
              <a:noFill/>
            </a:ln>
          </p:spPr>
          <p:txBody>
            <a:bodyPr lIns="68580" tIns="34290" rIns="68580" bIns="34290">
              <a:normAutofit fontScale="25000" lnSpcReduction="20000"/>
            </a:bodyPr>
            <a:lstStyle/>
            <a:p>
              <a:pPr fontAlgn="auto">
                <a:defRPr/>
              </a:pPr>
              <a:endParaRPr lang="zh-CN" altLang="en-US" sz="1400" noProof="1">
                <a:cs typeface="+mn-ea"/>
                <a:sym typeface="+mn-lt"/>
              </a:endParaRPr>
            </a:p>
          </p:txBody>
        </p:sp>
        <p:sp>
          <p:nvSpPr>
            <p:cNvPr id="47" name="Freeform 50"/>
            <p:cNvSpPr/>
            <p:nvPr/>
          </p:nvSpPr>
          <p:spPr bwMode="auto">
            <a:xfrm>
              <a:off x="5392984" y="6885637"/>
              <a:ext cx="490776" cy="268394"/>
            </a:xfrm>
            <a:custGeom>
              <a:avLst/>
              <a:gdLst>
                <a:gd name="T0" fmla="*/ 128 w 131"/>
                <a:gd name="T1" fmla="*/ 70 h 71"/>
                <a:gd name="T2" fmla="*/ 125 w 131"/>
                <a:gd name="T3" fmla="*/ 70 h 71"/>
                <a:gd name="T4" fmla="*/ 2 w 131"/>
                <a:gd name="T5" fmla="*/ 8 h 71"/>
                <a:gd name="T6" fmla="*/ 1 w 131"/>
                <a:gd name="T7" fmla="*/ 2 h 71"/>
                <a:gd name="T8" fmla="*/ 6 w 131"/>
                <a:gd name="T9" fmla="*/ 1 h 71"/>
                <a:gd name="T10" fmla="*/ 129 w 131"/>
                <a:gd name="T11" fmla="*/ 63 h 71"/>
                <a:gd name="T12" fmla="*/ 130 w 131"/>
                <a:gd name="T13" fmla="*/ 68 h 71"/>
                <a:gd name="T14" fmla="*/ 128 w 131"/>
                <a:gd name="T15" fmla="*/ 70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31" h="71">
                  <a:moveTo>
                    <a:pt x="128" y="70"/>
                  </a:moveTo>
                  <a:cubicBezTo>
                    <a:pt x="127" y="71"/>
                    <a:pt x="126" y="71"/>
                    <a:pt x="125" y="70"/>
                  </a:cubicBezTo>
                  <a:cubicBezTo>
                    <a:pt x="84" y="51"/>
                    <a:pt x="43" y="29"/>
                    <a:pt x="2" y="8"/>
                  </a:cubicBezTo>
                  <a:cubicBezTo>
                    <a:pt x="0" y="7"/>
                    <a:pt x="0" y="4"/>
                    <a:pt x="1" y="2"/>
                  </a:cubicBezTo>
                  <a:cubicBezTo>
                    <a:pt x="2" y="1"/>
                    <a:pt x="4" y="0"/>
                    <a:pt x="6" y="1"/>
                  </a:cubicBezTo>
                  <a:cubicBezTo>
                    <a:pt x="47" y="22"/>
                    <a:pt x="88" y="44"/>
                    <a:pt x="129" y="63"/>
                  </a:cubicBezTo>
                  <a:cubicBezTo>
                    <a:pt x="131" y="64"/>
                    <a:pt x="131" y="66"/>
                    <a:pt x="130" y="68"/>
                  </a:cubicBezTo>
                  <a:cubicBezTo>
                    <a:pt x="130" y="69"/>
                    <a:pt x="129" y="70"/>
                    <a:pt x="128" y="70"/>
                  </a:cubicBezTo>
                </a:path>
              </a:pathLst>
            </a:custGeom>
            <a:solidFill>
              <a:srgbClr val="E09531"/>
            </a:solidFill>
            <a:ln>
              <a:noFill/>
            </a:ln>
          </p:spPr>
          <p:txBody>
            <a:bodyPr lIns="68580" tIns="34290" rIns="68580" bIns="34290">
              <a:normAutofit fontScale="70000" lnSpcReduction="20000"/>
            </a:bodyPr>
            <a:lstStyle/>
            <a:p>
              <a:pPr fontAlgn="auto">
                <a:defRPr/>
              </a:pPr>
              <a:endParaRPr lang="zh-CN" altLang="en-US" sz="1400" noProof="1">
                <a:cs typeface="+mn-ea"/>
                <a:sym typeface="+mn-lt"/>
              </a:endParaRPr>
            </a:p>
          </p:txBody>
        </p:sp>
        <p:sp>
          <p:nvSpPr>
            <p:cNvPr id="48" name="Freeform 51"/>
            <p:cNvSpPr/>
            <p:nvPr/>
          </p:nvSpPr>
          <p:spPr bwMode="auto">
            <a:xfrm>
              <a:off x="5178622" y="6955378"/>
              <a:ext cx="755907" cy="397306"/>
            </a:xfrm>
            <a:custGeom>
              <a:avLst/>
              <a:gdLst>
                <a:gd name="T0" fmla="*/ 198 w 201"/>
                <a:gd name="T1" fmla="*/ 105 h 106"/>
                <a:gd name="T2" fmla="*/ 195 w 201"/>
                <a:gd name="T3" fmla="*/ 105 h 106"/>
                <a:gd name="T4" fmla="*/ 2 w 201"/>
                <a:gd name="T5" fmla="*/ 8 h 106"/>
                <a:gd name="T6" fmla="*/ 1 w 201"/>
                <a:gd name="T7" fmla="*/ 3 h 106"/>
                <a:gd name="T8" fmla="*/ 6 w 201"/>
                <a:gd name="T9" fmla="*/ 1 h 106"/>
                <a:gd name="T10" fmla="*/ 198 w 201"/>
                <a:gd name="T11" fmla="*/ 98 h 106"/>
                <a:gd name="T12" fmla="*/ 200 w 201"/>
                <a:gd name="T13" fmla="*/ 103 h 106"/>
                <a:gd name="T14" fmla="*/ 198 w 201"/>
                <a:gd name="T15" fmla="*/ 105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01" h="106">
                  <a:moveTo>
                    <a:pt x="198" y="105"/>
                  </a:moveTo>
                  <a:cubicBezTo>
                    <a:pt x="197" y="106"/>
                    <a:pt x="196" y="106"/>
                    <a:pt x="195" y="105"/>
                  </a:cubicBezTo>
                  <a:cubicBezTo>
                    <a:pt x="131" y="77"/>
                    <a:pt x="67" y="42"/>
                    <a:pt x="2" y="8"/>
                  </a:cubicBezTo>
                  <a:cubicBezTo>
                    <a:pt x="1" y="7"/>
                    <a:pt x="0" y="4"/>
                    <a:pt x="1" y="3"/>
                  </a:cubicBezTo>
                  <a:cubicBezTo>
                    <a:pt x="2" y="1"/>
                    <a:pt x="4" y="0"/>
                    <a:pt x="6" y="1"/>
                  </a:cubicBezTo>
                  <a:cubicBezTo>
                    <a:pt x="70" y="35"/>
                    <a:pt x="134" y="70"/>
                    <a:pt x="198" y="98"/>
                  </a:cubicBezTo>
                  <a:cubicBezTo>
                    <a:pt x="200" y="99"/>
                    <a:pt x="201" y="101"/>
                    <a:pt x="200" y="103"/>
                  </a:cubicBezTo>
                  <a:cubicBezTo>
                    <a:pt x="200" y="104"/>
                    <a:pt x="199" y="105"/>
                    <a:pt x="198" y="105"/>
                  </a:cubicBezTo>
                  <a:close/>
                </a:path>
              </a:pathLst>
            </a:custGeom>
            <a:solidFill>
              <a:srgbClr val="E09531"/>
            </a:solidFill>
            <a:ln>
              <a:noFill/>
            </a:ln>
          </p:spPr>
          <p:txBody>
            <a:bodyPr lIns="68580" tIns="34290" rIns="68580" bIns="34290">
              <a:normAutofit/>
            </a:bodyPr>
            <a:lstStyle/>
            <a:p>
              <a:pPr fontAlgn="auto">
                <a:defRPr/>
              </a:pPr>
              <a:endParaRPr lang="zh-CN" altLang="en-US" sz="1400" noProof="1">
                <a:cs typeface="+mn-ea"/>
                <a:sym typeface="+mn-lt"/>
              </a:endParaRPr>
            </a:p>
          </p:txBody>
        </p:sp>
        <p:sp>
          <p:nvSpPr>
            <p:cNvPr id="49" name="Freeform 52"/>
            <p:cNvSpPr/>
            <p:nvPr/>
          </p:nvSpPr>
          <p:spPr bwMode="auto">
            <a:xfrm>
              <a:off x="4964260" y="7018778"/>
              <a:ext cx="1018219" cy="528333"/>
            </a:xfrm>
            <a:custGeom>
              <a:avLst/>
              <a:gdLst>
                <a:gd name="T0" fmla="*/ 267 w 271"/>
                <a:gd name="T1" fmla="*/ 140 h 141"/>
                <a:gd name="T2" fmla="*/ 265 w 271"/>
                <a:gd name="T3" fmla="*/ 140 h 141"/>
                <a:gd name="T4" fmla="*/ 3 w 271"/>
                <a:gd name="T5" fmla="*/ 8 h 141"/>
                <a:gd name="T6" fmla="*/ 1 w 271"/>
                <a:gd name="T7" fmla="*/ 2 h 141"/>
                <a:gd name="T8" fmla="*/ 6 w 271"/>
                <a:gd name="T9" fmla="*/ 1 h 141"/>
                <a:gd name="T10" fmla="*/ 268 w 271"/>
                <a:gd name="T11" fmla="*/ 133 h 141"/>
                <a:gd name="T12" fmla="*/ 270 w 271"/>
                <a:gd name="T13" fmla="*/ 138 h 141"/>
                <a:gd name="T14" fmla="*/ 267 w 271"/>
                <a:gd name="T15" fmla="*/ 140 h 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71" h="141">
                  <a:moveTo>
                    <a:pt x="267" y="140"/>
                  </a:moveTo>
                  <a:cubicBezTo>
                    <a:pt x="266" y="141"/>
                    <a:pt x="265" y="141"/>
                    <a:pt x="265" y="140"/>
                  </a:cubicBezTo>
                  <a:cubicBezTo>
                    <a:pt x="178" y="105"/>
                    <a:pt x="90" y="55"/>
                    <a:pt x="3" y="8"/>
                  </a:cubicBezTo>
                  <a:cubicBezTo>
                    <a:pt x="1" y="7"/>
                    <a:pt x="0" y="4"/>
                    <a:pt x="1" y="2"/>
                  </a:cubicBezTo>
                  <a:cubicBezTo>
                    <a:pt x="2" y="1"/>
                    <a:pt x="4" y="0"/>
                    <a:pt x="6" y="1"/>
                  </a:cubicBezTo>
                  <a:cubicBezTo>
                    <a:pt x="93" y="48"/>
                    <a:pt x="181" y="98"/>
                    <a:pt x="268" y="133"/>
                  </a:cubicBezTo>
                  <a:cubicBezTo>
                    <a:pt x="270" y="134"/>
                    <a:pt x="271" y="136"/>
                    <a:pt x="270" y="138"/>
                  </a:cubicBezTo>
                  <a:cubicBezTo>
                    <a:pt x="269" y="139"/>
                    <a:pt x="268" y="140"/>
                    <a:pt x="267" y="140"/>
                  </a:cubicBezTo>
                  <a:close/>
                </a:path>
              </a:pathLst>
            </a:custGeom>
            <a:solidFill>
              <a:srgbClr val="E09531"/>
            </a:solidFill>
            <a:ln>
              <a:noFill/>
            </a:ln>
          </p:spPr>
          <p:txBody>
            <a:bodyPr lIns="68580" tIns="34290" rIns="68580" bIns="34290">
              <a:normAutofit/>
            </a:bodyPr>
            <a:lstStyle/>
            <a:p>
              <a:pPr fontAlgn="auto">
                <a:defRPr/>
              </a:pPr>
              <a:endParaRPr lang="zh-CN" altLang="en-US" sz="1400" noProof="1">
                <a:cs typeface="+mn-ea"/>
                <a:sym typeface="+mn-lt"/>
              </a:endParaRPr>
            </a:p>
          </p:txBody>
        </p:sp>
        <p:sp>
          <p:nvSpPr>
            <p:cNvPr id="50" name="Freeform 53"/>
            <p:cNvSpPr/>
            <p:nvPr/>
          </p:nvSpPr>
          <p:spPr bwMode="auto">
            <a:xfrm>
              <a:off x="5012211" y="7202637"/>
              <a:ext cx="758727" cy="412100"/>
            </a:xfrm>
            <a:custGeom>
              <a:avLst/>
              <a:gdLst>
                <a:gd name="T0" fmla="*/ 198 w 202"/>
                <a:gd name="T1" fmla="*/ 110 h 110"/>
                <a:gd name="T2" fmla="*/ 196 w 202"/>
                <a:gd name="T3" fmla="*/ 110 h 110"/>
                <a:gd name="T4" fmla="*/ 3 w 202"/>
                <a:gd name="T5" fmla="*/ 8 h 110"/>
                <a:gd name="T6" fmla="*/ 1 w 202"/>
                <a:gd name="T7" fmla="*/ 3 h 110"/>
                <a:gd name="T8" fmla="*/ 6 w 202"/>
                <a:gd name="T9" fmla="*/ 1 h 110"/>
                <a:gd name="T10" fmla="*/ 199 w 202"/>
                <a:gd name="T11" fmla="*/ 103 h 110"/>
                <a:gd name="T12" fmla="*/ 201 w 202"/>
                <a:gd name="T13" fmla="*/ 108 h 110"/>
                <a:gd name="T14" fmla="*/ 198 w 202"/>
                <a:gd name="T15" fmla="*/ 110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02" h="110">
                  <a:moveTo>
                    <a:pt x="198" y="110"/>
                  </a:moveTo>
                  <a:cubicBezTo>
                    <a:pt x="197" y="110"/>
                    <a:pt x="196" y="110"/>
                    <a:pt x="196" y="110"/>
                  </a:cubicBezTo>
                  <a:cubicBezTo>
                    <a:pt x="131" y="81"/>
                    <a:pt x="67" y="44"/>
                    <a:pt x="3" y="8"/>
                  </a:cubicBezTo>
                  <a:cubicBezTo>
                    <a:pt x="1" y="7"/>
                    <a:pt x="0" y="5"/>
                    <a:pt x="1" y="3"/>
                  </a:cubicBezTo>
                  <a:cubicBezTo>
                    <a:pt x="2" y="1"/>
                    <a:pt x="4" y="0"/>
                    <a:pt x="6" y="1"/>
                  </a:cubicBezTo>
                  <a:cubicBezTo>
                    <a:pt x="70" y="37"/>
                    <a:pt x="135" y="74"/>
                    <a:pt x="199" y="103"/>
                  </a:cubicBezTo>
                  <a:cubicBezTo>
                    <a:pt x="201" y="104"/>
                    <a:pt x="202" y="106"/>
                    <a:pt x="201" y="108"/>
                  </a:cubicBezTo>
                  <a:cubicBezTo>
                    <a:pt x="200" y="109"/>
                    <a:pt x="199" y="110"/>
                    <a:pt x="198" y="110"/>
                  </a:cubicBezTo>
                  <a:close/>
                </a:path>
              </a:pathLst>
            </a:custGeom>
            <a:solidFill>
              <a:srgbClr val="E09531"/>
            </a:solidFill>
            <a:ln>
              <a:noFill/>
            </a:ln>
          </p:spPr>
          <p:txBody>
            <a:bodyPr lIns="68580" tIns="34290" rIns="68580" bIns="34290">
              <a:normAutofit/>
            </a:bodyPr>
            <a:lstStyle/>
            <a:p>
              <a:pPr fontAlgn="auto">
                <a:defRPr/>
              </a:pPr>
              <a:endParaRPr lang="zh-CN" altLang="en-US" sz="1400" noProof="1">
                <a:cs typeface="+mn-ea"/>
                <a:sym typeface="+mn-lt"/>
              </a:endParaRPr>
            </a:p>
          </p:txBody>
        </p:sp>
        <p:sp>
          <p:nvSpPr>
            <p:cNvPr id="51" name="Freeform 54"/>
            <p:cNvSpPr/>
            <p:nvPr/>
          </p:nvSpPr>
          <p:spPr bwMode="auto">
            <a:xfrm>
              <a:off x="5065800" y="7390724"/>
              <a:ext cx="490776" cy="287413"/>
            </a:xfrm>
            <a:custGeom>
              <a:avLst/>
              <a:gdLst>
                <a:gd name="T0" fmla="*/ 128 w 131"/>
                <a:gd name="T1" fmla="*/ 77 h 77"/>
                <a:gd name="T2" fmla="*/ 125 w 131"/>
                <a:gd name="T3" fmla="*/ 76 h 77"/>
                <a:gd name="T4" fmla="*/ 2 w 131"/>
                <a:gd name="T5" fmla="*/ 8 h 77"/>
                <a:gd name="T6" fmla="*/ 0 w 131"/>
                <a:gd name="T7" fmla="*/ 3 h 77"/>
                <a:gd name="T8" fmla="*/ 5 w 131"/>
                <a:gd name="T9" fmla="*/ 2 h 77"/>
                <a:gd name="T10" fmla="*/ 129 w 131"/>
                <a:gd name="T11" fmla="*/ 69 h 77"/>
                <a:gd name="T12" fmla="*/ 130 w 131"/>
                <a:gd name="T13" fmla="*/ 75 h 77"/>
                <a:gd name="T14" fmla="*/ 128 w 131"/>
                <a:gd name="T15" fmla="*/ 77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31" h="77">
                  <a:moveTo>
                    <a:pt x="128" y="77"/>
                  </a:moveTo>
                  <a:cubicBezTo>
                    <a:pt x="127" y="77"/>
                    <a:pt x="126" y="77"/>
                    <a:pt x="125" y="76"/>
                  </a:cubicBezTo>
                  <a:cubicBezTo>
                    <a:pt x="84" y="55"/>
                    <a:pt x="43" y="32"/>
                    <a:pt x="2" y="8"/>
                  </a:cubicBezTo>
                  <a:cubicBezTo>
                    <a:pt x="0" y="7"/>
                    <a:pt x="0" y="5"/>
                    <a:pt x="0" y="3"/>
                  </a:cubicBezTo>
                  <a:cubicBezTo>
                    <a:pt x="1" y="1"/>
                    <a:pt x="4" y="0"/>
                    <a:pt x="5" y="2"/>
                  </a:cubicBezTo>
                  <a:cubicBezTo>
                    <a:pt x="46" y="25"/>
                    <a:pt x="88" y="49"/>
                    <a:pt x="129" y="69"/>
                  </a:cubicBezTo>
                  <a:cubicBezTo>
                    <a:pt x="131" y="70"/>
                    <a:pt x="131" y="73"/>
                    <a:pt x="130" y="75"/>
                  </a:cubicBezTo>
                  <a:cubicBezTo>
                    <a:pt x="130" y="76"/>
                    <a:pt x="129" y="76"/>
                    <a:pt x="128" y="77"/>
                  </a:cubicBezTo>
                  <a:close/>
                </a:path>
              </a:pathLst>
            </a:custGeom>
            <a:solidFill>
              <a:srgbClr val="E09531"/>
            </a:solidFill>
            <a:ln>
              <a:noFill/>
            </a:ln>
          </p:spPr>
          <p:txBody>
            <a:bodyPr lIns="68580" tIns="34290" rIns="68580" bIns="34290">
              <a:normAutofit fontScale="82500" lnSpcReduction="20000"/>
            </a:bodyPr>
            <a:lstStyle/>
            <a:p>
              <a:pPr fontAlgn="auto">
                <a:defRPr/>
              </a:pPr>
              <a:endParaRPr lang="zh-CN" altLang="en-US" sz="1400" noProof="1">
                <a:cs typeface="+mn-ea"/>
                <a:sym typeface="+mn-lt"/>
              </a:endParaRPr>
            </a:p>
          </p:txBody>
        </p:sp>
        <p:sp>
          <p:nvSpPr>
            <p:cNvPr id="52" name="Freeform 55"/>
            <p:cNvSpPr/>
            <p:nvPr/>
          </p:nvSpPr>
          <p:spPr bwMode="auto">
            <a:xfrm>
              <a:off x="5113750" y="7580924"/>
              <a:ext cx="234105" cy="147933"/>
            </a:xfrm>
            <a:custGeom>
              <a:avLst/>
              <a:gdLst>
                <a:gd name="T0" fmla="*/ 59 w 62"/>
                <a:gd name="T1" fmla="*/ 39 h 39"/>
                <a:gd name="T2" fmla="*/ 56 w 62"/>
                <a:gd name="T3" fmla="*/ 39 h 39"/>
                <a:gd name="T4" fmla="*/ 2 w 62"/>
                <a:gd name="T5" fmla="*/ 8 h 39"/>
                <a:gd name="T6" fmla="*/ 1 w 62"/>
                <a:gd name="T7" fmla="*/ 2 h 39"/>
                <a:gd name="T8" fmla="*/ 6 w 62"/>
                <a:gd name="T9" fmla="*/ 1 h 39"/>
                <a:gd name="T10" fmla="*/ 59 w 62"/>
                <a:gd name="T11" fmla="*/ 32 h 39"/>
                <a:gd name="T12" fmla="*/ 61 w 62"/>
                <a:gd name="T13" fmla="*/ 37 h 39"/>
                <a:gd name="T14" fmla="*/ 59 w 62"/>
                <a:gd name="T15" fmla="*/ 39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2" h="39">
                  <a:moveTo>
                    <a:pt x="59" y="39"/>
                  </a:moveTo>
                  <a:cubicBezTo>
                    <a:pt x="58" y="39"/>
                    <a:pt x="57" y="39"/>
                    <a:pt x="56" y="39"/>
                  </a:cubicBezTo>
                  <a:cubicBezTo>
                    <a:pt x="38" y="29"/>
                    <a:pt x="20" y="18"/>
                    <a:pt x="2" y="8"/>
                  </a:cubicBezTo>
                  <a:cubicBezTo>
                    <a:pt x="0" y="7"/>
                    <a:pt x="0" y="4"/>
                    <a:pt x="1" y="2"/>
                  </a:cubicBezTo>
                  <a:cubicBezTo>
                    <a:pt x="2" y="1"/>
                    <a:pt x="4" y="0"/>
                    <a:pt x="6" y="1"/>
                  </a:cubicBezTo>
                  <a:cubicBezTo>
                    <a:pt x="24" y="12"/>
                    <a:pt x="41" y="22"/>
                    <a:pt x="59" y="32"/>
                  </a:cubicBezTo>
                  <a:cubicBezTo>
                    <a:pt x="61" y="33"/>
                    <a:pt x="62" y="35"/>
                    <a:pt x="61" y="37"/>
                  </a:cubicBezTo>
                  <a:cubicBezTo>
                    <a:pt x="60" y="38"/>
                    <a:pt x="60" y="39"/>
                    <a:pt x="59" y="39"/>
                  </a:cubicBezTo>
                  <a:close/>
                </a:path>
              </a:pathLst>
            </a:custGeom>
            <a:solidFill>
              <a:srgbClr val="E09531"/>
            </a:solidFill>
            <a:ln>
              <a:noFill/>
            </a:ln>
          </p:spPr>
          <p:txBody>
            <a:bodyPr lIns="68580" tIns="34290" rIns="68580" bIns="34290">
              <a:normAutofit fontScale="25000" lnSpcReduction="20000"/>
            </a:bodyPr>
            <a:lstStyle/>
            <a:p>
              <a:pPr fontAlgn="auto">
                <a:defRPr/>
              </a:pPr>
              <a:endParaRPr lang="zh-CN" altLang="en-US" sz="1400" noProof="1">
                <a:cs typeface="+mn-ea"/>
                <a:sym typeface="+mn-lt"/>
              </a:endParaRPr>
            </a:p>
          </p:txBody>
        </p:sp>
        <p:sp>
          <p:nvSpPr>
            <p:cNvPr id="53" name="Freeform 56"/>
            <p:cNvSpPr/>
            <p:nvPr/>
          </p:nvSpPr>
          <p:spPr bwMode="auto">
            <a:xfrm>
              <a:off x="4992466" y="6942698"/>
              <a:ext cx="157951" cy="213446"/>
            </a:xfrm>
            <a:custGeom>
              <a:avLst/>
              <a:gdLst>
                <a:gd name="T0" fmla="*/ 6 w 43"/>
                <a:gd name="T1" fmla="*/ 57 h 57"/>
                <a:gd name="T2" fmla="*/ 2 w 43"/>
                <a:gd name="T3" fmla="*/ 56 h 57"/>
                <a:gd name="T4" fmla="*/ 2 w 43"/>
                <a:gd name="T5" fmla="*/ 51 h 57"/>
                <a:gd name="T6" fmla="*/ 36 w 43"/>
                <a:gd name="T7" fmla="*/ 2 h 57"/>
                <a:gd name="T8" fmla="*/ 41 w 43"/>
                <a:gd name="T9" fmla="*/ 1 h 57"/>
                <a:gd name="T10" fmla="*/ 42 w 43"/>
                <a:gd name="T11" fmla="*/ 6 h 57"/>
                <a:gd name="T12" fmla="*/ 8 w 43"/>
                <a:gd name="T13" fmla="*/ 56 h 57"/>
                <a:gd name="T14" fmla="*/ 6 w 43"/>
                <a:gd name="T15" fmla="*/ 57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3" h="57">
                  <a:moveTo>
                    <a:pt x="6" y="57"/>
                  </a:moveTo>
                  <a:cubicBezTo>
                    <a:pt x="5" y="57"/>
                    <a:pt x="3" y="57"/>
                    <a:pt x="2" y="56"/>
                  </a:cubicBezTo>
                  <a:cubicBezTo>
                    <a:pt x="1" y="55"/>
                    <a:pt x="0" y="53"/>
                    <a:pt x="2" y="51"/>
                  </a:cubicBezTo>
                  <a:cubicBezTo>
                    <a:pt x="13" y="35"/>
                    <a:pt x="24" y="19"/>
                    <a:pt x="36" y="2"/>
                  </a:cubicBezTo>
                  <a:cubicBezTo>
                    <a:pt x="37" y="0"/>
                    <a:pt x="39" y="0"/>
                    <a:pt x="41" y="1"/>
                  </a:cubicBezTo>
                  <a:cubicBezTo>
                    <a:pt x="43" y="2"/>
                    <a:pt x="43" y="5"/>
                    <a:pt x="42" y="6"/>
                  </a:cubicBezTo>
                  <a:cubicBezTo>
                    <a:pt x="30" y="23"/>
                    <a:pt x="19" y="40"/>
                    <a:pt x="8" y="56"/>
                  </a:cubicBezTo>
                  <a:cubicBezTo>
                    <a:pt x="7" y="56"/>
                    <a:pt x="6" y="57"/>
                    <a:pt x="6" y="57"/>
                  </a:cubicBezTo>
                  <a:close/>
                </a:path>
              </a:pathLst>
            </a:custGeom>
            <a:solidFill>
              <a:srgbClr val="E09531"/>
            </a:solidFill>
            <a:ln>
              <a:noFill/>
            </a:ln>
          </p:spPr>
          <p:txBody>
            <a:bodyPr lIns="68580" tIns="34290" rIns="68580" bIns="34290">
              <a:normAutofit fontScale="47500" lnSpcReduction="20000"/>
            </a:bodyPr>
            <a:lstStyle/>
            <a:p>
              <a:pPr fontAlgn="auto">
                <a:defRPr/>
              </a:pPr>
              <a:endParaRPr lang="zh-CN" altLang="en-US" sz="1400" noProof="1">
                <a:cs typeface="+mn-ea"/>
                <a:sym typeface="+mn-lt"/>
              </a:endParaRPr>
            </a:p>
          </p:txBody>
        </p:sp>
        <p:sp>
          <p:nvSpPr>
            <p:cNvPr id="54" name="Freeform 57"/>
            <p:cNvSpPr/>
            <p:nvPr/>
          </p:nvSpPr>
          <p:spPr bwMode="auto">
            <a:xfrm>
              <a:off x="5046057" y="6898317"/>
              <a:ext cx="324362" cy="460706"/>
            </a:xfrm>
            <a:custGeom>
              <a:avLst/>
              <a:gdLst>
                <a:gd name="T0" fmla="*/ 5 w 86"/>
                <a:gd name="T1" fmla="*/ 123 h 123"/>
                <a:gd name="T2" fmla="*/ 2 w 86"/>
                <a:gd name="T3" fmla="*/ 122 h 123"/>
                <a:gd name="T4" fmla="*/ 1 w 86"/>
                <a:gd name="T5" fmla="*/ 117 h 123"/>
                <a:gd name="T6" fmla="*/ 79 w 86"/>
                <a:gd name="T7" fmla="*/ 3 h 123"/>
                <a:gd name="T8" fmla="*/ 84 w 86"/>
                <a:gd name="T9" fmla="*/ 2 h 123"/>
                <a:gd name="T10" fmla="*/ 85 w 86"/>
                <a:gd name="T11" fmla="*/ 7 h 123"/>
                <a:gd name="T12" fmla="*/ 7 w 86"/>
                <a:gd name="T13" fmla="*/ 122 h 123"/>
                <a:gd name="T14" fmla="*/ 5 w 86"/>
                <a:gd name="T15" fmla="*/ 123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6" h="123">
                  <a:moveTo>
                    <a:pt x="5" y="123"/>
                  </a:moveTo>
                  <a:cubicBezTo>
                    <a:pt x="4" y="123"/>
                    <a:pt x="3" y="123"/>
                    <a:pt x="2" y="122"/>
                  </a:cubicBezTo>
                  <a:cubicBezTo>
                    <a:pt x="0" y="121"/>
                    <a:pt x="0" y="118"/>
                    <a:pt x="1" y="117"/>
                  </a:cubicBezTo>
                  <a:cubicBezTo>
                    <a:pt x="27" y="80"/>
                    <a:pt x="53" y="42"/>
                    <a:pt x="79" y="3"/>
                  </a:cubicBezTo>
                  <a:cubicBezTo>
                    <a:pt x="80" y="1"/>
                    <a:pt x="83" y="0"/>
                    <a:pt x="84" y="2"/>
                  </a:cubicBezTo>
                  <a:cubicBezTo>
                    <a:pt x="86" y="3"/>
                    <a:pt x="86" y="5"/>
                    <a:pt x="85" y="7"/>
                  </a:cubicBezTo>
                  <a:cubicBezTo>
                    <a:pt x="59" y="46"/>
                    <a:pt x="33" y="85"/>
                    <a:pt x="7" y="122"/>
                  </a:cubicBezTo>
                  <a:cubicBezTo>
                    <a:pt x="6" y="122"/>
                    <a:pt x="6" y="123"/>
                    <a:pt x="5" y="123"/>
                  </a:cubicBezTo>
                </a:path>
              </a:pathLst>
            </a:custGeom>
            <a:solidFill>
              <a:srgbClr val="E09531"/>
            </a:solidFill>
            <a:ln>
              <a:noFill/>
            </a:ln>
          </p:spPr>
          <p:txBody>
            <a:bodyPr lIns="68580" tIns="34290" rIns="68580" bIns="34290">
              <a:normAutofit/>
            </a:bodyPr>
            <a:lstStyle/>
            <a:p>
              <a:pPr fontAlgn="auto">
                <a:defRPr/>
              </a:pPr>
              <a:endParaRPr lang="zh-CN" altLang="en-US" sz="1400" noProof="1">
                <a:cs typeface="+mn-ea"/>
                <a:sym typeface="+mn-lt"/>
              </a:endParaRPr>
            </a:p>
          </p:txBody>
        </p:sp>
        <p:sp>
          <p:nvSpPr>
            <p:cNvPr id="55" name="Freeform 58"/>
            <p:cNvSpPr/>
            <p:nvPr/>
          </p:nvSpPr>
          <p:spPr bwMode="auto">
            <a:xfrm>
              <a:off x="5099647" y="6856050"/>
              <a:ext cx="493597" cy="710080"/>
            </a:xfrm>
            <a:custGeom>
              <a:avLst/>
              <a:gdLst>
                <a:gd name="T0" fmla="*/ 5 w 131"/>
                <a:gd name="T1" fmla="*/ 188 h 189"/>
                <a:gd name="T2" fmla="*/ 2 w 131"/>
                <a:gd name="T3" fmla="*/ 188 h 189"/>
                <a:gd name="T4" fmla="*/ 1 w 131"/>
                <a:gd name="T5" fmla="*/ 182 h 189"/>
                <a:gd name="T6" fmla="*/ 124 w 131"/>
                <a:gd name="T7" fmla="*/ 2 h 189"/>
                <a:gd name="T8" fmla="*/ 129 w 131"/>
                <a:gd name="T9" fmla="*/ 1 h 189"/>
                <a:gd name="T10" fmla="*/ 130 w 131"/>
                <a:gd name="T11" fmla="*/ 6 h 189"/>
                <a:gd name="T12" fmla="*/ 7 w 131"/>
                <a:gd name="T13" fmla="*/ 187 h 189"/>
                <a:gd name="T14" fmla="*/ 5 w 131"/>
                <a:gd name="T15" fmla="*/ 188 h 1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31" h="189">
                  <a:moveTo>
                    <a:pt x="5" y="188"/>
                  </a:moveTo>
                  <a:cubicBezTo>
                    <a:pt x="4" y="189"/>
                    <a:pt x="3" y="188"/>
                    <a:pt x="2" y="188"/>
                  </a:cubicBezTo>
                  <a:cubicBezTo>
                    <a:pt x="0" y="186"/>
                    <a:pt x="0" y="184"/>
                    <a:pt x="1" y="182"/>
                  </a:cubicBezTo>
                  <a:cubicBezTo>
                    <a:pt x="42" y="125"/>
                    <a:pt x="83" y="63"/>
                    <a:pt x="124" y="2"/>
                  </a:cubicBezTo>
                  <a:cubicBezTo>
                    <a:pt x="125" y="0"/>
                    <a:pt x="127" y="0"/>
                    <a:pt x="129" y="1"/>
                  </a:cubicBezTo>
                  <a:cubicBezTo>
                    <a:pt x="131" y="2"/>
                    <a:pt x="131" y="4"/>
                    <a:pt x="130" y="6"/>
                  </a:cubicBezTo>
                  <a:cubicBezTo>
                    <a:pt x="89" y="68"/>
                    <a:pt x="48" y="130"/>
                    <a:pt x="7" y="187"/>
                  </a:cubicBezTo>
                  <a:cubicBezTo>
                    <a:pt x="7" y="188"/>
                    <a:pt x="6" y="188"/>
                    <a:pt x="5" y="188"/>
                  </a:cubicBezTo>
                </a:path>
              </a:pathLst>
            </a:custGeom>
            <a:solidFill>
              <a:srgbClr val="E09531"/>
            </a:solidFill>
            <a:ln>
              <a:noFill/>
            </a:ln>
          </p:spPr>
          <p:txBody>
            <a:bodyPr lIns="68580" tIns="34290" rIns="68580" bIns="34290">
              <a:normAutofit/>
            </a:bodyPr>
            <a:lstStyle/>
            <a:p>
              <a:pPr fontAlgn="auto">
                <a:defRPr/>
              </a:pPr>
              <a:endParaRPr lang="zh-CN" altLang="en-US" sz="1400" noProof="1">
                <a:cs typeface="+mn-ea"/>
                <a:sym typeface="+mn-lt"/>
              </a:endParaRPr>
            </a:p>
          </p:txBody>
        </p:sp>
        <p:sp>
          <p:nvSpPr>
            <p:cNvPr id="56" name="Freeform 59"/>
            <p:cNvSpPr/>
            <p:nvPr/>
          </p:nvSpPr>
          <p:spPr bwMode="auto">
            <a:xfrm>
              <a:off x="5150417" y="6811671"/>
              <a:ext cx="660009" cy="957339"/>
            </a:xfrm>
            <a:custGeom>
              <a:avLst/>
              <a:gdLst>
                <a:gd name="T0" fmla="*/ 5 w 175"/>
                <a:gd name="T1" fmla="*/ 255 h 255"/>
                <a:gd name="T2" fmla="*/ 2 w 175"/>
                <a:gd name="T3" fmla="*/ 254 h 255"/>
                <a:gd name="T4" fmla="*/ 1 w 175"/>
                <a:gd name="T5" fmla="*/ 249 h 255"/>
                <a:gd name="T6" fmla="*/ 168 w 175"/>
                <a:gd name="T7" fmla="*/ 2 h 255"/>
                <a:gd name="T8" fmla="*/ 173 w 175"/>
                <a:gd name="T9" fmla="*/ 1 h 255"/>
                <a:gd name="T10" fmla="*/ 174 w 175"/>
                <a:gd name="T11" fmla="*/ 6 h 255"/>
                <a:gd name="T12" fmla="*/ 7 w 175"/>
                <a:gd name="T13" fmla="*/ 254 h 255"/>
                <a:gd name="T14" fmla="*/ 5 w 175"/>
                <a:gd name="T15" fmla="*/ 255 h 2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75" h="255">
                  <a:moveTo>
                    <a:pt x="5" y="255"/>
                  </a:moveTo>
                  <a:cubicBezTo>
                    <a:pt x="4" y="255"/>
                    <a:pt x="3" y="255"/>
                    <a:pt x="2" y="254"/>
                  </a:cubicBezTo>
                  <a:cubicBezTo>
                    <a:pt x="0" y="253"/>
                    <a:pt x="0" y="251"/>
                    <a:pt x="1" y="249"/>
                  </a:cubicBezTo>
                  <a:cubicBezTo>
                    <a:pt x="57" y="171"/>
                    <a:pt x="113" y="84"/>
                    <a:pt x="168" y="2"/>
                  </a:cubicBezTo>
                  <a:cubicBezTo>
                    <a:pt x="169" y="0"/>
                    <a:pt x="172" y="0"/>
                    <a:pt x="173" y="1"/>
                  </a:cubicBezTo>
                  <a:cubicBezTo>
                    <a:pt x="175" y="2"/>
                    <a:pt x="175" y="4"/>
                    <a:pt x="174" y="6"/>
                  </a:cubicBezTo>
                  <a:cubicBezTo>
                    <a:pt x="119" y="89"/>
                    <a:pt x="63" y="176"/>
                    <a:pt x="7" y="254"/>
                  </a:cubicBezTo>
                  <a:cubicBezTo>
                    <a:pt x="7" y="255"/>
                    <a:pt x="6" y="255"/>
                    <a:pt x="5" y="255"/>
                  </a:cubicBezTo>
                </a:path>
              </a:pathLst>
            </a:custGeom>
            <a:solidFill>
              <a:srgbClr val="E09531"/>
            </a:solidFill>
            <a:ln>
              <a:noFill/>
            </a:ln>
          </p:spPr>
          <p:txBody>
            <a:bodyPr lIns="68580" tIns="34290" rIns="68580" bIns="34290">
              <a:normAutofit/>
            </a:bodyPr>
            <a:lstStyle/>
            <a:p>
              <a:pPr fontAlgn="auto">
                <a:defRPr/>
              </a:pPr>
              <a:endParaRPr lang="zh-CN" altLang="en-US" sz="1400" noProof="1">
                <a:cs typeface="+mn-ea"/>
                <a:sym typeface="+mn-lt"/>
              </a:endParaRPr>
            </a:p>
          </p:txBody>
        </p:sp>
        <p:sp>
          <p:nvSpPr>
            <p:cNvPr id="57" name="Freeform 60"/>
            <p:cNvSpPr/>
            <p:nvPr/>
          </p:nvSpPr>
          <p:spPr bwMode="auto">
            <a:xfrm>
              <a:off x="5361959" y="6999757"/>
              <a:ext cx="493595" cy="724874"/>
            </a:xfrm>
            <a:custGeom>
              <a:avLst/>
              <a:gdLst>
                <a:gd name="T0" fmla="*/ 5 w 131"/>
                <a:gd name="T1" fmla="*/ 193 h 193"/>
                <a:gd name="T2" fmla="*/ 2 w 131"/>
                <a:gd name="T3" fmla="*/ 192 h 193"/>
                <a:gd name="T4" fmla="*/ 1 w 131"/>
                <a:gd name="T5" fmla="*/ 187 h 193"/>
                <a:gd name="T6" fmla="*/ 124 w 131"/>
                <a:gd name="T7" fmla="*/ 2 h 193"/>
                <a:gd name="T8" fmla="*/ 129 w 131"/>
                <a:gd name="T9" fmla="*/ 1 h 193"/>
                <a:gd name="T10" fmla="*/ 130 w 131"/>
                <a:gd name="T11" fmla="*/ 6 h 193"/>
                <a:gd name="T12" fmla="*/ 7 w 131"/>
                <a:gd name="T13" fmla="*/ 191 h 193"/>
                <a:gd name="T14" fmla="*/ 5 w 131"/>
                <a:gd name="T15" fmla="*/ 193 h 1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31" h="193">
                  <a:moveTo>
                    <a:pt x="5" y="193"/>
                  </a:moveTo>
                  <a:cubicBezTo>
                    <a:pt x="4" y="193"/>
                    <a:pt x="3" y="193"/>
                    <a:pt x="2" y="192"/>
                  </a:cubicBezTo>
                  <a:cubicBezTo>
                    <a:pt x="0" y="191"/>
                    <a:pt x="0" y="188"/>
                    <a:pt x="1" y="187"/>
                  </a:cubicBezTo>
                  <a:cubicBezTo>
                    <a:pt x="42" y="126"/>
                    <a:pt x="83" y="63"/>
                    <a:pt x="124" y="2"/>
                  </a:cubicBezTo>
                  <a:cubicBezTo>
                    <a:pt x="125" y="0"/>
                    <a:pt x="127" y="0"/>
                    <a:pt x="129" y="1"/>
                  </a:cubicBezTo>
                  <a:cubicBezTo>
                    <a:pt x="131" y="2"/>
                    <a:pt x="131" y="4"/>
                    <a:pt x="130" y="6"/>
                  </a:cubicBezTo>
                  <a:cubicBezTo>
                    <a:pt x="89" y="67"/>
                    <a:pt x="48" y="131"/>
                    <a:pt x="7" y="191"/>
                  </a:cubicBezTo>
                  <a:cubicBezTo>
                    <a:pt x="7" y="192"/>
                    <a:pt x="6" y="193"/>
                    <a:pt x="5" y="193"/>
                  </a:cubicBezTo>
                </a:path>
              </a:pathLst>
            </a:custGeom>
            <a:solidFill>
              <a:srgbClr val="E09531"/>
            </a:solidFill>
            <a:ln>
              <a:noFill/>
            </a:ln>
          </p:spPr>
          <p:txBody>
            <a:bodyPr lIns="68580" tIns="34290" rIns="68580" bIns="34290">
              <a:normAutofit/>
            </a:bodyPr>
            <a:lstStyle/>
            <a:p>
              <a:pPr fontAlgn="auto">
                <a:defRPr/>
              </a:pPr>
              <a:endParaRPr lang="zh-CN" altLang="en-US" sz="1400" noProof="1">
                <a:cs typeface="+mn-ea"/>
                <a:sym typeface="+mn-lt"/>
              </a:endParaRPr>
            </a:p>
          </p:txBody>
        </p:sp>
        <p:sp>
          <p:nvSpPr>
            <p:cNvPr id="58" name="Freeform 61"/>
            <p:cNvSpPr/>
            <p:nvPr/>
          </p:nvSpPr>
          <p:spPr bwMode="auto">
            <a:xfrm>
              <a:off x="5573499" y="7183618"/>
              <a:ext cx="327184" cy="481840"/>
            </a:xfrm>
            <a:custGeom>
              <a:avLst/>
              <a:gdLst>
                <a:gd name="T0" fmla="*/ 5 w 87"/>
                <a:gd name="T1" fmla="*/ 128 h 128"/>
                <a:gd name="T2" fmla="*/ 2 w 87"/>
                <a:gd name="T3" fmla="*/ 128 h 128"/>
                <a:gd name="T4" fmla="*/ 1 w 87"/>
                <a:gd name="T5" fmla="*/ 122 h 128"/>
                <a:gd name="T6" fmla="*/ 79 w 87"/>
                <a:gd name="T7" fmla="*/ 2 h 128"/>
                <a:gd name="T8" fmla="*/ 85 w 87"/>
                <a:gd name="T9" fmla="*/ 1 h 128"/>
                <a:gd name="T10" fmla="*/ 86 w 87"/>
                <a:gd name="T11" fmla="*/ 6 h 128"/>
                <a:gd name="T12" fmla="*/ 7 w 87"/>
                <a:gd name="T13" fmla="*/ 126 h 128"/>
                <a:gd name="T14" fmla="*/ 5 w 87"/>
                <a:gd name="T15" fmla="*/ 128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7" h="128">
                  <a:moveTo>
                    <a:pt x="5" y="128"/>
                  </a:moveTo>
                  <a:cubicBezTo>
                    <a:pt x="4" y="128"/>
                    <a:pt x="3" y="128"/>
                    <a:pt x="2" y="128"/>
                  </a:cubicBezTo>
                  <a:cubicBezTo>
                    <a:pt x="0" y="126"/>
                    <a:pt x="0" y="124"/>
                    <a:pt x="1" y="122"/>
                  </a:cubicBezTo>
                  <a:cubicBezTo>
                    <a:pt x="27" y="82"/>
                    <a:pt x="53" y="42"/>
                    <a:pt x="79" y="2"/>
                  </a:cubicBezTo>
                  <a:cubicBezTo>
                    <a:pt x="81" y="1"/>
                    <a:pt x="83" y="0"/>
                    <a:pt x="85" y="1"/>
                  </a:cubicBezTo>
                  <a:cubicBezTo>
                    <a:pt x="86" y="2"/>
                    <a:pt x="87" y="5"/>
                    <a:pt x="86" y="6"/>
                  </a:cubicBezTo>
                  <a:cubicBezTo>
                    <a:pt x="59" y="46"/>
                    <a:pt x="33" y="86"/>
                    <a:pt x="7" y="126"/>
                  </a:cubicBezTo>
                  <a:cubicBezTo>
                    <a:pt x="7" y="127"/>
                    <a:pt x="6" y="128"/>
                    <a:pt x="5" y="128"/>
                  </a:cubicBezTo>
                  <a:close/>
                </a:path>
              </a:pathLst>
            </a:custGeom>
            <a:solidFill>
              <a:srgbClr val="E09531"/>
            </a:solidFill>
            <a:ln>
              <a:noFill/>
            </a:ln>
          </p:spPr>
          <p:txBody>
            <a:bodyPr lIns="68580" tIns="34290" rIns="68580" bIns="34290">
              <a:normAutofit/>
            </a:bodyPr>
            <a:lstStyle/>
            <a:p>
              <a:pPr fontAlgn="auto">
                <a:defRPr/>
              </a:pPr>
              <a:endParaRPr lang="zh-CN" altLang="en-US" sz="1400" noProof="1">
                <a:cs typeface="+mn-ea"/>
                <a:sym typeface="+mn-lt"/>
              </a:endParaRPr>
            </a:p>
          </p:txBody>
        </p:sp>
        <p:sp>
          <p:nvSpPr>
            <p:cNvPr id="59" name="Freeform 62"/>
            <p:cNvSpPr/>
            <p:nvPr/>
          </p:nvSpPr>
          <p:spPr bwMode="auto">
            <a:xfrm>
              <a:off x="5782220" y="7367477"/>
              <a:ext cx="160772" cy="228240"/>
            </a:xfrm>
            <a:custGeom>
              <a:avLst/>
              <a:gdLst>
                <a:gd name="T0" fmla="*/ 5 w 42"/>
                <a:gd name="T1" fmla="*/ 61 h 61"/>
                <a:gd name="T2" fmla="*/ 2 w 42"/>
                <a:gd name="T3" fmla="*/ 60 h 61"/>
                <a:gd name="T4" fmla="*/ 1 w 42"/>
                <a:gd name="T5" fmla="*/ 55 h 61"/>
                <a:gd name="T6" fmla="*/ 35 w 42"/>
                <a:gd name="T7" fmla="*/ 2 h 61"/>
                <a:gd name="T8" fmla="*/ 40 w 42"/>
                <a:gd name="T9" fmla="*/ 1 h 61"/>
                <a:gd name="T10" fmla="*/ 41 w 42"/>
                <a:gd name="T11" fmla="*/ 6 h 61"/>
                <a:gd name="T12" fmla="*/ 7 w 42"/>
                <a:gd name="T13" fmla="*/ 59 h 61"/>
                <a:gd name="T14" fmla="*/ 5 w 42"/>
                <a:gd name="T15" fmla="*/ 61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2" h="61">
                  <a:moveTo>
                    <a:pt x="5" y="61"/>
                  </a:moveTo>
                  <a:cubicBezTo>
                    <a:pt x="4" y="61"/>
                    <a:pt x="3" y="61"/>
                    <a:pt x="2" y="60"/>
                  </a:cubicBezTo>
                  <a:cubicBezTo>
                    <a:pt x="0" y="59"/>
                    <a:pt x="0" y="57"/>
                    <a:pt x="1" y="55"/>
                  </a:cubicBezTo>
                  <a:cubicBezTo>
                    <a:pt x="12" y="37"/>
                    <a:pt x="24" y="20"/>
                    <a:pt x="35" y="2"/>
                  </a:cubicBezTo>
                  <a:cubicBezTo>
                    <a:pt x="36" y="1"/>
                    <a:pt x="39" y="0"/>
                    <a:pt x="40" y="1"/>
                  </a:cubicBezTo>
                  <a:cubicBezTo>
                    <a:pt x="42" y="2"/>
                    <a:pt x="42" y="4"/>
                    <a:pt x="41" y="6"/>
                  </a:cubicBezTo>
                  <a:cubicBezTo>
                    <a:pt x="30" y="24"/>
                    <a:pt x="18" y="41"/>
                    <a:pt x="7" y="59"/>
                  </a:cubicBezTo>
                  <a:cubicBezTo>
                    <a:pt x="7" y="60"/>
                    <a:pt x="6" y="60"/>
                    <a:pt x="5" y="61"/>
                  </a:cubicBezTo>
                  <a:close/>
                </a:path>
              </a:pathLst>
            </a:custGeom>
            <a:solidFill>
              <a:srgbClr val="E09531"/>
            </a:solidFill>
            <a:ln>
              <a:noFill/>
            </a:ln>
          </p:spPr>
          <p:txBody>
            <a:bodyPr lIns="68580" tIns="34290" rIns="68580" bIns="34290">
              <a:normAutofit fontScale="55000" lnSpcReduction="20000"/>
            </a:bodyPr>
            <a:lstStyle/>
            <a:p>
              <a:pPr fontAlgn="auto">
                <a:defRPr/>
              </a:pPr>
              <a:endParaRPr lang="zh-CN" altLang="en-US" sz="1400" noProof="1">
                <a:cs typeface="+mn-ea"/>
                <a:sym typeface="+mn-lt"/>
              </a:endParaRPr>
            </a:p>
          </p:txBody>
        </p:sp>
        <p:sp>
          <p:nvSpPr>
            <p:cNvPr id="60" name="Freeform 63"/>
            <p:cNvSpPr/>
            <p:nvPr/>
          </p:nvSpPr>
          <p:spPr bwMode="auto">
            <a:xfrm>
              <a:off x="4882465" y="6555957"/>
              <a:ext cx="284875" cy="228240"/>
            </a:xfrm>
            <a:custGeom>
              <a:avLst/>
              <a:gdLst>
                <a:gd name="T0" fmla="*/ 73 w 76"/>
                <a:gd name="T1" fmla="*/ 60 h 61"/>
                <a:gd name="T2" fmla="*/ 70 w 76"/>
                <a:gd name="T3" fmla="*/ 60 h 61"/>
                <a:gd name="T4" fmla="*/ 2 w 76"/>
                <a:gd name="T5" fmla="*/ 8 h 61"/>
                <a:gd name="T6" fmla="*/ 1 w 76"/>
                <a:gd name="T7" fmla="*/ 2 h 61"/>
                <a:gd name="T8" fmla="*/ 7 w 76"/>
                <a:gd name="T9" fmla="*/ 2 h 61"/>
                <a:gd name="T10" fmla="*/ 74 w 76"/>
                <a:gd name="T11" fmla="*/ 54 h 61"/>
                <a:gd name="T12" fmla="*/ 75 w 76"/>
                <a:gd name="T13" fmla="*/ 59 h 61"/>
                <a:gd name="T14" fmla="*/ 73 w 76"/>
                <a:gd name="T15" fmla="*/ 60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6" h="61">
                  <a:moveTo>
                    <a:pt x="73" y="60"/>
                  </a:moveTo>
                  <a:cubicBezTo>
                    <a:pt x="72" y="61"/>
                    <a:pt x="71" y="60"/>
                    <a:pt x="70" y="60"/>
                  </a:cubicBezTo>
                  <a:cubicBezTo>
                    <a:pt x="2" y="8"/>
                    <a:pt x="2" y="8"/>
                    <a:pt x="2" y="8"/>
                  </a:cubicBezTo>
                  <a:cubicBezTo>
                    <a:pt x="0" y="6"/>
                    <a:pt x="0" y="4"/>
                    <a:pt x="1" y="2"/>
                  </a:cubicBezTo>
                  <a:cubicBezTo>
                    <a:pt x="3" y="1"/>
                    <a:pt x="5" y="0"/>
                    <a:pt x="7" y="2"/>
                  </a:cubicBezTo>
                  <a:cubicBezTo>
                    <a:pt x="74" y="54"/>
                    <a:pt x="74" y="54"/>
                    <a:pt x="74" y="54"/>
                  </a:cubicBezTo>
                  <a:cubicBezTo>
                    <a:pt x="76" y="55"/>
                    <a:pt x="76" y="57"/>
                    <a:pt x="75" y="59"/>
                  </a:cubicBezTo>
                  <a:cubicBezTo>
                    <a:pt x="75" y="60"/>
                    <a:pt x="74" y="60"/>
                    <a:pt x="73" y="60"/>
                  </a:cubicBezTo>
                  <a:close/>
                </a:path>
              </a:pathLst>
            </a:custGeom>
            <a:solidFill>
              <a:srgbClr val="E09531"/>
            </a:solidFill>
            <a:ln>
              <a:noFill/>
            </a:ln>
          </p:spPr>
          <p:txBody>
            <a:bodyPr lIns="68580" tIns="34290" rIns="68580" bIns="34290">
              <a:normAutofit fontScale="60000" lnSpcReduction="20000"/>
            </a:bodyPr>
            <a:lstStyle/>
            <a:p>
              <a:pPr fontAlgn="auto">
                <a:defRPr/>
              </a:pPr>
              <a:endParaRPr lang="zh-CN" altLang="en-US" sz="1400" noProof="1">
                <a:cs typeface="+mn-ea"/>
                <a:sym typeface="+mn-lt"/>
              </a:endParaRPr>
            </a:p>
          </p:txBody>
        </p:sp>
        <p:sp>
          <p:nvSpPr>
            <p:cNvPr id="61" name="Freeform 64"/>
            <p:cNvSpPr/>
            <p:nvPr/>
          </p:nvSpPr>
          <p:spPr bwMode="auto">
            <a:xfrm>
              <a:off x="4944517" y="6507351"/>
              <a:ext cx="163592" cy="327566"/>
            </a:xfrm>
            <a:custGeom>
              <a:avLst/>
              <a:gdLst>
                <a:gd name="T0" fmla="*/ 5 w 43"/>
                <a:gd name="T1" fmla="*/ 86 h 87"/>
                <a:gd name="T2" fmla="*/ 2 w 43"/>
                <a:gd name="T3" fmla="*/ 86 h 87"/>
                <a:gd name="T4" fmla="*/ 1 w 43"/>
                <a:gd name="T5" fmla="*/ 81 h 87"/>
                <a:gd name="T6" fmla="*/ 35 w 43"/>
                <a:gd name="T7" fmla="*/ 3 h 87"/>
                <a:gd name="T8" fmla="*/ 40 w 43"/>
                <a:gd name="T9" fmla="*/ 1 h 87"/>
                <a:gd name="T10" fmla="*/ 42 w 43"/>
                <a:gd name="T11" fmla="*/ 6 h 87"/>
                <a:gd name="T12" fmla="*/ 7 w 43"/>
                <a:gd name="T13" fmla="*/ 84 h 87"/>
                <a:gd name="T14" fmla="*/ 5 w 43"/>
                <a:gd name="T15" fmla="*/ 86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3" h="87">
                  <a:moveTo>
                    <a:pt x="5" y="86"/>
                  </a:moveTo>
                  <a:cubicBezTo>
                    <a:pt x="4" y="87"/>
                    <a:pt x="3" y="86"/>
                    <a:pt x="2" y="86"/>
                  </a:cubicBezTo>
                  <a:cubicBezTo>
                    <a:pt x="1" y="85"/>
                    <a:pt x="0" y="83"/>
                    <a:pt x="1" y="81"/>
                  </a:cubicBezTo>
                  <a:cubicBezTo>
                    <a:pt x="35" y="3"/>
                    <a:pt x="35" y="3"/>
                    <a:pt x="35" y="3"/>
                  </a:cubicBezTo>
                  <a:cubicBezTo>
                    <a:pt x="36" y="1"/>
                    <a:pt x="38" y="0"/>
                    <a:pt x="40" y="1"/>
                  </a:cubicBezTo>
                  <a:cubicBezTo>
                    <a:pt x="42" y="2"/>
                    <a:pt x="43" y="4"/>
                    <a:pt x="42" y="6"/>
                  </a:cubicBezTo>
                  <a:cubicBezTo>
                    <a:pt x="7" y="84"/>
                    <a:pt x="7" y="84"/>
                    <a:pt x="7" y="84"/>
                  </a:cubicBezTo>
                  <a:cubicBezTo>
                    <a:pt x="7" y="85"/>
                    <a:pt x="6" y="86"/>
                    <a:pt x="5" y="86"/>
                  </a:cubicBezTo>
                  <a:close/>
                </a:path>
              </a:pathLst>
            </a:custGeom>
            <a:solidFill>
              <a:srgbClr val="E09531"/>
            </a:solidFill>
            <a:ln>
              <a:noFill/>
            </a:ln>
          </p:spPr>
          <p:txBody>
            <a:bodyPr lIns="68580" tIns="34290" rIns="68580" bIns="34290">
              <a:normAutofit fontScale="92500" lnSpcReduction="20000"/>
            </a:bodyPr>
            <a:lstStyle/>
            <a:p>
              <a:pPr fontAlgn="auto">
                <a:defRPr/>
              </a:pPr>
              <a:endParaRPr lang="zh-CN" altLang="en-US" sz="1400" noProof="1">
                <a:cs typeface="+mn-ea"/>
                <a:sym typeface="+mn-lt"/>
              </a:endParaRPr>
            </a:p>
          </p:txBody>
        </p:sp>
        <p:sp>
          <p:nvSpPr>
            <p:cNvPr id="62" name="Freeform 65"/>
            <p:cNvSpPr/>
            <p:nvPr/>
          </p:nvSpPr>
          <p:spPr bwMode="auto">
            <a:xfrm>
              <a:off x="5074263" y="6507351"/>
              <a:ext cx="287696" cy="228240"/>
            </a:xfrm>
            <a:custGeom>
              <a:avLst/>
              <a:gdLst>
                <a:gd name="T0" fmla="*/ 73 w 77"/>
                <a:gd name="T1" fmla="*/ 60 h 61"/>
                <a:gd name="T2" fmla="*/ 70 w 77"/>
                <a:gd name="T3" fmla="*/ 60 h 61"/>
                <a:gd name="T4" fmla="*/ 2 w 77"/>
                <a:gd name="T5" fmla="*/ 7 h 61"/>
                <a:gd name="T6" fmla="*/ 2 w 77"/>
                <a:gd name="T7" fmla="*/ 2 h 61"/>
                <a:gd name="T8" fmla="*/ 7 w 77"/>
                <a:gd name="T9" fmla="*/ 2 h 61"/>
                <a:gd name="T10" fmla="*/ 75 w 77"/>
                <a:gd name="T11" fmla="*/ 54 h 61"/>
                <a:gd name="T12" fmla="*/ 75 w 77"/>
                <a:gd name="T13" fmla="*/ 59 h 61"/>
                <a:gd name="T14" fmla="*/ 73 w 77"/>
                <a:gd name="T15" fmla="*/ 60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7" h="61">
                  <a:moveTo>
                    <a:pt x="73" y="60"/>
                  </a:moveTo>
                  <a:cubicBezTo>
                    <a:pt x="72" y="61"/>
                    <a:pt x="71" y="60"/>
                    <a:pt x="70" y="60"/>
                  </a:cubicBezTo>
                  <a:cubicBezTo>
                    <a:pt x="2" y="7"/>
                    <a:pt x="2" y="7"/>
                    <a:pt x="2" y="7"/>
                  </a:cubicBezTo>
                  <a:cubicBezTo>
                    <a:pt x="1" y="6"/>
                    <a:pt x="0" y="4"/>
                    <a:pt x="2" y="2"/>
                  </a:cubicBezTo>
                  <a:cubicBezTo>
                    <a:pt x="3" y="1"/>
                    <a:pt x="5" y="0"/>
                    <a:pt x="7" y="2"/>
                  </a:cubicBezTo>
                  <a:cubicBezTo>
                    <a:pt x="75" y="54"/>
                    <a:pt x="75" y="54"/>
                    <a:pt x="75" y="54"/>
                  </a:cubicBezTo>
                  <a:cubicBezTo>
                    <a:pt x="76" y="55"/>
                    <a:pt x="77" y="57"/>
                    <a:pt x="75" y="59"/>
                  </a:cubicBezTo>
                  <a:cubicBezTo>
                    <a:pt x="75" y="60"/>
                    <a:pt x="74" y="60"/>
                    <a:pt x="73" y="60"/>
                  </a:cubicBezTo>
                  <a:close/>
                </a:path>
              </a:pathLst>
            </a:custGeom>
            <a:solidFill>
              <a:srgbClr val="E09531"/>
            </a:solidFill>
            <a:ln>
              <a:noFill/>
            </a:ln>
          </p:spPr>
          <p:txBody>
            <a:bodyPr lIns="68580" tIns="34290" rIns="68580" bIns="34290">
              <a:normAutofit fontScale="60000" lnSpcReduction="20000"/>
            </a:bodyPr>
            <a:lstStyle/>
            <a:p>
              <a:pPr fontAlgn="auto">
                <a:defRPr/>
              </a:pPr>
              <a:endParaRPr lang="zh-CN" altLang="en-US" sz="1400" noProof="1">
                <a:cs typeface="+mn-ea"/>
                <a:sym typeface="+mn-lt"/>
              </a:endParaRPr>
            </a:p>
          </p:txBody>
        </p:sp>
        <p:sp>
          <p:nvSpPr>
            <p:cNvPr id="63" name="Freeform 66"/>
            <p:cNvSpPr/>
            <p:nvPr/>
          </p:nvSpPr>
          <p:spPr bwMode="auto">
            <a:xfrm>
              <a:off x="5136315" y="6458744"/>
              <a:ext cx="163592" cy="323340"/>
            </a:xfrm>
            <a:custGeom>
              <a:avLst/>
              <a:gdLst>
                <a:gd name="T0" fmla="*/ 5 w 43"/>
                <a:gd name="T1" fmla="*/ 86 h 86"/>
                <a:gd name="T2" fmla="*/ 3 w 43"/>
                <a:gd name="T3" fmla="*/ 86 h 86"/>
                <a:gd name="T4" fmla="*/ 1 w 43"/>
                <a:gd name="T5" fmla="*/ 81 h 86"/>
                <a:gd name="T6" fmla="*/ 35 w 43"/>
                <a:gd name="T7" fmla="*/ 3 h 86"/>
                <a:gd name="T8" fmla="*/ 40 w 43"/>
                <a:gd name="T9" fmla="*/ 1 h 86"/>
                <a:gd name="T10" fmla="*/ 42 w 43"/>
                <a:gd name="T11" fmla="*/ 6 h 86"/>
                <a:gd name="T12" fmla="*/ 8 w 43"/>
                <a:gd name="T13" fmla="*/ 84 h 86"/>
                <a:gd name="T14" fmla="*/ 5 w 43"/>
                <a:gd name="T15" fmla="*/ 86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3" h="86">
                  <a:moveTo>
                    <a:pt x="5" y="86"/>
                  </a:moveTo>
                  <a:cubicBezTo>
                    <a:pt x="4" y="86"/>
                    <a:pt x="3" y="86"/>
                    <a:pt x="3" y="86"/>
                  </a:cubicBezTo>
                  <a:cubicBezTo>
                    <a:pt x="1" y="85"/>
                    <a:pt x="0" y="83"/>
                    <a:pt x="1" y="81"/>
                  </a:cubicBezTo>
                  <a:cubicBezTo>
                    <a:pt x="35" y="3"/>
                    <a:pt x="35" y="3"/>
                    <a:pt x="35" y="3"/>
                  </a:cubicBezTo>
                  <a:cubicBezTo>
                    <a:pt x="36" y="1"/>
                    <a:pt x="38" y="0"/>
                    <a:pt x="40" y="1"/>
                  </a:cubicBezTo>
                  <a:cubicBezTo>
                    <a:pt x="42" y="2"/>
                    <a:pt x="43" y="4"/>
                    <a:pt x="42" y="6"/>
                  </a:cubicBezTo>
                  <a:cubicBezTo>
                    <a:pt x="8" y="84"/>
                    <a:pt x="8" y="84"/>
                    <a:pt x="8" y="84"/>
                  </a:cubicBezTo>
                  <a:cubicBezTo>
                    <a:pt x="7" y="85"/>
                    <a:pt x="6" y="86"/>
                    <a:pt x="5" y="86"/>
                  </a:cubicBezTo>
                </a:path>
              </a:pathLst>
            </a:custGeom>
            <a:solidFill>
              <a:srgbClr val="E09531"/>
            </a:solidFill>
            <a:ln>
              <a:noFill/>
            </a:ln>
          </p:spPr>
          <p:txBody>
            <a:bodyPr lIns="68580" tIns="34290" rIns="68580" bIns="34290">
              <a:normAutofit fontScale="92500" lnSpcReduction="20000"/>
            </a:bodyPr>
            <a:lstStyle/>
            <a:p>
              <a:pPr fontAlgn="auto">
                <a:defRPr/>
              </a:pPr>
              <a:endParaRPr lang="zh-CN" altLang="en-US" sz="1400" noProof="1">
                <a:cs typeface="+mn-ea"/>
                <a:sym typeface="+mn-lt"/>
              </a:endParaRPr>
            </a:p>
          </p:txBody>
        </p:sp>
        <p:sp>
          <p:nvSpPr>
            <p:cNvPr id="64" name="Freeform 67"/>
            <p:cNvSpPr/>
            <p:nvPr/>
          </p:nvSpPr>
          <p:spPr bwMode="auto">
            <a:xfrm>
              <a:off x="5268880" y="6458744"/>
              <a:ext cx="284876" cy="224013"/>
            </a:xfrm>
            <a:custGeom>
              <a:avLst/>
              <a:gdLst>
                <a:gd name="T0" fmla="*/ 72 w 76"/>
                <a:gd name="T1" fmla="*/ 60 h 60"/>
                <a:gd name="T2" fmla="*/ 69 w 76"/>
                <a:gd name="T3" fmla="*/ 60 h 60"/>
                <a:gd name="T4" fmla="*/ 1 w 76"/>
                <a:gd name="T5" fmla="*/ 7 h 60"/>
                <a:gd name="T6" fmla="*/ 1 w 76"/>
                <a:gd name="T7" fmla="*/ 2 h 60"/>
                <a:gd name="T8" fmla="*/ 6 w 76"/>
                <a:gd name="T9" fmla="*/ 1 h 60"/>
                <a:gd name="T10" fmla="*/ 74 w 76"/>
                <a:gd name="T11" fmla="*/ 54 h 60"/>
                <a:gd name="T12" fmla="*/ 75 w 76"/>
                <a:gd name="T13" fmla="*/ 59 h 60"/>
                <a:gd name="T14" fmla="*/ 72 w 76"/>
                <a:gd name="T15" fmla="*/ 6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6" h="60">
                  <a:moveTo>
                    <a:pt x="72" y="60"/>
                  </a:moveTo>
                  <a:cubicBezTo>
                    <a:pt x="71" y="60"/>
                    <a:pt x="70" y="60"/>
                    <a:pt x="69" y="60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0" y="6"/>
                    <a:pt x="0" y="4"/>
                    <a:pt x="1" y="2"/>
                  </a:cubicBezTo>
                  <a:cubicBezTo>
                    <a:pt x="2" y="1"/>
                    <a:pt x="4" y="0"/>
                    <a:pt x="6" y="1"/>
                  </a:cubicBezTo>
                  <a:cubicBezTo>
                    <a:pt x="74" y="54"/>
                    <a:pt x="74" y="54"/>
                    <a:pt x="74" y="54"/>
                  </a:cubicBezTo>
                  <a:cubicBezTo>
                    <a:pt x="75" y="55"/>
                    <a:pt x="76" y="57"/>
                    <a:pt x="75" y="59"/>
                  </a:cubicBezTo>
                  <a:cubicBezTo>
                    <a:pt x="74" y="60"/>
                    <a:pt x="73" y="60"/>
                    <a:pt x="72" y="60"/>
                  </a:cubicBezTo>
                </a:path>
              </a:pathLst>
            </a:custGeom>
            <a:solidFill>
              <a:srgbClr val="E09531"/>
            </a:solidFill>
            <a:ln>
              <a:noFill/>
            </a:ln>
          </p:spPr>
          <p:txBody>
            <a:bodyPr lIns="68580" tIns="34290" rIns="68580" bIns="34290">
              <a:normAutofit fontScale="60000" lnSpcReduction="20000"/>
            </a:bodyPr>
            <a:lstStyle/>
            <a:p>
              <a:pPr fontAlgn="auto">
                <a:defRPr/>
              </a:pPr>
              <a:endParaRPr lang="zh-CN" altLang="en-US" sz="1400" noProof="1">
                <a:cs typeface="+mn-ea"/>
                <a:sym typeface="+mn-lt"/>
              </a:endParaRPr>
            </a:p>
          </p:txBody>
        </p:sp>
        <p:sp>
          <p:nvSpPr>
            <p:cNvPr id="65" name="Freeform 68"/>
            <p:cNvSpPr/>
            <p:nvPr/>
          </p:nvSpPr>
          <p:spPr bwMode="auto">
            <a:xfrm>
              <a:off x="5328112" y="6410138"/>
              <a:ext cx="163592" cy="323339"/>
            </a:xfrm>
            <a:custGeom>
              <a:avLst/>
              <a:gdLst>
                <a:gd name="T0" fmla="*/ 5 w 43"/>
                <a:gd name="T1" fmla="*/ 86 h 86"/>
                <a:gd name="T2" fmla="*/ 3 w 43"/>
                <a:gd name="T3" fmla="*/ 86 h 86"/>
                <a:gd name="T4" fmla="*/ 1 w 43"/>
                <a:gd name="T5" fmla="*/ 81 h 86"/>
                <a:gd name="T6" fmla="*/ 35 w 43"/>
                <a:gd name="T7" fmla="*/ 3 h 86"/>
                <a:gd name="T8" fmla="*/ 40 w 43"/>
                <a:gd name="T9" fmla="*/ 1 h 86"/>
                <a:gd name="T10" fmla="*/ 42 w 43"/>
                <a:gd name="T11" fmla="*/ 6 h 86"/>
                <a:gd name="T12" fmla="*/ 8 w 43"/>
                <a:gd name="T13" fmla="*/ 84 h 86"/>
                <a:gd name="T14" fmla="*/ 5 w 43"/>
                <a:gd name="T15" fmla="*/ 86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3" h="86">
                  <a:moveTo>
                    <a:pt x="5" y="86"/>
                  </a:moveTo>
                  <a:cubicBezTo>
                    <a:pt x="4" y="86"/>
                    <a:pt x="4" y="86"/>
                    <a:pt x="3" y="86"/>
                  </a:cubicBezTo>
                  <a:cubicBezTo>
                    <a:pt x="1" y="85"/>
                    <a:pt x="0" y="83"/>
                    <a:pt x="1" y="81"/>
                  </a:cubicBezTo>
                  <a:cubicBezTo>
                    <a:pt x="35" y="3"/>
                    <a:pt x="35" y="3"/>
                    <a:pt x="35" y="3"/>
                  </a:cubicBezTo>
                  <a:cubicBezTo>
                    <a:pt x="36" y="1"/>
                    <a:pt x="39" y="0"/>
                    <a:pt x="40" y="1"/>
                  </a:cubicBezTo>
                  <a:cubicBezTo>
                    <a:pt x="42" y="2"/>
                    <a:pt x="43" y="4"/>
                    <a:pt x="42" y="6"/>
                  </a:cubicBezTo>
                  <a:cubicBezTo>
                    <a:pt x="8" y="84"/>
                    <a:pt x="8" y="84"/>
                    <a:pt x="8" y="84"/>
                  </a:cubicBezTo>
                  <a:cubicBezTo>
                    <a:pt x="7" y="85"/>
                    <a:pt x="6" y="86"/>
                    <a:pt x="5" y="86"/>
                  </a:cubicBezTo>
                </a:path>
              </a:pathLst>
            </a:custGeom>
            <a:solidFill>
              <a:srgbClr val="E09531"/>
            </a:solidFill>
            <a:ln>
              <a:noFill/>
            </a:ln>
          </p:spPr>
          <p:txBody>
            <a:bodyPr lIns="68580" tIns="34290" rIns="68580" bIns="34290">
              <a:normAutofit fontScale="92500" lnSpcReduction="20000"/>
            </a:bodyPr>
            <a:lstStyle/>
            <a:p>
              <a:pPr fontAlgn="auto">
                <a:defRPr/>
              </a:pPr>
              <a:endParaRPr lang="zh-CN" altLang="en-US" sz="1400" noProof="1">
                <a:cs typeface="+mn-ea"/>
                <a:sym typeface="+mn-lt"/>
              </a:endParaRPr>
            </a:p>
          </p:txBody>
        </p:sp>
        <p:sp>
          <p:nvSpPr>
            <p:cNvPr id="66" name="Freeform 69"/>
            <p:cNvSpPr/>
            <p:nvPr/>
          </p:nvSpPr>
          <p:spPr bwMode="auto">
            <a:xfrm>
              <a:off x="5460677" y="6410138"/>
              <a:ext cx="284876" cy="226126"/>
            </a:xfrm>
            <a:custGeom>
              <a:avLst/>
              <a:gdLst>
                <a:gd name="T0" fmla="*/ 73 w 76"/>
                <a:gd name="T1" fmla="*/ 60 h 60"/>
                <a:gd name="T2" fmla="*/ 69 w 76"/>
                <a:gd name="T3" fmla="*/ 60 h 60"/>
                <a:gd name="T4" fmla="*/ 2 w 76"/>
                <a:gd name="T5" fmla="*/ 7 h 60"/>
                <a:gd name="T6" fmla="*/ 1 w 76"/>
                <a:gd name="T7" fmla="*/ 2 h 60"/>
                <a:gd name="T8" fmla="*/ 6 w 76"/>
                <a:gd name="T9" fmla="*/ 1 h 60"/>
                <a:gd name="T10" fmla="*/ 74 w 76"/>
                <a:gd name="T11" fmla="*/ 54 h 60"/>
                <a:gd name="T12" fmla="*/ 75 w 76"/>
                <a:gd name="T13" fmla="*/ 59 h 60"/>
                <a:gd name="T14" fmla="*/ 73 w 76"/>
                <a:gd name="T15" fmla="*/ 6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6" h="60">
                  <a:moveTo>
                    <a:pt x="73" y="60"/>
                  </a:moveTo>
                  <a:cubicBezTo>
                    <a:pt x="72" y="60"/>
                    <a:pt x="70" y="60"/>
                    <a:pt x="69" y="60"/>
                  </a:cubicBezTo>
                  <a:cubicBezTo>
                    <a:pt x="2" y="7"/>
                    <a:pt x="2" y="7"/>
                    <a:pt x="2" y="7"/>
                  </a:cubicBezTo>
                  <a:cubicBezTo>
                    <a:pt x="0" y="6"/>
                    <a:pt x="0" y="4"/>
                    <a:pt x="1" y="2"/>
                  </a:cubicBezTo>
                  <a:cubicBezTo>
                    <a:pt x="2" y="0"/>
                    <a:pt x="5" y="0"/>
                    <a:pt x="6" y="1"/>
                  </a:cubicBezTo>
                  <a:cubicBezTo>
                    <a:pt x="74" y="54"/>
                    <a:pt x="74" y="54"/>
                    <a:pt x="74" y="54"/>
                  </a:cubicBezTo>
                  <a:cubicBezTo>
                    <a:pt x="76" y="55"/>
                    <a:pt x="76" y="57"/>
                    <a:pt x="75" y="59"/>
                  </a:cubicBezTo>
                  <a:cubicBezTo>
                    <a:pt x="74" y="60"/>
                    <a:pt x="73" y="60"/>
                    <a:pt x="73" y="60"/>
                  </a:cubicBezTo>
                </a:path>
              </a:pathLst>
            </a:custGeom>
            <a:solidFill>
              <a:srgbClr val="E09531"/>
            </a:solidFill>
            <a:ln>
              <a:noFill/>
            </a:ln>
          </p:spPr>
          <p:txBody>
            <a:bodyPr lIns="68580" tIns="34290" rIns="68580" bIns="34290">
              <a:normAutofit fontScale="60000" lnSpcReduction="20000"/>
            </a:bodyPr>
            <a:lstStyle/>
            <a:p>
              <a:pPr fontAlgn="auto">
                <a:defRPr/>
              </a:pPr>
              <a:endParaRPr lang="zh-CN" altLang="en-US" sz="1400" noProof="1">
                <a:cs typeface="+mn-ea"/>
                <a:sym typeface="+mn-lt"/>
              </a:endParaRPr>
            </a:p>
          </p:txBody>
        </p:sp>
        <p:sp>
          <p:nvSpPr>
            <p:cNvPr id="67" name="Freeform 70"/>
            <p:cNvSpPr/>
            <p:nvPr/>
          </p:nvSpPr>
          <p:spPr bwMode="auto">
            <a:xfrm>
              <a:off x="5522729" y="6361531"/>
              <a:ext cx="157951" cy="321226"/>
            </a:xfrm>
            <a:custGeom>
              <a:avLst/>
              <a:gdLst>
                <a:gd name="T0" fmla="*/ 5 w 43"/>
                <a:gd name="T1" fmla="*/ 86 h 86"/>
                <a:gd name="T2" fmla="*/ 3 w 43"/>
                <a:gd name="T3" fmla="*/ 86 h 86"/>
                <a:gd name="T4" fmla="*/ 1 w 43"/>
                <a:gd name="T5" fmla="*/ 81 h 86"/>
                <a:gd name="T6" fmla="*/ 36 w 43"/>
                <a:gd name="T7" fmla="*/ 3 h 86"/>
                <a:gd name="T8" fmla="*/ 41 w 43"/>
                <a:gd name="T9" fmla="*/ 1 h 86"/>
                <a:gd name="T10" fmla="*/ 43 w 43"/>
                <a:gd name="T11" fmla="*/ 6 h 86"/>
                <a:gd name="T12" fmla="*/ 8 w 43"/>
                <a:gd name="T13" fmla="*/ 84 h 86"/>
                <a:gd name="T14" fmla="*/ 5 w 43"/>
                <a:gd name="T15" fmla="*/ 86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3" h="86">
                  <a:moveTo>
                    <a:pt x="5" y="86"/>
                  </a:moveTo>
                  <a:cubicBezTo>
                    <a:pt x="5" y="86"/>
                    <a:pt x="4" y="86"/>
                    <a:pt x="3" y="86"/>
                  </a:cubicBezTo>
                  <a:cubicBezTo>
                    <a:pt x="1" y="85"/>
                    <a:pt x="0" y="83"/>
                    <a:pt x="1" y="81"/>
                  </a:cubicBezTo>
                  <a:cubicBezTo>
                    <a:pt x="36" y="3"/>
                    <a:pt x="36" y="3"/>
                    <a:pt x="36" y="3"/>
                  </a:cubicBezTo>
                  <a:cubicBezTo>
                    <a:pt x="36" y="1"/>
                    <a:pt x="39" y="0"/>
                    <a:pt x="41" y="1"/>
                  </a:cubicBezTo>
                  <a:cubicBezTo>
                    <a:pt x="43" y="2"/>
                    <a:pt x="43" y="4"/>
                    <a:pt x="43" y="6"/>
                  </a:cubicBezTo>
                  <a:cubicBezTo>
                    <a:pt x="8" y="84"/>
                    <a:pt x="8" y="84"/>
                    <a:pt x="8" y="84"/>
                  </a:cubicBezTo>
                  <a:cubicBezTo>
                    <a:pt x="7" y="85"/>
                    <a:pt x="7" y="86"/>
                    <a:pt x="5" y="86"/>
                  </a:cubicBezTo>
                </a:path>
              </a:pathLst>
            </a:custGeom>
            <a:solidFill>
              <a:srgbClr val="E09531"/>
            </a:solidFill>
            <a:ln>
              <a:noFill/>
            </a:ln>
          </p:spPr>
          <p:txBody>
            <a:bodyPr lIns="68580" tIns="34290" rIns="68580" bIns="34290">
              <a:normAutofit fontScale="92500" lnSpcReduction="20000"/>
            </a:bodyPr>
            <a:lstStyle/>
            <a:p>
              <a:pPr fontAlgn="auto">
                <a:defRPr/>
              </a:pPr>
              <a:endParaRPr lang="zh-CN" altLang="en-US" sz="1400" noProof="1">
                <a:cs typeface="+mn-ea"/>
                <a:sym typeface="+mn-lt"/>
              </a:endParaRPr>
            </a:p>
          </p:txBody>
        </p:sp>
        <p:sp>
          <p:nvSpPr>
            <p:cNvPr id="68" name="Freeform 71"/>
            <p:cNvSpPr/>
            <p:nvPr/>
          </p:nvSpPr>
          <p:spPr bwMode="auto">
            <a:xfrm>
              <a:off x="4321175" y="5211878"/>
              <a:ext cx="1771305" cy="1341966"/>
            </a:xfrm>
            <a:custGeom>
              <a:avLst/>
              <a:gdLst>
                <a:gd name="T0" fmla="*/ 411 w 471"/>
                <a:gd name="T1" fmla="*/ 160 h 357"/>
                <a:gd name="T2" fmla="*/ 411 w 471"/>
                <a:gd name="T3" fmla="*/ 159 h 357"/>
                <a:gd name="T4" fmla="*/ 177 w 471"/>
                <a:gd name="T5" fmla="*/ 26 h 357"/>
                <a:gd name="T6" fmla="*/ 35 w 471"/>
                <a:gd name="T7" fmla="*/ 255 h 357"/>
                <a:gd name="T8" fmla="*/ 35 w 471"/>
                <a:gd name="T9" fmla="*/ 256 h 357"/>
                <a:gd name="T10" fmla="*/ 6 w 471"/>
                <a:gd name="T11" fmla="*/ 314 h 357"/>
                <a:gd name="T12" fmla="*/ 67 w 471"/>
                <a:gd name="T13" fmla="*/ 350 h 357"/>
                <a:gd name="T14" fmla="*/ 428 w 471"/>
                <a:gd name="T15" fmla="*/ 258 h 357"/>
                <a:gd name="T16" fmla="*/ 464 w 471"/>
                <a:gd name="T17" fmla="*/ 197 h 357"/>
                <a:gd name="T18" fmla="*/ 411 w 471"/>
                <a:gd name="T19" fmla="*/ 160 h 3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71" h="357">
                  <a:moveTo>
                    <a:pt x="411" y="160"/>
                  </a:moveTo>
                  <a:cubicBezTo>
                    <a:pt x="411" y="159"/>
                    <a:pt x="411" y="159"/>
                    <a:pt x="411" y="159"/>
                  </a:cubicBezTo>
                  <a:cubicBezTo>
                    <a:pt x="386" y="59"/>
                    <a:pt x="281" y="0"/>
                    <a:pt x="177" y="26"/>
                  </a:cubicBezTo>
                  <a:cubicBezTo>
                    <a:pt x="73" y="53"/>
                    <a:pt x="9" y="155"/>
                    <a:pt x="35" y="255"/>
                  </a:cubicBezTo>
                  <a:cubicBezTo>
                    <a:pt x="35" y="256"/>
                    <a:pt x="35" y="256"/>
                    <a:pt x="35" y="256"/>
                  </a:cubicBezTo>
                  <a:cubicBezTo>
                    <a:pt x="13" y="266"/>
                    <a:pt x="0" y="290"/>
                    <a:pt x="6" y="314"/>
                  </a:cubicBezTo>
                  <a:cubicBezTo>
                    <a:pt x="13" y="340"/>
                    <a:pt x="40" y="357"/>
                    <a:pt x="67" y="350"/>
                  </a:cubicBezTo>
                  <a:cubicBezTo>
                    <a:pt x="428" y="258"/>
                    <a:pt x="428" y="258"/>
                    <a:pt x="428" y="258"/>
                  </a:cubicBezTo>
                  <a:cubicBezTo>
                    <a:pt x="455" y="251"/>
                    <a:pt x="471" y="224"/>
                    <a:pt x="464" y="197"/>
                  </a:cubicBezTo>
                  <a:cubicBezTo>
                    <a:pt x="458" y="173"/>
                    <a:pt x="435" y="158"/>
                    <a:pt x="411" y="160"/>
                  </a:cubicBez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txBody>
            <a:bodyPr lIns="68580" tIns="34290" rIns="68580" bIns="34290">
              <a:normAutofit/>
            </a:bodyPr>
            <a:lstStyle/>
            <a:p>
              <a:pPr fontAlgn="auto">
                <a:defRPr/>
              </a:pPr>
              <a:endParaRPr lang="zh-CN" altLang="en-US" sz="1400" noProof="1">
                <a:cs typeface="+mn-ea"/>
                <a:sym typeface="+mn-lt"/>
              </a:endParaRPr>
            </a:p>
          </p:txBody>
        </p:sp>
        <p:sp>
          <p:nvSpPr>
            <p:cNvPr id="69" name="Freeform 72"/>
            <p:cNvSpPr/>
            <p:nvPr/>
          </p:nvSpPr>
          <p:spPr bwMode="auto">
            <a:xfrm>
              <a:off x="5328112" y="6927904"/>
              <a:ext cx="1125399" cy="1039759"/>
            </a:xfrm>
            <a:custGeom>
              <a:avLst/>
              <a:gdLst>
                <a:gd name="T0" fmla="*/ 299 w 299"/>
                <a:gd name="T1" fmla="*/ 0 h 277"/>
                <a:gd name="T2" fmla="*/ 0 w 299"/>
                <a:gd name="T3" fmla="*/ 0 h 277"/>
                <a:gd name="T4" fmla="*/ 13 w 299"/>
                <a:gd name="T5" fmla="*/ 265 h 277"/>
                <a:gd name="T6" fmla="*/ 286 w 299"/>
                <a:gd name="T7" fmla="*/ 265 h 277"/>
                <a:gd name="T8" fmla="*/ 299 w 299"/>
                <a:gd name="T9" fmla="*/ 0 h 2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9" h="277">
                  <a:moveTo>
                    <a:pt x="299" y="0"/>
                  </a:moveTo>
                  <a:cubicBezTo>
                    <a:pt x="199" y="0"/>
                    <a:pt x="100" y="0"/>
                    <a:pt x="0" y="0"/>
                  </a:cubicBezTo>
                  <a:cubicBezTo>
                    <a:pt x="4" y="88"/>
                    <a:pt x="9" y="176"/>
                    <a:pt x="13" y="265"/>
                  </a:cubicBezTo>
                  <a:cubicBezTo>
                    <a:pt x="103" y="277"/>
                    <a:pt x="196" y="277"/>
                    <a:pt x="286" y="265"/>
                  </a:cubicBezTo>
                  <a:cubicBezTo>
                    <a:pt x="291" y="176"/>
                    <a:pt x="295" y="88"/>
                    <a:pt x="299" y="0"/>
                  </a:cubicBezTo>
                </a:path>
              </a:pathLst>
            </a:custGeom>
            <a:solidFill>
              <a:srgbClr val="FCCC43"/>
            </a:solidFill>
            <a:ln>
              <a:noFill/>
            </a:ln>
          </p:spPr>
          <p:txBody>
            <a:bodyPr lIns="68580" tIns="34290" rIns="68580" bIns="34290">
              <a:normAutofit/>
            </a:bodyPr>
            <a:lstStyle/>
            <a:p>
              <a:pPr fontAlgn="auto">
                <a:defRPr/>
              </a:pPr>
              <a:endParaRPr lang="zh-CN" altLang="en-US" sz="1400" noProof="1">
                <a:cs typeface="+mn-ea"/>
                <a:sym typeface="+mn-lt"/>
              </a:endParaRPr>
            </a:p>
          </p:txBody>
        </p:sp>
        <p:sp>
          <p:nvSpPr>
            <p:cNvPr id="70" name="Freeform 73"/>
            <p:cNvSpPr/>
            <p:nvPr/>
          </p:nvSpPr>
          <p:spPr bwMode="auto">
            <a:xfrm>
              <a:off x="5895042" y="6919450"/>
              <a:ext cx="132567" cy="8453"/>
            </a:xfrm>
            <a:custGeom>
              <a:avLst/>
              <a:gdLst>
                <a:gd name="T0" fmla="*/ 2 w 35"/>
                <a:gd name="T1" fmla="*/ 0 h 2"/>
                <a:gd name="T2" fmla="*/ 0 w 35"/>
                <a:gd name="T3" fmla="*/ 0 h 2"/>
                <a:gd name="T4" fmla="*/ 0 w 35"/>
                <a:gd name="T5" fmla="*/ 2 h 2"/>
                <a:gd name="T6" fmla="*/ 34 w 35"/>
                <a:gd name="T7" fmla="*/ 2 h 2"/>
                <a:gd name="T8" fmla="*/ 35 w 35"/>
                <a:gd name="T9" fmla="*/ 0 h 2"/>
                <a:gd name="T10" fmla="*/ 2 w 35"/>
                <a:gd name="T11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5" h="2">
                  <a:moveTo>
                    <a:pt x="2" y="0"/>
                  </a:moveTo>
                  <a:cubicBezTo>
                    <a:pt x="2" y="0"/>
                    <a:pt x="1" y="0"/>
                    <a:pt x="0" y="0"/>
                  </a:cubicBezTo>
                  <a:cubicBezTo>
                    <a:pt x="0" y="1"/>
                    <a:pt x="0" y="1"/>
                    <a:pt x="0" y="2"/>
                  </a:cubicBezTo>
                  <a:cubicBezTo>
                    <a:pt x="12" y="2"/>
                    <a:pt x="23" y="2"/>
                    <a:pt x="34" y="2"/>
                  </a:cubicBezTo>
                  <a:cubicBezTo>
                    <a:pt x="35" y="1"/>
                    <a:pt x="35" y="1"/>
                    <a:pt x="35" y="0"/>
                  </a:cubicBezTo>
                  <a:cubicBezTo>
                    <a:pt x="24" y="0"/>
                    <a:pt x="13" y="0"/>
                    <a:pt x="2" y="0"/>
                  </a:cubicBezTo>
                </a:path>
              </a:pathLst>
            </a:custGeom>
            <a:solidFill>
              <a:srgbClr val="D2BF8E"/>
            </a:solidFill>
            <a:ln>
              <a:noFill/>
            </a:ln>
          </p:spPr>
          <p:txBody>
            <a:bodyPr lIns="68580" tIns="34290" rIns="68580" bIns="34290">
              <a:normAutofit fontScale="25000" lnSpcReduction="20000"/>
            </a:bodyPr>
            <a:lstStyle/>
            <a:p>
              <a:pPr fontAlgn="auto">
                <a:defRPr/>
              </a:pPr>
              <a:endParaRPr lang="zh-CN" altLang="en-US" sz="1400" noProof="1">
                <a:cs typeface="+mn-ea"/>
                <a:sym typeface="+mn-lt"/>
              </a:endParaRPr>
            </a:p>
          </p:txBody>
        </p:sp>
        <p:sp>
          <p:nvSpPr>
            <p:cNvPr id="71" name="Freeform 74"/>
            <p:cNvSpPr>
              <a:spLocks noEditPoints="1"/>
            </p:cNvSpPr>
            <p:nvPr/>
          </p:nvSpPr>
          <p:spPr bwMode="auto">
            <a:xfrm>
              <a:off x="6024787" y="6919450"/>
              <a:ext cx="428724" cy="8453"/>
            </a:xfrm>
            <a:custGeom>
              <a:avLst/>
              <a:gdLst>
                <a:gd name="T0" fmla="*/ 114 w 114"/>
                <a:gd name="T1" fmla="*/ 2 h 2"/>
                <a:gd name="T2" fmla="*/ 114 w 114"/>
                <a:gd name="T3" fmla="*/ 2 h 2"/>
                <a:gd name="T4" fmla="*/ 114 w 114"/>
                <a:gd name="T5" fmla="*/ 2 h 2"/>
                <a:gd name="T6" fmla="*/ 114 w 114"/>
                <a:gd name="T7" fmla="*/ 2 h 2"/>
                <a:gd name="T8" fmla="*/ 114 w 114"/>
                <a:gd name="T9" fmla="*/ 2 h 2"/>
                <a:gd name="T10" fmla="*/ 97 w 114"/>
                <a:gd name="T11" fmla="*/ 1 h 2"/>
                <a:gd name="T12" fmla="*/ 98 w 114"/>
                <a:gd name="T13" fmla="*/ 2 h 2"/>
                <a:gd name="T14" fmla="*/ 98 w 114"/>
                <a:gd name="T15" fmla="*/ 2 h 2"/>
                <a:gd name="T16" fmla="*/ 98 w 114"/>
                <a:gd name="T17" fmla="*/ 1 h 2"/>
                <a:gd name="T18" fmla="*/ 97 w 114"/>
                <a:gd name="T19" fmla="*/ 1 h 2"/>
                <a:gd name="T20" fmla="*/ 46 w 114"/>
                <a:gd name="T21" fmla="*/ 1 h 2"/>
                <a:gd name="T22" fmla="*/ 47 w 114"/>
                <a:gd name="T23" fmla="*/ 2 h 2"/>
                <a:gd name="T24" fmla="*/ 88 w 114"/>
                <a:gd name="T25" fmla="*/ 2 h 2"/>
                <a:gd name="T26" fmla="*/ 88 w 114"/>
                <a:gd name="T27" fmla="*/ 1 h 2"/>
                <a:gd name="T28" fmla="*/ 46 w 114"/>
                <a:gd name="T29" fmla="*/ 1 h 2"/>
                <a:gd name="T30" fmla="*/ 26 w 114"/>
                <a:gd name="T31" fmla="*/ 0 h 2"/>
                <a:gd name="T32" fmla="*/ 24 w 114"/>
                <a:gd name="T33" fmla="*/ 2 h 2"/>
                <a:gd name="T34" fmla="*/ 37 w 114"/>
                <a:gd name="T35" fmla="*/ 2 h 2"/>
                <a:gd name="T36" fmla="*/ 37 w 114"/>
                <a:gd name="T37" fmla="*/ 0 h 2"/>
                <a:gd name="T38" fmla="*/ 26 w 114"/>
                <a:gd name="T39" fmla="*/ 0 h 2"/>
                <a:gd name="T40" fmla="*/ 1 w 114"/>
                <a:gd name="T41" fmla="*/ 0 h 2"/>
                <a:gd name="T42" fmla="*/ 0 w 114"/>
                <a:gd name="T43" fmla="*/ 2 h 2"/>
                <a:gd name="T44" fmla="*/ 11 w 114"/>
                <a:gd name="T45" fmla="*/ 2 h 2"/>
                <a:gd name="T46" fmla="*/ 12 w 114"/>
                <a:gd name="T47" fmla="*/ 0 h 2"/>
                <a:gd name="T48" fmla="*/ 1 w 114"/>
                <a:gd name="T4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14" h="2">
                  <a:moveTo>
                    <a:pt x="114" y="2"/>
                  </a:moveTo>
                  <a:cubicBezTo>
                    <a:pt x="114" y="2"/>
                    <a:pt x="114" y="2"/>
                    <a:pt x="114" y="2"/>
                  </a:cubicBezTo>
                  <a:cubicBezTo>
                    <a:pt x="114" y="2"/>
                    <a:pt x="114" y="2"/>
                    <a:pt x="114" y="2"/>
                  </a:cubicBezTo>
                  <a:cubicBezTo>
                    <a:pt x="114" y="2"/>
                    <a:pt x="114" y="2"/>
                    <a:pt x="114" y="2"/>
                  </a:cubicBezTo>
                  <a:cubicBezTo>
                    <a:pt x="114" y="2"/>
                    <a:pt x="114" y="2"/>
                    <a:pt x="114" y="2"/>
                  </a:cubicBezTo>
                  <a:moveTo>
                    <a:pt x="97" y="1"/>
                  </a:moveTo>
                  <a:cubicBezTo>
                    <a:pt x="97" y="2"/>
                    <a:pt x="98" y="2"/>
                    <a:pt x="98" y="2"/>
                  </a:cubicBezTo>
                  <a:cubicBezTo>
                    <a:pt x="98" y="2"/>
                    <a:pt x="98" y="2"/>
                    <a:pt x="98" y="2"/>
                  </a:cubicBezTo>
                  <a:cubicBezTo>
                    <a:pt x="98" y="2"/>
                    <a:pt x="98" y="2"/>
                    <a:pt x="98" y="1"/>
                  </a:cubicBezTo>
                  <a:cubicBezTo>
                    <a:pt x="98" y="1"/>
                    <a:pt x="98" y="1"/>
                    <a:pt x="97" y="1"/>
                  </a:cubicBezTo>
                  <a:moveTo>
                    <a:pt x="46" y="1"/>
                  </a:moveTo>
                  <a:cubicBezTo>
                    <a:pt x="46" y="1"/>
                    <a:pt x="46" y="1"/>
                    <a:pt x="47" y="2"/>
                  </a:cubicBezTo>
                  <a:cubicBezTo>
                    <a:pt x="61" y="2"/>
                    <a:pt x="74" y="2"/>
                    <a:pt x="88" y="2"/>
                  </a:cubicBezTo>
                  <a:cubicBezTo>
                    <a:pt x="88" y="2"/>
                    <a:pt x="88" y="1"/>
                    <a:pt x="88" y="1"/>
                  </a:cubicBezTo>
                  <a:cubicBezTo>
                    <a:pt x="77" y="1"/>
                    <a:pt x="62" y="1"/>
                    <a:pt x="46" y="1"/>
                  </a:cubicBezTo>
                  <a:moveTo>
                    <a:pt x="26" y="0"/>
                  </a:moveTo>
                  <a:cubicBezTo>
                    <a:pt x="25" y="1"/>
                    <a:pt x="25" y="1"/>
                    <a:pt x="24" y="2"/>
                  </a:cubicBezTo>
                  <a:cubicBezTo>
                    <a:pt x="28" y="2"/>
                    <a:pt x="33" y="2"/>
                    <a:pt x="37" y="2"/>
                  </a:cubicBezTo>
                  <a:cubicBezTo>
                    <a:pt x="37" y="1"/>
                    <a:pt x="37" y="1"/>
                    <a:pt x="37" y="0"/>
                  </a:cubicBezTo>
                  <a:cubicBezTo>
                    <a:pt x="33" y="0"/>
                    <a:pt x="30" y="0"/>
                    <a:pt x="26" y="0"/>
                  </a:cubicBezTo>
                  <a:moveTo>
                    <a:pt x="1" y="0"/>
                  </a:moveTo>
                  <a:cubicBezTo>
                    <a:pt x="1" y="1"/>
                    <a:pt x="1" y="1"/>
                    <a:pt x="0" y="2"/>
                  </a:cubicBezTo>
                  <a:cubicBezTo>
                    <a:pt x="4" y="2"/>
                    <a:pt x="8" y="2"/>
                    <a:pt x="11" y="2"/>
                  </a:cubicBezTo>
                  <a:cubicBezTo>
                    <a:pt x="11" y="1"/>
                    <a:pt x="11" y="1"/>
                    <a:pt x="12" y="0"/>
                  </a:cubicBezTo>
                  <a:cubicBezTo>
                    <a:pt x="8" y="0"/>
                    <a:pt x="4" y="0"/>
                    <a:pt x="1" y="0"/>
                  </a:cubicBezTo>
                </a:path>
              </a:pathLst>
            </a:custGeom>
            <a:solidFill>
              <a:srgbClr val="EEB039"/>
            </a:solidFill>
            <a:ln>
              <a:noFill/>
            </a:ln>
          </p:spPr>
          <p:txBody>
            <a:bodyPr lIns="68580" tIns="34290" rIns="68580" bIns="34290">
              <a:normAutofit fontScale="25000" lnSpcReduction="20000"/>
            </a:bodyPr>
            <a:lstStyle/>
            <a:p>
              <a:pPr fontAlgn="auto">
                <a:defRPr/>
              </a:pPr>
              <a:endParaRPr lang="zh-CN" altLang="en-US" sz="1400" noProof="1">
                <a:cs typeface="+mn-ea"/>
                <a:sym typeface="+mn-lt"/>
              </a:endParaRPr>
            </a:p>
          </p:txBody>
        </p:sp>
        <p:sp>
          <p:nvSpPr>
            <p:cNvPr id="72" name="Freeform 75"/>
            <p:cNvSpPr/>
            <p:nvPr/>
          </p:nvSpPr>
          <p:spPr bwMode="auto">
            <a:xfrm>
              <a:off x="6354792" y="6923677"/>
              <a:ext cx="36666" cy="4227"/>
            </a:xfrm>
            <a:custGeom>
              <a:avLst/>
              <a:gdLst>
                <a:gd name="T0" fmla="*/ 0 w 10"/>
                <a:gd name="T1" fmla="*/ 0 h 1"/>
                <a:gd name="T2" fmla="*/ 0 w 10"/>
                <a:gd name="T3" fmla="*/ 1 h 1"/>
                <a:gd name="T4" fmla="*/ 10 w 10"/>
                <a:gd name="T5" fmla="*/ 1 h 1"/>
                <a:gd name="T6" fmla="*/ 9 w 10"/>
                <a:gd name="T7" fmla="*/ 0 h 1"/>
                <a:gd name="T8" fmla="*/ 0 w 10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1">
                  <a:moveTo>
                    <a:pt x="0" y="0"/>
                  </a:moveTo>
                  <a:cubicBezTo>
                    <a:pt x="0" y="0"/>
                    <a:pt x="0" y="1"/>
                    <a:pt x="0" y="1"/>
                  </a:cubicBezTo>
                  <a:cubicBezTo>
                    <a:pt x="3" y="1"/>
                    <a:pt x="7" y="1"/>
                    <a:pt x="10" y="1"/>
                  </a:cubicBezTo>
                  <a:cubicBezTo>
                    <a:pt x="10" y="1"/>
                    <a:pt x="9" y="1"/>
                    <a:pt x="9" y="0"/>
                  </a:cubicBezTo>
                  <a:cubicBezTo>
                    <a:pt x="7" y="0"/>
                    <a:pt x="3" y="0"/>
                    <a:pt x="0" y="0"/>
                  </a:cubicBezTo>
                </a:path>
              </a:pathLst>
            </a:custGeom>
            <a:solidFill>
              <a:srgbClr val="E09531"/>
            </a:solidFill>
            <a:ln>
              <a:noFill/>
            </a:ln>
          </p:spPr>
          <p:txBody>
            <a:bodyPr lIns="68580" tIns="34290" rIns="68580" bIns="34290">
              <a:normAutofit fontScale="25000" lnSpcReduction="20000"/>
            </a:bodyPr>
            <a:lstStyle/>
            <a:p>
              <a:pPr fontAlgn="auto">
                <a:defRPr/>
              </a:pPr>
              <a:endParaRPr lang="zh-CN" altLang="en-US" sz="1400" noProof="1">
                <a:cs typeface="+mn-ea"/>
                <a:sym typeface="+mn-lt"/>
              </a:endParaRPr>
            </a:p>
          </p:txBody>
        </p:sp>
        <p:sp>
          <p:nvSpPr>
            <p:cNvPr id="73" name="Freeform 76"/>
            <p:cNvSpPr/>
            <p:nvPr/>
          </p:nvSpPr>
          <p:spPr bwMode="auto">
            <a:xfrm>
              <a:off x="6162995" y="6919450"/>
              <a:ext cx="36666" cy="8453"/>
            </a:xfrm>
            <a:custGeom>
              <a:avLst/>
              <a:gdLst>
                <a:gd name="T0" fmla="*/ 0 w 10"/>
                <a:gd name="T1" fmla="*/ 0 h 2"/>
                <a:gd name="T2" fmla="*/ 0 w 10"/>
                <a:gd name="T3" fmla="*/ 2 h 2"/>
                <a:gd name="T4" fmla="*/ 10 w 10"/>
                <a:gd name="T5" fmla="*/ 2 h 2"/>
                <a:gd name="T6" fmla="*/ 9 w 10"/>
                <a:gd name="T7" fmla="*/ 1 h 2"/>
                <a:gd name="T8" fmla="*/ 0 w 10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2">
                  <a:moveTo>
                    <a:pt x="0" y="0"/>
                  </a:moveTo>
                  <a:cubicBezTo>
                    <a:pt x="0" y="1"/>
                    <a:pt x="0" y="1"/>
                    <a:pt x="0" y="2"/>
                  </a:cubicBezTo>
                  <a:cubicBezTo>
                    <a:pt x="4" y="2"/>
                    <a:pt x="7" y="2"/>
                    <a:pt x="10" y="2"/>
                  </a:cubicBezTo>
                  <a:cubicBezTo>
                    <a:pt x="9" y="1"/>
                    <a:pt x="9" y="1"/>
                    <a:pt x="9" y="1"/>
                  </a:cubicBezTo>
                  <a:cubicBezTo>
                    <a:pt x="6" y="0"/>
                    <a:pt x="3" y="0"/>
                    <a:pt x="0" y="0"/>
                  </a:cubicBezTo>
                </a:path>
              </a:pathLst>
            </a:custGeom>
            <a:solidFill>
              <a:srgbClr val="E09531"/>
            </a:solidFill>
            <a:ln>
              <a:noFill/>
            </a:ln>
          </p:spPr>
          <p:txBody>
            <a:bodyPr lIns="68580" tIns="34290" rIns="68580" bIns="34290">
              <a:normAutofit fontScale="25000" lnSpcReduction="20000"/>
            </a:bodyPr>
            <a:lstStyle/>
            <a:p>
              <a:pPr fontAlgn="auto">
                <a:defRPr/>
              </a:pPr>
              <a:endParaRPr lang="zh-CN" altLang="en-US" sz="1400" noProof="1">
                <a:cs typeface="+mn-ea"/>
                <a:sym typeface="+mn-lt"/>
              </a:endParaRPr>
            </a:p>
          </p:txBody>
        </p:sp>
        <p:sp>
          <p:nvSpPr>
            <p:cNvPr id="74" name="Freeform 77"/>
            <p:cNvSpPr/>
            <p:nvPr/>
          </p:nvSpPr>
          <p:spPr bwMode="auto">
            <a:xfrm>
              <a:off x="6067096" y="6919450"/>
              <a:ext cx="56411" cy="8453"/>
            </a:xfrm>
            <a:custGeom>
              <a:avLst/>
              <a:gdLst>
                <a:gd name="T0" fmla="*/ 1 w 15"/>
                <a:gd name="T1" fmla="*/ 0 h 2"/>
                <a:gd name="T2" fmla="*/ 0 w 15"/>
                <a:gd name="T3" fmla="*/ 2 h 2"/>
                <a:gd name="T4" fmla="*/ 13 w 15"/>
                <a:gd name="T5" fmla="*/ 2 h 2"/>
                <a:gd name="T6" fmla="*/ 15 w 15"/>
                <a:gd name="T7" fmla="*/ 0 h 2"/>
                <a:gd name="T8" fmla="*/ 1 w 15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" h="2">
                  <a:moveTo>
                    <a:pt x="1" y="0"/>
                  </a:moveTo>
                  <a:cubicBezTo>
                    <a:pt x="0" y="1"/>
                    <a:pt x="0" y="1"/>
                    <a:pt x="0" y="2"/>
                  </a:cubicBezTo>
                  <a:cubicBezTo>
                    <a:pt x="4" y="2"/>
                    <a:pt x="8" y="2"/>
                    <a:pt x="13" y="2"/>
                  </a:cubicBezTo>
                  <a:cubicBezTo>
                    <a:pt x="14" y="1"/>
                    <a:pt x="14" y="1"/>
                    <a:pt x="15" y="0"/>
                  </a:cubicBezTo>
                  <a:cubicBezTo>
                    <a:pt x="11" y="0"/>
                    <a:pt x="6" y="0"/>
                    <a:pt x="1" y="0"/>
                  </a:cubicBezTo>
                </a:path>
              </a:pathLst>
            </a:custGeom>
            <a:solidFill>
              <a:srgbClr val="E09531"/>
            </a:solidFill>
            <a:ln>
              <a:noFill/>
            </a:ln>
          </p:spPr>
          <p:txBody>
            <a:bodyPr lIns="68580" tIns="34290" rIns="68580" bIns="34290">
              <a:normAutofit fontScale="25000" lnSpcReduction="20000"/>
            </a:bodyPr>
            <a:lstStyle/>
            <a:p>
              <a:pPr fontAlgn="auto">
                <a:defRPr/>
              </a:pPr>
              <a:endParaRPr lang="zh-CN" altLang="en-US" sz="1400" noProof="1">
                <a:cs typeface="+mn-ea"/>
                <a:sym typeface="+mn-lt"/>
              </a:endParaRPr>
            </a:p>
          </p:txBody>
        </p:sp>
        <p:sp>
          <p:nvSpPr>
            <p:cNvPr id="75" name="Freeform 78"/>
            <p:cNvSpPr/>
            <p:nvPr/>
          </p:nvSpPr>
          <p:spPr bwMode="auto">
            <a:xfrm>
              <a:off x="6391459" y="6923677"/>
              <a:ext cx="62052" cy="4227"/>
            </a:xfrm>
            <a:custGeom>
              <a:avLst/>
              <a:gdLst>
                <a:gd name="T0" fmla="*/ 0 w 16"/>
                <a:gd name="T1" fmla="*/ 0 h 1"/>
                <a:gd name="T2" fmla="*/ 0 w 16"/>
                <a:gd name="T3" fmla="*/ 1 h 1"/>
                <a:gd name="T4" fmla="*/ 16 w 16"/>
                <a:gd name="T5" fmla="*/ 1 h 1"/>
                <a:gd name="T6" fmla="*/ 16 w 16"/>
                <a:gd name="T7" fmla="*/ 1 h 1"/>
                <a:gd name="T8" fmla="*/ 0 w 16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" h="1">
                  <a:moveTo>
                    <a:pt x="0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5" y="1"/>
                    <a:pt x="11" y="1"/>
                    <a:pt x="16" y="1"/>
                  </a:cubicBezTo>
                  <a:cubicBezTo>
                    <a:pt x="16" y="1"/>
                    <a:pt x="16" y="1"/>
                    <a:pt x="16" y="1"/>
                  </a:cubicBezTo>
                  <a:cubicBezTo>
                    <a:pt x="15" y="1"/>
                    <a:pt x="10" y="1"/>
                    <a:pt x="0" y="0"/>
                  </a:cubicBezTo>
                </a:path>
              </a:pathLst>
            </a:custGeom>
            <a:solidFill>
              <a:srgbClr val="E09531"/>
            </a:solidFill>
            <a:ln>
              <a:noFill/>
            </a:ln>
          </p:spPr>
          <p:txBody>
            <a:bodyPr lIns="68580" tIns="34290" rIns="68580" bIns="34290">
              <a:normAutofit fontScale="25000" lnSpcReduction="20000"/>
            </a:bodyPr>
            <a:lstStyle/>
            <a:p>
              <a:pPr fontAlgn="auto">
                <a:defRPr/>
              </a:pPr>
              <a:endParaRPr lang="zh-CN" altLang="en-US" sz="1400" noProof="1">
                <a:cs typeface="+mn-ea"/>
                <a:sym typeface="+mn-lt"/>
              </a:endParaRPr>
            </a:p>
          </p:txBody>
        </p:sp>
        <p:sp>
          <p:nvSpPr>
            <p:cNvPr id="76" name="Freeform 79"/>
            <p:cNvSpPr>
              <a:spLocks noEditPoints="1"/>
            </p:cNvSpPr>
            <p:nvPr/>
          </p:nvSpPr>
          <p:spPr bwMode="auto">
            <a:xfrm>
              <a:off x="5522729" y="6919450"/>
              <a:ext cx="372313" cy="8453"/>
            </a:xfrm>
            <a:custGeom>
              <a:avLst/>
              <a:gdLst>
                <a:gd name="T0" fmla="*/ 0 w 100"/>
                <a:gd name="T1" fmla="*/ 2 h 2"/>
                <a:gd name="T2" fmla="*/ 0 w 100"/>
                <a:gd name="T3" fmla="*/ 2 h 2"/>
                <a:gd name="T4" fmla="*/ 0 w 100"/>
                <a:gd name="T5" fmla="*/ 2 h 2"/>
                <a:gd name="T6" fmla="*/ 0 w 100"/>
                <a:gd name="T7" fmla="*/ 2 h 2"/>
                <a:gd name="T8" fmla="*/ 52 w 100"/>
                <a:gd name="T9" fmla="*/ 0 h 2"/>
                <a:gd name="T10" fmla="*/ 10 w 100"/>
                <a:gd name="T11" fmla="*/ 1 h 2"/>
                <a:gd name="T12" fmla="*/ 9 w 100"/>
                <a:gd name="T13" fmla="*/ 2 h 2"/>
                <a:gd name="T14" fmla="*/ 51 w 100"/>
                <a:gd name="T15" fmla="*/ 2 h 2"/>
                <a:gd name="T16" fmla="*/ 52 w 100"/>
                <a:gd name="T17" fmla="*/ 0 h 2"/>
                <a:gd name="T18" fmla="*/ 64 w 100"/>
                <a:gd name="T19" fmla="*/ 0 h 2"/>
                <a:gd name="T20" fmla="*/ 61 w 100"/>
                <a:gd name="T21" fmla="*/ 0 h 2"/>
                <a:gd name="T22" fmla="*/ 60 w 100"/>
                <a:gd name="T23" fmla="*/ 2 h 2"/>
                <a:gd name="T24" fmla="*/ 67 w 100"/>
                <a:gd name="T25" fmla="*/ 2 h 2"/>
                <a:gd name="T26" fmla="*/ 64 w 100"/>
                <a:gd name="T27" fmla="*/ 0 h 2"/>
                <a:gd name="T28" fmla="*/ 100 w 100"/>
                <a:gd name="T29" fmla="*/ 0 h 2"/>
                <a:gd name="T30" fmla="*/ 81 w 100"/>
                <a:gd name="T31" fmla="*/ 0 h 2"/>
                <a:gd name="T32" fmla="*/ 82 w 100"/>
                <a:gd name="T33" fmla="*/ 1 h 2"/>
                <a:gd name="T34" fmla="*/ 83 w 100"/>
                <a:gd name="T35" fmla="*/ 2 h 2"/>
                <a:gd name="T36" fmla="*/ 100 w 100"/>
                <a:gd name="T37" fmla="*/ 2 h 2"/>
                <a:gd name="T38" fmla="*/ 100 w 100"/>
                <a:gd name="T3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00" h="2">
                  <a:moveTo>
                    <a:pt x="0" y="2"/>
                  </a:move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moveTo>
                    <a:pt x="52" y="0"/>
                  </a:moveTo>
                  <a:cubicBezTo>
                    <a:pt x="37" y="1"/>
                    <a:pt x="22" y="1"/>
                    <a:pt x="10" y="1"/>
                  </a:cubicBezTo>
                  <a:cubicBezTo>
                    <a:pt x="10" y="2"/>
                    <a:pt x="9" y="2"/>
                    <a:pt x="9" y="2"/>
                  </a:cubicBezTo>
                  <a:cubicBezTo>
                    <a:pt x="23" y="2"/>
                    <a:pt x="37" y="2"/>
                    <a:pt x="51" y="2"/>
                  </a:cubicBezTo>
                  <a:cubicBezTo>
                    <a:pt x="51" y="1"/>
                    <a:pt x="51" y="1"/>
                    <a:pt x="52" y="0"/>
                  </a:cubicBezTo>
                  <a:moveTo>
                    <a:pt x="64" y="0"/>
                  </a:moveTo>
                  <a:cubicBezTo>
                    <a:pt x="63" y="0"/>
                    <a:pt x="62" y="0"/>
                    <a:pt x="61" y="0"/>
                  </a:cubicBezTo>
                  <a:cubicBezTo>
                    <a:pt x="60" y="1"/>
                    <a:pt x="60" y="1"/>
                    <a:pt x="60" y="2"/>
                  </a:cubicBezTo>
                  <a:cubicBezTo>
                    <a:pt x="62" y="2"/>
                    <a:pt x="65" y="2"/>
                    <a:pt x="67" y="2"/>
                  </a:cubicBezTo>
                  <a:cubicBezTo>
                    <a:pt x="66" y="1"/>
                    <a:pt x="65" y="1"/>
                    <a:pt x="64" y="0"/>
                  </a:cubicBezTo>
                  <a:moveTo>
                    <a:pt x="100" y="0"/>
                  </a:moveTo>
                  <a:cubicBezTo>
                    <a:pt x="93" y="0"/>
                    <a:pt x="87" y="0"/>
                    <a:pt x="81" y="0"/>
                  </a:cubicBezTo>
                  <a:cubicBezTo>
                    <a:pt x="81" y="0"/>
                    <a:pt x="82" y="1"/>
                    <a:pt x="82" y="1"/>
                  </a:cubicBezTo>
                  <a:cubicBezTo>
                    <a:pt x="83" y="1"/>
                    <a:pt x="83" y="1"/>
                    <a:pt x="83" y="2"/>
                  </a:cubicBezTo>
                  <a:cubicBezTo>
                    <a:pt x="89" y="2"/>
                    <a:pt x="95" y="2"/>
                    <a:pt x="100" y="2"/>
                  </a:cubicBezTo>
                  <a:cubicBezTo>
                    <a:pt x="100" y="1"/>
                    <a:pt x="100" y="1"/>
                    <a:pt x="100" y="0"/>
                  </a:cubicBezTo>
                </a:path>
              </a:pathLst>
            </a:custGeom>
            <a:solidFill>
              <a:srgbClr val="EEB039"/>
            </a:solidFill>
            <a:ln>
              <a:noFill/>
            </a:ln>
          </p:spPr>
          <p:txBody>
            <a:bodyPr lIns="68580" tIns="34290" rIns="68580" bIns="34290">
              <a:normAutofit fontScale="25000" lnSpcReduction="20000"/>
            </a:bodyPr>
            <a:lstStyle/>
            <a:p>
              <a:pPr fontAlgn="auto">
                <a:defRPr/>
              </a:pPr>
              <a:endParaRPr lang="zh-CN" altLang="en-US" sz="1400" noProof="1">
                <a:cs typeface="+mn-ea"/>
                <a:sym typeface="+mn-lt"/>
              </a:endParaRPr>
            </a:p>
          </p:txBody>
        </p:sp>
        <p:sp>
          <p:nvSpPr>
            <p:cNvPr id="77" name="Freeform 80"/>
            <p:cNvSpPr/>
            <p:nvPr/>
          </p:nvSpPr>
          <p:spPr bwMode="auto">
            <a:xfrm>
              <a:off x="5759656" y="6919450"/>
              <a:ext cx="73334" cy="8453"/>
            </a:xfrm>
            <a:custGeom>
              <a:avLst/>
              <a:gdLst>
                <a:gd name="T0" fmla="*/ 17 w 19"/>
                <a:gd name="T1" fmla="*/ 0 h 2"/>
                <a:gd name="T2" fmla="*/ 0 w 19"/>
                <a:gd name="T3" fmla="*/ 0 h 2"/>
                <a:gd name="T4" fmla="*/ 3 w 19"/>
                <a:gd name="T5" fmla="*/ 2 h 2"/>
                <a:gd name="T6" fmla="*/ 19 w 19"/>
                <a:gd name="T7" fmla="*/ 2 h 2"/>
                <a:gd name="T8" fmla="*/ 18 w 19"/>
                <a:gd name="T9" fmla="*/ 1 h 2"/>
                <a:gd name="T10" fmla="*/ 17 w 19"/>
                <a:gd name="T11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9" h="2">
                  <a:moveTo>
                    <a:pt x="17" y="0"/>
                  </a:moveTo>
                  <a:cubicBezTo>
                    <a:pt x="11" y="0"/>
                    <a:pt x="5" y="0"/>
                    <a:pt x="0" y="0"/>
                  </a:cubicBezTo>
                  <a:cubicBezTo>
                    <a:pt x="1" y="1"/>
                    <a:pt x="2" y="1"/>
                    <a:pt x="3" y="2"/>
                  </a:cubicBezTo>
                  <a:cubicBezTo>
                    <a:pt x="9" y="2"/>
                    <a:pt x="14" y="2"/>
                    <a:pt x="19" y="2"/>
                  </a:cubicBezTo>
                  <a:cubicBezTo>
                    <a:pt x="19" y="1"/>
                    <a:pt x="19" y="1"/>
                    <a:pt x="18" y="1"/>
                  </a:cubicBezTo>
                  <a:cubicBezTo>
                    <a:pt x="18" y="1"/>
                    <a:pt x="17" y="0"/>
                    <a:pt x="17" y="0"/>
                  </a:cubicBezTo>
                </a:path>
              </a:pathLst>
            </a:custGeom>
            <a:solidFill>
              <a:srgbClr val="E09531"/>
            </a:solidFill>
            <a:ln>
              <a:noFill/>
            </a:ln>
          </p:spPr>
          <p:txBody>
            <a:bodyPr lIns="68580" tIns="34290" rIns="68580" bIns="34290">
              <a:normAutofit fontScale="25000" lnSpcReduction="20000"/>
            </a:bodyPr>
            <a:lstStyle/>
            <a:p>
              <a:pPr fontAlgn="auto">
                <a:defRPr/>
              </a:pPr>
              <a:endParaRPr lang="zh-CN" altLang="en-US" sz="1400" noProof="1">
                <a:cs typeface="+mn-ea"/>
                <a:sym typeface="+mn-lt"/>
              </a:endParaRPr>
            </a:p>
          </p:txBody>
        </p:sp>
        <p:sp>
          <p:nvSpPr>
            <p:cNvPr id="78" name="Freeform 81"/>
            <p:cNvSpPr/>
            <p:nvPr/>
          </p:nvSpPr>
          <p:spPr bwMode="auto">
            <a:xfrm>
              <a:off x="5522729" y="6923677"/>
              <a:ext cx="33847" cy="4227"/>
            </a:xfrm>
            <a:custGeom>
              <a:avLst/>
              <a:gdLst>
                <a:gd name="T0" fmla="*/ 10 w 10"/>
                <a:gd name="T1" fmla="*/ 0 h 1"/>
                <a:gd name="T2" fmla="*/ 0 w 10"/>
                <a:gd name="T3" fmla="*/ 1 h 1"/>
                <a:gd name="T4" fmla="*/ 0 w 10"/>
                <a:gd name="T5" fmla="*/ 1 h 1"/>
                <a:gd name="T6" fmla="*/ 9 w 10"/>
                <a:gd name="T7" fmla="*/ 1 h 1"/>
                <a:gd name="T8" fmla="*/ 10 w 10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1">
                  <a:moveTo>
                    <a:pt x="10" y="0"/>
                  </a:moveTo>
                  <a:cubicBezTo>
                    <a:pt x="6" y="0"/>
                    <a:pt x="3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3" y="1"/>
                    <a:pt x="6" y="1"/>
                    <a:pt x="9" y="1"/>
                  </a:cubicBezTo>
                  <a:cubicBezTo>
                    <a:pt x="9" y="1"/>
                    <a:pt x="10" y="1"/>
                    <a:pt x="10" y="0"/>
                  </a:cubicBezTo>
                </a:path>
              </a:pathLst>
            </a:custGeom>
            <a:solidFill>
              <a:srgbClr val="E09531"/>
            </a:solidFill>
            <a:ln>
              <a:noFill/>
            </a:ln>
          </p:spPr>
          <p:txBody>
            <a:bodyPr lIns="68580" tIns="34290" rIns="68580" bIns="34290">
              <a:normAutofit fontScale="25000" lnSpcReduction="20000"/>
            </a:bodyPr>
            <a:lstStyle/>
            <a:p>
              <a:pPr fontAlgn="auto">
                <a:defRPr/>
              </a:pPr>
              <a:endParaRPr lang="zh-CN" altLang="en-US" sz="1400" noProof="1">
                <a:cs typeface="+mn-ea"/>
                <a:sym typeface="+mn-lt"/>
              </a:endParaRPr>
            </a:p>
          </p:txBody>
        </p:sp>
        <p:sp>
          <p:nvSpPr>
            <p:cNvPr id="79" name="Freeform 82"/>
            <p:cNvSpPr/>
            <p:nvPr/>
          </p:nvSpPr>
          <p:spPr bwMode="auto">
            <a:xfrm>
              <a:off x="5711707" y="6919450"/>
              <a:ext cx="39488" cy="8453"/>
            </a:xfrm>
            <a:custGeom>
              <a:avLst/>
              <a:gdLst>
                <a:gd name="T0" fmla="*/ 10 w 10"/>
                <a:gd name="T1" fmla="*/ 0 h 2"/>
                <a:gd name="T2" fmla="*/ 1 w 10"/>
                <a:gd name="T3" fmla="*/ 0 h 2"/>
                <a:gd name="T4" fmla="*/ 0 w 10"/>
                <a:gd name="T5" fmla="*/ 2 h 2"/>
                <a:gd name="T6" fmla="*/ 9 w 10"/>
                <a:gd name="T7" fmla="*/ 2 h 2"/>
                <a:gd name="T8" fmla="*/ 10 w 10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2">
                  <a:moveTo>
                    <a:pt x="10" y="0"/>
                  </a:moveTo>
                  <a:cubicBezTo>
                    <a:pt x="7" y="0"/>
                    <a:pt x="4" y="0"/>
                    <a:pt x="1" y="0"/>
                  </a:cubicBezTo>
                  <a:cubicBezTo>
                    <a:pt x="0" y="1"/>
                    <a:pt x="0" y="1"/>
                    <a:pt x="0" y="2"/>
                  </a:cubicBezTo>
                  <a:cubicBezTo>
                    <a:pt x="3" y="2"/>
                    <a:pt x="6" y="2"/>
                    <a:pt x="9" y="2"/>
                  </a:cubicBezTo>
                  <a:cubicBezTo>
                    <a:pt x="9" y="1"/>
                    <a:pt x="9" y="1"/>
                    <a:pt x="10" y="0"/>
                  </a:cubicBezTo>
                </a:path>
              </a:pathLst>
            </a:custGeom>
            <a:solidFill>
              <a:srgbClr val="E09531"/>
            </a:solidFill>
            <a:ln>
              <a:noFill/>
            </a:ln>
          </p:spPr>
          <p:txBody>
            <a:bodyPr lIns="68580" tIns="34290" rIns="68580" bIns="34290">
              <a:normAutofit fontScale="25000" lnSpcReduction="20000"/>
            </a:bodyPr>
            <a:lstStyle/>
            <a:p>
              <a:pPr fontAlgn="auto">
                <a:defRPr/>
              </a:pPr>
              <a:endParaRPr lang="zh-CN" altLang="en-US" sz="1400" noProof="1">
                <a:cs typeface="+mn-ea"/>
                <a:sym typeface="+mn-lt"/>
              </a:endParaRPr>
            </a:p>
          </p:txBody>
        </p:sp>
        <p:sp>
          <p:nvSpPr>
            <p:cNvPr id="80" name="Freeform 83"/>
            <p:cNvSpPr/>
            <p:nvPr/>
          </p:nvSpPr>
          <p:spPr bwMode="auto">
            <a:xfrm>
              <a:off x="5328112" y="6955378"/>
              <a:ext cx="5641" cy="2113"/>
            </a:xfrm>
            <a:custGeom>
              <a:avLst/>
              <a:gdLst>
                <a:gd name="T0" fmla="*/ 1 w 1"/>
                <a:gd name="T1" fmla="*/ 0 h 1"/>
                <a:gd name="T2" fmla="*/ 0 w 1"/>
                <a:gd name="T3" fmla="*/ 1 h 1"/>
                <a:gd name="T4" fmla="*/ 1 w 1"/>
                <a:gd name="T5" fmla="*/ 1 h 1"/>
                <a:gd name="T6" fmla="*/ 1 w 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" h="1">
                  <a:moveTo>
                    <a:pt x="1" y="0"/>
                  </a:moveTo>
                  <a:cubicBezTo>
                    <a:pt x="0" y="0"/>
                    <a:pt x="0" y="0"/>
                    <a:pt x="0" y="1"/>
                  </a:cubicBezTo>
                  <a:cubicBezTo>
                    <a:pt x="0" y="1"/>
                    <a:pt x="0" y="1"/>
                    <a:pt x="1" y="1"/>
                  </a:cubicBezTo>
                  <a:cubicBezTo>
                    <a:pt x="1" y="1"/>
                    <a:pt x="1" y="0"/>
                    <a:pt x="1" y="0"/>
                  </a:cubicBezTo>
                </a:path>
              </a:pathLst>
            </a:custGeom>
            <a:solidFill>
              <a:srgbClr val="E09531"/>
            </a:solidFill>
            <a:ln>
              <a:noFill/>
            </a:ln>
          </p:spPr>
          <p:txBody>
            <a:bodyPr lIns="68580" tIns="34290" rIns="68580" bIns="34290">
              <a:normAutofit fontScale="25000" lnSpcReduction="20000"/>
            </a:bodyPr>
            <a:lstStyle/>
            <a:p>
              <a:pPr fontAlgn="auto">
                <a:defRPr/>
              </a:pPr>
              <a:endParaRPr lang="zh-CN" altLang="en-US" sz="1400" noProof="1">
                <a:cs typeface="+mn-ea"/>
                <a:sym typeface="+mn-lt"/>
              </a:endParaRPr>
            </a:p>
          </p:txBody>
        </p:sp>
        <p:sp>
          <p:nvSpPr>
            <p:cNvPr id="81" name="Freeform 84"/>
            <p:cNvSpPr/>
            <p:nvPr/>
          </p:nvSpPr>
          <p:spPr bwMode="auto">
            <a:xfrm>
              <a:off x="5333753" y="6927904"/>
              <a:ext cx="1119757" cy="207107"/>
            </a:xfrm>
            <a:custGeom>
              <a:avLst/>
              <a:gdLst>
                <a:gd name="T0" fmla="*/ 298 w 298"/>
                <a:gd name="T1" fmla="*/ 0 h 55"/>
                <a:gd name="T2" fmla="*/ 298 w 298"/>
                <a:gd name="T3" fmla="*/ 0 h 55"/>
                <a:gd name="T4" fmla="*/ 282 w 298"/>
                <a:gd name="T5" fmla="*/ 0 h 55"/>
                <a:gd name="T6" fmla="*/ 282 w 298"/>
                <a:gd name="T7" fmla="*/ 0 h 55"/>
                <a:gd name="T8" fmla="*/ 272 w 298"/>
                <a:gd name="T9" fmla="*/ 0 h 55"/>
                <a:gd name="T10" fmla="*/ 231 w 298"/>
                <a:gd name="T11" fmla="*/ 0 h 55"/>
                <a:gd name="T12" fmla="*/ 221 w 298"/>
                <a:gd name="T13" fmla="*/ 0 h 55"/>
                <a:gd name="T14" fmla="*/ 208 w 298"/>
                <a:gd name="T15" fmla="*/ 0 h 55"/>
                <a:gd name="T16" fmla="*/ 195 w 298"/>
                <a:gd name="T17" fmla="*/ 0 h 55"/>
                <a:gd name="T18" fmla="*/ 184 w 298"/>
                <a:gd name="T19" fmla="*/ 0 h 55"/>
                <a:gd name="T20" fmla="*/ 150 w 298"/>
                <a:gd name="T21" fmla="*/ 0 h 55"/>
                <a:gd name="T22" fmla="*/ 133 w 298"/>
                <a:gd name="T23" fmla="*/ 0 h 55"/>
                <a:gd name="T24" fmla="*/ 117 w 298"/>
                <a:gd name="T25" fmla="*/ 0 h 55"/>
                <a:gd name="T26" fmla="*/ 110 w 298"/>
                <a:gd name="T27" fmla="*/ 0 h 55"/>
                <a:gd name="T28" fmla="*/ 101 w 298"/>
                <a:gd name="T29" fmla="*/ 0 h 55"/>
                <a:gd name="T30" fmla="*/ 59 w 298"/>
                <a:gd name="T31" fmla="*/ 0 h 55"/>
                <a:gd name="T32" fmla="*/ 50 w 298"/>
                <a:gd name="T33" fmla="*/ 0 h 55"/>
                <a:gd name="T34" fmla="*/ 50 w 298"/>
                <a:gd name="T35" fmla="*/ 0 h 55"/>
                <a:gd name="T36" fmla="*/ 0 w 298"/>
                <a:gd name="T37" fmla="*/ 7 h 55"/>
                <a:gd name="T38" fmla="*/ 0 w 298"/>
                <a:gd name="T39" fmla="*/ 8 h 55"/>
                <a:gd name="T40" fmla="*/ 295 w 298"/>
                <a:gd name="T41" fmla="*/ 55 h 55"/>
                <a:gd name="T42" fmla="*/ 298 w 298"/>
                <a:gd name="T43" fmla="*/ 0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98" h="55">
                  <a:moveTo>
                    <a:pt x="298" y="0"/>
                  </a:moveTo>
                  <a:cubicBezTo>
                    <a:pt x="298" y="0"/>
                    <a:pt x="298" y="0"/>
                    <a:pt x="298" y="0"/>
                  </a:cubicBezTo>
                  <a:cubicBezTo>
                    <a:pt x="293" y="0"/>
                    <a:pt x="287" y="0"/>
                    <a:pt x="282" y="0"/>
                  </a:cubicBezTo>
                  <a:cubicBezTo>
                    <a:pt x="282" y="0"/>
                    <a:pt x="282" y="0"/>
                    <a:pt x="282" y="0"/>
                  </a:cubicBezTo>
                  <a:cubicBezTo>
                    <a:pt x="279" y="0"/>
                    <a:pt x="275" y="0"/>
                    <a:pt x="272" y="0"/>
                  </a:cubicBezTo>
                  <a:cubicBezTo>
                    <a:pt x="258" y="0"/>
                    <a:pt x="245" y="0"/>
                    <a:pt x="231" y="0"/>
                  </a:cubicBezTo>
                  <a:cubicBezTo>
                    <a:pt x="228" y="0"/>
                    <a:pt x="225" y="0"/>
                    <a:pt x="221" y="0"/>
                  </a:cubicBezTo>
                  <a:cubicBezTo>
                    <a:pt x="217" y="0"/>
                    <a:pt x="212" y="0"/>
                    <a:pt x="208" y="0"/>
                  </a:cubicBezTo>
                  <a:cubicBezTo>
                    <a:pt x="203" y="0"/>
                    <a:pt x="199" y="0"/>
                    <a:pt x="195" y="0"/>
                  </a:cubicBezTo>
                  <a:cubicBezTo>
                    <a:pt x="192" y="0"/>
                    <a:pt x="188" y="0"/>
                    <a:pt x="184" y="0"/>
                  </a:cubicBezTo>
                  <a:cubicBezTo>
                    <a:pt x="173" y="0"/>
                    <a:pt x="162" y="0"/>
                    <a:pt x="150" y="0"/>
                  </a:cubicBezTo>
                  <a:cubicBezTo>
                    <a:pt x="145" y="0"/>
                    <a:pt x="139" y="0"/>
                    <a:pt x="133" y="0"/>
                  </a:cubicBezTo>
                  <a:cubicBezTo>
                    <a:pt x="128" y="0"/>
                    <a:pt x="123" y="0"/>
                    <a:pt x="117" y="0"/>
                  </a:cubicBezTo>
                  <a:cubicBezTo>
                    <a:pt x="115" y="0"/>
                    <a:pt x="112" y="0"/>
                    <a:pt x="110" y="0"/>
                  </a:cubicBezTo>
                  <a:cubicBezTo>
                    <a:pt x="107" y="0"/>
                    <a:pt x="104" y="0"/>
                    <a:pt x="101" y="0"/>
                  </a:cubicBezTo>
                  <a:cubicBezTo>
                    <a:pt x="87" y="0"/>
                    <a:pt x="73" y="0"/>
                    <a:pt x="59" y="0"/>
                  </a:cubicBezTo>
                  <a:cubicBezTo>
                    <a:pt x="56" y="0"/>
                    <a:pt x="53" y="0"/>
                    <a:pt x="50" y="0"/>
                  </a:cubicBezTo>
                  <a:cubicBezTo>
                    <a:pt x="50" y="0"/>
                    <a:pt x="50" y="0"/>
                    <a:pt x="50" y="0"/>
                  </a:cubicBezTo>
                  <a:cubicBezTo>
                    <a:pt x="22" y="1"/>
                    <a:pt x="2" y="3"/>
                    <a:pt x="0" y="7"/>
                  </a:cubicBezTo>
                  <a:cubicBezTo>
                    <a:pt x="0" y="7"/>
                    <a:pt x="0" y="8"/>
                    <a:pt x="0" y="8"/>
                  </a:cubicBezTo>
                  <a:cubicBezTo>
                    <a:pt x="9" y="9"/>
                    <a:pt x="168" y="32"/>
                    <a:pt x="295" y="55"/>
                  </a:cubicBezTo>
                  <a:cubicBezTo>
                    <a:pt x="298" y="0"/>
                    <a:pt x="298" y="0"/>
                    <a:pt x="298" y="0"/>
                  </a:cubicBezTo>
                </a:path>
              </a:pathLst>
            </a:custGeom>
            <a:solidFill>
              <a:srgbClr val="EEB039"/>
            </a:solidFill>
            <a:ln>
              <a:noFill/>
            </a:ln>
          </p:spPr>
          <p:txBody>
            <a:bodyPr lIns="68580" tIns="34290" rIns="68580" bIns="34290">
              <a:normAutofit fontScale="52500" lnSpcReduction="20000"/>
            </a:bodyPr>
            <a:lstStyle/>
            <a:p>
              <a:pPr fontAlgn="auto">
                <a:defRPr/>
              </a:pPr>
              <a:endParaRPr lang="zh-CN" altLang="en-US" sz="1400" noProof="1">
                <a:cs typeface="+mn-ea"/>
                <a:sym typeface="+mn-lt"/>
              </a:endParaRPr>
            </a:p>
          </p:txBody>
        </p:sp>
        <p:sp>
          <p:nvSpPr>
            <p:cNvPr id="82" name="Freeform 85"/>
            <p:cNvSpPr/>
            <p:nvPr/>
          </p:nvSpPr>
          <p:spPr bwMode="auto">
            <a:xfrm>
              <a:off x="5209649" y="6361531"/>
              <a:ext cx="1365146" cy="541013"/>
            </a:xfrm>
            <a:custGeom>
              <a:avLst/>
              <a:gdLst>
                <a:gd name="T0" fmla="*/ 331 w 363"/>
                <a:gd name="T1" fmla="*/ 0 h 144"/>
                <a:gd name="T2" fmla="*/ 32 w 363"/>
                <a:gd name="T3" fmla="*/ 0 h 144"/>
                <a:gd name="T4" fmla="*/ 32 w 363"/>
                <a:gd name="T5" fmla="*/ 144 h 144"/>
                <a:gd name="T6" fmla="*/ 331 w 363"/>
                <a:gd name="T7" fmla="*/ 144 h 144"/>
                <a:gd name="T8" fmla="*/ 331 w 363"/>
                <a:gd name="T9" fmla="*/ 0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3" h="144">
                  <a:moveTo>
                    <a:pt x="331" y="0"/>
                  </a:moveTo>
                  <a:cubicBezTo>
                    <a:pt x="231" y="15"/>
                    <a:pt x="132" y="15"/>
                    <a:pt x="32" y="0"/>
                  </a:cubicBezTo>
                  <a:cubicBezTo>
                    <a:pt x="0" y="48"/>
                    <a:pt x="0" y="96"/>
                    <a:pt x="32" y="144"/>
                  </a:cubicBezTo>
                  <a:cubicBezTo>
                    <a:pt x="132" y="129"/>
                    <a:pt x="231" y="129"/>
                    <a:pt x="331" y="144"/>
                  </a:cubicBezTo>
                  <a:cubicBezTo>
                    <a:pt x="363" y="96"/>
                    <a:pt x="363" y="48"/>
                    <a:pt x="331" y="0"/>
                  </a:cubicBezTo>
                </a:path>
              </a:pathLst>
            </a:custGeom>
            <a:solidFill>
              <a:srgbClr val="FCCC43"/>
            </a:solidFill>
            <a:ln>
              <a:noFill/>
            </a:ln>
          </p:spPr>
          <p:txBody>
            <a:bodyPr lIns="68580" tIns="34290" rIns="68580" bIns="34290">
              <a:normAutofit/>
            </a:bodyPr>
            <a:lstStyle/>
            <a:p>
              <a:pPr fontAlgn="auto">
                <a:defRPr/>
              </a:pPr>
              <a:endParaRPr lang="zh-CN" altLang="en-US" sz="1400" noProof="1">
                <a:cs typeface="+mn-ea"/>
                <a:sym typeface="+mn-lt"/>
              </a:endParaRPr>
            </a:p>
          </p:txBody>
        </p:sp>
        <p:sp>
          <p:nvSpPr>
            <p:cNvPr id="83" name="Freeform 86"/>
            <p:cNvSpPr>
              <a:spLocks noEditPoints="1"/>
            </p:cNvSpPr>
            <p:nvPr/>
          </p:nvSpPr>
          <p:spPr bwMode="auto">
            <a:xfrm>
              <a:off x="6521204" y="6496784"/>
              <a:ext cx="25386" cy="112007"/>
            </a:xfrm>
            <a:custGeom>
              <a:avLst/>
              <a:gdLst>
                <a:gd name="T0" fmla="*/ 6 w 7"/>
                <a:gd name="T1" fmla="*/ 16 h 30"/>
                <a:gd name="T2" fmla="*/ 4 w 7"/>
                <a:gd name="T3" fmla="*/ 17 h 30"/>
                <a:gd name="T4" fmla="*/ 6 w 7"/>
                <a:gd name="T5" fmla="*/ 28 h 30"/>
                <a:gd name="T6" fmla="*/ 6 w 7"/>
                <a:gd name="T7" fmla="*/ 30 h 30"/>
                <a:gd name="T8" fmla="*/ 6 w 7"/>
                <a:gd name="T9" fmla="*/ 16 h 30"/>
                <a:gd name="T10" fmla="*/ 0 w 7"/>
                <a:gd name="T11" fmla="*/ 0 h 30"/>
                <a:gd name="T12" fmla="*/ 2 w 7"/>
                <a:gd name="T13" fmla="*/ 8 h 30"/>
                <a:gd name="T14" fmla="*/ 3 w 7"/>
                <a:gd name="T15" fmla="*/ 8 h 30"/>
                <a:gd name="T16" fmla="*/ 0 w 7"/>
                <a:gd name="T17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" h="30">
                  <a:moveTo>
                    <a:pt x="6" y="16"/>
                  </a:moveTo>
                  <a:cubicBezTo>
                    <a:pt x="4" y="17"/>
                    <a:pt x="4" y="17"/>
                    <a:pt x="4" y="17"/>
                  </a:cubicBezTo>
                  <a:cubicBezTo>
                    <a:pt x="5" y="21"/>
                    <a:pt x="5" y="24"/>
                    <a:pt x="6" y="28"/>
                  </a:cubicBezTo>
                  <a:cubicBezTo>
                    <a:pt x="6" y="30"/>
                    <a:pt x="6" y="30"/>
                    <a:pt x="6" y="30"/>
                  </a:cubicBezTo>
                  <a:cubicBezTo>
                    <a:pt x="7" y="28"/>
                    <a:pt x="7" y="23"/>
                    <a:pt x="6" y="16"/>
                  </a:cubicBezTo>
                  <a:moveTo>
                    <a:pt x="0" y="0"/>
                  </a:moveTo>
                  <a:cubicBezTo>
                    <a:pt x="1" y="3"/>
                    <a:pt x="2" y="6"/>
                    <a:pt x="2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2" y="5"/>
                    <a:pt x="1" y="3"/>
                    <a:pt x="0" y="0"/>
                  </a:cubicBezTo>
                </a:path>
              </a:pathLst>
            </a:custGeom>
            <a:solidFill>
              <a:srgbClr val="EEB039"/>
            </a:solidFill>
            <a:ln>
              <a:noFill/>
            </a:ln>
          </p:spPr>
          <p:txBody>
            <a:bodyPr lIns="68580" tIns="34290" rIns="68580" bIns="34290">
              <a:normAutofit fontScale="25000" lnSpcReduction="20000"/>
            </a:bodyPr>
            <a:lstStyle/>
            <a:p>
              <a:pPr fontAlgn="auto">
                <a:defRPr/>
              </a:pPr>
              <a:endParaRPr lang="zh-CN" altLang="en-US" sz="1400" noProof="1">
                <a:cs typeface="+mn-ea"/>
                <a:sym typeface="+mn-lt"/>
              </a:endParaRPr>
            </a:p>
          </p:txBody>
        </p:sp>
        <p:sp>
          <p:nvSpPr>
            <p:cNvPr id="84" name="Freeform 87"/>
            <p:cNvSpPr/>
            <p:nvPr/>
          </p:nvSpPr>
          <p:spPr bwMode="auto">
            <a:xfrm>
              <a:off x="6543768" y="6600338"/>
              <a:ext cx="0" cy="8453"/>
            </a:xfrm>
            <a:custGeom>
              <a:avLst/>
              <a:gdLst>
                <a:gd name="T0" fmla="*/ 0 h 2"/>
                <a:gd name="T1" fmla="*/ 2 h 2"/>
                <a:gd name="T2" fmla="*/ 2 h 2"/>
                <a:gd name="T3" fmla="*/ 2 h 2"/>
                <a:gd name="T4" fmla="*/ 0 h 2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  <a:cxn ang="0">
                  <a:pos x="0" y="T4"/>
                </a:cxn>
              </a:cxnLst>
              <a:rect l="0" t="0" r="r" b="b"/>
              <a:pathLst>
                <a:path h="2">
                  <a:moveTo>
                    <a:pt x="0" y="0"/>
                  </a:moveTo>
                  <a:cubicBezTo>
                    <a:pt x="0" y="1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E09531"/>
            </a:solidFill>
            <a:ln>
              <a:noFill/>
            </a:ln>
          </p:spPr>
          <p:txBody>
            <a:bodyPr lIns="68580" tIns="34290" rIns="68580" bIns="34290">
              <a:normAutofit fontScale="25000" lnSpcReduction="20000"/>
            </a:bodyPr>
            <a:lstStyle/>
            <a:p>
              <a:pPr fontAlgn="auto">
                <a:defRPr/>
              </a:pPr>
              <a:endParaRPr lang="zh-CN" altLang="en-US" sz="1400" noProof="1">
                <a:cs typeface="+mn-ea"/>
                <a:sym typeface="+mn-lt"/>
              </a:endParaRPr>
            </a:p>
          </p:txBody>
        </p:sp>
        <p:sp>
          <p:nvSpPr>
            <p:cNvPr id="85" name="Freeform 88"/>
            <p:cNvSpPr/>
            <p:nvPr/>
          </p:nvSpPr>
          <p:spPr bwMode="auto">
            <a:xfrm>
              <a:off x="6526845" y="6526371"/>
              <a:ext cx="16923" cy="33813"/>
            </a:xfrm>
            <a:custGeom>
              <a:avLst/>
              <a:gdLst>
                <a:gd name="T0" fmla="*/ 1 w 4"/>
                <a:gd name="T1" fmla="*/ 0 h 9"/>
                <a:gd name="T2" fmla="*/ 0 w 4"/>
                <a:gd name="T3" fmla="*/ 0 h 9"/>
                <a:gd name="T4" fmla="*/ 2 w 4"/>
                <a:gd name="T5" fmla="*/ 9 h 9"/>
                <a:gd name="T6" fmla="*/ 4 w 4"/>
                <a:gd name="T7" fmla="*/ 8 h 9"/>
                <a:gd name="T8" fmla="*/ 1 w 4"/>
                <a:gd name="T9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9">
                  <a:moveTo>
                    <a:pt x="1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" y="3"/>
                    <a:pt x="2" y="6"/>
                    <a:pt x="2" y="9"/>
                  </a:cubicBezTo>
                  <a:cubicBezTo>
                    <a:pt x="4" y="8"/>
                    <a:pt x="4" y="8"/>
                    <a:pt x="4" y="8"/>
                  </a:cubicBezTo>
                  <a:cubicBezTo>
                    <a:pt x="3" y="5"/>
                    <a:pt x="2" y="3"/>
                    <a:pt x="1" y="0"/>
                  </a:cubicBezTo>
                </a:path>
              </a:pathLst>
            </a:custGeom>
            <a:solidFill>
              <a:srgbClr val="E09531"/>
            </a:solidFill>
            <a:ln>
              <a:noFill/>
            </a:ln>
          </p:spPr>
          <p:txBody>
            <a:bodyPr lIns="68580" tIns="34290" rIns="68580" bIns="34290">
              <a:normAutofit fontScale="25000" lnSpcReduction="20000"/>
            </a:bodyPr>
            <a:lstStyle/>
            <a:p>
              <a:pPr fontAlgn="auto">
                <a:defRPr/>
              </a:pPr>
              <a:endParaRPr lang="zh-CN" altLang="en-US" sz="1400" noProof="1">
                <a:cs typeface="+mn-ea"/>
                <a:sym typeface="+mn-lt"/>
              </a:endParaRPr>
            </a:p>
          </p:txBody>
        </p:sp>
        <p:sp>
          <p:nvSpPr>
            <p:cNvPr id="86" name="Freeform 89"/>
            <p:cNvSpPr/>
            <p:nvPr/>
          </p:nvSpPr>
          <p:spPr bwMode="auto">
            <a:xfrm>
              <a:off x="5277342" y="6435498"/>
              <a:ext cx="1266426" cy="173293"/>
            </a:xfrm>
            <a:custGeom>
              <a:avLst/>
              <a:gdLst>
                <a:gd name="T0" fmla="*/ 320 w 337"/>
                <a:gd name="T1" fmla="*/ 0 h 46"/>
                <a:gd name="T2" fmla="*/ 0 w 337"/>
                <a:gd name="T3" fmla="*/ 9 h 46"/>
                <a:gd name="T4" fmla="*/ 337 w 337"/>
                <a:gd name="T5" fmla="*/ 46 h 46"/>
                <a:gd name="T6" fmla="*/ 337 w 337"/>
                <a:gd name="T7" fmla="*/ 44 h 46"/>
                <a:gd name="T8" fmla="*/ 335 w 337"/>
                <a:gd name="T9" fmla="*/ 33 h 46"/>
                <a:gd name="T10" fmla="*/ 333 w 337"/>
                <a:gd name="T11" fmla="*/ 24 h 46"/>
                <a:gd name="T12" fmla="*/ 331 w 337"/>
                <a:gd name="T13" fmla="*/ 16 h 46"/>
                <a:gd name="T14" fmla="*/ 320 w 337"/>
                <a:gd name="T15" fmla="*/ 0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37" h="46">
                  <a:moveTo>
                    <a:pt x="320" y="0"/>
                  </a:moveTo>
                  <a:cubicBezTo>
                    <a:pt x="0" y="9"/>
                    <a:pt x="0" y="9"/>
                    <a:pt x="0" y="9"/>
                  </a:cubicBezTo>
                  <a:cubicBezTo>
                    <a:pt x="0" y="9"/>
                    <a:pt x="202" y="15"/>
                    <a:pt x="337" y="46"/>
                  </a:cubicBezTo>
                  <a:cubicBezTo>
                    <a:pt x="337" y="46"/>
                    <a:pt x="337" y="45"/>
                    <a:pt x="337" y="44"/>
                  </a:cubicBezTo>
                  <a:cubicBezTo>
                    <a:pt x="336" y="40"/>
                    <a:pt x="336" y="37"/>
                    <a:pt x="335" y="33"/>
                  </a:cubicBezTo>
                  <a:cubicBezTo>
                    <a:pt x="335" y="30"/>
                    <a:pt x="334" y="27"/>
                    <a:pt x="333" y="24"/>
                  </a:cubicBezTo>
                  <a:cubicBezTo>
                    <a:pt x="333" y="22"/>
                    <a:pt x="332" y="19"/>
                    <a:pt x="331" y="16"/>
                  </a:cubicBezTo>
                  <a:cubicBezTo>
                    <a:pt x="328" y="11"/>
                    <a:pt x="325" y="6"/>
                    <a:pt x="320" y="0"/>
                  </a:cubicBezTo>
                </a:path>
              </a:pathLst>
            </a:custGeom>
            <a:solidFill>
              <a:srgbClr val="EEB039"/>
            </a:solidFill>
            <a:ln>
              <a:noFill/>
            </a:ln>
          </p:spPr>
          <p:txBody>
            <a:bodyPr lIns="68580" tIns="34290" rIns="68580" bIns="34290">
              <a:normAutofit fontScale="32500" lnSpcReduction="20000"/>
            </a:bodyPr>
            <a:lstStyle/>
            <a:p>
              <a:pPr fontAlgn="auto">
                <a:defRPr/>
              </a:pPr>
              <a:endParaRPr lang="zh-CN" altLang="en-US" sz="1400" noProof="1">
                <a:cs typeface="+mn-ea"/>
                <a:sym typeface="+mn-lt"/>
              </a:endParaRPr>
            </a:p>
          </p:txBody>
        </p:sp>
        <p:sp>
          <p:nvSpPr>
            <p:cNvPr id="87" name="Freeform 90"/>
            <p:cNvSpPr/>
            <p:nvPr/>
          </p:nvSpPr>
          <p:spPr bwMode="auto">
            <a:xfrm>
              <a:off x="5260419" y="6847597"/>
              <a:ext cx="1260785" cy="109893"/>
            </a:xfrm>
            <a:custGeom>
              <a:avLst/>
              <a:gdLst>
                <a:gd name="T0" fmla="*/ 317 w 335"/>
                <a:gd name="T1" fmla="*/ 0 h 29"/>
                <a:gd name="T2" fmla="*/ 18 w 335"/>
                <a:gd name="T3" fmla="*/ 0 h 29"/>
                <a:gd name="T4" fmla="*/ 18 w 335"/>
                <a:gd name="T5" fmla="*/ 29 h 29"/>
                <a:gd name="T6" fmla="*/ 317 w 335"/>
                <a:gd name="T7" fmla="*/ 29 h 29"/>
                <a:gd name="T8" fmla="*/ 317 w 335"/>
                <a:gd name="T9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5" h="29">
                  <a:moveTo>
                    <a:pt x="317" y="0"/>
                  </a:moveTo>
                  <a:cubicBezTo>
                    <a:pt x="217" y="0"/>
                    <a:pt x="118" y="0"/>
                    <a:pt x="18" y="0"/>
                  </a:cubicBezTo>
                  <a:cubicBezTo>
                    <a:pt x="0" y="1"/>
                    <a:pt x="0" y="27"/>
                    <a:pt x="18" y="29"/>
                  </a:cubicBezTo>
                  <a:cubicBezTo>
                    <a:pt x="118" y="29"/>
                    <a:pt x="217" y="29"/>
                    <a:pt x="317" y="29"/>
                  </a:cubicBezTo>
                  <a:cubicBezTo>
                    <a:pt x="335" y="27"/>
                    <a:pt x="335" y="1"/>
                    <a:pt x="317" y="0"/>
                  </a:cubicBezTo>
                  <a:close/>
                </a:path>
              </a:pathLst>
            </a:custGeom>
            <a:solidFill>
              <a:srgbClr val="F0B317"/>
            </a:solidFill>
            <a:ln>
              <a:noFill/>
            </a:ln>
          </p:spPr>
          <p:txBody>
            <a:bodyPr lIns="68580" tIns="34290" rIns="68580" bIns="34290">
              <a:normAutofit fontScale="25000" lnSpcReduction="20000"/>
            </a:bodyPr>
            <a:lstStyle/>
            <a:p>
              <a:pPr fontAlgn="auto">
                <a:defRPr/>
              </a:pPr>
              <a:endParaRPr lang="zh-CN" altLang="en-US" sz="1400" noProof="1">
                <a:cs typeface="+mn-ea"/>
                <a:sym typeface="+mn-lt"/>
              </a:endParaRPr>
            </a:p>
          </p:txBody>
        </p:sp>
        <p:sp>
          <p:nvSpPr>
            <p:cNvPr id="88" name="Freeform 91"/>
            <p:cNvSpPr/>
            <p:nvPr/>
          </p:nvSpPr>
          <p:spPr bwMode="auto">
            <a:xfrm>
              <a:off x="5133493" y="6361531"/>
              <a:ext cx="1514636" cy="109893"/>
            </a:xfrm>
            <a:custGeom>
              <a:avLst/>
              <a:gdLst>
                <a:gd name="T0" fmla="*/ 385 w 403"/>
                <a:gd name="T1" fmla="*/ 0 h 29"/>
                <a:gd name="T2" fmla="*/ 18 w 403"/>
                <a:gd name="T3" fmla="*/ 0 h 29"/>
                <a:gd name="T4" fmla="*/ 18 w 403"/>
                <a:gd name="T5" fmla="*/ 29 h 29"/>
                <a:gd name="T6" fmla="*/ 385 w 403"/>
                <a:gd name="T7" fmla="*/ 29 h 29"/>
                <a:gd name="T8" fmla="*/ 385 w 403"/>
                <a:gd name="T9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3" h="29">
                  <a:moveTo>
                    <a:pt x="385" y="0"/>
                  </a:moveTo>
                  <a:cubicBezTo>
                    <a:pt x="263" y="0"/>
                    <a:pt x="140" y="0"/>
                    <a:pt x="18" y="0"/>
                  </a:cubicBezTo>
                  <a:cubicBezTo>
                    <a:pt x="0" y="1"/>
                    <a:pt x="0" y="27"/>
                    <a:pt x="18" y="29"/>
                  </a:cubicBezTo>
                  <a:cubicBezTo>
                    <a:pt x="140" y="29"/>
                    <a:pt x="263" y="29"/>
                    <a:pt x="385" y="29"/>
                  </a:cubicBezTo>
                  <a:cubicBezTo>
                    <a:pt x="403" y="27"/>
                    <a:pt x="403" y="1"/>
                    <a:pt x="385" y="0"/>
                  </a:cubicBezTo>
                  <a:close/>
                </a:path>
              </a:pathLst>
            </a:custGeom>
            <a:solidFill>
              <a:srgbClr val="F0B317"/>
            </a:solidFill>
            <a:ln>
              <a:noFill/>
            </a:ln>
          </p:spPr>
          <p:txBody>
            <a:bodyPr lIns="68580" tIns="34290" rIns="68580" bIns="34290">
              <a:normAutofit fontScale="25000" lnSpcReduction="20000"/>
            </a:bodyPr>
            <a:lstStyle/>
            <a:p>
              <a:pPr fontAlgn="auto">
                <a:defRPr/>
              </a:pPr>
              <a:endParaRPr lang="zh-CN" altLang="en-US" sz="1400" noProof="1">
                <a:cs typeface="+mn-ea"/>
                <a:sym typeface="+mn-lt"/>
              </a:endParaRPr>
            </a:p>
          </p:txBody>
        </p:sp>
        <p:sp>
          <p:nvSpPr>
            <p:cNvPr id="89" name="Freeform 92"/>
            <p:cNvSpPr/>
            <p:nvPr/>
          </p:nvSpPr>
          <p:spPr bwMode="auto">
            <a:xfrm>
              <a:off x="6146072" y="6980738"/>
              <a:ext cx="228464" cy="202880"/>
            </a:xfrm>
            <a:custGeom>
              <a:avLst/>
              <a:gdLst>
                <a:gd name="T0" fmla="*/ 56 w 61"/>
                <a:gd name="T1" fmla="*/ 54 h 54"/>
                <a:gd name="T2" fmla="*/ 54 w 61"/>
                <a:gd name="T3" fmla="*/ 53 h 54"/>
                <a:gd name="T4" fmla="*/ 2 w 61"/>
                <a:gd name="T5" fmla="*/ 9 h 54"/>
                <a:gd name="T6" fmla="*/ 2 w 61"/>
                <a:gd name="T7" fmla="*/ 2 h 54"/>
                <a:gd name="T8" fmla="*/ 8 w 61"/>
                <a:gd name="T9" fmla="*/ 2 h 54"/>
                <a:gd name="T10" fmla="*/ 59 w 61"/>
                <a:gd name="T11" fmla="*/ 47 h 54"/>
                <a:gd name="T12" fmla="*/ 60 w 61"/>
                <a:gd name="T13" fmla="*/ 53 h 54"/>
                <a:gd name="T14" fmla="*/ 56 w 61"/>
                <a:gd name="T15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1" h="54">
                  <a:moveTo>
                    <a:pt x="56" y="54"/>
                  </a:moveTo>
                  <a:cubicBezTo>
                    <a:pt x="55" y="54"/>
                    <a:pt x="54" y="54"/>
                    <a:pt x="54" y="53"/>
                  </a:cubicBezTo>
                  <a:cubicBezTo>
                    <a:pt x="37" y="39"/>
                    <a:pt x="19" y="24"/>
                    <a:pt x="2" y="9"/>
                  </a:cubicBezTo>
                  <a:cubicBezTo>
                    <a:pt x="0" y="7"/>
                    <a:pt x="0" y="4"/>
                    <a:pt x="2" y="2"/>
                  </a:cubicBezTo>
                  <a:cubicBezTo>
                    <a:pt x="3" y="1"/>
                    <a:pt x="6" y="0"/>
                    <a:pt x="8" y="2"/>
                  </a:cubicBezTo>
                  <a:cubicBezTo>
                    <a:pt x="25" y="17"/>
                    <a:pt x="42" y="32"/>
                    <a:pt x="59" y="47"/>
                  </a:cubicBezTo>
                  <a:cubicBezTo>
                    <a:pt x="61" y="48"/>
                    <a:pt x="61" y="51"/>
                    <a:pt x="60" y="53"/>
                  </a:cubicBezTo>
                  <a:cubicBezTo>
                    <a:pt x="59" y="54"/>
                    <a:pt x="58" y="54"/>
                    <a:pt x="56" y="54"/>
                  </a:cubicBezTo>
                  <a:close/>
                </a:path>
              </a:pathLst>
            </a:custGeom>
            <a:solidFill>
              <a:srgbClr val="E09531"/>
            </a:solidFill>
            <a:ln>
              <a:noFill/>
            </a:ln>
          </p:spPr>
          <p:txBody>
            <a:bodyPr lIns="68580" tIns="34290" rIns="68580" bIns="34290">
              <a:normAutofit fontScale="40000" lnSpcReduction="20000"/>
            </a:bodyPr>
            <a:lstStyle/>
            <a:p>
              <a:pPr fontAlgn="auto">
                <a:defRPr/>
              </a:pPr>
              <a:endParaRPr lang="zh-CN" altLang="en-US" sz="1400" noProof="1">
                <a:cs typeface="+mn-ea"/>
                <a:sym typeface="+mn-lt"/>
              </a:endParaRPr>
            </a:p>
          </p:txBody>
        </p:sp>
        <p:sp>
          <p:nvSpPr>
            <p:cNvPr id="90" name="Freeform 93"/>
            <p:cNvSpPr/>
            <p:nvPr/>
          </p:nvSpPr>
          <p:spPr bwMode="auto">
            <a:xfrm>
              <a:off x="5892222" y="6995530"/>
              <a:ext cx="479494" cy="424780"/>
            </a:xfrm>
            <a:custGeom>
              <a:avLst/>
              <a:gdLst>
                <a:gd name="T0" fmla="*/ 123 w 127"/>
                <a:gd name="T1" fmla="*/ 112 h 113"/>
                <a:gd name="T2" fmla="*/ 120 w 127"/>
                <a:gd name="T3" fmla="*/ 112 h 113"/>
                <a:gd name="T4" fmla="*/ 2 w 127"/>
                <a:gd name="T5" fmla="*/ 9 h 113"/>
                <a:gd name="T6" fmla="*/ 1 w 127"/>
                <a:gd name="T7" fmla="*/ 2 h 113"/>
                <a:gd name="T8" fmla="*/ 7 w 127"/>
                <a:gd name="T9" fmla="*/ 2 h 113"/>
                <a:gd name="T10" fmla="*/ 125 w 127"/>
                <a:gd name="T11" fmla="*/ 105 h 113"/>
                <a:gd name="T12" fmla="*/ 126 w 127"/>
                <a:gd name="T13" fmla="*/ 111 h 113"/>
                <a:gd name="T14" fmla="*/ 123 w 127"/>
                <a:gd name="T15" fmla="*/ 112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7" h="113">
                  <a:moveTo>
                    <a:pt x="123" y="112"/>
                  </a:moveTo>
                  <a:cubicBezTo>
                    <a:pt x="122" y="113"/>
                    <a:pt x="121" y="112"/>
                    <a:pt x="120" y="112"/>
                  </a:cubicBezTo>
                  <a:cubicBezTo>
                    <a:pt x="80" y="80"/>
                    <a:pt x="41" y="44"/>
                    <a:pt x="2" y="9"/>
                  </a:cubicBezTo>
                  <a:cubicBezTo>
                    <a:pt x="0" y="7"/>
                    <a:pt x="0" y="4"/>
                    <a:pt x="1" y="2"/>
                  </a:cubicBezTo>
                  <a:cubicBezTo>
                    <a:pt x="3" y="0"/>
                    <a:pt x="6" y="0"/>
                    <a:pt x="7" y="2"/>
                  </a:cubicBezTo>
                  <a:cubicBezTo>
                    <a:pt x="47" y="38"/>
                    <a:pt x="86" y="73"/>
                    <a:pt x="125" y="105"/>
                  </a:cubicBezTo>
                  <a:cubicBezTo>
                    <a:pt x="127" y="106"/>
                    <a:pt x="127" y="109"/>
                    <a:pt x="126" y="111"/>
                  </a:cubicBezTo>
                  <a:cubicBezTo>
                    <a:pt x="125" y="112"/>
                    <a:pt x="124" y="112"/>
                    <a:pt x="123" y="112"/>
                  </a:cubicBezTo>
                  <a:close/>
                </a:path>
              </a:pathLst>
            </a:custGeom>
            <a:solidFill>
              <a:srgbClr val="E09531"/>
            </a:solidFill>
            <a:ln>
              <a:noFill/>
            </a:ln>
          </p:spPr>
          <p:txBody>
            <a:bodyPr lIns="68580" tIns="34290" rIns="68580" bIns="34290">
              <a:normAutofit/>
            </a:bodyPr>
            <a:lstStyle/>
            <a:p>
              <a:pPr fontAlgn="auto">
                <a:defRPr/>
              </a:pPr>
              <a:endParaRPr lang="zh-CN" altLang="en-US" sz="1400" noProof="1">
                <a:cs typeface="+mn-ea"/>
                <a:sym typeface="+mn-lt"/>
              </a:endParaRPr>
            </a:p>
          </p:txBody>
        </p:sp>
        <p:sp>
          <p:nvSpPr>
            <p:cNvPr id="91" name="Freeform 94"/>
            <p:cNvSpPr/>
            <p:nvPr/>
          </p:nvSpPr>
          <p:spPr bwMode="auto">
            <a:xfrm>
              <a:off x="5638373" y="7010324"/>
              <a:ext cx="727702" cy="642453"/>
            </a:xfrm>
            <a:custGeom>
              <a:avLst/>
              <a:gdLst>
                <a:gd name="T0" fmla="*/ 190 w 194"/>
                <a:gd name="T1" fmla="*/ 171 h 171"/>
                <a:gd name="T2" fmla="*/ 187 w 194"/>
                <a:gd name="T3" fmla="*/ 170 h 171"/>
                <a:gd name="T4" fmla="*/ 2 w 194"/>
                <a:gd name="T5" fmla="*/ 8 h 171"/>
                <a:gd name="T6" fmla="*/ 2 w 194"/>
                <a:gd name="T7" fmla="*/ 2 h 171"/>
                <a:gd name="T8" fmla="*/ 8 w 194"/>
                <a:gd name="T9" fmla="*/ 2 h 171"/>
                <a:gd name="T10" fmla="*/ 192 w 194"/>
                <a:gd name="T11" fmla="*/ 163 h 171"/>
                <a:gd name="T12" fmla="*/ 193 w 194"/>
                <a:gd name="T13" fmla="*/ 169 h 171"/>
                <a:gd name="T14" fmla="*/ 190 w 194"/>
                <a:gd name="T15" fmla="*/ 171 h 1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94" h="171">
                  <a:moveTo>
                    <a:pt x="190" y="171"/>
                  </a:moveTo>
                  <a:cubicBezTo>
                    <a:pt x="189" y="171"/>
                    <a:pt x="188" y="170"/>
                    <a:pt x="187" y="170"/>
                  </a:cubicBezTo>
                  <a:cubicBezTo>
                    <a:pt x="125" y="122"/>
                    <a:pt x="64" y="64"/>
                    <a:pt x="2" y="8"/>
                  </a:cubicBezTo>
                  <a:cubicBezTo>
                    <a:pt x="0" y="7"/>
                    <a:pt x="0" y="4"/>
                    <a:pt x="2" y="2"/>
                  </a:cubicBezTo>
                  <a:cubicBezTo>
                    <a:pt x="3" y="0"/>
                    <a:pt x="6" y="0"/>
                    <a:pt x="8" y="2"/>
                  </a:cubicBezTo>
                  <a:cubicBezTo>
                    <a:pt x="69" y="57"/>
                    <a:pt x="131" y="115"/>
                    <a:pt x="192" y="163"/>
                  </a:cubicBezTo>
                  <a:cubicBezTo>
                    <a:pt x="194" y="164"/>
                    <a:pt x="194" y="167"/>
                    <a:pt x="193" y="169"/>
                  </a:cubicBezTo>
                  <a:cubicBezTo>
                    <a:pt x="192" y="170"/>
                    <a:pt x="191" y="170"/>
                    <a:pt x="190" y="171"/>
                  </a:cubicBezTo>
                  <a:close/>
                </a:path>
              </a:pathLst>
            </a:custGeom>
            <a:solidFill>
              <a:srgbClr val="E09531"/>
            </a:solidFill>
            <a:ln>
              <a:noFill/>
            </a:ln>
          </p:spPr>
          <p:txBody>
            <a:bodyPr lIns="68580" tIns="34290" rIns="68580" bIns="34290">
              <a:normAutofit/>
            </a:bodyPr>
            <a:lstStyle/>
            <a:p>
              <a:pPr fontAlgn="auto">
                <a:defRPr/>
              </a:pPr>
              <a:endParaRPr lang="zh-CN" altLang="en-US" sz="1400" noProof="1">
                <a:cs typeface="+mn-ea"/>
                <a:sym typeface="+mn-lt"/>
              </a:endParaRPr>
            </a:p>
          </p:txBody>
        </p:sp>
        <p:sp>
          <p:nvSpPr>
            <p:cNvPr id="92" name="Freeform 95"/>
            <p:cNvSpPr/>
            <p:nvPr/>
          </p:nvSpPr>
          <p:spPr bwMode="auto">
            <a:xfrm>
              <a:off x="5384523" y="7027231"/>
              <a:ext cx="978730" cy="858013"/>
            </a:xfrm>
            <a:custGeom>
              <a:avLst/>
              <a:gdLst>
                <a:gd name="T0" fmla="*/ 256 w 260"/>
                <a:gd name="T1" fmla="*/ 229 h 229"/>
                <a:gd name="T2" fmla="*/ 253 w 260"/>
                <a:gd name="T3" fmla="*/ 228 h 229"/>
                <a:gd name="T4" fmla="*/ 2 w 260"/>
                <a:gd name="T5" fmla="*/ 8 h 229"/>
                <a:gd name="T6" fmla="*/ 1 w 260"/>
                <a:gd name="T7" fmla="*/ 2 h 229"/>
                <a:gd name="T8" fmla="*/ 7 w 260"/>
                <a:gd name="T9" fmla="*/ 1 h 229"/>
                <a:gd name="T10" fmla="*/ 258 w 260"/>
                <a:gd name="T11" fmla="*/ 221 h 229"/>
                <a:gd name="T12" fmla="*/ 259 w 260"/>
                <a:gd name="T13" fmla="*/ 227 h 229"/>
                <a:gd name="T14" fmla="*/ 256 w 260"/>
                <a:gd name="T15" fmla="*/ 229 h 2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60" h="229">
                  <a:moveTo>
                    <a:pt x="256" y="229"/>
                  </a:moveTo>
                  <a:cubicBezTo>
                    <a:pt x="255" y="229"/>
                    <a:pt x="254" y="229"/>
                    <a:pt x="253" y="228"/>
                  </a:cubicBezTo>
                  <a:cubicBezTo>
                    <a:pt x="169" y="165"/>
                    <a:pt x="85" y="82"/>
                    <a:pt x="2" y="8"/>
                  </a:cubicBezTo>
                  <a:cubicBezTo>
                    <a:pt x="0" y="6"/>
                    <a:pt x="0" y="3"/>
                    <a:pt x="1" y="2"/>
                  </a:cubicBezTo>
                  <a:cubicBezTo>
                    <a:pt x="3" y="0"/>
                    <a:pt x="6" y="0"/>
                    <a:pt x="7" y="1"/>
                  </a:cubicBezTo>
                  <a:cubicBezTo>
                    <a:pt x="91" y="75"/>
                    <a:pt x="175" y="159"/>
                    <a:pt x="258" y="221"/>
                  </a:cubicBezTo>
                  <a:cubicBezTo>
                    <a:pt x="260" y="222"/>
                    <a:pt x="260" y="225"/>
                    <a:pt x="259" y="227"/>
                  </a:cubicBezTo>
                  <a:cubicBezTo>
                    <a:pt x="258" y="228"/>
                    <a:pt x="257" y="229"/>
                    <a:pt x="256" y="229"/>
                  </a:cubicBezTo>
                  <a:close/>
                </a:path>
              </a:pathLst>
            </a:custGeom>
            <a:solidFill>
              <a:srgbClr val="E09531"/>
            </a:solidFill>
            <a:ln>
              <a:noFill/>
            </a:ln>
          </p:spPr>
          <p:txBody>
            <a:bodyPr lIns="68580" tIns="34290" rIns="68580" bIns="34290">
              <a:normAutofit/>
            </a:bodyPr>
            <a:lstStyle/>
            <a:p>
              <a:pPr fontAlgn="auto">
                <a:defRPr/>
              </a:pPr>
              <a:endParaRPr lang="zh-CN" altLang="en-US" sz="1400" noProof="1">
                <a:cs typeface="+mn-ea"/>
                <a:sym typeface="+mn-lt"/>
              </a:endParaRPr>
            </a:p>
          </p:txBody>
        </p:sp>
        <p:sp>
          <p:nvSpPr>
            <p:cNvPr id="93" name="Freeform 96"/>
            <p:cNvSpPr/>
            <p:nvPr/>
          </p:nvSpPr>
          <p:spPr bwMode="auto">
            <a:xfrm>
              <a:off x="5390164" y="7238564"/>
              <a:ext cx="727702" cy="665699"/>
            </a:xfrm>
            <a:custGeom>
              <a:avLst/>
              <a:gdLst>
                <a:gd name="T0" fmla="*/ 189 w 194"/>
                <a:gd name="T1" fmla="*/ 177 h 177"/>
                <a:gd name="T2" fmla="*/ 186 w 194"/>
                <a:gd name="T3" fmla="*/ 176 h 177"/>
                <a:gd name="T4" fmla="*/ 2 w 194"/>
                <a:gd name="T5" fmla="*/ 8 h 177"/>
                <a:gd name="T6" fmla="*/ 1 w 194"/>
                <a:gd name="T7" fmla="*/ 2 h 177"/>
                <a:gd name="T8" fmla="*/ 7 w 194"/>
                <a:gd name="T9" fmla="*/ 2 h 177"/>
                <a:gd name="T10" fmla="*/ 192 w 194"/>
                <a:gd name="T11" fmla="*/ 169 h 177"/>
                <a:gd name="T12" fmla="*/ 192 w 194"/>
                <a:gd name="T13" fmla="*/ 176 h 177"/>
                <a:gd name="T14" fmla="*/ 189 w 194"/>
                <a:gd name="T15" fmla="*/ 177 h 1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94" h="177">
                  <a:moveTo>
                    <a:pt x="189" y="177"/>
                  </a:moveTo>
                  <a:cubicBezTo>
                    <a:pt x="188" y="177"/>
                    <a:pt x="187" y="177"/>
                    <a:pt x="186" y="176"/>
                  </a:cubicBezTo>
                  <a:cubicBezTo>
                    <a:pt x="125" y="125"/>
                    <a:pt x="63" y="64"/>
                    <a:pt x="2" y="8"/>
                  </a:cubicBezTo>
                  <a:cubicBezTo>
                    <a:pt x="0" y="6"/>
                    <a:pt x="0" y="4"/>
                    <a:pt x="1" y="2"/>
                  </a:cubicBezTo>
                  <a:cubicBezTo>
                    <a:pt x="3" y="0"/>
                    <a:pt x="5" y="0"/>
                    <a:pt x="7" y="2"/>
                  </a:cubicBezTo>
                  <a:cubicBezTo>
                    <a:pt x="69" y="58"/>
                    <a:pt x="130" y="118"/>
                    <a:pt x="192" y="169"/>
                  </a:cubicBezTo>
                  <a:cubicBezTo>
                    <a:pt x="194" y="171"/>
                    <a:pt x="194" y="174"/>
                    <a:pt x="192" y="176"/>
                  </a:cubicBezTo>
                  <a:cubicBezTo>
                    <a:pt x="191" y="177"/>
                    <a:pt x="190" y="177"/>
                    <a:pt x="189" y="177"/>
                  </a:cubicBezTo>
                  <a:close/>
                </a:path>
              </a:pathLst>
            </a:custGeom>
            <a:solidFill>
              <a:srgbClr val="E09531"/>
            </a:solidFill>
            <a:ln>
              <a:noFill/>
            </a:ln>
          </p:spPr>
          <p:txBody>
            <a:bodyPr lIns="68580" tIns="34290" rIns="68580" bIns="34290">
              <a:normAutofit/>
            </a:bodyPr>
            <a:lstStyle/>
            <a:p>
              <a:pPr fontAlgn="auto">
                <a:defRPr/>
              </a:pPr>
              <a:endParaRPr lang="zh-CN" altLang="en-US" sz="1400" noProof="1">
                <a:cs typeface="+mn-ea"/>
                <a:sym typeface="+mn-lt"/>
              </a:endParaRPr>
            </a:p>
          </p:txBody>
        </p:sp>
        <p:sp>
          <p:nvSpPr>
            <p:cNvPr id="94" name="Freeform 97"/>
            <p:cNvSpPr/>
            <p:nvPr/>
          </p:nvSpPr>
          <p:spPr bwMode="auto">
            <a:xfrm>
              <a:off x="5392984" y="7458351"/>
              <a:ext cx="476674" cy="448026"/>
            </a:xfrm>
            <a:custGeom>
              <a:avLst/>
              <a:gdLst>
                <a:gd name="T0" fmla="*/ 122 w 127"/>
                <a:gd name="T1" fmla="*/ 120 h 120"/>
                <a:gd name="T2" fmla="*/ 120 w 127"/>
                <a:gd name="T3" fmla="*/ 119 h 120"/>
                <a:gd name="T4" fmla="*/ 2 w 127"/>
                <a:gd name="T5" fmla="*/ 7 h 120"/>
                <a:gd name="T6" fmla="*/ 1 w 127"/>
                <a:gd name="T7" fmla="*/ 1 h 120"/>
                <a:gd name="T8" fmla="*/ 7 w 127"/>
                <a:gd name="T9" fmla="*/ 1 h 120"/>
                <a:gd name="T10" fmla="*/ 125 w 127"/>
                <a:gd name="T11" fmla="*/ 113 h 120"/>
                <a:gd name="T12" fmla="*/ 126 w 127"/>
                <a:gd name="T13" fmla="*/ 119 h 120"/>
                <a:gd name="T14" fmla="*/ 122 w 127"/>
                <a:gd name="T15" fmla="*/ 12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7" h="120">
                  <a:moveTo>
                    <a:pt x="122" y="120"/>
                  </a:moveTo>
                  <a:cubicBezTo>
                    <a:pt x="121" y="120"/>
                    <a:pt x="120" y="120"/>
                    <a:pt x="120" y="119"/>
                  </a:cubicBezTo>
                  <a:cubicBezTo>
                    <a:pt x="80" y="83"/>
                    <a:pt x="41" y="45"/>
                    <a:pt x="2" y="7"/>
                  </a:cubicBezTo>
                  <a:cubicBezTo>
                    <a:pt x="0" y="6"/>
                    <a:pt x="0" y="3"/>
                    <a:pt x="1" y="1"/>
                  </a:cubicBezTo>
                  <a:cubicBezTo>
                    <a:pt x="3" y="0"/>
                    <a:pt x="5" y="0"/>
                    <a:pt x="7" y="1"/>
                  </a:cubicBezTo>
                  <a:cubicBezTo>
                    <a:pt x="46" y="39"/>
                    <a:pt x="86" y="77"/>
                    <a:pt x="125" y="113"/>
                  </a:cubicBezTo>
                  <a:cubicBezTo>
                    <a:pt x="127" y="114"/>
                    <a:pt x="127" y="117"/>
                    <a:pt x="126" y="119"/>
                  </a:cubicBezTo>
                  <a:cubicBezTo>
                    <a:pt x="125" y="120"/>
                    <a:pt x="124" y="120"/>
                    <a:pt x="122" y="120"/>
                  </a:cubicBezTo>
                  <a:close/>
                </a:path>
              </a:pathLst>
            </a:custGeom>
            <a:solidFill>
              <a:srgbClr val="E09531"/>
            </a:solidFill>
            <a:ln>
              <a:noFill/>
            </a:ln>
          </p:spPr>
          <p:txBody>
            <a:bodyPr lIns="68580" tIns="34290" rIns="68580" bIns="34290">
              <a:normAutofit/>
            </a:bodyPr>
            <a:lstStyle/>
            <a:p>
              <a:pPr fontAlgn="auto">
                <a:defRPr/>
              </a:pPr>
              <a:endParaRPr lang="zh-CN" altLang="en-US" sz="1400" noProof="1">
                <a:cs typeface="+mn-ea"/>
                <a:sym typeface="+mn-lt"/>
              </a:endParaRPr>
            </a:p>
          </p:txBody>
        </p:sp>
        <p:sp>
          <p:nvSpPr>
            <p:cNvPr id="95" name="Freeform 98"/>
            <p:cNvSpPr/>
            <p:nvPr/>
          </p:nvSpPr>
          <p:spPr bwMode="auto">
            <a:xfrm>
              <a:off x="5395805" y="7671797"/>
              <a:ext cx="228464" cy="224013"/>
            </a:xfrm>
            <a:custGeom>
              <a:avLst/>
              <a:gdLst>
                <a:gd name="T0" fmla="*/ 56 w 60"/>
                <a:gd name="T1" fmla="*/ 60 h 60"/>
                <a:gd name="T2" fmla="*/ 53 w 60"/>
                <a:gd name="T3" fmla="*/ 58 h 60"/>
                <a:gd name="T4" fmla="*/ 2 w 60"/>
                <a:gd name="T5" fmla="*/ 8 h 60"/>
                <a:gd name="T6" fmla="*/ 1 w 60"/>
                <a:gd name="T7" fmla="*/ 2 h 60"/>
                <a:gd name="T8" fmla="*/ 7 w 60"/>
                <a:gd name="T9" fmla="*/ 2 h 60"/>
                <a:gd name="T10" fmla="*/ 58 w 60"/>
                <a:gd name="T11" fmla="*/ 52 h 60"/>
                <a:gd name="T12" fmla="*/ 59 w 60"/>
                <a:gd name="T13" fmla="*/ 58 h 60"/>
                <a:gd name="T14" fmla="*/ 56 w 60"/>
                <a:gd name="T15" fmla="*/ 6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0" h="60">
                  <a:moveTo>
                    <a:pt x="56" y="60"/>
                  </a:moveTo>
                  <a:cubicBezTo>
                    <a:pt x="55" y="60"/>
                    <a:pt x="54" y="59"/>
                    <a:pt x="53" y="58"/>
                  </a:cubicBezTo>
                  <a:cubicBezTo>
                    <a:pt x="36" y="42"/>
                    <a:pt x="19" y="25"/>
                    <a:pt x="2" y="8"/>
                  </a:cubicBezTo>
                  <a:cubicBezTo>
                    <a:pt x="0" y="6"/>
                    <a:pt x="0" y="3"/>
                    <a:pt x="1" y="2"/>
                  </a:cubicBezTo>
                  <a:cubicBezTo>
                    <a:pt x="3" y="0"/>
                    <a:pt x="5" y="0"/>
                    <a:pt x="7" y="2"/>
                  </a:cubicBezTo>
                  <a:cubicBezTo>
                    <a:pt x="24" y="19"/>
                    <a:pt x="41" y="36"/>
                    <a:pt x="58" y="52"/>
                  </a:cubicBezTo>
                  <a:cubicBezTo>
                    <a:pt x="60" y="54"/>
                    <a:pt x="60" y="57"/>
                    <a:pt x="59" y="58"/>
                  </a:cubicBezTo>
                  <a:cubicBezTo>
                    <a:pt x="58" y="59"/>
                    <a:pt x="57" y="60"/>
                    <a:pt x="56" y="60"/>
                  </a:cubicBezTo>
                  <a:close/>
                </a:path>
              </a:pathLst>
            </a:custGeom>
            <a:solidFill>
              <a:srgbClr val="E09531"/>
            </a:solidFill>
            <a:ln>
              <a:noFill/>
            </a:ln>
          </p:spPr>
          <p:txBody>
            <a:bodyPr lIns="68580" tIns="34290" rIns="68580" bIns="34290">
              <a:normAutofit fontScale="55000" lnSpcReduction="20000"/>
            </a:bodyPr>
            <a:lstStyle/>
            <a:p>
              <a:pPr fontAlgn="auto">
                <a:defRPr/>
              </a:pPr>
              <a:endParaRPr lang="zh-CN" altLang="en-US" sz="1400" noProof="1">
                <a:cs typeface="+mn-ea"/>
                <a:sym typeface="+mn-lt"/>
              </a:endParaRPr>
            </a:p>
          </p:txBody>
        </p:sp>
        <p:sp>
          <p:nvSpPr>
            <p:cNvPr id="96" name="Freeform 99"/>
            <p:cNvSpPr/>
            <p:nvPr/>
          </p:nvSpPr>
          <p:spPr bwMode="auto">
            <a:xfrm>
              <a:off x="5384523" y="6980738"/>
              <a:ext cx="231285" cy="202880"/>
            </a:xfrm>
            <a:custGeom>
              <a:avLst/>
              <a:gdLst>
                <a:gd name="T0" fmla="*/ 4 w 61"/>
                <a:gd name="T1" fmla="*/ 54 h 54"/>
                <a:gd name="T2" fmla="*/ 1 w 61"/>
                <a:gd name="T3" fmla="*/ 53 h 54"/>
                <a:gd name="T4" fmla="*/ 2 w 61"/>
                <a:gd name="T5" fmla="*/ 47 h 54"/>
                <a:gd name="T6" fmla="*/ 53 w 61"/>
                <a:gd name="T7" fmla="*/ 2 h 54"/>
                <a:gd name="T8" fmla="*/ 59 w 61"/>
                <a:gd name="T9" fmla="*/ 2 h 54"/>
                <a:gd name="T10" fmla="*/ 59 w 61"/>
                <a:gd name="T11" fmla="*/ 9 h 54"/>
                <a:gd name="T12" fmla="*/ 7 w 61"/>
                <a:gd name="T13" fmla="*/ 53 h 54"/>
                <a:gd name="T14" fmla="*/ 4 w 61"/>
                <a:gd name="T15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1" h="54">
                  <a:moveTo>
                    <a:pt x="4" y="54"/>
                  </a:moveTo>
                  <a:cubicBezTo>
                    <a:pt x="3" y="54"/>
                    <a:pt x="2" y="54"/>
                    <a:pt x="1" y="53"/>
                  </a:cubicBezTo>
                  <a:cubicBezTo>
                    <a:pt x="0" y="51"/>
                    <a:pt x="0" y="48"/>
                    <a:pt x="2" y="47"/>
                  </a:cubicBezTo>
                  <a:cubicBezTo>
                    <a:pt x="19" y="32"/>
                    <a:pt x="36" y="17"/>
                    <a:pt x="53" y="2"/>
                  </a:cubicBezTo>
                  <a:cubicBezTo>
                    <a:pt x="55" y="0"/>
                    <a:pt x="58" y="1"/>
                    <a:pt x="59" y="2"/>
                  </a:cubicBezTo>
                  <a:cubicBezTo>
                    <a:pt x="61" y="4"/>
                    <a:pt x="60" y="7"/>
                    <a:pt x="59" y="9"/>
                  </a:cubicBezTo>
                  <a:cubicBezTo>
                    <a:pt x="42" y="24"/>
                    <a:pt x="24" y="39"/>
                    <a:pt x="7" y="53"/>
                  </a:cubicBezTo>
                  <a:cubicBezTo>
                    <a:pt x="6" y="54"/>
                    <a:pt x="5" y="54"/>
                    <a:pt x="4" y="54"/>
                  </a:cubicBezTo>
                  <a:close/>
                </a:path>
              </a:pathLst>
            </a:custGeom>
            <a:solidFill>
              <a:srgbClr val="E09531"/>
            </a:solidFill>
            <a:ln>
              <a:noFill/>
            </a:ln>
          </p:spPr>
          <p:txBody>
            <a:bodyPr lIns="68580" tIns="34290" rIns="68580" bIns="34290">
              <a:normAutofit fontScale="40000" lnSpcReduction="20000"/>
            </a:bodyPr>
            <a:lstStyle/>
            <a:p>
              <a:pPr fontAlgn="auto">
                <a:defRPr/>
              </a:pPr>
              <a:endParaRPr lang="zh-CN" altLang="en-US" sz="1400" noProof="1">
                <a:cs typeface="+mn-ea"/>
                <a:sym typeface="+mn-lt"/>
              </a:endParaRPr>
            </a:p>
          </p:txBody>
        </p:sp>
        <p:sp>
          <p:nvSpPr>
            <p:cNvPr id="97" name="Freeform 100"/>
            <p:cNvSpPr/>
            <p:nvPr/>
          </p:nvSpPr>
          <p:spPr bwMode="auto">
            <a:xfrm>
              <a:off x="5390164" y="6995530"/>
              <a:ext cx="476672" cy="424780"/>
            </a:xfrm>
            <a:custGeom>
              <a:avLst/>
              <a:gdLst>
                <a:gd name="T0" fmla="*/ 4 w 127"/>
                <a:gd name="T1" fmla="*/ 112 h 113"/>
                <a:gd name="T2" fmla="*/ 1 w 127"/>
                <a:gd name="T3" fmla="*/ 111 h 113"/>
                <a:gd name="T4" fmla="*/ 2 w 127"/>
                <a:gd name="T5" fmla="*/ 105 h 113"/>
                <a:gd name="T6" fmla="*/ 120 w 127"/>
                <a:gd name="T7" fmla="*/ 2 h 113"/>
                <a:gd name="T8" fmla="*/ 126 w 127"/>
                <a:gd name="T9" fmla="*/ 2 h 113"/>
                <a:gd name="T10" fmla="*/ 125 w 127"/>
                <a:gd name="T11" fmla="*/ 9 h 113"/>
                <a:gd name="T12" fmla="*/ 7 w 127"/>
                <a:gd name="T13" fmla="*/ 112 h 113"/>
                <a:gd name="T14" fmla="*/ 4 w 127"/>
                <a:gd name="T15" fmla="*/ 112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7" h="113">
                  <a:moveTo>
                    <a:pt x="4" y="112"/>
                  </a:moveTo>
                  <a:cubicBezTo>
                    <a:pt x="3" y="112"/>
                    <a:pt x="2" y="112"/>
                    <a:pt x="1" y="111"/>
                  </a:cubicBezTo>
                  <a:cubicBezTo>
                    <a:pt x="0" y="109"/>
                    <a:pt x="0" y="106"/>
                    <a:pt x="2" y="105"/>
                  </a:cubicBezTo>
                  <a:cubicBezTo>
                    <a:pt x="41" y="73"/>
                    <a:pt x="80" y="38"/>
                    <a:pt x="120" y="2"/>
                  </a:cubicBezTo>
                  <a:cubicBezTo>
                    <a:pt x="121" y="0"/>
                    <a:pt x="124" y="0"/>
                    <a:pt x="126" y="2"/>
                  </a:cubicBezTo>
                  <a:cubicBezTo>
                    <a:pt x="127" y="4"/>
                    <a:pt x="127" y="7"/>
                    <a:pt x="125" y="9"/>
                  </a:cubicBezTo>
                  <a:cubicBezTo>
                    <a:pt x="86" y="44"/>
                    <a:pt x="46" y="80"/>
                    <a:pt x="7" y="112"/>
                  </a:cubicBezTo>
                  <a:cubicBezTo>
                    <a:pt x="6" y="112"/>
                    <a:pt x="5" y="113"/>
                    <a:pt x="4" y="112"/>
                  </a:cubicBezTo>
                  <a:close/>
                </a:path>
              </a:pathLst>
            </a:custGeom>
            <a:solidFill>
              <a:srgbClr val="E09531"/>
            </a:solidFill>
            <a:ln>
              <a:noFill/>
            </a:ln>
          </p:spPr>
          <p:txBody>
            <a:bodyPr lIns="68580" tIns="34290" rIns="68580" bIns="34290">
              <a:normAutofit/>
            </a:bodyPr>
            <a:lstStyle/>
            <a:p>
              <a:pPr fontAlgn="auto">
                <a:defRPr/>
              </a:pPr>
              <a:endParaRPr lang="zh-CN" altLang="en-US" sz="1400" noProof="1">
                <a:cs typeface="+mn-ea"/>
                <a:sym typeface="+mn-lt"/>
              </a:endParaRPr>
            </a:p>
          </p:txBody>
        </p:sp>
        <p:sp>
          <p:nvSpPr>
            <p:cNvPr id="98" name="Freeform 101"/>
            <p:cNvSpPr/>
            <p:nvPr/>
          </p:nvSpPr>
          <p:spPr bwMode="auto">
            <a:xfrm>
              <a:off x="5392984" y="7010324"/>
              <a:ext cx="730523" cy="642453"/>
            </a:xfrm>
            <a:custGeom>
              <a:avLst/>
              <a:gdLst>
                <a:gd name="T0" fmla="*/ 4 w 194"/>
                <a:gd name="T1" fmla="*/ 171 h 171"/>
                <a:gd name="T2" fmla="*/ 1 w 194"/>
                <a:gd name="T3" fmla="*/ 169 h 171"/>
                <a:gd name="T4" fmla="*/ 2 w 194"/>
                <a:gd name="T5" fmla="*/ 163 h 171"/>
                <a:gd name="T6" fmla="*/ 186 w 194"/>
                <a:gd name="T7" fmla="*/ 2 h 171"/>
                <a:gd name="T8" fmla="*/ 192 w 194"/>
                <a:gd name="T9" fmla="*/ 2 h 171"/>
                <a:gd name="T10" fmla="*/ 192 w 194"/>
                <a:gd name="T11" fmla="*/ 8 h 171"/>
                <a:gd name="T12" fmla="*/ 7 w 194"/>
                <a:gd name="T13" fmla="*/ 170 h 171"/>
                <a:gd name="T14" fmla="*/ 4 w 194"/>
                <a:gd name="T15" fmla="*/ 171 h 1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94" h="171">
                  <a:moveTo>
                    <a:pt x="4" y="171"/>
                  </a:moveTo>
                  <a:cubicBezTo>
                    <a:pt x="3" y="170"/>
                    <a:pt x="2" y="170"/>
                    <a:pt x="1" y="169"/>
                  </a:cubicBezTo>
                  <a:cubicBezTo>
                    <a:pt x="0" y="167"/>
                    <a:pt x="0" y="164"/>
                    <a:pt x="2" y="163"/>
                  </a:cubicBezTo>
                  <a:cubicBezTo>
                    <a:pt x="63" y="115"/>
                    <a:pt x="125" y="57"/>
                    <a:pt x="186" y="2"/>
                  </a:cubicBezTo>
                  <a:cubicBezTo>
                    <a:pt x="188" y="0"/>
                    <a:pt x="191" y="0"/>
                    <a:pt x="192" y="2"/>
                  </a:cubicBezTo>
                  <a:cubicBezTo>
                    <a:pt x="194" y="4"/>
                    <a:pt x="194" y="7"/>
                    <a:pt x="192" y="8"/>
                  </a:cubicBezTo>
                  <a:cubicBezTo>
                    <a:pt x="130" y="64"/>
                    <a:pt x="69" y="122"/>
                    <a:pt x="7" y="170"/>
                  </a:cubicBezTo>
                  <a:cubicBezTo>
                    <a:pt x="6" y="170"/>
                    <a:pt x="5" y="171"/>
                    <a:pt x="4" y="171"/>
                  </a:cubicBezTo>
                  <a:close/>
                </a:path>
              </a:pathLst>
            </a:custGeom>
            <a:solidFill>
              <a:srgbClr val="E09531"/>
            </a:solidFill>
            <a:ln>
              <a:noFill/>
            </a:ln>
          </p:spPr>
          <p:txBody>
            <a:bodyPr lIns="68580" tIns="34290" rIns="68580" bIns="34290">
              <a:normAutofit/>
            </a:bodyPr>
            <a:lstStyle/>
            <a:p>
              <a:pPr fontAlgn="auto">
                <a:defRPr/>
              </a:pPr>
              <a:endParaRPr lang="zh-CN" altLang="en-US" sz="1400" noProof="1">
                <a:cs typeface="+mn-ea"/>
                <a:sym typeface="+mn-lt"/>
              </a:endParaRPr>
            </a:p>
          </p:txBody>
        </p:sp>
        <p:sp>
          <p:nvSpPr>
            <p:cNvPr id="99" name="Freeform 102"/>
            <p:cNvSpPr/>
            <p:nvPr/>
          </p:nvSpPr>
          <p:spPr bwMode="auto">
            <a:xfrm>
              <a:off x="5395805" y="7027231"/>
              <a:ext cx="978730" cy="858013"/>
            </a:xfrm>
            <a:custGeom>
              <a:avLst/>
              <a:gdLst>
                <a:gd name="T0" fmla="*/ 4 w 260"/>
                <a:gd name="T1" fmla="*/ 229 h 229"/>
                <a:gd name="T2" fmla="*/ 1 w 260"/>
                <a:gd name="T3" fmla="*/ 227 h 229"/>
                <a:gd name="T4" fmla="*/ 1 w 260"/>
                <a:gd name="T5" fmla="*/ 221 h 229"/>
                <a:gd name="T6" fmla="*/ 253 w 260"/>
                <a:gd name="T7" fmla="*/ 1 h 229"/>
                <a:gd name="T8" fmla="*/ 259 w 260"/>
                <a:gd name="T9" fmla="*/ 2 h 229"/>
                <a:gd name="T10" fmla="*/ 258 w 260"/>
                <a:gd name="T11" fmla="*/ 8 h 229"/>
                <a:gd name="T12" fmla="*/ 7 w 260"/>
                <a:gd name="T13" fmla="*/ 228 h 229"/>
                <a:gd name="T14" fmla="*/ 4 w 260"/>
                <a:gd name="T15" fmla="*/ 229 h 2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60" h="229">
                  <a:moveTo>
                    <a:pt x="4" y="229"/>
                  </a:moveTo>
                  <a:cubicBezTo>
                    <a:pt x="3" y="229"/>
                    <a:pt x="2" y="228"/>
                    <a:pt x="1" y="227"/>
                  </a:cubicBezTo>
                  <a:cubicBezTo>
                    <a:pt x="0" y="225"/>
                    <a:pt x="0" y="222"/>
                    <a:pt x="1" y="221"/>
                  </a:cubicBezTo>
                  <a:cubicBezTo>
                    <a:pt x="85" y="159"/>
                    <a:pt x="169" y="75"/>
                    <a:pt x="253" y="1"/>
                  </a:cubicBezTo>
                  <a:cubicBezTo>
                    <a:pt x="254" y="0"/>
                    <a:pt x="257" y="0"/>
                    <a:pt x="259" y="2"/>
                  </a:cubicBezTo>
                  <a:cubicBezTo>
                    <a:pt x="260" y="3"/>
                    <a:pt x="260" y="6"/>
                    <a:pt x="258" y="8"/>
                  </a:cubicBezTo>
                  <a:cubicBezTo>
                    <a:pt x="175" y="82"/>
                    <a:pt x="91" y="165"/>
                    <a:pt x="7" y="228"/>
                  </a:cubicBezTo>
                  <a:cubicBezTo>
                    <a:pt x="6" y="229"/>
                    <a:pt x="5" y="229"/>
                    <a:pt x="4" y="229"/>
                  </a:cubicBezTo>
                  <a:close/>
                </a:path>
              </a:pathLst>
            </a:custGeom>
            <a:solidFill>
              <a:srgbClr val="E09531"/>
            </a:solidFill>
            <a:ln>
              <a:noFill/>
            </a:ln>
          </p:spPr>
          <p:txBody>
            <a:bodyPr lIns="68580" tIns="34290" rIns="68580" bIns="34290">
              <a:normAutofit/>
            </a:bodyPr>
            <a:lstStyle/>
            <a:p>
              <a:pPr fontAlgn="auto">
                <a:defRPr/>
              </a:pPr>
              <a:endParaRPr lang="zh-CN" altLang="en-US" sz="1400" noProof="1">
                <a:cs typeface="+mn-ea"/>
                <a:sym typeface="+mn-lt"/>
              </a:endParaRPr>
            </a:p>
          </p:txBody>
        </p:sp>
        <p:sp>
          <p:nvSpPr>
            <p:cNvPr id="100" name="Freeform 103"/>
            <p:cNvSpPr/>
            <p:nvPr/>
          </p:nvSpPr>
          <p:spPr bwMode="auto">
            <a:xfrm>
              <a:off x="5641192" y="7238564"/>
              <a:ext cx="730523" cy="665699"/>
            </a:xfrm>
            <a:custGeom>
              <a:avLst/>
              <a:gdLst>
                <a:gd name="T0" fmla="*/ 5 w 194"/>
                <a:gd name="T1" fmla="*/ 177 h 177"/>
                <a:gd name="T2" fmla="*/ 2 w 194"/>
                <a:gd name="T3" fmla="*/ 176 h 177"/>
                <a:gd name="T4" fmla="*/ 2 w 194"/>
                <a:gd name="T5" fmla="*/ 169 h 177"/>
                <a:gd name="T6" fmla="*/ 187 w 194"/>
                <a:gd name="T7" fmla="*/ 2 h 177"/>
                <a:gd name="T8" fmla="*/ 193 w 194"/>
                <a:gd name="T9" fmla="*/ 2 h 177"/>
                <a:gd name="T10" fmla="*/ 192 w 194"/>
                <a:gd name="T11" fmla="*/ 8 h 177"/>
                <a:gd name="T12" fmla="*/ 8 w 194"/>
                <a:gd name="T13" fmla="*/ 176 h 177"/>
                <a:gd name="T14" fmla="*/ 5 w 194"/>
                <a:gd name="T15" fmla="*/ 177 h 1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94" h="177">
                  <a:moveTo>
                    <a:pt x="5" y="177"/>
                  </a:moveTo>
                  <a:cubicBezTo>
                    <a:pt x="4" y="177"/>
                    <a:pt x="2" y="177"/>
                    <a:pt x="2" y="176"/>
                  </a:cubicBezTo>
                  <a:cubicBezTo>
                    <a:pt x="0" y="174"/>
                    <a:pt x="0" y="171"/>
                    <a:pt x="2" y="169"/>
                  </a:cubicBezTo>
                  <a:cubicBezTo>
                    <a:pt x="64" y="118"/>
                    <a:pt x="125" y="58"/>
                    <a:pt x="187" y="2"/>
                  </a:cubicBezTo>
                  <a:cubicBezTo>
                    <a:pt x="188" y="0"/>
                    <a:pt x="191" y="0"/>
                    <a:pt x="193" y="2"/>
                  </a:cubicBezTo>
                  <a:cubicBezTo>
                    <a:pt x="194" y="4"/>
                    <a:pt x="194" y="6"/>
                    <a:pt x="192" y="8"/>
                  </a:cubicBezTo>
                  <a:cubicBezTo>
                    <a:pt x="131" y="64"/>
                    <a:pt x="69" y="125"/>
                    <a:pt x="8" y="176"/>
                  </a:cubicBezTo>
                  <a:cubicBezTo>
                    <a:pt x="7" y="177"/>
                    <a:pt x="6" y="177"/>
                    <a:pt x="5" y="177"/>
                  </a:cubicBezTo>
                  <a:close/>
                </a:path>
              </a:pathLst>
            </a:custGeom>
            <a:solidFill>
              <a:srgbClr val="E09531"/>
            </a:solidFill>
            <a:ln>
              <a:noFill/>
            </a:ln>
          </p:spPr>
          <p:txBody>
            <a:bodyPr lIns="68580" tIns="34290" rIns="68580" bIns="34290">
              <a:normAutofit/>
            </a:bodyPr>
            <a:lstStyle/>
            <a:p>
              <a:pPr fontAlgn="auto">
                <a:defRPr/>
              </a:pPr>
              <a:endParaRPr lang="zh-CN" altLang="en-US" sz="1400" noProof="1">
                <a:cs typeface="+mn-ea"/>
                <a:sym typeface="+mn-lt"/>
              </a:endParaRPr>
            </a:p>
          </p:txBody>
        </p:sp>
        <p:sp>
          <p:nvSpPr>
            <p:cNvPr id="101" name="Freeform 104"/>
            <p:cNvSpPr/>
            <p:nvPr/>
          </p:nvSpPr>
          <p:spPr bwMode="auto">
            <a:xfrm>
              <a:off x="5889401" y="7458351"/>
              <a:ext cx="476674" cy="448026"/>
            </a:xfrm>
            <a:custGeom>
              <a:avLst/>
              <a:gdLst>
                <a:gd name="T0" fmla="*/ 5 w 127"/>
                <a:gd name="T1" fmla="*/ 120 h 120"/>
                <a:gd name="T2" fmla="*/ 1 w 127"/>
                <a:gd name="T3" fmla="*/ 119 h 120"/>
                <a:gd name="T4" fmla="*/ 2 w 127"/>
                <a:gd name="T5" fmla="*/ 113 h 120"/>
                <a:gd name="T6" fmla="*/ 120 w 127"/>
                <a:gd name="T7" fmla="*/ 1 h 120"/>
                <a:gd name="T8" fmla="*/ 126 w 127"/>
                <a:gd name="T9" fmla="*/ 1 h 120"/>
                <a:gd name="T10" fmla="*/ 125 w 127"/>
                <a:gd name="T11" fmla="*/ 7 h 120"/>
                <a:gd name="T12" fmla="*/ 7 w 127"/>
                <a:gd name="T13" fmla="*/ 119 h 120"/>
                <a:gd name="T14" fmla="*/ 5 w 127"/>
                <a:gd name="T15" fmla="*/ 12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7" h="120">
                  <a:moveTo>
                    <a:pt x="5" y="120"/>
                  </a:moveTo>
                  <a:cubicBezTo>
                    <a:pt x="3" y="120"/>
                    <a:pt x="2" y="120"/>
                    <a:pt x="1" y="119"/>
                  </a:cubicBezTo>
                  <a:cubicBezTo>
                    <a:pt x="0" y="117"/>
                    <a:pt x="0" y="114"/>
                    <a:pt x="2" y="113"/>
                  </a:cubicBezTo>
                  <a:cubicBezTo>
                    <a:pt x="41" y="77"/>
                    <a:pt x="81" y="39"/>
                    <a:pt x="120" y="1"/>
                  </a:cubicBezTo>
                  <a:cubicBezTo>
                    <a:pt x="122" y="0"/>
                    <a:pt x="124" y="0"/>
                    <a:pt x="126" y="1"/>
                  </a:cubicBezTo>
                  <a:cubicBezTo>
                    <a:pt x="127" y="3"/>
                    <a:pt x="127" y="6"/>
                    <a:pt x="125" y="7"/>
                  </a:cubicBezTo>
                  <a:cubicBezTo>
                    <a:pt x="86" y="45"/>
                    <a:pt x="47" y="83"/>
                    <a:pt x="7" y="119"/>
                  </a:cubicBezTo>
                  <a:cubicBezTo>
                    <a:pt x="7" y="120"/>
                    <a:pt x="6" y="120"/>
                    <a:pt x="5" y="120"/>
                  </a:cubicBezTo>
                  <a:close/>
                </a:path>
              </a:pathLst>
            </a:custGeom>
            <a:solidFill>
              <a:srgbClr val="E09531"/>
            </a:solidFill>
            <a:ln>
              <a:noFill/>
            </a:ln>
          </p:spPr>
          <p:txBody>
            <a:bodyPr lIns="68580" tIns="34290" rIns="68580" bIns="34290">
              <a:normAutofit/>
            </a:bodyPr>
            <a:lstStyle/>
            <a:p>
              <a:pPr fontAlgn="auto">
                <a:defRPr/>
              </a:pPr>
              <a:endParaRPr lang="zh-CN" altLang="en-US" sz="1400" noProof="1">
                <a:cs typeface="+mn-ea"/>
                <a:sym typeface="+mn-lt"/>
              </a:endParaRPr>
            </a:p>
          </p:txBody>
        </p:sp>
        <p:sp>
          <p:nvSpPr>
            <p:cNvPr id="102" name="Freeform 105"/>
            <p:cNvSpPr/>
            <p:nvPr/>
          </p:nvSpPr>
          <p:spPr bwMode="auto">
            <a:xfrm>
              <a:off x="6137609" y="7671797"/>
              <a:ext cx="225644" cy="224013"/>
            </a:xfrm>
            <a:custGeom>
              <a:avLst/>
              <a:gdLst>
                <a:gd name="T0" fmla="*/ 4 w 60"/>
                <a:gd name="T1" fmla="*/ 60 h 60"/>
                <a:gd name="T2" fmla="*/ 1 w 60"/>
                <a:gd name="T3" fmla="*/ 58 h 60"/>
                <a:gd name="T4" fmla="*/ 2 w 60"/>
                <a:gd name="T5" fmla="*/ 52 h 60"/>
                <a:gd name="T6" fmla="*/ 53 w 60"/>
                <a:gd name="T7" fmla="*/ 2 h 60"/>
                <a:gd name="T8" fmla="*/ 59 w 60"/>
                <a:gd name="T9" fmla="*/ 2 h 60"/>
                <a:gd name="T10" fmla="*/ 58 w 60"/>
                <a:gd name="T11" fmla="*/ 8 h 60"/>
                <a:gd name="T12" fmla="*/ 7 w 60"/>
                <a:gd name="T13" fmla="*/ 58 h 60"/>
                <a:gd name="T14" fmla="*/ 4 w 60"/>
                <a:gd name="T15" fmla="*/ 6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0" h="60">
                  <a:moveTo>
                    <a:pt x="4" y="60"/>
                  </a:moveTo>
                  <a:cubicBezTo>
                    <a:pt x="3" y="60"/>
                    <a:pt x="2" y="59"/>
                    <a:pt x="1" y="58"/>
                  </a:cubicBezTo>
                  <a:cubicBezTo>
                    <a:pt x="0" y="57"/>
                    <a:pt x="0" y="54"/>
                    <a:pt x="2" y="52"/>
                  </a:cubicBezTo>
                  <a:cubicBezTo>
                    <a:pt x="19" y="36"/>
                    <a:pt x="36" y="19"/>
                    <a:pt x="53" y="2"/>
                  </a:cubicBezTo>
                  <a:cubicBezTo>
                    <a:pt x="55" y="0"/>
                    <a:pt x="57" y="0"/>
                    <a:pt x="59" y="2"/>
                  </a:cubicBezTo>
                  <a:cubicBezTo>
                    <a:pt x="60" y="3"/>
                    <a:pt x="60" y="6"/>
                    <a:pt x="58" y="8"/>
                  </a:cubicBezTo>
                  <a:cubicBezTo>
                    <a:pt x="41" y="25"/>
                    <a:pt x="24" y="42"/>
                    <a:pt x="7" y="58"/>
                  </a:cubicBezTo>
                  <a:cubicBezTo>
                    <a:pt x="6" y="59"/>
                    <a:pt x="5" y="60"/>
                    <a:pt x="4" y="60"/>
                  </a:cubicBezTo>
                  <a:close/>
                </a:path>
              </a:pathLst>
            </a:custGeom>
            <a:solidFill>
              <a:srgbClr val="E09531"/>
            </a:solidFill>
            <a:ln>
              <a:noFill/>
            </a:ln>
          </p:spPr>
          <p:txBody>
            <a:bodyPr lIns="68580" tIns="34290" rIns="68580" bIns="34290">
              <a:normAutofit fontScale="55000" lnSpcReduction="20000"/>
            </a:bodyPr>
            <a:lstStyle/>
            <a:p>
              <a:pPr fontAlgn="auto">
                <a:defRPr/>
              </a:pPr>
              <a:endParaRPr lang="zh-CN" altLang="en-US" sz="1400" noProof="1">
                <a:cs typeface="+mn-ea"/>
                <a:sym typeface="+mn-lt"/>
              </a:endParaRPr>
            </a:p>
          </p:txBody>
        </p:sp>
        <p:sp>
          <p:nvSpPr>
            <p:cNvPr id="103" name="Freeform 106"/>
            <p:cNvSpPr/>
            <p:nvPr/>
          </p:nvSpPr>
          <p:spPr bwMode="auto">
            <a:xfrm>
              <a:off x="5424011" y="6496784"/>
              <a:ext cx="262310" cy="319114"/>
            </a:xfrm>
            <a:custGeom>
              <a:avLst/>
              <a:gdLst>
                <a:gd name="T0" fmla="*/ 65 w 70"/>
                <a:gd name="T1" fmla="*/ 85 h 85"/>
                <a:gd name="T2" fmla="*/ 61 w 70"/>
                <a:gd name="T3" fmla="*/ 83 h 85"/>
                <a:gd name="T4" fmla="*/ 1 w 70"/>
                <a:gd name="T5" fmla="*/ 7 h 85"/>
                <a:gd name="T6" fmla="*/ 2 w 70"/>
                <a:gd name="T7" fmla="*/ 1 h 85"/>
                <a:gd name="T8" fmla="*/ 8 w 70"/>
                <a:gd name="T9" fmla="*/ 2 h 85"/>
                <a:gd name="T10" fmla="*/ 68 w 70"/>
                <a:gd name="T11" fmla="*/ 78 h 85"/>
                <a:gd name="T12" fmla="*/ 67 w 70"/>
                <a:gd name="T13" fmla="*/ 84 h 85"/>
                <a:gd name="T14" fmla="*/ 65 w 70"/>
                <a:gd name="T15" fmla="*/ 85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0" h="85">
                  <a:moveTo>
                    <a:pt x="65" y="85"/>
                  </a:moveTo>
                  <a:cubicBezTo>
                    <a:pt x="63" y="85"/>
                    <a:pt x="62" y="84"/>
                    <a:pt x="61" y="83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0" y="5"/>
                    <a:pt x="0" y="2"/>
                    <a:pt x="2" y="1"/>
                  </a:cubicBezTo>
                  <a:cubicBezTo>
                    <a:pt x="4" y="0"/>
                    <a:pt x="7" y="0"/>
                    <a:pt x="8" y="2"/>
                  </a:cubicBezTo>
                  <a:cubicBezTo>
                    <a:pt x="68" y="78"/>
                    <a:pt x="68" y="78"/>
                    <a:pt x="68" y="78"/>
                  </a:cubicBezTo>
                  <a:cubicBezTo>
                    <a:pt x="70" y="80"/>
                    <a:pt x="69" y="83"/>
                    <a:pt x="67" y="84"/>
                  </a:cubicBezTo>
                  <a:cubicBezTo>
                    <a:pt x="67" y="85"/>
                    <a:pt x="66" y="85"/>
                    <a:pt x="65" y="85"/>
                  </a:cubicBezTo>
                  <a:close/>
                </a:path>
              </a:pathLst>
            </a:custGeom>
            <a:solidFill>
              <a:srgbClr val="E09531"/>
            </a:solidFill>
            <a:ln>
              <a:noFill/>
            </a:ln>
          </p:spPr>
          <p:txBody>
            <a:bodyPr lIns="68580" tIns="34290" rIns="68580" bIns="34290">
              <a:normAutofit fontScale="92500" lnSpcReduction="20000"/>
            </a:bodyPr>
            <a:lstStyle/>
            <a:p>
              <a:pPr fontAlgn="auto">
                <a:defRPr/>
              </a:pPr>
              <a:endParaRPr lang="zh-CN" altLang="en-US" sz="1400" noProof="1">
                <a:cs typeface="+mn-ea"/>
                <a:sym typeface="+mn-lt"/>
              </a:endParaRPr>
            </a:p>
          </p:txBody>
        </p:sp>
        <p:sp>
          <p:nvSpPr>
            <p:cNvPr id="104" name="Freeform 107"/>
            <p:cNvSpPr/>
            <p:nvPr/>
          </p:nvSpPr>
          <p:spPr bwMode="auto">
            <a:xfrm>
              <a:off x="5424011" y="6496784"/>
              <a:ext cx="262310" cy="319114"/>
            </a:xfrm>
            <a:custGeom>
              <a:avLst/>
              <a:gdLst>
                <a:gd name="T0" fmla="*/ 5 w 70"/>
                <a:gd name="T1" fmla="*/ 85 h 85"/>
                <a:gd name="T2" fmla="*/ 2 w 70"/>
                <a:gd name="T3" fmla="*/ 84 h 85"/>
                <a:gd name="T4" fmla="*/ 1 w 70"/>
                <a:gd name="T5" fmla="*/ 78 h 85"/>
                <a:gd name="T6" fmla="*/ 61 w 70"/>
                <a:gd name="T7" fmla="*/ 2 h 85"/>
                <a:gd name="T8" fmla="*/ 67 w 70"/>
                <a:gd name="T9" fmla="*/ 1 h 85"/>
                <a:gd name="T10" fmla="*/ 68 w 70"/>
                <a:gd name="T11" fmla="*/ 7 h 85"/>
                <a:gd name="T12" fmla="*/ 8 w 70"/>
                <a:gd name="T13" fmla="*/ 83 h 85"/>
                <a:gd name="T14" fmla="*/ 5 w 70"/>
                <a:gd name="T15" fmla="*/ 85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0" h="85">
                  <a:moveTo>
                    <a:pt x="5" y="85"/>
                  </a:moveTo>
                  <a:cubicBezTo>
                    <a:pt x="4" y="85"/>
                    <a:pt x="3" y="85"/>
                    <a:pt x="2" y="84"/>
                  </a:cubicBezTo>
                  <a:cubicBezTo>
                    <a:pt x="0" y="83"/>
                    <a:pt x="0" y="80"/>
                    <a:pt x="1" y="78"/>
                  </a:cubicBezTo>
                  <a:cubicBezTo>
                    <a:pt x="61" y="2"/>
                    <a:pt x="61" y="2"/>
                    <a:pt x="61" y="2"/>
                  </a:cubicBezTo>
                  <a:cubicBezTo>
                    <a:pt x="63" y="0"/>
                    <a:pt x="65" y="0"/>
                    <a:pt x="67" y="1"/>
                  </a:cubicBezTo>
                  <a:cubicBezTo>
                    <a:pt x="69" y="2"/>
                    <a:pt x="70" y="5"/>
                    <a:pt x="68" y="7"/>
                  </a:cubicBezTo>
                  <a:cubicBezTo>
                    <a:pt x="8" y="83"/>
                    <a:pt x="8" y="83"/>
                    <a:pt x="8" y="83"/>
                  </a:cubicBezTo>
                  <a:cubicBezTo>
                    <a:pt x="7" y="84"/>
                    <a:pt x="6" y="85"/>
                    <a:pt x="5" y="85"/>
                  </a:cubicBezTo>
                  <a:close/>
                </a:path>
              </a:pathLst>
            </a:custGeom>
            <a:solidFill>
              <a:srgbClr val="E09531"/>
            </a:solidFill>
            <a:ln>
              <a:noFill/>
            </a:ln>
          </p:spPr>
          <p:txBody>
            <a:bodyPr lIns="68580" tIns="34290" rIns="68580" bIns="34290">
              <a:normAutofit fontScale="92500" lnSpcReduction="20000"/>
            </a:bodyPr>
            <a:lstStyle/>
            <a:p>
              <a:pPr fontAlgn="auto">
                <a:defRPr/>
              </a:pPr>
              <a:endParaRPr lang="zh-CN" altLang="en-US" sz="1400" noProof="1">
                <a:cs typeface="+mn-ea"/>
                <a:sym typeface="+mn-lt"/>
              </a:endParaRPr>
            </a:p>
          </p:txBody>
        </p:sp>
        <p:sp>
          <p:nvSpPr>
            <p:cNvPr id="105" name="Freeform 108"/>
            <p:cNvSpPr/>
            <p:nvPr/>
          </p:nvSpPr>
          <p:spPr bwMode="auto">
            <a:xfrm>
              <a:off x="5649655" y="6496784"/>
              <a:ext cx="259491" cy="319114"/>
            </a:xfrm>
            <a:custGeom>
              <a:avLst/>
              <a:gdLst>
                <a:gd name="T0" fmla="*/ 65 w 69"/>
                <a:gd name="T1" fmla="*/ 85 h 85"/>
                <a:gd name="T2" fmla="*/ 61 w 69"/>
                <a:gd name="T3" fmla="*/ 83 h 85"/>
                <a:gd name="T4" fmla="*/ 1 w 69"/>
                <a:gd name="T5" fmla="*/ 7 h 85"/>
                <a:gd name="T6" fmla="*/ 2 w 69"/>
                <a:gd name="T7" fmla="*/ 1 h 85"/>
                <a:gd name="T8" fmla="*/ 8 w 69"/>
                <a:gd name="T9" fmla="*/ 2 h 85"/>
                <a:gd name="T10" fmla="*/ 68 w 69"/>
                <a:gd name="T11" fmla="*/ 78 h 85"/>
                <a:gd name="T12" fmla="*/ 67 w 69"/>
                <a:gd name="T13" fmla="*/ 84 h 85"/>
                <a:gd name="T14" fmla="*/ 65 w 69"/>
                <a:gd name="T15" fmla="*/ 85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9" h="85">
                  <a:moveTo>
                    <a:pt x="65" y="85"/>
                  </a:moveTo>
                  <a:cubicBezTo>
                    <a:pt x="63" y="85"/>
                    <a:pt x="62" y="84"/>
                    <a:pt x="61" y="83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0" y="5"/>
                    <a:pt x="0" y="2"/>
                    <a:pt x="2" y="1"/>
                  </a:cubicBezTo>
                  <a:cubicBezTo>
                    <a:pt x="4" y="0"/>
                    <a:pt x="7" y="0"/>
                    <a:pt x="8" y="2"/>
                  </a:cubicBezTo>
                  <a:cubicBezTo>
                    <a:pt x="68" y="78"/>
                    <a:pt x="68" y="78"/>
                    <a:pt x="68" y="78"/>
                  </a:cubicBezTo>
                  <a:cubicBezTo>
                    <a:pt x="69" y="80"/>
                    <a:pt x="69" y="83"/>
                    <a:pt x="67" y="84"/>
                  </a:cubicBezTo>
                  <a:cubicBezTo>
                    <a:pt x="66" y="85"/>
                    <a:pt x="66" y="85"/>
                    <a:pt x="65" y="85"/>
                  </a:cubicBezTo>
                  <a:close/>
                </a:path>
              </a:pathLst>
            </a:custGeom>
            <a:solidFill>
              <a:srgbClr val="E09531"/>
            </a:solidFill>
            <a:ln>
              <a:noFill/>
            </a:ln>
          </p:spPr>
          <p:txBody>
            <a:bodyPr lIns="68580" tIns="34290" rIns="68580" bIns="34290">
              <a:normAutofit fontScale="92500" lnSpcReduction="20000"/>
            </a:bodyPr>
            <a:lstStyle/>
            <a:p>
              <a:pPr fontAlgn="auto">
                <a:defRPr/>
              </a:pPr>
              <a:endParaRPr lang="zh-CN" altLang="en-US" sz="1400" noProof="1">
                <a:cs typeface="+mn-ea"/>
                <a:sym typeface="+mn-lt"/>
              </a:endParaRPr>
            </a:p>
          </p:txBody>
        </p:sp>
        <p:sp>
          <p:nvSpPr>
            <p:cNvPr id="106" name="Freeform 109"/>
            <p:cNvSpPr/>
            <p:nvPr/>
          </p:nvSpPr>
          <p:spPr bwMode="auto">
            <a:xfrm>
              <a:off x="5649655" y="6496784"/>
              <a:ext cx="259491" cy="319114"/>
            </a:xfrm>
            <a:custGeom>
              <a:avLst/>
              <a:gdLst>
                <a:gd name="T0" fmla="*/ 5 w 69"/>
                <a:gd name="T1" fmla="*/ 85 h 85"/>
                <a:gd name="T2" fmla="*/ 2 w 69"/>
                <a:gd name="T3" fmla="*/ 84 h 85"/>
                <a:gd name="T4" fmla="*/ 1 w 69"/>
                <a:gd name="T5" fmla="*/ 78 h 85"/>
                <a:gd name="T6" fmla="*/ 61 w 69"/>
                <a:gd name="T7" fmla="*/ 2 h 85"/>
                <a:gd name="T8" fmla="*/ 67 w 69"/>
                <a:gd name="T9" fmla="*/ 1 h 85"/>
                <a:gd name="T10" fmla="*/ 68 w 69"/>
                <a:gd name="T11" fmla="*/ 7 h 85"/>
                <a:gd name="T12" fmla="*/ 8 w 69"/>
                <a:gd name="T13" fmla="*/ 83 h 85"/>
                <a:gd name="T14" fmla="*/ 5 w 69"/>
                <a:gd name="T15" fmla="*/ 85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9" h="85">
                  <a:moveTo>
                    <a:pt x="5" y="85"/>
                  </a:moveTo>
                  <a:cubicBezTo>
                    <a:pt x="4" y="85"/>
                    <a:pt x="3" y="85"/>
                    <a:pt x="2" y="84"/>
                  </a:cubicBezTo>
                  <a:cubicBezTo>
                    <a:pt x="0" y="83"/>
                    <a:pt x="0" y="80"/>
                    <a:pt x="1" y="78"/>
                  </a:cubicBezTo>
                  <a:cubicBezTo>
                    <a:pt x="61" y="2"/>
                    <a:pt x="61" y="2"/>
                    <a:pt x="61" y="2"/>
                  </a:cubicBezTo>
                  <a:cubicBezTo>
                    <a:pt x="63" y="0"/>
                    <a:pt x="65" y="0"/>
                    <a:pt x="67" y="1"/>
                  </a:cubicBezTo>
                  <a:cubicBezTo>
                    <a:pt x="69" y="2"/>
                    <a:pt x="69" y="5"/>
                    <a:pt x="68" y="7"/>
                  </a:cubicBezTo>
                  <a:cubicBezTo>
                    <a:pt x="8" y="83"/>
                    <a:pt x="8" y="83"/>
                    <a:pt x="8" y="83"/>
                  </a:cubicBezTo>
                  <a:cubicBezTo>
                    <a:pt x="7" y="84"/>
                    <a:pt x="6" y="85"/>
                    <a:pt x="5" y="85"/>
                  </a:cubicBezTo>
                  <a:close/>
                </a:path>
              </a:pathLst>
            </a:custGeom>
            <a:solidFill>
              <a:srgbClr val="E09531"/>
            </a:solidFill>
            <a:ln>
              <a:noFill/>
            </a:ln>
          </p:spPr>
          <p:txBody>
            <a:bodyPr lIns="68580" tIns="34290" rIns="68580" bIns="34290">
              <a:normAutofit fontScale="92500" lnSpcReduction="20000"/>
            </a:bodyPr>
            <a:lstStyle/>
            <a:p>
              <a:pPr fontAlgn="auto">
                <a:defRPr/>
              </a:pPr>
              <a:endParaRPr lang="zh-CN" altLang="en-US" sz="1400" noProof="1">
                <a:cs typeface="+mn-ea"/>
                <a:sym typeface="+mn-lt"/>
              </a:endParaRPr>
            </a:p>
          </p:txBody>
        </p:sp>
        <p:sp>
          <p:nvSpPr>
            <p:cNvPr id="107" name="Freeform 110"/>
            <p:cNvSpPr/>
            <p:nvPr/>
          </p:nvSpPr>
          <p:spPr bwMode="auto">
            <a:xfrm>
              <a:off x="5872478" y="6496784"/>
              <a:ext cx="262312" cy="319114"/>
            </a:xfrm>
            <a:custGeom>
              <a:avLst/>
              <a:gdLst>
                <a:gd name="T0" fmla="*/ 65 w 69"/>
                <a:gd name="T1" fmla="*/ 85 h 85"/>
                <a:gd name="T2" fmla="*/ 61 w 69"/>
                <a:gd name="T3" fmla="*/ 83 h 85"/>
                <a:gd name="T4" fmla="*/ 1 w 69"/>
                <a:gd name="T5" fmla="*/ 7 h 85"/>
                <a:gd name="T6" fmla="*/ 2 w 69"/>
                <a:gd name="T7" fmla="*/ 1 h 85"/>
                <a:gd name="T8" fmla="*/ 8 w 69"/>
                <a:gd name="T9" fmla="*/ 2 h 85"/>
                <a:gd name="T10" fmla="*/ 68 w 69"/>
                <a:gd name="T11" fmla="*/ 78 h 85"/>
                <a:gd name="T12" fmla="*/ 67 w 69"/>
                <a:gd name="T13" fmla="*/ 84 h 85"/>
                <a:gd name="T14" fmla="*/ 65 w 69"/>
                <a:gd name="T15" fmla="*/ 85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9" h="85">
                  <a:moveTo>
                    <a:pt x="65" y="85"/>
                  </a:moveTo>
                  <a:cubicBezTo>
                    <a:pt x="63" y="85"/>
                    <a:pt x="62" y="84"/>
                    <a:pt x="61" y="83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0" y="5"/>
                    <a:pt x="0" y="2"/>
                    <a:pt x="2" y="1"/>
                  </a:cubicBezTo>
                  <a:cubicBezTo>
                    <a:pt x="4" y="0"/>
                    <a:pt x="7" y="0"/>
                    <a:pt x="8" y="2"/>
                  </a:cubicBezTo>
                  <a:cubicBezTo>
                    <a:pt x="68" y="78"/>
                    <a:pt x="68" y="78"/>
                    <a:pt x="68" y="78"/>
                  </a:cubicBezTo>
                  <a:cubicBezTo>
                    <a:pt x="69" y="80"/>
                    <a:pt x="69" y="83"/>
                    <a:pt x="67" y="84"/>
                  </a:cubicBezTo>
                  <a:cubicBezTo>
                    <a:pt x="66" y="85"/>
                    <a:pt x="66" y="85"/>
                    <a:pt x="65" y="85"/>
                  </a:cubicBezTo>
                  <a:close/>
                </a:path>
              </a:pathLst>
            </a:custGeom>
            <a:solidFill>
              <a:srgbClr val="E09531"/>
            </a:solidFill>
            <a:ln>
              <a:noFill/>
            </a:ln>
          </p:spPr>
          <p:txBody>
            <a:bodyPr lIns="68580" tIns="34290" rIns="68580" bIns="34290">
              <a:normAutofit fontScale="92500" lnSpcReduction="20000"/>
            </a:bodyPr>
            <a:lstStyle/>
            <a:p>
              <a:pPr fontAlgn="auto">
                <a:defRPr/>
              </a:pPr>
              <a:endParaRPr lang="zh-CN" altLang="en-US" sz="1400" noProof="1">
                <a:cs typeface="+mn-ea"/>
                <a:sym typeface="+mn-lt"/>
              </a:endParaRPr>
            </a:p>
          </p:txBody>
        </p:sp>
        <p:sp>
          <p:nvSpPr>
            <p:cNvPr id="108" name="Freeform 111"/>
            <p:cNvSpPr/>
            <p:nvPr/>
          </p:nvSpPr>
          <p:spPr bwMode="auto">
            <a:xfrm>
              <a:off x="5872478" y="6496784"/>
              <a:ext cx="262312" cy="319114"/>
            </a:xfrm>
            <a:custGeom>
              <a:avLst/>
              <a:gdLst>
                <a:gd name="T0" fmla="*/ 5 w 69"/>
                <a:gd name="T1" fmla="*/ 85 h 85"/>
                <a:gd name="T2" fmla="*/ 2 w 69"/>
                <a:gd name="T3" fmla="*/ 84 h 85"/>
                <a:gd name="T4" fmla="*/ 1 w 69"/>
                <a:gd name="T5" fmla="*/ 78 h 85"/>
                <a:gd name="T6" fmla="*/ 61 w 69"/>
                <a:gd name="T7" fmla="*/ 2 h 85"/>
                <a:gd name="T8" fmla="*/ 67 w 69"/>
                <a:gd name="T9" fmla="*/ 1 h 85"/>
                <a:gd name="T10" fmla="*/ 68 w 69"/>
                <a:gd name="T11" fmla="*/ 7 h 85"/>
                <a:gd name="T12" fmla="*/ 8 w 69"/>
                <a:gd name="T13" fmla="*/ 83 h 85"/>
                <a:gd name="T14" fmla="*/ 5 w 69"/>
                <a:gd name="T15" fmla="*/ 85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9" h="85">
                  <a:moveTo>
                    <a:pt x="5" y="85"/>
                  </a:moveTo>
                  <a:cubicBezTo>
                    <a:pt x="4" y="85"/>
                    <a:pt x="3" y="85"/>
                    <a:pt x="2" y="84"/>
                  </a:cubicBezTo>
                  <a:cubicBezTo>
                    <a:pt x="0" y="83"/>
                    <a:pt x="0" y="80"/>
                    <a:pt x="1" y="78"/>
                  </a:cubicBezTo>
                  <a:cubicBezTo>
                    <a:pt x="61" y="2"/>
                    <a:pt x="61" y="2"/>
                    <a:pt x="61" y="2"/>
                  </a:cubicBezTo>
                  <a:cubicBezTo>
                    <a:pt x="63" y="0"/>
                    <a:pt x="65" y="0"/>
                    <a:pt x="67" y="1"/>
                  </a:cubicBezTo>
                  <a:cubicBezTo>
                    <a:pt x="69" y="2"/>
                    <a:pt x="69" y="5"/>
                    <a:pt x="68" y="7"/>
                  </a:cubicBezTo>
                  <a:cubicBezTo>
                    <a:pt x="8" y="83"/>
                    <a:pt x="8" y="83"/>
                    <a:pt x="8" y="83"/>
                  </a:cubicBezTo>
                  <a:cubicBezTo>
                    <a:pt x="7" y="84"/>
                    <a:pt x="6" y="85"/>
                    <a:pt x="5" y="85"/>
                  </a:cubicBezTo>
                  <a:close/>
                </a:path>
              </a:pathLst>
            </a:custGeom>
            <a:solidFill>
              <a:srgbClr val="E09531"/>
            </a:solidFill>
            <a:ln>
              <a:noFill/>
            </a:ln>
          </p:spPr>
          <p:txBody>
            <a:bodyPr lIns="68580" tIns="34290" rIns="68580" bIns="34290">
              <a:normAutofit fontScale="92500" lnSpcReduction="20000"/>
            </a:bodyPr>
            <a:lstStyle/>
            <a:p>
              <a:pPr fontAlgn="auto">
                <a:defRPr/>
              </a:pPr>
              <a:endParaRPr lang="zh-CN" altLang="en-US" sz="1400" noProof="1">
                <a:cs typeface="+mn-ea"/>
                <a:sym typeface="+mn-lt"/>
              </a:endParaRPr>
            </a:p>
          </p:txBody>
        </p:sp>
        <p:sp>
          <p:nvSpPr>
            <p:cNvPr id="109" name="Freeform 112"/>
            <p:cNvSpPr/>
            <p:nvPr/>
          </p:nvSpPr>
          <p:spPr bwMode="auto">
            <a:xfrm>
              <a:off x="6098122" y="6496784"/>
              <a:ext cx="262312" cy="319114"/>
            </a:xfrm>
            <a:custGeom>
              <a:avLst/>
              <a:gdLst>
                <a:gd name="T0" fmla="*/ 65 w 69"/>
                <a:gd name="T1" fmla="*/ 85 h 85"/>
                <a:gd name="T2" fmla="*/ 61 w 69"/>
                <a:gd name="T3" fmla="*/ 83 h 85"/>
                <a:gd name="T4" fmla="*/ 1 w 69"/>
                <a:gd name="T5" fmla="*/ 7 h 85"/>
                <a:gd name="T6" fmla="*/ 2 w 69"/>
                <a:gd name="T7" fmla="*/ 1 h 85"/>
                <a:gd name="T8" fmla="*/ 8 w 69"/>
                <a:gd name="T9" fmla="*/ 2 h 85"/>
                <a:gd name="T10" fmla="*/ 68 w 69"/>
                <a:gd name="T11" fmla="*/ 78 h 85"/>
                <a:gd name="T12" fmla="*/ 67 w 69"/>
                <a:gd name="T13" fmla="*/ 84 h 85"/>
                <a:gd name="T14" fmla="*/ 65 w 69"/>
                <a:gd name="T15" fmla="*/ 85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9" h="85">
                  <a:moveTo>
                    <a:pt x="65" y="85"/>
                  </a:moveTo>
                  <a:cubicBezTo>
                    <a:pt x="63" y="85"/>
                    <a:pt x="62" y="84"/>
                    <a:pt x="61" y="83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0" y="5"/>
                    <a:pt x="0" y="2"/>
                    <a:pt x="2" y="1"/>
                  </a:cubicBezTo>
                  <a:cubicBezTo>
                    <a:pt x="4" y="0"/>
                    <a:pt x="6" y="0"/>
                    <a:pt x="8" y="2"/>
                  </a:cubicBezTo>
                  <a:cubicBezTo>
                    <a:pt x="68" y="78"/>
                    <a:pt x="68" y="78"/>
                    <a:pt x="68" y="78"/>
                  </a:cubicBezTo>
                  <a:cubicBezTo>
                    <a:pt x="69" y="80"/>
                    <a:pt x="69" y="83"/>
                    <a:pt x="67" y="84"/>
                  </a:cubicBezTo>
                  <a:cubicBezTo>
                    <a:pt x="66" y="85"/>
                    <a:pt x="65" y="85"/>
                    <a:pt x="65" y="85"/>
                  </a:cubicBezTo>
                  <a:close/>
                </a:path>
              </a:pathLst>
            </a:custGeom>
            <a:solidFill>
              <a:srgbClr val="E09531"/>
            </a:solidFill>
            <a:ln>
              <a:noFill/>
            </a:ln>
          </p:spPr>
          <p:txBody>
            <a:bodyPr lIns="68580" tIns="34290" rIns="68580" bIns="34290">
              <a:normAutofit fontScale="92500" lnSpcReduction="20000"/>
            </a:bodyPr>
            <a:lstStyle/>
            <a:p>
              <a:pPr fontAlgn="auto">
                <a:defRPr/>
              </a:pPr>
              <a:endParaRPr lang="zh-CN" altLang="en-US" sz="1400" noProof="1">
                <a:cs typeface="+mn-ea"/>
                <a:sym typeface="+mn-lt"/>
              </a:endParaRPr>
            </a:p>
          </p:txBody>
        </p:sp>
        <p:sp>
          <p:nvSpPr>
            <p:cNvPr id="110" name="Freeform 113"/>
            <p:cNvSpPr/>
            <p:nvPr/>
          </p:nvSpPr>
          <p:spPr bwMode="auto">
            <a:xfrm>
              <a:off x="6098122" y="6496784"/>
              <a:ext cx="262312" cy="319114"/>
            </a:xfrm>
            <a:custGeom>
              <a:avLst/>
              <a:gdLst>
                <a:gd name="T0" fmla="*/ 5 w 69"/>
                <a:gd name="T1" fmla="*/ 85 h 85"/>
                <a:gd name="T2" fmla="*/ 2 w 69"/>
                <a:gd name="T3" fmla="*/ 84 h 85"/>
                <a:gd name="T4" fmla="*/ 1 w 69"/>
                <a:gd name="T5" fmla="*/ 78 h 85"/>
                <a:gd name="T6" fmla="*/ 61 w 69"/>
                <a:gd name="T7" fmla="*/ 2 h 85"/>
                <a:gd name="T8" fmla="*/ 67 w 69"/>
                <a:gd name="T9" fmla="*/ 1 h 85"/>
                <a:gd name="T10" fmla="*/ 68 w 69"/>
                <a:gd name="T11" fmla="*/ 7 h 85"/>
                <a:gd name="T12" fmla="*/ 8 w 69"/>
                <a:gd name="T13" fmla="*/ 83 h 85"/>
                <a:gd name="T14" fmla="*/ 5 w 69"/>
                <a:gd name="T15" fmla="*/ 85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9" h="85">
                  <a:moveTo>
                    <a:pt x="5" y="85"/>
                  </a:moveTo>
                  <a:cubicBezTo>
                    <a:pt x="4" y="85"/>
                    <a:pt x="3" y="85"/>
                    <a:pt x="2" y="84"/>
                  </a:cubicBezTo>
                  <a:cubicBezTo>
                    <a:pt x="0" y="83"/>
                    <a:pt x="0" y="80"/>
                    <a:pt x="1" y="78"/>
                  </a:cubicBezTo>
                  <a:cubicBezTo>
                    <a:pt x="61" y="2"/>
                    <a:pt x="61" y="2"/>
                    <a:pt x="61" y="2"/>
                  </a:cubicBezTo>
                  <a:cubicBezTo>
                    <a:pt x="63" y="0"/>
                    <a:pt x="65" y="0"/>
                    <a:pt x="67" y="1"/>
                  </a:cubicBezTo>
                  <a:cubicBezTo>
                    <a:pt x="69" y="2"/>
                    <a:pt x="69" y="5"/>
                    <a:pt x="68" y="7"/>
                  </a:cubicBezTo>
                  <a:cubicBezTo>
                    <a:pt x="8" y="83"/>
                    <a:pt x="8" y="83"/>
                    <a:pt x="8" y="83"/>
                  </a:cubicBezTo>
                  <a:cubicBezTo>
                    <a:pt x="7" y="84"/>
                    <a:pt x="6" y="85"/>
                    <a:pt x="5" y="85"/>
                  </a:cubicBezTo>
                  <a:close/>
                </a:path>
              </a:pathLst>
            </a:custGeom>
            <a:solidFill>
              <a:srgbClr val="E09531"/>
            </a:solidFill>
            <a:ln>
              <a:noFill/>
            </a:ln>
          </p:spPr>
          <p:txBody>
            <a:bodyPr lIns="68580" tIns="34290" rIns="68580" bIns="34290">
              <a:normAutofit fontScale="92500" lnSpcReduction="20000"/>
            </a:bodyPr>
            <a:lstStyle/>
            <a:p>
              <a:pPr fontAlgn="auto">
                <a:defRPr/>
              </a:pPr>
              <a:endParaRPr lang="zh-CN" altLang="en-US" sz="1400" noProof="1">
                <a:cs typeface="+mn-ea"/>
                <a:sym typeface="+mn-lt"/>
              </a:endParaRPr>
            </a:p>
          </p:txBody>
        </p:sp>
        <p:sp>
          <p:nvSpPr>
            <p:cNvPr id="111" name="Freeform 114"/>
            <p:cNvSpPr/>
            <p:nvPr/>
          </p:nvSpPr>
          <p:spPr bwMode="auto">
            <a:xfrm>
              <a:off x="4885285" y="5148478"/>
              <a:ext cx="2016694" cy="1221506"/>
            </a:xfrm>
            <a:custGeom>
              <a:avLst/>
              <a:gdLst>
                <a:gd name="T0" fmla="*/ 488 w 536"/>
                <a:gd name="T1" fmla="*/ 213 h 325"/>
                <a:gd name="T2" fmla="*/ 488 w 536"/>
                <a:gd name="T3" fmla="*/ 212 h 325"/>
                <a:gd name="T4" fmla="*/ 268 w 536"/>
                <a:gd name="T5" fmla="*/ 0 h 325"/>
                <a:gd name="T6" fmla="*/ 47 w 536"/>
                <a:gd name="T7" fmla="*/ 212 h 325"/>
                <a:gd name="T8" fmla="*/ 47 w 536"/>
                <a:gd name="T9" fmla="*/ 213 h 325"/>
                <a:gd name="T10" fmla="*/ 0 w 536"/>
                <a:gd name="T11" fmla="*/ 269 h 325"/>
                <a:gd name="T12" fmla="*/ 56 w 536"/>
                <a:gd name="T13" fmla="*/ 325 h 325"/>
                <a:gd name="T14" fmla="*/ 479 w 536"/>
                <a:gd name="T15" fmla="*/ 325 h 325"/>
                <a:gd name="T16" fmla="*/ 536 w 536"/>
                <a:gd name="T17" fmla="*/ 269 h 325"/>
                <a:gd name="T18" fmla="*/ 488 w 536"/>
                <a:gd name="T19" fmla="*/ 213 h 3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36" h="325">
                  <a:moveTo>
                    <a:pt x="488" y="213"/>
                  </a:moveTo>
                  <a:cubicBezTo>
                    <a:pt x="488" y="212"/>
                    <a:pt x="488" y="212"/>
                    <a:pt x="488" y="212"/>
                  </a:cubicBezTo>
                  <a:cubicBezTo>
                    <a:pt x="488" y="95"/>
                    <a:pt x="390" y="0"/>
                    <a:pt x="268" y="0"/>
                  </a:cubicBezTo>
                  <a:cubicBezTo>
                    <a:pt x="146" y="0"/>
                    <a:pt x="47" y="95"/>
                    <a:pt x="47" y="212"/>
                  </a:cubicBezTo>
                  <a:cubicBezTo>
                    <a:pt x="47" y="213"/>
                    <a:pt x="47" y="213"/>
                    <a:pt x="47" y="213"/>
                  </a:cubicBezTo>
                  <a:cubicBezTo>
                    <a:pt x="20" y="217"/>
                    <a:pt x="0" y="240"/>
                    <a:pt x="0" y="269"/>
                  </a:cubicBezTo>
                  <a:cubicBezTo>
                    <a:pt x="0" y="300"/>
                    <a:pt x="25" y="325"/>
                    <a:pt x="56" y="325"/>
                  </a:cubicBezTo>
                  <a:cubicBezTo>
                    <a:pt x="479" y="325"/>
                    <a:pt x="479" y="325"/>
                    <a:pt x="479" y="325"/>
                  </a:cubicBezTo>
                  <a:cubicBezTo>
                    <a:pt x="510" y="325"/>
                    <a:pt x="536" y="300"/>
                    <a:pt x="536" y="269"/>
                  </a:cubicBezTo>
                  <a:cubicBezTo>
                    <a:pt x="536" y="240"/>
                    <a:pt x="515" y="217"/>
                    <a:pt x="488" y="213"/>
                  </a:cubicBezTo>
                  <a:close/>
                </a:path>
              </a:pathLst>
            </a:custGeom>
            <a:solidFill>
              <a:schemeClr val="accent4">
                <a:lumMod val="20000"/>
                <a:lumOff val="80000"/>
              </a:schemeClr>
            </a:solidFill>
            <a:ln>
              <a:noFill/>
            </a:ln>
          </p:spPr>
          <p:txBody>
            <a:bodyPr lIns="68580" tIns="34290" rIns="68580" bIns="34290">
              <a:normAutofit/>
            </a:bodyPr>
            <a:lstStyle/>
            <a:p>
              <a:pPr fontAlgn="auto">
                <a:defRPr/>
              </a:pPr>
              <a:endParaRPr lang="zh-CN" altLang="en-US" sz="1400" noProof="1">
                <a:cs typeface="+mn-ea"/>
                <a:sym typeface="+mn-lt"/>
              </a:endParaRPr>
            </a:p>
          </p:txBody>
        </p:sp>
      </p:grpSp>
      <p:sp>
        <p:nvSpPr>
          <p:cNvPr id="112" name="Freeform 7"/>
          <p:cNvSpPr>
            <a:spLocks noEditPoints="1"/>
          </p:cNvSpPr>
          <p:nvPr/>
        </p:nvSpPr>
        <p:spPr bwMode="auto">
          <a:xfrm>
            <a:off x="2968626" y="2981325"/>
            <a:ext cx="3206750" cy="1703388"/>
          </a:xfrm>
          <a:custGeom>
            <a:avLst/>
            <a:gdLst>
              <a:gd name="T0" fmla="*/ 258 w 318"/>
              <a:gd name="T1" fmla="*/ 100 h 127"/>
              <a:gd name="T2" fmla="*/ 184 w 318"/>
              <a:gd name="T3" fmla="*/ 100 h 127"/>
              <a:gd name="T4" fmla="*/ 110 w 318"/>
              <a:gd name="T5" fmla="*/ 100 h 127"/>
              <a:gd name="T6" fmla="*/ 36 w 318"/>
              <a:gd name="T7" fmla="*/ 100 h 127"/>
              <a:gd name="T8" fmla="*/ 14 w 318"/>
              <a:gd name="T9" fmla="*/ 127 h 127"/>
              <a:gd name="T10" fmla="*/ 19 w 318"/>
              <a:gd name="T11" fmla="*/ 124 h 127"/>
              <a:gd name="T12" fmla="*/ 14 w 318"/>
              <a:gd name="T13" fmla="*/ 122 h 127"/>
              <a:gd name="T14" fmla="*/ 35 w 318"/>
              <a:gd name="T15" fmla="*/ 117 h 127"/>
              <a:gd name="T16" fmla="*/ 48 w 318"/>
              <a:gd name="T17" fmla="*/ 111 h 127"/>
              <a:gd name="T18" fmla="*/ 61 w 318"/>
              <a:gd name="T19" fmla="*/ 117 h 127"/>
              <a:gd name="T20" fmla="*/ 85 w 318"/>
              <a:gd name="T21" fmla="*/ 117 h 127"/>
              <a:gd name="T22" fmla="*/ 109 w 318"/>
              <a:gd name="T23" fmla="*/ 117 h 127"/>
              <a:gd name="T24" fmla="*/ 122 w 318"/>
              <a:gd name="T25" fmla="*/ 111 h 127"/>
              <a:gd name="T26" fmla="*/ 135 w 318"/>
              <a:gd name="T27" fmla="*/ 117 h 127"/>
              <a:gd name="T28" fmla="*/ 159 w 318"/>
              <a:gd name="T29" fmla="*/ 117 h 127"/>
              <a:gd name="T30" fmla="*/ 183 w 318"/>
              <a:gd name="T31" fmla="*/ 117 h 127"/>
              <a:gd name="T32" fmla="*/ 196 w 318"/>
              <a:gd name="T33" fmla="*/ 111 h 127"/>
              <a:gd name="T34" fmla="*/ 209 w 318"/>
              <a:gd name="T35" fmla="*/ 117 h 127"/>
              <a:gd name="T36" fmla="*/ 233 w 318"/>
              <a:gd name="T37" fmla="*/ 117 h 127"/>
              <a:gd name="T38" fmla="*/ 257 w 318"/>
              <a:gd name="T39" fmla="*/ 117 h 127"/>
              <a:gd name="T40" fmla="*/ 270 w 318"/>
              <a:gd name="T41" fmla="*/ 111 h 127"/>
              <a:gd name="T42" fmla="*/ 283 w 318"/>
              <a:gd name="T43" fmla="*/ 117 h 127"/>
              <a:gd name="T44" fmla="*/ 304 w 318"/>
              <a:gd name="T45" fmla="*/ 122 h 127"/>
              <a:gd name="T46" fmla="*/ 299 w 318"/>
              <a:gd name="T47" fmla="*/ 124 h 127"/>
              <a:gd name="T48" fmla="*/ 304 w 318"/>
              <a:gd name="T49" fmla="*/ 127 h 127"/>
              <a:gd name="T50" fmla="*/ 304 w 318"/>
              <a:gd name="T51" fmla="*/ 0 h 127"/>
              <a:gd name="T52" fmla="*/ 299 w 318"/>
              <a:gd name="T53" fmla="*/ 3 h 127"/>
              <a:gd name="T54" fmla="*/ 304 w 318"/>
              <a:gd name="T55" fmla="*/ 4 h 127"/>
              <a:gd name="T56" fmla="*/ 283 w 318"/>
              <a:gd name="T57" fmla="*/ 10 h 127"/>
              <a:gd name="T58" fmla="*/ 270 w 318"/>
              <a:gd name="T59" fmla="*/ 16 h 127"/>
              <a:gd name="T60" fmla="*/ 257 w 318"/>
              <a:gd name="T61" fmla="*/ 10 h 127"/>
              <a:gd name="T62" fmla="*/ 233 w 318"/>
              <a:gd name="T63" fmla="*/ 9 h 127"/>
              <a:gd name="T64" fmla="*/ 209 w 318"/>
              <a:gd name="T65" fmla="*/ 10 h 127"/>
              <a:gd name="T66" fmla="*/ 196 w 318"/>
              <a:gd name="T67" fmla="*/ 16 h 127"/>
              <a:gd name="T68" fmla="*/ 183 w 318"/>
              <a:gd name="T69" fmla="*/ 10 h 127"/>
              <a:gd name="T70" fmla="*/ 159 w 318"/>
              <a:gd name="T71" fmla="*/ 9 h 127"/>
              <a:gd name="T72" fmla="*/ 135 w 318"/>
              <a:gd name="T73" fmla="*/ 10 h 127"/>
              <a:gd name="T74" fmla="*/ 122 w 318"/>
              <a:gd name="T75" fmla="*/ 16 h 127"/>
              <a:gd name="T76" fmla="*/ 109 w 318"/>
              <a:gd name="T77" fmla="*/ 10 h 127"/>
              <a:gd name="T78" fmla="*/ 85 w 318"/>
              <a:gd name="T79" fmla="*/ 9 h 127"/>
              <a:gd name="T80" fmla="*/ 61 w 318"/>
              <a:gd name="T81" fmla="*/ 10 h 127"/>
              <a:gd name="T82" fmla="*/ 48 w 318"/>
              <a:gd name="T83" fmla="*/ 16 h 127"/>
              <a:gd name="T84" fmla="*/ 35 w 318"/>
              <a:gd name="T85" fmla="*/ 10 h 127"/>
              <a:gd name="T86" fmla="*/ 14 w 318"/>
              <a:gd name="T87" fmla="*/ 4 h 127"/>
              <a:gd name="T88" fmla="*/ 19 w 318"/>
              <a:gd name="T89" fmla="*/ 3 h 127"/>
              <a:gd name="T90" fmla="*/ 14 w 318"/>
              <a:gd name="T91" fmla="*/ 0 h 127"/>
              <a:gd name="T92" fmla="*/ 36 w 318"/>
              <a:gd name="T93" fmla="*/ 26 h 127"/>
              <a:gd name="T94" fmla="*/ 110 w 318"/>
              <a:gd name="T95" fmla="*/ 26 h 127"/>
              <a:gd name="T96" fmla="*/ 184 w 318"/>
              <a:gd name="T97" fmla="*/ 26 h 127"/>
              <a:gd name="T98" fmla="*/ 258 w 318"/>
              <a:gd name="T99" fmla="*/ 26 h 127"/>
              <a:gd name="T100" fmla="*/ 315 w 318"/>
              <a:gd name="T101" fmla="*/ 7 h 1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318" h="127">
                <a:moveTo>
                  <a:pt x="307" y="100"/>
                </a:moveTo>
                <a:cubicBezTo>
                  <a:pt x="282" y="100"/>
                  <a:pt x="282" y="100"/>
                  <a:pt x="282" y="100"/>
                </a:cubicBezTo>
                <a:cubicBezTo>
                  <a:pt x="258" y="100"/>
                  <a:pt x="258" y="100"/>
                  <a:pt x="258" y="100"/>
                </a:cubicBezTo>
                <a:cubicBezTo>
                  <a:pt x="233" y="100"/>
                  <a:pt x="233" y="100"/>
                  <a:pt x="233" y="100"/>
                </a:cubicBezTo>
                <a:cubicBezTo>
                  <a:pt x="208" y="100"/>
                  <a:pt x="208" y="100"/>
                  <a:pt x="208" y="100"/>
                </a:cubicBezTo>
                <a:cubicBezTo>
                  <a:pt x="184" y="100"/>
                  <a:pt x="184" y="100"/>
                  <a:pt x="184" y="100"/>
                </a:cubicBezTo>
                <a:cubicBezTo>
                  <a:pt x="159" y="100"/>
                  <a:pt x="159" y="100"/>
                  <a:pt x="159" y="100"/>
                </a:cubicBezTo>
                <a:cubicBezTo>
                  <a:pt x="134" y="100"/>
                  <a:pt x="134" y="100"/>
                  <a:pt x="134" y="100"/>
                </a:cubicBezTo>
                <a:cubicBezTo>
                  <a:pt x="110" y="100"/>
                  <a:pt x="110" y="100"/>
                  <a:pt x="110" y="100"/>
                </a:cubicBezTo>
                <a:cubicBezTo>
                  <a:pt x="85" y="100"/>
                  <a:pt x="85" y="100"/>
                  <a:pt x="85" y="100"/>
                </a:cubicBezTo>
                <a:cubicBezTo>
                  <a:pt x="60" y="100"/>
                  <a:pt x="60" y="100"/>
                  <a:pt x="60" y="100"/>
                </a:cubicBezTo>
                <a:cubicBezTo>
                  <a:pt x="36" y="100"/>
                  <a:pt x="36" y="100"/>
                  <a:pt x="36" y="100"/>
                </a:cubicBezTo>
                <a:cubicBezTo>
                  <a:pt x="11" y="100"/>
                  <a:pt x="11" y="100"/>
                  <a:pt x="11" y="100"/>
                </a:cubicBezTo>
                <a:cubicBezTo>
                  <a:pt x="1" y="105"/>
                  <a:pt x="0" y="114"/>
                  <a:pt x="3" y="120"/>
                </a:cubicBezTo>
                <a:cubicBezTo>
                  <a:pt x="5" y="123"/>
                  <a:pt x="10" y="127"/>
                  <a:pt x="14" y="127"/>
                </a:cubicBezTo>
                <a:cubicBezTo>
                  <a:pt x="14" y="127"/>
                  <a:pt x="15" y="126"/>
                  <a:pt x="16" y="126"/>
                </a:cubicBezTo>
                <a:cubicBezTo>
                  <a:pt x="17" y="126"/>
                  <a:pt x="18" y="125"/>
                  <a:pt x="19" y="124"/>
                </a:cubicBezTo>
                <a:cubicBezTo>
                  <a:pt x="19" y="124"/>
                  <a:pt x="19" y="124"/>
                  <a:pt x="19" y="124"/>
                </a:cubicBezTo>
                <a:cubicBezTo>
                  <a:pt x="18" y="123"/>
                  <a:pt x="18" y="123"/>
                  <a:pt x="18" y="123"/>
                </a:cubicBezTo>
                <a:cubicBezTo>
                  <a:pt x="18" y="123"/>
                  <a:pt x="17" y="124"/>
                  <a:pt x="17" y="124"/>
                </a:cubicBezTo>
                <a:cubicBezTo>
                  <a:pt x="16" y="124"/>
                  <a:pt x="15" y="123"/>
                  <a:pt x="14" y="122"/>
                </a:cubicBezTo>
                <a:cubicBezTo>
                  <a:pt x="11" y="119"/>
                  <a:pt x="14" y="114"/>
                  <a:pt x="17" y="113"/>
                </a:cubicBezTo>
                <a:cubicBezTo>
                  <a:pt x="19" y="112"/>
                  <a:pt x="21" y="111"/>
                  <a:pt x="24" y="111"/>
                </a:cubicBezTo>
                <a:cubicBezTo>
                  <a:pt x="28" y="111"/>
                  <a:pt x="32" y="113"/>
                  <a:pt x="35" y="117"/>
                </a:cubicBezTo>
                <a:cubicBezTo>
                  <a:pt x="36" y="117"/>
                  <a:pt x="36" y="117"/>
                  <a:pt x="36" y="117"/>
                </a:cubicBezTo>
                <a:cubicBezTo>
                  <a:pt x="37" y="117"/>
                  <a:pt x="37" y="117"/>
                  <a:pt x="37" y="117"/>
                </a:cubicBezTo>
                <a:cubicBezTo>
                  <a:pt x="39" y="113"/>
                  <a:pt x="43" y="111"/>
                  <a:pt x="48" y="111"/>
                </a:cubicBezTo>
                <a:cubicBezTo>
                  <a:pt x="53" y="111"/>
                  <a:pt x="57" y="113"/>
                  <a:pt x="60" y="117"/>
                </a:cubicBezTo>
                <a:cubicBezTo>
                  <a:pt x="60" y="117"/>
                  <a:pt x="60" y="117"/>
                  <a:pt x="60" y="117"/>
                </a:cubicBezTo>
                <a:cubicBezTo>
                  <a:pt x="61" y="117"/>
                  <a:pt x="61" y="117"/>
                  <a:pt x="61" y="117"/>
                </a:cubicBezTo>
                <a:cubicBezTo>
                  <a:pt x="64" y="113"/>
                  <a:pt x="68" y="111"/>
                  <a:pt x="73" y="111"/>
                </a:cubicBezTo>
                <a:cubicBezTo>
                  <a:pt x="78" y="111"/>
                  <a:pt x="82" y="113"/>
                  <a:pt x="84" y="117"/>
                </a:cubicBezTo>
                <a:cubicBezTo>
                  <a:pt x="85" y="117"/>
                  <a:pt x="85" y="117"/>
                  <a:pt x="85" y="117"/>
                </a:cubicBezTo>
                <a:cubicBezTo>
                  <a:pt x="86" y="117"/>
                  <a:pt x="86" y="117"/>
                  <a:pt x="86" y="117"/>
                </a:cubicBezTo>
                <a:cubicBezTo>
                  <a:pt x="89" y="113"/>
                  <a:pt x="93" y="111"/>
                  <a:pt x="97" y="111"/>
                </a:cubicBezTo>
                <a:cubicBezTo>
                  <a:pt x="102" y="111"/>
                  <a:pt x="106" y="113"/>
                  <a:pt x="109" y="117"/>
                </a:cubicBezTo>
                <a:cubicBezTo>
                  <a:pt x="110" y="117"/>
                  <a:pt x="110" y="117"/>
                  <a:pt x="110" y="117"/>
                </a:cubicBezTo>
                <a:cubicBezTo>
                  <a:pt x="111" y="117"/>
                  <a:pt x="111" y="117"/>
                  <a:pt x="111" y="117"/>
                </a:cubicBezTo>
                <a:cubicBezTo>
                  <a:pt x="113" y="113"/>
                  <a:pt x="117" y="111"/>
                  <a:pt x="122" y="111"/>
                </a:cubicBezTo>
                <a:cubicBezTo>
                  <a:pt x="127" y="111"/>
                  <a:pt x="131" y="113"/>
                  <a:pt x="134" y="117"/>
                </a:cubicBezTo>
                <a:cubicBezTo>
                  <a:pt x="134" y="117"/>
                  <a:pt x="134" y="117"/>
                  <a:pt x="134" y="117"/>
                </a:cubicBezTo>
                <a:cubicBezTo>
                  <a:pt x="135" y="117"/>
                  <a:pt x="135" y="117"/>
                  <a:pt x="135" y="117"/>
                </a:cubicBezTo>
                <a:cubicBezTo>
                  <a:pt x="138" y="113"/>
                  <a:pt x="142" y="111"/>
                  <a:pt x="147" y="111"/>
                </a:cubicBezTo>
                <a:cubicBezTo>
                  <a:pt x="151" y="111"/>
                  <a:pt x="156" y="113"/>
                  <a:pt x="158" y="117"/>
                </a:cubicBezTo>
                <a:cubicBezTo>
                  <a:pt x="159" y="117"/>
                  <a:pt x="159" y="117"/>
                  <a:pt x="159" y="117"/>
                </a:cubicBezTo>
                <a:cubicBezTo>
                  <a:pt x="160" y="117"/>
                  <a:pt x="160" y="117"/>
                  <a:pt x="160" y="117"/>
                </a:cubicBezTo>
                <a:cubicBezTo>
                  <a:pt x="163" y="113"/>
                  <a:pt x="167" y="111"/>
                  <a:pt x="171" y="111"/>
                </a:cubicBezTo>
                <a:cubicBezTo>
                  <a:pt x="176" y="111"/>
                  <a:pt x="180" y="113"/>
                  <a:pt x="183" y="117"/>
                </a:cubicBezTo>
                <a:cubicBezTo>
                  <a:pt x="184" y="117"/>
                  <a:pt x="184" y="117"/>
                  <a:pt x="184" y="117"/>
                </a:cubicBezTo>
                <a:cubicBezTo>
                  <a:pt x="185" y="117"/>
                  <a:pt x="185" y="117"/>
                  <a:pt x="185" y="117"/>
                </a:cubicBezTo>
                <a:cubicBezTo>
                  <a:pt x="187" y="113"/>
                  <a:pt x="191" y="111"/>
                  <a:pt x="196" y="111"/>
                </a:cubicBezTo>
                <a:cubicBezTo>
                  <a:pt x="201" y="111"/>
                  <a:pt x="205" y="113"/>
                  <a:pt x="208" y="117"/>
                </a:cubicBezTo>
                <a:cubicBezTo>
                  <a:pt x="208" y="117"/>
                  <a:pt x="208" y="117"/>
                  <a:pt x="208" y="117"/>
                </a:cubicBezTo>
                <a:cubicBezTo>
                  <a:pt x="209" y="117"/>
                  <a:pt x="209" y="117"/>
                  <a:pt x="209" y="117"/>
                </a:cubicBezTo>
                <a:cubicBezTo>
                  <a:pt x="212" y="113"/>
                  <a:pt x="216" y="111"/>
                  <a:pt x="221" y="111"/>
                </a:cubicBezTo>
                <a:cubicBezTo>
                  <a:pt x="225" y="111"/>
                  <a:pt x="230" y="113"/>
                  <a:pt x="232" y="117"/>
                </a:cubicBezTo>
                <a:cubicBezTo>
                  <a:pt x="233" y="117"/>
                  <a:pt x="233" y="117"/>
                  <a:pt x="233" y="117"/>
                </a:cubicBezTo>
                <a:cubicBezTo>
                  <a:pt x="234" y="117"/>
                  <a:pt x="234" y="117"/>
                  <a:pt x="234" y="117"/>
                </a:cubicBezTo>
                <a:cubicBezTo>
                  <a:pt x="236" y="113"/>
                  <a:pt x="241" y="111"/>
                  <a:pt x="245" y="111"/>
                </a:cubicBezTo>
                <a:cubicBezTo>
                  <a:pt x="250" y="111"/>
                  <a:pt x="254" y="113"/>
                  <a:pt x="257" y="117"/>
                </a:cubicBezTo>
                <a:cubicBezTo>
                  <a:pt x="258" y="117"/>
                  <a:pt x="258" y="117"/>
                  <a:pt x="258" y="117"/>
                </a:cubicBezTo>
                <a:cubicBezTo>
                  <a:pt x="258" y="117"/>
                  <a:pt x="258" y="117"/>
                  <a:pt x="258" y="117"/>
                </a:cubicBezTo>
                <a:cubicBezTo>
                  <a:pt x="261" y="113"/>
                  <a:pt x="265" y="111"/>
                  <a:pt x="270" y="111"/>
                </a:cubicBezTo>
                <a:cubicBezTo>
                  <a:pt x="275" y="111"/>
                  <a:pt x="279" y="113"/>
                  <a:pt x="282" y="117"/>
                </a:cubicBezTo>
                <a:cubicBezTo>
                  <a:pt x="282" y="117"/>
                  <a:pt x="282" y="117"/>
                  <a:pt x="282" y="117"/>
                </a:cubicBezTo>
                <a:cubicBezTo>
                  <a:pt x="283" y="117"/>
                  <a:pt x="283" y="117"/>
                  <a:pt x="283" y="117"/>
                </a:cubicBezTo>
                <a:cubicBezTo>
                  <a:pt x="286" y="113"/>
                  <a:pt x="290" y="111"/>
                  <a:pt x="295" y="111"/>
                </a:cubicBezTo>
                <a:cubicBezTo>
                  <a:pt x="297" y="111"/>
                  <a:pt x="299" y="112"/>
                  <a:pt x="301" y="113"/>
                </a:cubicBezTo>
                <a:cubicBezTo>
                  <a:pt x="304" y="114"/>
                  <a:pt x="307" y="119"/>
                  <a:pt x="304" y="122"/>
                </a:cubicBezTo>
                <a:cubicBezTo>
                  <a:pt x="304" y="123"/>
                  <a:pt x="303" y="124"/>
                  <a:pt x="301" y="124"/>
                </a:cubicBezTo>
                <a:cubicBezTo>
                  <a:pt x="301" y="124"/>
                  <a:pt x="300" y="123"/>
                  <a:pt x="300" y="123"/>
                </a:cubicBezTo>
                <a:cubicBezTo>
                  <a:pt x="299" y="124"/>
                  <a:pt x="299" y="124"/>
                  <a:pt x="299" y="124"/>
                </a:cubicBezTo>
                <a:cubicBezTo>
                  <a:pt x="299" y="124"/>
                  <a:pt x="299" y="124"/>
                  <a:pt x="299" y="124"/>
                </a:cubicBezTo>
                <a:cubicBezTo>
                  <a:pt x="300" y="125"/>
                  <a:pt x="301" y="126"/>
                  <a:pt x="303" y="126"/>
                </a:cubicBezTo>
                <a:cubicBezTo>
                  <a:pt x="303" y="126"/>
                  <a:pt x="304" y="127"/>
                  <a:pt x="304" y="127"/>
                </a:cubicBezTo>
                <a:cubicBezTo>
                  <a:pt x="309" y="127"/>
                  <a:pt x="313" y="123"/>
                  <a:pt x="315" y="120"/>
                </a:cubicBezTo>
                <a:cubicBezTo>
                  <a:pt x="318" y="114"/>
                  <a:pt x="317" y="105"/>
                  <a:pt x="307" y="100"/>
                </a:cubicBezTo>
                <a:moveTo>
                  <a:pt x="304" y="0"/>
                </a:moveTo>
                <a:cubicBezTo>
                  <a:pt x="304" y="0"/>
                  <a:pt x="303" y="0"/>
                  <a:pt x="303" y="0"/>
                </a:cubicBezTo>
                <a:cubicBezTo>
                  <a:pt x="301" y="1"/>
                  <a:pt x="300" y="1"/>
                  <a:pt x="299" y="2"/>
                </a:cubicBezTo>
                <a:cubicBezTo>
                  <a:pt x="299" y="3"/>
                  <a:pt x="299" y="3"/>
                  <a:pt x="299" y="3"/>
                </a:cubicBezTo>
                <a:cubicBezTo>
                  <a:pt x="300" y="3"/>
                  <a:pt x="300" y="3"/>
                  <a:pt x="300" y="3"/>
                </a:cubicBezTo>
                <a:cubicBezTo>
                  <a:pt x="300" y="3"/>
                  <a:pt x="301" y="3"/>
                  <a:pt x="301" y="3"/>
                </a:cubicBezTo>
                <a:cubicBezTo>
                  <a:pt x="303" y="3"/>
                  <a:pt x="304" y="4"/>
                  <a:pt x="304" y="4"/>
                </a:cubicBezTo>
                <a:cubicBezTo>
                  <a:pt x="307" y="7"/>
                  <a:pt x="304" y="12"/>
                  <a:pt x="301" y="14"/>
                </a:cubicBezTo>
                <a:cubicBezTo>
                  <a:pt x="299" y="15"/>
                  <a:pt x="297" y="16"/>
                  <a:pt x="295" y="16"/>
                </a:cubicBezTo>
                <a:cubicBezTo>
                  <a:pt x="290" y="16"/>
                  <a:pt x="286" y="13"/>
                  <a:pt x="283" y="10"/>
                </a:cubicBezTo>
                <a:cubicBezTo>
                  <a:pt x="282" y="9"/>
                  <a:pt x="282" y="9"/>
                  <a:pt x="282" y="9"/>
                </a:cubicBezTo>
                <a:cubicBezTo>
                  <a:pt x="282" y="10"/>
                  <a:pt x="282" y="10"/>
                  <a:pt x="282" y="10"/>
                </a:cubicBezTo>
                <a:cubicBezTo>
                  <a:pt x="279" y="13"/>
                  <a:pt x="275" y="16"/>
                  <a:pt x="270" y="16"/>
                </a:cubicBezTo>
                <a:cubicBezTo>
                  <a:pt x="265" y="16"/>
                  <a:pt x="261" y="13"/>
                  <a:pt x="258" y="10"/>
                </a:cubicBezTo>
                <a:cubicBezTo>
                  <a:pt x="258" y="9"/>
                  <a:pt x="258" y="9"/>
                  <a:pt x="258" y="9"/>
                </a:cubicBezTo>
                <a:cubicBezTo>
                  <a:pt x="257" y="10"/>
                  <a:pt x="257" y="10"/>
                  <a:pt x="257" y="10"/>
                </a:cubicBezTo>
                <a:cubicBezTo>
                  <a:pt x="254" y="13"/>
                  <a:pt x="250" y="16"/>
                  <a:pt x="245" y="16"/>
                </a:cubicBezTo>
                <a:cubicBezTo>
                  <a:pt x="241" y="16"/>
                  <a:pt x="236" y="13"/>
                  <a:pt x="234" y="10"/>
                </a:cubicBezTo>
                <a:cubicBezTo>
                  <a:pt x="233" y="9"/>
                  <a:pt x="233" y="9"/>
                  <a:pt x="233" y="9"/>
                </a:cubicBezTo>
                <a:cubicBezTo>
                  <a:pt x="232" y="10"/>
                  <a:pt x="232" y="10"/>
                  <a:pt x="232" y="10"/>
                </a:cubicBezTo>
                <a:cubicBezTo>
                  <a:pt x="230" y="13"/>
                  <a:pt x="225" y="16"/>
                  <a:pt x="221" y="16"/>
                </a:cubicBezTo>
                <a:cubicBezTo>
                  <a:pt x="216" y="16"/>
                  <a:pt x="212" y="13"/>
                  <a:pt x="209" y="10"/>
                </a:cubicBezTo>
                <a:cubicBezTo>
                  <a:pt x="208" y="9"/>
                  <a:pt x="208" y="9"/>
                  <a:pt x="208" y="9"/>
                </a:cubicBezTo>
                <a:cubicBezTo>
                  <a:pt x="208" y="10"/>
                  <a:pt x="208" y="10"/>
                  <a:pt x="208" y="10"/>
                </a:cubicBezTo>
                <a:cubicBezTo>
                  <a:pt x="205" y="13"/>
                  <a:pt x="201" y="16"/>
                  <a:pt x="196" y="16"/>
                </a:cubicBezTo>
                <a:cubicBezTo>
                  <a:pt x="191" y="16"/>
                  <a:pt x="187" y="13"/>
                  <a:pt x="185" y="10"/>
                </a:cubicBezTo>
                <a:cubicBezTo>
                  <a:pt x="184" y="9"/>
                  <a:pt x="184" y="9"/>
                  <a:pt x="184" y="9"/>
                </a:cubicBezTo>
                <a:cubicBezTo>
                  <a:pt x="183" y="10"/>
                  <a:pt x="183" y="10"/>
                  <a:pt x="183" y="10"/>
                </a:cubicBezTo>
                <a:cubicBezTo>
                  <a:pt x="180" y="13"/>
                  <a:pt x="176" y="16"/>
                  <a:pt x="171" y="16"/>
                </a:cubicBezTo>
                <a:cubicBezTo>
                  <a:pt x="167" y="16"/>
                  <a:pt x="163" y="13"/>
                  <a:pt x="160" y="10"/>
                </a:cubicBezTo>
                <a:cubicBezTo>
                  <a:pt x="159" y="9"/>
                  <a:pt x="159" y="9"/>
                  <a:pt x="159" y="9"/>
                </a:cubicBezTo>
                <a:cubicBezTo>
                  <a:pt x="158" y="10"/>
                  <a:pt x="158" y="10"/>
                  <a:pt x="158" y="10"/>
                </a:cubicBezTo>
                <a:cubicBezTo>
                  <a:pt x="156" y="13"/>
                  <a:pt x="151" y="16"/>
                  <a:pt x="147" y="16"/>
                </a:cubicBezTo>
                <a:cubicBezTo>
                  <a:pt x="142" y="16"/>
                  <a:pt x="138" y="13"/>
                  <a:pt x="135" y="10"/>
                </a:cubicBezTo>
                <a:cubicBezTo>
                  <a:pt x="134" y="9"/>
                  <a:pt x="134" y="9"/>
                  <a:pt x="134" y="9"/>
                </a:cubicBezTo>
                <a:cubicBezTo>
                  <a:pt x="134" y="10"/>
                  <a:pt x="134" y="10"/>
                  <a:pt x="134" y="10"/>
                </a:cubicBezTo>
                <a:cubicBezTo>
                  <a:pt x="131" y="13"/>
                  <a:pt x="127" y="16"/>
                  <a:pt x="122" y="16"/>
                </a:cubicBezTo>
                <a:cubicBezTo>
                  <a:pt x="117" y="16"/>
                  <a:pt x="113" y="13"/>
                  <a:pt x="111" y="10"/>
                </a:cubicBezTo>
                <a:cubicBezTo>
                  <a:pt x="110" y="9"/>
                  <a:pt x="110" y="9"/>
                  <a:pt x="110" y="9"/>
                </a:cubicBezTo>
                <a:cubicBezTo>
                  <a:pt x="109" y="10"/>
                  <a:pt x="109" y="10"/>
                  <a:pt x="109" y="10"/>
                </a:cubicBezTo>
                <a:cubicBezTo>
                  <a:pt x="106" y="13"/>
                  <a:pt x="102" y="16"/>
                  <a:pt x="97" y="16"/>
                </a:cubicBezTo>
                <a:cubicBezTo>
                  <a:pt x="93" y="16"/>
                  <a:pt x="89" y="13"/>
                  <a:pt x="86" y="10"/>
                </a:cubicBezTo>
                <a:cubicBezTo>
                  <a:pt x="85" y="9"/>
                  <a:pt x="85" y="9"/>
                  <a:pt x="85" y="9"/>
                </a:cubicBezTo>
                <a:cubicBezTo>
                  <a:pt x="84" y="10"/>
                  <a:pt x="84" y="10"/>
                  <a:pt x="84" y="10"/>
                </a:cubicBezTo>
                <a:cubicBezTo>
                  <a:pt x="82" y="13"/>
                  <a:pt x="78" y="16"/>
                  <a:pt x="73" y="16"/>
                </a:cubicBezTo>
                <a:cubicBezTo>
                  <a:pt x="68" y="16"/>
                  <a:pt x="64" y="13"/>
                  <a:pt x="61" y="10"/>
                </a:cubicBezTo>
                <a:cubicBezTo>
                  <a:pt x="60" y="9"/>
                  <a:pt x="60" y="9"/>
                  <a:pt x="60" y="9"/>
                </a:cubicBezTo>
                <a:cubicBezTo>
                  <a:pt x="60" y="10"/>
                  <a:pt x="60" y="10"/>
                  <a:pt x="60" y="10"/>
                </a:cubicBezTo>
                <a:cubicBezTo>
                  <a:pt x="57" y="13"/>
                  <a:pt x="53" y="16"/>
                  <a:pt x="48" y="16"/>
                </a:cubicBezTo>
                <a:cubicBezTo>
                  <a:pt x="43" y="16"/>
                  <a:pt x="39" y="13"/>
                  <a:pt x="37" y="10"/>
                </a:cubicBezTo>
                <a:cubicBezTo>
                  <a:pt x="36" y="9"/>
                  <a:pt x="36" y="9"/>
                  <a:pt x="36" y="9"/>
                </a:cubicBezTo>
                <a:cubicBezTo>
                  <a:pt x="35" y="10"/>
                  <a:pt x="35" y="10"/>
                  <a:pt x="35" y="10"/>
                </a:cubicBezTo>
                <a:cubicBezTo>
                  <a:pt x="32" y="13"/>
                  <a:pt x="28" y="16"/>
                  <a:pt x="24" y="16"/>
                </a:cubicBezTo>
                <a:cubicBezTo>
                  <a:pt x="21" y="16"/>
                  <a:pt x="19" y="15"/>
                  <a:pt x="17" y="14"/>
                </a:cubicBezTo>
                <a:cubicBezTo>
                  <a:pt x="14" y="12"/>
                  <a:pt x="11" y="7"/>
                  <a:pt x="14" y="4"/>
                </a:cubicBezTo>
                <a:cubicBezTo>
                  <a:pt x="15" y="4"/>
                  <a:pt x="16" y="3"/>
                  <a:pt x="17" y="3"/>
                </a:cubicBezTo>
                <a:cubicBezTo>
                  <a:pt x="17" y="3"/>
                  <a:pt x="18" y="3"/>
                  <a:pt x="18" y="3"/>
                </a:cubicBezTo>
                <a:cubicBezTo>
                  <a:pt x="19" y="3"/>
                  <a:pt x="19" y="3"/>
                  <a:pt x="19" y="3"/>
                </a:cubicBezTo>
                <a:cubicBezTo>
                  <a:pt x="19" y="2"/>
                  <a:pt x="19" y="2"/>
                  <a:pt x="19" y="2"/>
                </a:cubicBezTo>
                <a:cubicBezTo>
                  <a:pt x="18" y="1"/>
                  <a:pt x="17" y="1"/>
                  <a:pt x="16" y="0"/>
                </a:cubicBezTo>
                <a:cubicBezTo>
                  <a:pt x="15" y="0"/>
                  <a:pt x="14" y="0"/>
                  <a:pt x="14" y="0"/>
                </a:cubicBezTo>
                <a:cubicBezTo>
                  <a:pt x="10" y="0"/>
                  <a:pt x="5" y="3"/>
                  <a:pt x="3" y="7"/>
                </a:cubicBezTo>
                <a:cubicBezTo>
                  <a:pt x="0" y="13"/>
                  <a:pt x="1" y="22"/>
                  <a:pt x="11" y="26"/>
                </a:cubicBezTo>
                <a:cubicBezTo>
                  <a:pt x="36" y="26"/>
                  <a:pt x="36" y="26"/>
                  <a:pt x="36" y="26"/>
                </a:cubicBezTo>
                <a:cubicBezTo>
                  <a:pt x="60" y="26"/>
                  <a:pt x="60" y="26"/>
                  <a:pt x="60" y="26"/>
                </a:cubicBezTo>
                <a:cubicBezTo>
                  <a:pt x="85" y="26"/>
                  <a:pt x="85" y="26"/>
                  <a:pt x="85" y="26"/>
                </a:cubicBezTo>
                <a:cubicBezTo>
                  <a:pt x="110" y="26"/>
                  <a:pt x="110" y="26"/>
                  <a:pt x="110" y="26"/>
                </a:cubicBezTo>
                <a:cubicBezTo>
                  <a:pt x="134" y="26"/>
                  <a:pt x="134" y="26"/>
                  <a:pt x="134" y="26"/>
                </a:cubicBezTo>
                <a:cubicBezTo>
                  <a:pt x="159" y="26"/>
                  <a:pt x="159" y="26"/>
                  <a:pt x="159" y="26"/>
                </a:cubicBezTo>
                <a:cubicBezTo>
                  <a:pt x="184" y="26"/>
                  <a:pt x="184" y="26"/>
                  <a:pt x="184" y="26"/>
                </a:cubicBezTo>
                <a:cubicBezTo>
                  <a:pt x="208" y="26"/>
                  <a:pt x="208" y="26"/>
                  <a:pt x="208" y="26"/>
                </a:cubicBezTo>
                <a:cubicBezTo>
                  <a:pt x="233" y="26"/>
                  <a:pt x="233" y="26"/>
                  <a:pt x="233" y="26"/>
                </a:cubicBezTo>
                <a:cubicBezTo>
                  <a:pt x="258" y="26"/>
                  <a:pt x="258" y="26"/>
                  <a:pt x="258" y="26"/>
                </a:cubicBezTo>
                <a:cubicBezTo>
                  <a:pt x="282" y="26"/>
                  <a:pt x="282" y="26"/>
                  <a:pt x="282" y="26"/>
                </a:cubicBezTo>
                <a:cubicBezTo>
                  <a:pt x="307" y="26"/>
                  <a:pt x="307" y="26"/>
                  <a:pt x="307" y="26"/>
                </a:cubicBezTo>
                <a:cubicBezTo>
                  <a:pt x="317" y="22"/>
                  <a:pt x="318" y="13"/>
                  <a:pt x="315" y="7"/>
                </a:cubicBezTo>
                <a:cubicBezTo>
                  <a:pt x="313" y="3"/>
                  <a:pt x="309" y="0"/>
                  <a:pt x="304" y="0"/>
                </a:cubicBezTo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lIns="68572" tIns="34287" rIns="68572" bIns="34287">
            <a:normAutofit/>
          </a:bodyPr>
          <a:lstStyle/>
          <a:p>
            <a:pPr fontAlgn="auto">
              <a:defRPr/>
            </a:pPr>
            <a:endParaRPr lang="zh-CN" altLang="en-US" sz="1400" noProof="1">
              <a:cs typeface="+mn-ea"/>
              <a:sym typeface="+mn-lt"/>
            </a:endParaRPr>
          </a:p>
        </p:txBody>
      </p:sp>
      <p:sp>
        <p:nvSpPr>
          <p:cNvPr id="113" name="五角星 112"/>
          <p:cNvSpPr/>
          <p:nvPr/>
        </p:nvSpPr>
        <p:spPr>
          <a:xfrm>
            <a:off x="1411289" y="3654426"/>
            <a:ext cx="276225" cy="366713"/>
          </a:xfrm>
          <a:prstGeom prst="star5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1" tIns="45715" rIns="91431" bIns="45715" anchor="ctr">
            <a:normAutofit fontScale="25000" lnSpcReduction="20000"/>
          </a:bodyPr>
          <a:lstStyle/>
          <a:p>
            <a:pPr algn="ctr" fontAlgn="auto">
              <a:defRPr/>
            </a:pPr>
            <a:endParaRPr lang="zh-CN" altLang="en-US" sz="1400" noProof="1">
              <a:cs typeface="+mn-ea"/>
              <a:sym typeface="+mn-lt"/>
            </a:endParaRPr>
          </a:p>
        </p:txBody>
      </p:sp>
      <p:sp>
        <p:nvSpPr>
          <p:cNvPr id="114" name="五角星 113"/>
          <p:cNvSpPr/>
          <p:nvPr/>
        </p:nvSpPr>
        <p:spPr>
          <a:xfrm>
            <a:off x="7450139" y="3654426"/>
            <a:ext cx="274637" cy="366713"/>
          </a:xfrm>
          <a:prstGeom prst="star5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1" tIns="45715" rIns="91431" bIns="45715" anchor="ctr">
            <a:normAutofit fontScale="25000" lnSpcReduction="20000"/>
          </a:bodyPr>
          <a:lstStyle/>
          <a:p>
            <a:pPr algn="ctr" fontAlgn="auto">
              <a:defRPr/>
            </a:pPr>
            <a:endParaRPr lang="zh-CN" altLang="en-US" sz="1400" noProof="1">
              <a:cs typeface="+mn-ea"/>
              <a:sym typeface="+mn-lt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702077" y="3513433"/>
            <a:ext cx="5739848" cy="637801"/>
          </a:xfrm>
        </p:spPr>
        <p:txBody>
          <a:bodyPr>
            <a:normAutofit/>
          </a:bodyPr>
          <a:lstStyle>
            <a:lvl1pPr algn="ctr">
              <a:defRPr sz="3200" b="1">
                <a:solidFill>
                  <a:schemeClr val="accent1"/>
                </a:solidFill>
              </a:defRPr>
            </a:lvl1pPr>
          </a:lstStyle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702076" y="4731279"/>
            <a:ext cx="5747749" cy="526521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accent6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40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CN" altLang="en-US" noProof="1" smtClean="0"/>
              <a:t>单击此处编辑母版副标题样式</a:t>
            </a:r>
            <a:endParaRPr lang="zh-CN" altLang="en-US" noProof="1"/>
          </a:p>
        </p:txBody>
      </p:sp>
      <p:sp>
        <p:nvSpPr>
          <p:cNvPr id="11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11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11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457F59-E32B-4CD7-B1FA-CCDE7A8B18EB}" type="slidenum">
              <a:rPr lang="en-US" altLang="zh-CN" smtClean="0"/>
              <a:t>‹#›</a:t>
            </a:fld>
            <a:endParaRPr lang="en-US" altLang="zh-CN"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bg>
      <p:bgPr>
        <a:blipFill dpi="0" rotWithShape="0">
          <a:blip r:embed="rId2" cstate="email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五角星 3"/>
          <p:cNvSpPr/>
          <p:nvPr/>
        </p:nvSpPr>
        <p:spPr>
          <a:xfrm>
            <a:off x="2290763" y="1042989"/>
            <a:ext cx="196850" cy="261937"/>
          </a:xfrm>
          <a:prstGeom prst="star5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1" tIns="45715" rIns="91431" bIns="45715" anchor="ctr">
            <a:normAutofit fontScale="25000" lnSpcReduction="20000"/>
          </a:bodyPr>
          <a:lstStyle/>
          <a:p>
            <a:pPr algn="ctr" fontAlgn="auto">
              <a:defRPr/>
            </a:pPr>
            <a:endParaRPr lang="zh-CN" altLang="en-US" sz="1400" noProof="1">
              <a:cs typeface="+mn-ea"/>
              <a:sym typeface="+mn-lt"/>
            </a:endParaRPr>
          </a:p>
        </p:txBody>
      </p:sp>
      <p:sp>
        <p:nvSpPr>
          <p:cNvPr id="5" name="五角星 4"/>
          <p:cNvSpPr/>
          <p:nvPr/>
        </p:nvSpPr>
        <p:spPr>
          <a:xfrm>
            <a:off x="6656388" y="1042989"/>
            <a:ext cx="196850" cy="261937"/>
          </a:xfrm>
          <a:prstGeom prst="star5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1" tIns="45715" rIns="91431" bIns="45715" anchor="ctr">
            <a:normAutofit fontScale="25000" lnSpcReduction="20000"/>
          </a:bodyPr>
          <a:lstStyle/>
          <a:p>
            <a:pPr algn="ctr" fontAlgn="auto">
              <a:defRPr/>
            </a:pPr>
            <a:endParaRPr lang="zh-CN" altLang="en-US" sz="1400" noProof="1">
              <a:cs typeface="+mn-ea"/>
              <a:sym typeface="+mn-lt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608200" y="849600"/>
            <a:ext cx="3928500" cy="648000"/>
          </a:xfrm>
        </p:spPr>
        <p:txBody>
          <a:bodyPr>
            <a:normAutofit/>
          </a:bodyPr>
          <a:lstStyle>
            <a:lvl1pPr algn="ctr">
              <a:defRPr sz="2800"/>
            </a:lvl1pPr>
          </a:lstStyle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1806300" y="2228401"/>
            <a:ext cx="5529600" cy="2167200"/>
          </a:xfrm>
        </p:spPr>
        <p:txBody>
          <a:bodyPr>
            <a:normAutofit/>
          </a:bodyPr>
          <a:lstStyle/>
          <a:p>
            <a:pPr lvl="0"/>
            <a:r>
              <a:rPr lang="zh-CN" altLang="en-US" noProof="1" smtClean="0"/>
              <a:t>单击此处编辑母版文本样式</a:t>
            </a:r>
          </a:p>
        </p:txBody>
      </p:sp>
      <p:sp>
        <p:nvSpPr>
          <p:cNvPr id="6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8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2FA67B-4427-49A7-B361-43EF064DB288}" type="slidenum">
              <a:rPr lang="en-US" altLang="zh-CN" smtClean="0"/>
              <a:t>‹#›</a:t>
            </a:fld>
            <a:endParaRPr lang="en-US" altLang="zh-CN"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bg>
      <p:bgPr>
        <a:blipFill dpi="0" rotWithShape="0">
          <a:blip r:embed="rId2" cstate="email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118"/>
          <p:cNvGrpSpPr/>
          <p:nvPr/>
        </p:nvGrpSpPr>
        <p:grpSpPr bwMode="auto">
          <a:xfrm>
            <a:off x="3651251" y="1106488"/>
            <a:ext cx="1841500" cy="2266950"/>
            <a:chOff x="4321175" y="4949825"/>
            <a:chExt cx="3271838" cy="3017838"/>
          </a:xfrm>
        </p:grpSpPr>
        <p:sp>
          <p:nvSpPr>
            <p:cNvPr id="5" name="Oval 9"/>
            <p:cNvSpPr>
              <a:spLocks noChangeArrowheads="1"/>
            </p:cNvSpPr>
            <p:nvPr/>
          </p:nvSpPr>
          <p:spPr bwMode="auto">
            <a:xfrm>
              <a:off x="4552460" y="4949825"/>
              <a:ext cx="2814909" cy="2817071"/>
            </a:xfrm>
            <a:prstGeom prst="ellipse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txBody>
            <a:bodyPr lIns="68580" tIns="34290" rIns="68580" bIns="34290">
              <a:normAutofit/>
            </a:bodyPr>
            <a:lstStyle/>
            <a:p>
              <a:pPr fontAlgn="auto">
                <a:defRPr/>
              </a:pPr>
              <a:endParaRPr lang="zh-CN" altLang="en-US" sz="1400" noProof="1">
                <a:cs typeface="+mn-ea"/>
                <a:sym typeface="+mn-lt"/>
              </a:endParaRPr>
            </a:p>
          </p:txBody>
        </p:sp>
        <p:sp>
          <p:nvSpPr>
            <p:cNvPr id="6" name="Freeform 10"/>
            <p:cNvSpPr/>
            <p:nvPr/>
          </p:nvSpPr>
          <p:spPr bwMode="auto">
            <a:xfrm>
              <a:off x="5903504" y="6701777"/>
              <a:ext cx="1128220" cy="1075687"/>
            </a:xfrm>
            <a:custGeom>
              <a:avLst/>
              <a:gdLst>
                <a:gd name="T0" fmla="*/ 300 w 300"/>
                <a:gd name="T1" fmla="*/ 61 h 286"/>
                <a:gd name="T2" fmla="*/ 44 w 300"/>
                <a:gd name="T3" fmla="*/ 0 h 286"/>
                <a:gd name="T4" fmla="*/ 0 w 300"/>
                <a:gd name="T5" fmla="*/ 230 h 286"/>
                <a:gd name="T6" fmla="*/ 235 w 300"/>
                <a:gd name="T7" fmla="*/ 286 h 286"/>
                <a:gd name="T8" fmla="*/ 300 w 300"/>
                <a:gd name="T9" fmla="*/ 61 h 2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0" h="286">
                  <a:moveTo>
                    <a:pt x="300" y="61"/>
                  </a:moveTo>
                  <a:cubicBezTo>
                    <a:pt x="214" y="41"/>
                    <a:pt x="129" y="21"/>
                    <a:pt x="44" y="0"/>
                  </a:cubicBezTo>
                  <a:cubicBezTo>
                    <a:pt x="29" y="76"/>
                    <a:pt x="15" y="153"/>
                    <a:pt x="0" y="230"/>
                  </a:cubicBezTo>
                  <a:cubicBezTo>
                    <a:pt x="76" y="259"/>
                    <a:pt x="155" y="277"/>
                    <a:pt x="235" y="286"/>
                  </a:cubicBezTo>
                  <a:cubicBezTo>
                    <a:pt x="257" y="210"/>
                    <a:pt x="278" y="136"/>
                    <a:pt x="300" y="61"/>
                  </a:cubicBezTo>
                </a:path>
              </a:pathLst>
            </a:custGeom>
            <a:solidFill>
              <a:srgbClr val="FCCC43"/>
            </a:solidFill>
            <a:ln>
              <a:noFill/>
            </a:ln>
          </p:spPr>
          <p:txBody>
            <a:bodyPr lIns="68580" tIns="34290" rIns="68580" bIns="34290">
              <a:normAutofit/>
            </a:bodyPr>
            <a:lstStyle/>
            <a:p>
              <a:pPr fontAlgn="auto">
                <a:defRPr/>
              </a:pPr>
              <a:endParaRPr lang="zh-CN" altLang="en-US" sz="1400" noProof="1">
                <a:cs typeface="+mn-ea"/>
                <a:sym typeface="+mn-lt"/>
              </a:endParaRPr>
            </a:p>
          </p:txBody>
        </p:sp>
        <p:sp>
          <p:nvSpPr>
            <p:cNvPr id="7" name="Freeform 11"/>
            <p:cNvSpPr/>
            <p:nvPr/>
          </p:nvSpPr>
          <p:spPr bwMode="auto">
            <a:xfrm>
              <a:off x="6504281" y="6803216"/>
              <a:ext cx="527444" cy="126800"/>
            </a:xfrm>
            <a:custGeom>
              <a:avLst/>
              <a:gdLst>
                <a:gd name="T0" fmla="*/ 1 w 140"/>
                <a:gd name="T1" fmla="*/ 0 h 34"/>
                <a:gd name="T2" fmla="*/ 0 w 140"/>
                <a:gd name="T3" fmla="*/ 1 h 34"/>
                <a:gd name="T4" fmla="*/ 140 w 140"/>
                <a:gd name="T5" fmla="*/ 34 h 34"/>
                <a:gd name="T6" fmla="*/ 140 w 140"/>
                <a:gd name="T7" fmla="*/ 34 h 34"/>
                <a:gd name="T8" fmla="*/ 1 w 140"/>
                <a:gd name="T9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0" h="34">
                  <a:moveTo>
                    <a:pt x="1" y="0"/>
                  </a:moveTo>
                  <a:cubicBezTo>
                    <a:pt x="0" y="0"/>
                    <a:pt x="0" y="1"/>
                    <a:pt x="0" y="1"/>
                  </a:cubicBezTo>
                  <a:cubicBezTo>
                    <a:pt x="47" y="12"/>
                    <a:pt x="93" y="23"/>
                    <a:pt x="140" y="34"/>
                  </a:cubicBezTo>
                  <a:cubicBezTo>
                    <a:pt x="140" y="34"/>
                    <a:pt x="140" y="34"/>
                    <a:pt x="140" y="34"/>
                  </a:cubicBezTo>
                  <a:cubicBezTo>
                    <a:pt x="140" y="34"/>
                    <a:pt x="68" y="15"/>
                    <a:pt x="1" y="0"/>
                  </a:cubicBezTo>
                </a:path>
              </a:pathLst>
            </a:custGeom>
            <a:solidFill>
              <a:srgbClr val="D2BF8E"/>
            </a:solidFill>
            <a:ln>
              <a:noFill/>
            </a:ln>
          </p:spPr>
          <p:txBody>
            <a:bodyPr lIns="68580" tIns="34290" rIns="68580" bIns="34290">
              <a:normAutofit fontScale="25000" lnSpcReduction="20000"/>
            </a:bodyPr>
            <a:lstStyle/>
            <a:p>
              <a:pPr fontAlgn="auto">
                <a:defRPr/>
              </a:pPr>
              <a:endParaRPr lang="zh-CN" altLang="en-US" sz="1400" noProof="1">
                <a:cs typeface="+mn-ea"/>
                <a:sym typeface="+mn-lt"/>
              </a:endParaRPr>
            </a:p>
          </p:txBody>
        </p:sp>
        <p:sp>
          <p:nvSpPr>
            <p:cNvPr id="8" name="Freeform 12"/>
            <p:cNvSpPr/>
            <p:nvPr/>
          </p:nvSpPr>
          <p:spPr bwMode="auto">
            <a:xfrm>
              <a:off x="6461973" y="6807443"/>
              <a:ext cx="569751" cy="304320"/>
            </a:xfrm>
            <a:custGeom>
              <a:avLst/>
              <a:gdLst>
                <a:gd name="T0" fmla="*/ 12 w 152"/>
                <a:gd name="T1" fmla="*/ 0 h 81"/>
                <a:gd name="T2" fmla="*/ 0 w 152"/>
                <a:gd name="T3" fmla="*/ 22 h 81"/>
                <a:gd name="T4" fmla="*/ 8 w 152"/>
                <a:gd name="T5" fmla="*/ 18 h 81"/>
                <a:gd name="T6" fmla="*/ 9 w 152"/>
                <a:gd name="T7" fmla="*/ 17 h 81"/>
                <a:gd name="T8" fmla="*/ 13 w 152"/>
                <a:gd name="T9" fmla="*/ 19 h 81"/>
                <a:gd name="T10" fmla="*/ 11 w 152"/>
                <a:gd name="T11" fmla="*/ 25 h 81"/>
                <a:gd name="T12" fmla="*/ 9 w 152"/>
                <a:gd name="T13" fmla="*/ 26 h 81"/>
                <a:gd name="T14" fmla="*/ 51 w 152"/>
                <a:gd name="T15" fmla="*/ 43 h 81"/>
                <a:gd name="T16" fmla="*/ 65 w 152"/>
                <a:gd name="T17" fmla="*/ 35 h 81"/>
                <a:gd name="T18" fmla="*/ 66 w 152"/>
                <a:gd name="T19" fmla="*/ 35 h 81"/>
                <a:gd name="T20" fmla="*/ 70 w 152"/>
                <a:gd name="T21" fmla="*/ 37 h 81"/>
                <a:gd name="T22" fmla="*/ 68 w 152"/>
                <a:gd name="T23" fmla="*/ 42 h 81"/>
                <a:gd name="T24" fmla="*/ 60 w 152"/>
                <a:gd name="T25" fmla="*/ 47 h 81"/>
                <a:gd name="T26" fmla="*/ 138 w 152"/>
                <a:gd name="T27" fmla="*/ 81 h 81"/>
                <a:gd name="T28" fmla="*/ 152 w 152"/>
                <a:gd name="T29" fmla="*/ 33 h 81"/>
                <a:gd name="T30" fmla="*/ 12 w 152"/>
                <a:gd name="T31" fmla="*/ 0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52" h="81">
                  <a:moveTo>
                    <a:pt x="12" y="0"/>
                  </a:moveTo>
                  <a:cubicBezTo>
                    <a:pt x="9" y="7"/>
                    <a:pt x="5" y="14"/>
                    <a:pt x="0" y="22"/>
                  </a:cubicBezTo>
                  <a:cubicBezTo>
                    <a:pt x="3" y="20"/>
                    <a:pt x="5" y="19"/>
                    <a:pt x="8" y="18"/>
                  </a:cubicBezTo>
                  <a:cubicBezTo>
                    <a:pt x="8" y="17"/>
                    <a:pt x="9" y="17"/>
                    <a:pt x="9" y="17"/>
                  </a:cubicBezTo>
                  <a:cubicBezTo>
                    <a:pt x="11" y="17"/>
                    <a:pt x="12" y="18"/>
                    <a:pt x="13" y="19"/>
                  </a:cubicBezTo>
                  <a:cubicBezTo>
                    <a:pt x="14" y="21"/>
                    <a:pt x="13" y="24"/>
                    <a:pt x="11" y="25"/>
                  </a:cubicBezTo>
                  <a:cubicBezTo>
                    <a:pt x="10" y="25"/>
                    <a:pt x="10" y="25"/>
                    <a:pt x="9" y="26"/>
                  </a:cubicBezTo>
                  <a:cubicBezTo>
                    <a:pt x="23" y="31"/>
                    <a:pt x="36" y="37"/>
                    <a:pt x="51" y="43"/>
                  </a:cubicBezTo>
                  <a:cubicBezTo>
                    <a:pt x="55" y="40"/>
                    <a:pt x="60" y="38"/>
                    <a:pt x="65" y="35"/>
                  </a:cubicBezTo>
                  <a:cubicBezTo>
                    <a:pt x="65" y="35"/>
                    <a:pt x="66" y="35"/>
                    <a:pt x="66" y="35"/>
                  </a:cubicBezTo>
                  <a:cubicBezTo>
                    <a:pt x="68" y="35"/>
                    <a:pt x="69" y="35"/>
                    <a:pt x="70" y="37"/>
                  </a:cubicBezTo>
                  <a:cubicBezTo>
                    <a:pt x="71" y="38"/>
                    <a:pt x="70" y="41"/>
                    <a:pt x="68" y="42"/>
                  </a:cubicBezTo>
                  <a:cubicBezTo>
                    <a:pt x="65" y="43"/>
                    <a:pt x="62" y="45"/>
                    <a:pt x="60" y="47"/>
                  </a:cubicBezTo>
                  <a:cubicBezTo>
                    <a:pt x="86" y="58"/>
                    <a:pt x="113" y="69"/>
                    <a:pt x="138" y="81"/>
                  </a:cubicBezTo>
                  <a:cubicBezTo>
                    <a:pt x="152" y="33"/>
                    <a:pt x="152" y="33"/>
                    <a:pt x="152" y="33"/>
                  </a:cubicBezTo>
                  <a:cubicBezTo>
                    <a:pt x="105" y="22"/>
                    <a:pt x="59" y="11"/>
                    <a:pt x="12" y="0"/>
                  </a:cubicBezTo>
                </a:path>
              </a:pathLst>
            </a:custGeom>
            <a:solidFill>
              <a:srgbClr val="EEB039"/>
            </a:solidFill>
            <a:ln>
              <a:noFill/>
            </a:ln>
          </p:spPr>
          <p:txBody>
            <a:bodyPr lIns="68580" tIns="34290" rIns="68580" bIns="34290">
              <a:normAutofit fontScale="90000" lnSpcReduction="20000"/>
            </a:bodyPr>
            <a:lstStyle/>
            <a:p>
              <a:pPr fontAlgn="auto">
                <a:defRPr/>
              </a:pPr>
              <a:endParaRPr lang="zh-CN" altLang="en-US" sz="1400" noProof="1">
                <a:cs typeface="+mn-ea"/>
                <a:sym typeface="+mn-lt"/>
              </a:endParaRPr>
            </a:p>
          </p:txBody>
        </p:sp>
        <p:sp>
          <p:nvSpPr>
            <p:cNvPr id="9" name="Freeform 13"/>
            <p:cNvSpPr/>
            <p:nvPr/>
          </p:nvSpPr>
          <p:spPr bwMode="auto">
            <a:xfrm>
              <a:off x="5996582" y="6241070"/>
              <a:ext cx="1226940" cy="648794"/>
            </a:xfrm>
            <a:custGeom>
              <a:avLst/>
              <a:gdLst>
                <a:gd name="T0" fmla="*/ 326 w 326"/>
                <a:gd name="T1" fmla="*/ 55 h 173"/>
                <a:gd name="T2" fmla="*/ 49 w 326"/>
                <a:gd name="T3" fmla="*/ 0 h 173"/>
                <a:gd name="T4" fmla="*/ 0 w 326"/>
                <a:gd name="T5" fmla="*/ 118 h 173"/>
                <a:gd name="T6" fmla="*/ 276 w 326"/>
                <a:gd name="T7" fmla="*/ 173 h 173"/>
                <a:gd name="T8" fmla="*/ 326 w 326"/>
                <a:gd name="T9" fmla="*/ 55 h 1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6" h="173">
                  <a:moveTo>
                    <a:pt x="326" y="55"/>
                  </a:moveTo>
                  <a:cubicBezTo>
                    <a:pt x="225" y="41"/>
                    <a:pt x="127" y="33"/>
                    <a:pt x="49" y="0"/>
                  </a:cubicBezTo>
                  <a:cubicBezTo>
                    <a:pt x="23" y="37"/>
                    <a:pt x="4" y="76"/>
                    <a:pt x="0" y="118"/>
                  </a:cubicBezTo>
                  <a:cubicBezTo>
                    <a:pt x="101" y="132"/>
                    <a:pt x="199" y="140"/>
                    <a:pt x="276" y="173"/>
                  </a:cubicBezTo>
                  <a:cubicBezTo>
                    <a:pt x="302" y="136"/>
                    <a:pt x="321" y="97"/>
                    <a:pt x="326" y="55"/>
                  </a:cubicBezTo>
                </a:path>
              </a:pathLst>
            </a:custGeom>
            <a:solidFill>
              <a:srgbClr val="FCCC43"/>
            </a:solidFill>
            <a:ln>
              <a:noFill/>
            </a:ln>
          </p:spPr>
          <p:txBody>
            <a:bodyPr lIns="68580" tIns="34290" rIns="68580" bIns="34290">
              <a:normAutofit/>
            </a:bodyPr>
            <a:lstStyle/>
            <a:p>
              <a:pPr fontAlgn="auto">
                <a:defRPr/>
              </a:pPr>
              <a:endParaRPr lang="zh-CN" altLang="en-US" sz="1400" noProof="1">
                <a:cs typeface="+mn-ea"/>
                <a:sym typeface="+mn-lt"/>
              </a:endParaRPr>
            </a:p>
          </p:txBody>
        </p:sp>
        <p:sp>
          <p:nvSpPr>
            <p:cNvPr id="10" name="Freeform 14"/>
            <p:cNvSpPr>
              <a:spLocks noEditPoints="1"/>
            </p:cNvSpPr>
            <p:nvPr/>
          </p:nvSpPr>
          <p:spPr bwMode="auto">
            <a:xfrm>
              <a:off x="6115045" y="6300243"/>
              <a:ext cx="1066168" cy="380400"/>
            </a:xfrm>
            <a:custGeom>
              <a:avLst/>
              <a:gdLst>
                <a:gd name="T0" fmla="*/ 284 w 284"/>
                <a:gd name="T1" fmla="*/ 85 h 101"/>
                <a:gd name="T2" fmla="*/ 278 w 284"/>
                <a:gd name="T3" fmla="*/ 99 h 101"/>
                <a:gd name="T4" fmla="*/ 282 w 284"/>
                <a:gd name="T5" fmla="*/ 101 h 101"/>
                <a:gd name="T6" fmla="*/ 284 w 284"/>
                <a:gd name="T7" fmla="*/ 85 h 101"/>
                <a:gd name="T8" fmla="*/ 0 w 284"/>
                <a:gd name="T9" fmla="*/ 0 h 101"/>
                <a:gd name="T10" fmla="*/ 6 w 284"/>
                <a:gd name="T11" fmla="*/ 2 h 101"/>
                <a:gd name="T12" fmla="*/ 7 w 284"/>
                <a:gd name="T13" fmla="*/ 1 h 101"/>
                <a:gd name="T14" fmla="*/ 0 w 284"/>
                <a:gd name="T15" fmla="*/ 0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84" h="101">
                  <a:moveTo>
                    <a:pt x="284" y="85"/>
                  </a:moveTo>
                  <a:cubicBezTo>
                    <a:pt x="282" y="90"/>
                    <a:pt x="280" y="94"/>
                    <a:pt x="278" y="99"/>
                  </a:cubicBezTo>
                  <a:cubicBezTo>
                    <a:pt x="280" y="100"/>
                    <a:pt x="281" y="100"/>
                    <a:pt x="282" y="101"/>
                  </a:cubicBezTo>
                  <a:cubicBezTo>
                    <a:pt x="282" y="101"/>
                    <a:pt x="284" y="95"/>
                    <a:pt x="284" y="85"/>
                  </a:cubicBezTo>
                  <a:moveTo>
                    <a:pt x="0" y="0"/>
                  </a:moveTo>
                  <a:cubicBezTo>
                    <a:pt x="0" y="0"/>
                    <a:pt x="2" y="0"/>
                    <a:pt x="6" y="2"/>
                  </a:cubicBezTo>
                  <a:cubicBezTo>
                    <a:pt x="7" y="1"/>
                    <a:pt x="7" y="1"/>
                    <a:pt x="7" y="1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D2BF8E"/>
            </a:solidFill>
            <a:ln>
              <a:noFill/>
            </a:ln>
          </p:spPr>
          <p:txBody>
            <a:bodyPr lIns="68580" tIns="34290" rIns="68580" bIns="34290">
              <a:normAutofit/>
            </a:bodyPr>
            <a:lstStyle/>
            <a:p>
              <a:pPr fontAlgn="auto">
                <a:defRPr/>
              </a:pPr>
              <a:endParaRPr lang="zh-CN" altLang="en-US" sz="1400" noProof="1">
                <a:cs typeface="+mn-ea"/>
                <a:sym typeface="+mn-lt"/>
              </a:endParaRPr>
            </a:p>
          </p:txBody>
        </p:sp>
        <p:sp>
          <p:nvSpPr>
            <p:cNvPr id="11" name="Freeform 15"/>
            <p:cNvSpPr>
              <a:spLocks noEditPoints="1"/>
            </p:cNvSpPr>
            <p:nvPr/>
          </p:nvSpPr>
          <p:spPr bwMode="auto">
            <a:xfrm>
              <a:off x="6137609" y="6304470"/>
              <a:ext cx="1043604" cy="367720"/>
            </a:xfrm>
            <a:custGeom>
              <a:avLst/>
              <a:gdLst>
                <a:gd name="T0" fmla="*/ 86 w 278"/>
                <a:gd name="T1" fmla="*/ 18 h 98"/>
                <a:gd name="T2" fmla="*/ 92 w 278"/>
                <a:gd name="T3" fmla="*/ 28 h 98"/>
                <a:gd name="T4" fmla="*/ 128 w 278"/>
                <a:gd name="T5" fmla="*/ 41 h 98"/>
                <a:gd name="T6" fmla="*/ 130 w 278"/>
                <a:gd name="T7" fmla="*/ 39 h 98"/>
                <a:gd name="T8" fmla="*/ 132 w 278"/>
                <a:gd name="T9" fmla="*/ 38 h 98"/>
                <a:gd name="T10" fmla="*/ 135 w 278"/>
                <a:gd name="T11" fmla="*/ 40 h 98"/>
                <a:gd name="T12" fmla="*/ 136 w 278"/>
                <a:gd name="T13" fmla="*/ 43 h 98"/>
                <a:gd name="T14" fmla="*/ 272 w 278"/>
                <a:gd name="T15" fmla="*/ 98 h 98"/>
                <a:gd name="T16" fmla="*/ 278 w 278"/>
                <a:gd name="T17" fmla="*/ 84 h 98"/>
                <a:gd name="T18" fmla="*/ 270 w 278"/>
                <a:gd name="T19" fmla="*/ 57 h 98"/>
                <a:gd name="T20" fmla="*/ 86 w 278"/>
                <a:gd name="T21" fmla="*/ 18 h 98"/>
                <a:gd name="T22" fmla="*/ 1 w 278"/>
                <a:gd name="T23" fmla="*/ 0 h 98"/>
                <a:gd name="T24" fmla="*/ 0 w 278"/>
                <a:gd name="T25" fmla="*/ 1 h 98"/>
                <a:gd name="T26" fmla="*/ 60 w 278"/>
                <a:gd name="T27" fmla="*/ 18 h 98"/>
                <a:gd name="T28" fmla="*/ 76 w 278"/>
                <a:gd name="T29" fmla="*/ 16 h 98"/>
                <a:gd name="T30" fmla="*/ 1 w 278"/>
                <a:gd name="T31" fmla="*/ 0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78" h="98">
                  <a:moveTo>
                    <a:pt x="86" y="18"/>
                  </a:moveTo>
                  <a:cubicBezTo>
                    <a:pt x="88" y="22"/>
                    <a:pt x="90" y="25"/>
                    <a:pt x="92" y="28"/>
                  </a:cubicBezTo>
                  <a:cubicBezTo>
                    <a:pt x="104" y="32"/>
                    <a:pt x="116" y="36"/>
                    <a:pt x="128" y="41"/>
                  </a:cubicBezTo>
                  <a:cubicBezTo>
                    <a:pt x="130" y="39"/>
                    <a:pt x="130" y="39"/>
                    <a:pt x="130" y="39"/>
                  </a:cubicBezTo>
                  <a:cubicBezTo>
                    <a:pt x="131" y="39"/>
                    <a:pt x="131" y="38"/>
                    <a:pt x="132" y="38"/>
                  </a:cubicBezTo>
                  <a:cubicBezTo>
                    <a:pt x="133" y="38"/>
                    <a:pt x="134" y="39"/>
                    <a:pt x="135" y="40"/>
                  </a:cubicBezTo>
                  <a:cubicBezTo>
                    <a:pt x="136" y="41"/>
                    <a:pt x="136" y="42"/>
                    <a:pt x="136" y="43"/>
                  </a:cubicBezTo>
                  <a:cubicBezTo>
                    <a:pt x="182" y="59"/>
                    <a:pt x="231" y="78"/>
                    <a:pt x="272" y="98"/>
                  </a:cubicBezTo>
                  <a:cubicBezTo>
                    <a:pt x="274" y="93"/>
                    <a:pt x="276" y="89"/>
                    <a:pt x="278" y="84"/>
                  </a:cubicBezTo>
                  <a:cubicBezTo>
                    <a:pt x="278" y="77"/>
                    <a:pt x="276" y="67"/>
                    <a:pt x="270" y="57"/>
                  </a:cubicBezTo>
                  <a:cubicBezTo>
                    <a:pt x="86" y="18"/>
                    <a:pt x="86" y="18"/>
                    <a:pt x="86" y="18"/>
                  </a:cubicBezTo>
                  <a:moveTo>
                    <a:pt x="1" y="0"/>
                  </a:moveTo>
                  <a:cubicBezTo>
                    <a:pt x="1" y="0"/>
                    <a:pt x="1" y="0"/>
                    <a:pt x="0" y="1"/>
                  </a:cubicBezTo>
                  <a:cubicBezTo>
                    <a:pt x="10" y="3"/>
                    <a:pt x="32" y="10"/>
                    <a:pt x="60" y="18"/>
                  </a:cubicBezTo>
                  <a:cubicBezTo>
                    <a:pt x="65" y="18"/>
                    <a:pt x="71" y="17"/>
                    <a:pt x="76" y="16"/>
                  </a:cubicBezTo>
                  <a:cubicBezTo>
                    <a:pt x="1" y="0"/>
                    <a:pt x="1" y="0"/>
                    <a:pt x="1" y="0"/>
                  </a:cubicBezTo>
                </a:path>
              </a:pathLst>
            </a:custGeom>
            <a:solidFill>
              <a:srgbClr val="EEB039"/>
            </a:solidFill>
            <a:ln>
              <a:noFill/>
            </a:ln>
          </p:spPr>
          <p:txBody>
            <a:bodyPr lIns="68580" tIns="34290" rIns="68580" bIns="34290">
              <a:normAutofit fontScale="95000"/>
            </a:bodyPr>
            <a:lstStyle/>
            <a:p>
              <a:pPr fontAlgn="auto">
                <a:defRPr/>
              </a:pPr>
              <a:endParaRPr lang="zh-CN" altLang="en-US" sz="1400" noProof="1">
                <a:cs typeface="+mn-ea"/>
                <a:sym typeface="+mn-lt"/>
              </a:endParaRPr>
            </a:p>
          </p:txBody>
        </p:sp>
        <p:sp>
          <p:nvSpPr>
            <p:cNvPr id="12" name="Freeform 16"/>
            <p:cNvSpPr/>
            <p:nvPr/>
          </p:nvSpPr>
          <p:spPr bwMode="auto">
            <a:xfrm>
              <a:off x="5937351" y="6636264"/>
              <a:ext cx="1232579" cy="321226"/>
            </a:xfrm>
            <a:custGeom>
              <a:avLst/>
              <a:gdLst>
                <a:gd name="T0" fmla="*/ 328 w 328"/>
                <a:gd name="T1" fmla="*/ 68 h 86"/>
                <a:gd name="T2" fmla="*/ 39 w 328"/>
                <a:gd name="T3" fmla="*/ 0 h 86"/>
                <a:gd name="T4" fmla="*/ 0 w 328"/>
                <a:gd name="T5" fmla="*/ 19 h 86"/>
                <a:gd name="T6" fmla="*/ 289 w 328"/>
                <a:gd name="T7" fmla="*/ 86 h 86"/>
                <a:gd name="T8" fmla="*/ 328 w 328"/>
                <a:gd name="T9" fmla="*/ 68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8" h="86">
                  <a:moveTo>
                    <a:pt x="328" y="68"/>
                  </a:moveTo>
                  <a:cubicBezTo>
                    <a:pt x="237" y="43"/>
                    <a:pt x="88" y="3"/>
                    <a:pt x="39" y="0"/>
                  </a:cubicBezTo>
                  <a:cubicBezTo>
                    <a:pt x="22" y="2"/>
                    <a:pt x="9" y="9"/>
                    <a:pt x="0" y="19"/>
                  </a:cubicBezTo>
                  <a:cubicBezTo>
                    <a:pt x="91" y="43"/>
                    <a:pt x="240" y="83"/>
                    <a:pt x="289" y="86"/>
                  </a:cubicBezTo>
                  <a:cubicBezTo>
                    <a:pt x="306" y="85"/>
                    <a:pt x="319" y="78"/>
                    <a:pt x="328" y="68"/>
                  </a:cubicBezTo>
                  <a:close/>
                </a:path>
              </a:pathLst>
            </a:custGeom>
            <a:solidFill>
              <a:srgbClr val="F0B317"/>
            </a:solidFill>
            <a:ln>
              <a:noFill/>
            </a:ln>
          </p:spPr>
          <p:txBody>
            <a:bodyPr lIns="68580" tIns="34290" rIns="68580" bIns="34290">
              <a:normAutofit fontScale="92500" lnSpcReduction="20000"/>
            </a:bodyPr>
            <a:lstStyle/>
            <a:p>
              <a:pPr fontAlgn="auto">
                <a:defRPr/>
              </a:pPr>
              <a:endParaRPr lang="zh-CN" altLang="en-US" sz="1400" noProof="1">
                <a:cs typeface="+mn-ea"/>
                <a:sym typeface="+mn-lt"/>
              </a:endParaRPr>
            </a:p>
          </p:txBody>
        </p:sp>
        <p:sp>
          <p:nvSpPr>
            <p:cNvPr id="13" name="Freeform 17"/>
            <p:cNvSpPr/>
            <p:nvPr/>
          </p:nvSpPr>
          <p:spPr bwMode="auto">
            <a:xfrm>
              <a:off x="5923247" y="6190350"/>
              <a:ext cx="1461045" cy="376173"/>
            </a:xfrm>
            <a:custGeom>
              <a:avLst/>
              <a:gdLst>
                <a:gd name="T0" fmla="*/ 389 w 389"/>
                <a:gd name="T1" fmla="*/ 83 h 100"/>
                <a:gd name="T2" fmla="*/ 40 w 389"/>
                <a:gd name="T3" fmla="*/ 0 h 100"/>
                <a:gd name="T4" fmla="*/ 0 w 389"/>
                <a:gd name="T5" fmla="*/ 17 h 100"/>
                <a:gd name="T6" fmla="*/ 349 w 389"/>
                <a:gd name="T7" fmla="*/ 100 h 100"/>
                <a:gd name="T8" fmla="*/ 389 w 389"/>
                <a:gd name="T9" fmla="*/ 83 h 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9" h="100">
                  <a:moveTo>
                    <a:pt x="389" y="83"/>
                  </a:moveTo>
                  <a:cubicBezTo>
                    <a:pt x="285" y="55"/>
                    <a:pt x="101" y="4"/>
                    <a:pt x="40" y="0"/>
                  </a:cubicBezTo>
                  <a:cubicBezTo>
                    <a:pt x="23" y="1"/>
                    <a:pt x="10" y="8"/>
                    <a:pt x="0" y="17"/>
                  </a:cubicBezTo>
                  <a:cubicBezTo>
                    <a:pt x="104" y="44"/>
                    <a:pt x="288" y="96"/>
                    <a:pt x="349" y="100"/>
                  </a:cubicBezTo>
                  <a:cubicBezTo>
                    <a:pt x="366" y="99"/>
                    <a:pt x="379" y="92"/>
                    <a:pt x="389" y="83"/>
                  </a:cubicBezTo>
                  <a:close/>
                </a:path>
              </a:pathLst>
            </a:custGeom>
            <a:solidFill>
              <a:srgbClr val="F0B317"/>
            </a:solidFill>
            <a:ln>
              <a:noFill/>
            </a:ln>
          </p:spPr>
          <p:txBody>
            <a:bodyPr lIns="68580" tIns="34290" rIns="68580" bIns="34290">
              <a:normAutofit/>
            </a:bodyPr>
            <a:lstStyle/>
            <a:p>
              <a:pPr fontAlgn="auto">
                <a:defRPr/>
              </a:pPr>
              <a:endParaRPr lang="zh-CN" altLang="en-US" sz="1400" noProof="1">
                <a:cs typeface="+mn-ea"/>
                <a:sym typeface="+mn-lt"/>
              </a:endParaRPr>
            </a:p>
          </p:txBody>
        </p:sp>
        <p:sp>
          <p:nvSpPr>
            <p:cNvPr id="14" name="Freeform 18"/>
            <p:cNvSpPr/>
            <p:nvPr/>
          </p:nvSpPr>
          <p:spPr bwMode="auto">
            <a:xfrm>
              <a:off x="6752489" y="6923677"/>
              <a:ext cx="163592" cy="215560"/>
            </a:xfrm>
            <a:custGeom>
              <a:avLst/>
              <a:gdLst>
                <a:gd name="T0" fmla="*/ 38 w 43"/>
                <a:gd name="T1" fmla="*/ 56 h 57"/>
                <a:gd name="T2" fmla="*/ 36 w 43"/>
                <a:gd name="T3" fmla="*/ 55 h 57"/>
                <a:gd name="T4" fmla="*/ 1 w 43"/>
                <a:gd name="T5" fmla="*/ 6 h 57"/>
                <a:gd name="T6" fmla="*/ 2 w 43"/>
                <a:gd name="T7" fmla="*/ 1 h 57"/>
                <a:gd name="T8" fmla="*/ 7 w 43"/>
                <a:gd name="T9" fmla="*/ 2 h 57"/>
                <a:gd name="T10" fmla="*/ 42 w 43"/>
                <a:gd name="T11" fmla="*/ 50 h 57"/>
                <a:gd name="T12" fmla="*/ 41 w 43"/>
                <a:gd name="T13" fmla="*/ 56 h 57"/>
                <a:gd name="T14" fmla="*/ 38 w 43"/>
                <a:gd name="T15" fmla="*/ 56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3" h="57">
                  <a:moveTo>
                    <a:pt x="38" y="56"/>
                  </a:moveTo>
                  <a:cubicBezTo>
                    <a:pt x="37" y="56"/>
                    <a:pt x="36" y="56"/>
                    <a:pt x="36" y="55"/>
                  </a:cubicBezTo>
                  <a:cubicBezTo>
                    <a:pt x="24" y="39"/>
                    <a:pt x="12" y="23"/>
                    <a:pt x="1" y="6"/>
                  </a:cubicBezTo>
                  <a:cubicBezTo>
                    <a:pt x="0" y="5"/>
                    <a:pt x="0" y="2"/>
                    <a:pt x="2" y="1"/>
                  </a:cubicBezTo>
                  <a:cubicBezTo>
                    <a:pt x="3" y="0"/>
                    <a:pt x="6" y="0"/>
                    <a:pt x="7" y="2"/>
                  </a:cubicBezTo>
                  <a:cubicBezTo>
                    <a:pt x="19" y="18"/>
                    <a:pt x="30" y="34"/>
                    <a:pt x="42" y="50"/>
                  </a:cubicBezTo>
                  <a:cubicBezTo>
                    <a:pt x="43" y="52"/>
                    <a:pt x="43" y="54"/>
                    <a:pt x="41" y="56"/>
                  </a:cubicBezTo>
                  <a:cubicBezTo>
                    <a:pt x="40" y="56"/>
                    <a:pt x="39" y="57"/>
                    <a:pt x="38" y="56"/>
                  </a:cubicBezTo>
                  <a:close/>
                </a:path>
              </a:pathLst>
            </a:custGeom>
            <a:solidFill>
              <a:srgbClr val="E09531"/>
            </a:solidFill>
            <a:ln>
              <a:noFill/>
            </a:ln>
          </p:spPr>
          <p:txBody>
            <a:bodyPr lIns="68580" tIns="34290" rIns="68580" bIns="34290">
              <a:normAutofit fontScale="47500" lnSpcReduction="20000"/>
            </a:bodyPr>
            <a:lstStyle/>
            <a:p>
              <a:pPr fontAlgn="auto">
                <a:defRPr/>
              </a:pPr>
              <a:endParaRPr lang="zh-CN" altLang="en-US" sz="1400" noProof="1">
                <a:cs typeface="+mn-ea"/>
                <a:sym typeface="+mn-lt"/>
              </a:endParaRPr>
            </a:p>
          </p:txBody>
        </p:sp>
        <p:sp>
          <p:nvSpPr>
            <p:cNvPr id="15" name="Freeform 19"/>
            <p:cNvSpPr/>
            <p:nvPr/>
          </p:nvSpPr>
          <p:spPr bwMode="auto">
            <a:xfrm>
              <a:off x="6532486" y="6883523"/>
              <a:ext cx="332825" cy="456480"/>
            </a:xfrm>
            <a:custGeom>
              <a:avLst/>
              <a:gdLst>
                <a:gd name="T0" fmla="*/ 83 w 89"/>
                <a:gd name="T1" fmla="*/ 121 h 122"/>
                <a:gd name="T2" fmla="*/ 81 w 89"/>
                <a:gd name="T3" fmla="*/ 120 h 122"/>
                <a:gd name="T4" fmla="*/ 1 w 89"/>
                <a:gd name="T5" fmla="*/ 7 h 122"/>
                <a:gd name="T6" fmla="*/ 2 w 89"/>
                <a:gd name="T7" fmla="*/ 1 h 122"/>
                <a:gd name="T8" fmla="*/ 7 w 89"/>
                <a:gd name="T9" fmla="*/ 2 h 122"/>
                <a:gd name="T10" fmla="*/ 87 w 89"/>
                <a:gd name="T11" fmla="*/ 115 h 122"/>
                <a:gd name="T12" fmla="*/ 86 w 89"/>
                <a:gd name="T13" fmla="*/ 121 h 122"/>
                <a:gd name="T14" fmla="*/ 83 w 89"/>
                <a:gd name="T15" fmla="*/ 121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9" h="122">
                  <a:moveTo>
                    <a:pt x="83" y="121"/>
                  </a:moveTo>
                  <a:cubicBezTo>
                    <a:pt x="83" y="121"/>
                    <a:pt x="82" y="121"/>
                    <a:pt x="81" y="120"/>
                  </a:cubicBezTo>
                  <a:cubicBezTo>
                    <a:pt x="55" y="84"/>
                    <a:pt x="28" y="46"/>
                    <a:pt x="1" y="7"/>
                  </a:cubicBezTo>
                  <a:cubicBezTo>
                    <a:pt x="0" y="5"/>
                    <a:pt x="0" y="3"/>
                    <a:pt x="2" y="1"/>
                  </a:cubicBezTo>
                  <a:cubicBezTo>
                    <a:pt x="4" y="0"/>
                    <a:pt x="6" y="1"/>
                    <a:pt x="7" y="2"/>
                  </a:cubicBezTo>
                  <a:cubicBezTo>
                    <a:pt x="34" y="41"/>
                    <a:pt x="61" y="79"/>
                    <a:pt x="87" y="115"/>
                  </a:cubicBezTo>
                  <a:cubicBezTo>
                    <a:pt x="89" y="117"/>
                    <a:pt x="88" y="119"/>
                    <a:pt x="86" y="121"/>
                  </a:cubicBezTo>
                  <a:cubicBezTo>
                    <a:pt x="86" y="121"/>
                    <a:pt x="84" y="122"/>
                    <a:pt x="83" y="121"/>
                  </a:cubicBezTo>
                  <a:close/>
                </a:path>
              </a:pathLst>
            </a:custGeom>
            <a:solidFill>
              <a:srgbClr val="E09531"/>
            </a:solidFill>
            <a:ln>
              <a:noFill/>
            </a:ln>
          </p:spPr>
          <p:txBody>
            <a:bodyPr lIns="68580" tIns="34290" rIns="68580" bIns="34290">
              <a:normAutofit/>
            </a:bodyPr>
            <a:lstStyle/>
            <a:p>
              <a:pPr fontAlgn="auto">
                <a:defRPr/>
              </a:pPr>
              <a:endParaRPr lang="zh-CN" altLang="en-US" sz="1400" noProof="1">
                <a:cs typeface="+mn-ea"/>
                <a:sym typeface="+mn-lt"/>
              </a:endParaRPr>
            </a:p>
          </p:txBody>
        </p:sp>
        <p:sp>
          <p:nvSpPr>
            <p:cNvPr id="16" name="Freeform 20"/>
            <p:cNvSpPr/>
            <p:nvPr/>
          </p:nvSpPr>
          <p:spPr bwMode="auto">
            <a:xfrm>
              <a:off x="6309664" y="6841256"/>
              <a:ext cx="504878" cy="701626"/>
            </a:xfrm>
            <a:custGeom>
              <a:avLst/>
              <a:gdLst>
                <a:gd name="T0" fmla="*/ 129 w 134"/>
                <a:gd name="T1" fmla="*/ 187 h 187"/>
                <a:gd name="T2" fmla="*/ 127 w 134"/>
                <a:gd name="T3" fmla="*/ 186 h 187"/>
                <a:gd name="T4" fmla="*/ 1 w 134"/>
                <a:gd name="T5" fmla="*/ 7 h 187"/>
                <a:gd name="T6" fmla="*/ 2 w 134"/>
                <a:gd name="T7" fmla="*/ 1 h 187"/>
                <a:gd name="T8" fmla="*/ 8 w 134"/>
                <a:gd name="T9" fmla="*/ 2 h 187"/>
                <a:gd name="T10" fmla="*/ 133 w 134"/>
                <a:gd name="T11" fmla="*/ 181 h 187"/>
                <a:gd name="T12" fmla="*/ 132 w 134"/>
                <a:gd name="T13" fmla="*/ 186 h 187"/>
                <a:gd name="T14" fmla="*/ 129 w 134"/>
                <a:gd name="T15" fmla="*/ 187 h 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34" h="187">
                  <a:moveTo>
                    <a:pt x="129" y="187"/>
                  </a:moveTo>
                  <a:cubicBezTo>
                    <a:pt x="128" y="187"/>
                    <a:pt x="127" y="186"/>
                    <a:pt x="127" y="186"/>
                  </a:cubicBezTo>
                  <a:cubicBezTo>
                    <a:pt x="85" y="129"/>
                    <a:pt x="43" y="68"/>
                    <a:pt x="1" y="7"/>
                  </a:cubicBezTo>
                  <a:cubicBezTo>
                    <a:pt x="0" y="5"/>
                    <a:pt x="1" y="3"/>
                    <a:pt x="2" y="1"/>
                  </a:cubicBezTo>
                  <a:cubicBezTo>
                    <a:pt x="4" y="0"/>
                    <a:pt x="6" y="1"/>
                    <a:pt x="8" y="2"/>
                  </a:cubicBezTo>
                  <a:cubicBezTo>
                    <a:pt x="49" y="63"/>
                    <a:pt x="91" y="125"/>
                    <a:pt x="133" y="181"/>
                  </a:cubicBezTo>
                  <a:cubicBezTo>
                    <a:pt x="134" y="182"/>
                    <a:pt x="134" y="185"/>
                    <a:pt x="132" y="186"/>
                  </a:cubicBezTo>
                  <a:cubicBezTo>
                    <a:pt x="131" y="187"/>
                    <a:pt x="130" y="187"/>
                    <a:pt x="129" y="187"/>
                  </a:cubicBezTo>
                </a:path>
              </a:pathLst>
            </a:custGeom>
            <a:solidFill>
              <a:srgbClr val="E09531"/>
            </a:solidFill>
            <a:ln>
              <a:noFill/>
            </a:ln>
          </p:spPr>
          <p:txBody>
            <a:bodyPr lIns="68580" tIns="34290" rIns="68580" bIns="34290">
              <a:normAutofit/>
            </a:bodyPr>
            <a:lstStyle/>
            <a:p>
              <a:pPr fontAlgn="auto">
                <a:defRPr/>
              </a:pPr>
              <a:endParaRPr lang="zh-CN" altLang="en-US" sz="1400" noProof="1">
                <a:cs typeface="+mn-ea"/>
                <a:sym typeface="+mn-lt"/>
              </a:endParaRPr>
            </a:p>
          </p:txBody>
        </p:sp>
        <p:sp>
          <p:nvSpPr>
            <p:cNvPr id="17" name="Freeform 21"/>
            <p:cNvSpPr/>
            <p:nvPr/>
          </p:nvSpPr>
          <p:spPr bwMode="auto">
            <a:xfrm>
              <a:off x="6092480" y="6801104"/>
              <a:ext cx="674112" cy="948885"/>
            </a:xfrm>
            <a:custGeom>
              <a:avLst/>
              <a:gdLst>
                <a:gd name="T0" fmla="*/ 174 w 179"/>
                <a:gd name="T1" fmla="*/ 253 h 253"/>
                <a:gd name="T2" fmla="*/ 171 w 179"/>
                <a:gd name="T3" fmla="*/ 252 h 253"/>
                <a:gd name="T4" fmla="*/ 1 w 179"/>
                <a:gd name="T5" fmla="*/ 7 h 253"/>
                <a:gd name="T6" fmla="*/ 2 w 179"/>
                <a:gd name="T7" fmla="*/ 1 h 253"/>
                <a:gd name="T8" fmla="*/ 7 w 179"/>
                <a:gd name="T9" fmla="*/ 2 h 253"/>
                <a:gd name="T10" fmla="*/ 178 w 179"/>
                <a:gd name="T11" fmla="*/ 247 h 253"/>
                <a:gd name="T12" fmla="*/ 177 w 179"/>
                <a:gd name="T13" fmla="*/ 252 h 253"/>
                <a:gd name="T14" fmla="*/ 174 w 179"/>
                <a:gd name="T15" fmla="*/ 253 h 2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79" h="253">
                  <a:moveTo>
                    <a:pt x="174" y="253"/>
                  </a:moveTo>
                  <a:cubicBezTo>
                    <a:pt x="173" y="253"/>
                    <a:pt x="172" y="252"/>
                    <a:pt x="171" y="252"/>
                  </a:cubicBezTo>
                  <a:cubicBezTo>
                    <a:pt x="115" y="175"/>
                    <a:pt x="58" y="88"/>
                    <a:pt x="1" y="7"/>
                  </a:cubicBezTo>
                  <a:cubicBezTo>
                    <a:pt x="0" y="5"/>
                    <a:pt x="0" y="3"/>
                    <a:pt x="2" y="1"/>
                  </a:cubicBezTo>
                  <a:cubicBezTo>
                    <a:pt x="3" y="0"/>
                    <a:pt x="6" y="1"/>
                    <a:pt x="7" y="2"/>
                  </a:cubicBezTo>
                  <a:cubicBezTo>
                    <a:pt x="64" y="84"/>
                    <a:pt x="121" y="170"/>
                    <a:pt x="178" y="247"/>
                  </a:cubicBezTo>
                  <a:cubicBezTo>
                    <a:pt x="179" y="248"/>
                    <a:pt x="178" y="251"/>
                    <a:pt x="177" y="252"/>
                  </a:cubicBezTo>
                  <a:cubicBezTo>
                    <a:pt x="176" y="253"/>
                    <a:pt x="175" y="253"/>
                    <a:pt x="174" y="253"/>
                  </a:cubicBezTo>
                </a:path>
              </a:pathLst>
            </a:custGeom>
            <a:solidFill>
              <a:srgbClr val="E09531"/>
            </a:solidFill>
            <a:ln>
              <a:noFill/>
            </a:ln>
          </p:spPr>
          <p:txBody>
            <a:bodyPr lIns="68580" tIns="34290" rIns="68580" bIns="34290">
              <a:normAutofit/>
            </a:bodyPr>
            <a:lstStyle/>
            <a:p>
              <a:pPr fontAlgn="auto">
                <a:defRPr/>
              </a:pPr>
              <a:endParaRPr lang="zh-CN" altLang="en-US" sz="1400" noProof="1">
                <a:cs typeface="+mn-ea"/>
                <a:sym typeface="+mn-lt"/>
              </a:endParaRPr>
            </a:p>
          </p:txBody>
        </p:sp>
        <p:sp>
          <p:nvSpPr>
            <p:cNvPr id="18" name="Freeform 22"/>
            <p:cNvSpPr/>
            <p:nvPr/>
          </p:nvSpPr>
          <p:spPr bwMode="auto">
            <a:xfrm>
              <a:off x="6050173" y="6989190"/>
              <a:ext cx="504878" cy="720647"/>
            </a:xfrm>
            <a:custGeom>
              <a:avLst/>
              <a:gdLst>
                <a:gd name="T0" fmla="*/ 129 w 134"/>
                <a:gd name="T1" fmla="*/ 192 h 192"/>
                <a:gd name="T2" fmla="*/ 126 w 134"/>
                <a:gd name="T3" fmla="*/ 190 h 192"/>
                <a:gd name="T4" fmla="*/ 1 w 134"/>
                <a:gd name="T5" fmla="*/ 7 h 192"/>
                <a:gd name="T6" fmla="*/ 2 w 134"/>
                <a:gd name="T7" fmla="*/ 2 h 192"/>
                <a:gd name="T8" fmla="*/ 7 w 134"/>
                <a:gd name="T9" fmla="*/ 3 h 192"/>
                <a:gd name="T10" fmla="*/ 132 w 134"/>
                <a:gd name="T11" fmla="*/ 185 h 192"/>
                <a:gd name="T12" fmla="*/ 132 w 134"/>
                <a:gd name="T13" fmla="*/ 191 h 192"/>
                <a:gd name="T14" fmla="*/ 129 w 134"/>
                <a:gd name="T15" fmla="*/ 192 h 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34" h="192">
                  <a:moveTo>
                    <a:pt x="129" y="192"/>
                  </a:moveTo>
                  <a:cubicBezTo>
                    <a:pt x="128" y="191"/>
                    <a:pt x="127" y="191"/>
                    <a:pt x="126" y="190"/>
                  </a:cubicBezTo>
                  <a:cubicBezTo>
                    <a:pt x="84" y="130"/>
                    <a:pt x="43" y="67"/>
                    <a:pt x="1" y="7"/>
                  </a:cubicBezTo>
                  <a:cubicBezTo>
                    <a:pt x="0" y="5"/>
                    <a:pt x="0" y="3"/>
                    <a:pt x="2" y="2"/>
                  </a:cubicBezTo>
                  <a:cubicBezTo>
                    <a:pt x="4" y="0"/>
                    <a:pt x="6" y="1"/>
                    <a:pt x="7" y="3"/>
                  </a:cubicBezTo>
                  <a:cubicBezTo>
                    <a:pt x="49" y="63"/>
                    <a:pt x="91" y="126"/>
                    <a:pt x="132" y="185"/>
                  </a:cubicBezTo>
                  <a:cubicBezTo>
                    <a:pt x="134" y="187"/>
                    <a:pt x="133" y="190"/>
                    <a:pt x="132" y="191"/>
                  </a:cubicBezTo>
                  <a:cubicBezTo>
                    <a:pt x="131" y="192"/>
                    <a:pt x="130" y="192"/>
                    <a:pt x="129" y="192"/>
                  </a:cubicBezTo>
                </a:path>
              </a:pathLst>
            </a:custGeom>
            <a:solidFill>
              <a:srgbClr val="E09531"/>
            </a:solidFill>
            <a:ln>
              <a:noFill/>
            </a:ln>
          </p:spPr>
          <p:txBody>
            <a:bodyPr lIns="68580" tIns="34290" rIns="68580" bIns="34290">
              <a:normAutofit/>
            </a:bodyPr>
            <a:lstStyle/>
            <a:p>
              <a:pPr fontAlgn="auto">
                <a:defRPr/>
              </a:pPr>
              <a:endParaRPr lang="zh-CN" altLang="en-US" sz="1400" noProof="1">
                <a:cs typeface="+mn-ea"/>
                <a:sym typeface="+mn-lt"/>
              </a:endParaRPr>
            </a:p>
          </p:txBody>
        </p:sp>
        <p:sp>
          <p:nvSpPr>
            <p:cNvPr id="19" name="Freeform 23"/>
            <p:cNvSpPr/>
            <p:nvPr/>
          </p:nvSpPr>
          <p:spPr bwMode="auto">
            <a:xfrm>
              <a:off x="6007864" y="7175163"/>
              <a:ext cx="332825" cy="477613"/>
            </a:xfrm>
            <a:custGeom>
              <a:avLst/>
              <a:gdLst>
                <a:gd name="T0" fmla="*/ 83 w 88"/>
                <a:gd name="T1" fmla="*/ 127 h 127"/>
                <a:gd name="T2" fmla="*/ 81 w 88"/>
                <a:gd name="T3" fmla="*/ 125 h 127"/>
                <a:gd name="T4" fmla="*/ 1 w 88"/>
                <a:gd name="T5" fmla="*/ 6 h 127"/>
                <a:gd name="T6" fmla="*/ 2 w 88"/>
                <a:gd name="T7" fmla="*/ 1 h 127"/>
                <a:gd name="T8" fmla="*/ 7 w 88"/>
                <a:gd name="T9" fmla="*/ 2 h 127"/>
                <a:gd name="T10" fmla="*/ 87 w 88"/>
                <a:gd name="T11" fmla="*/ 121 h 127"/>
                <a:gd name="T12" fmla="*/ 86 w 88"/>
                <a:gd name="T13" fmla="*/ 126 h 127"/>
                <a:gd name="T14" fmla="*/ 83 w 88"/>
                <a:gd name="T15" fmla="*/ 127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8" h="127">
                  <a:moveTo>
                    <a:pt x="83" y="127"/>
                  </a:moveTo>
                  <a:cubicBezTo>
                    <a:pt x="82" y="127"/>
                    <a:pt x="82" y="126"/>
                    <a:pt x="81" y="125"/>
                  </a:cubicBezTo>
                  <a:cubicBezTo>
                    <a:pt x="54" y="86"/>
                    <a:pt x="28" y="46"/>
                    <a:pt x="1" y="6"/>
                  </a:cubicBezTo>
                  <a:cubicBezTo>
                    <a:pt x="0" y="5"/>
                    <a:pt x="0" y="2"/>
                    <a:pt x="2" y="1"/>
                  </a:cubicBezTo>
                  <a:cubicBezTo>
                    <a:pt x="4" y="0"/>
                    <a:pt x="6" y="0"/>
                    <a:pt x="7" y="2"/>
                  </a:cubicBezTo>
                  <a:cubicBezTo>
                    <a:pt x="34" y="41"/>
                    <a:pt x="61" y="81"/>
                    <a:pt x="87" y="121"/>
                  </a:cubicBezTo>
                  <a:cubicBezTo>
                    <a:pt x="88" y="123"/>
                    <a:pt x="88" y="125"/>
                    <a:pt x="86" y="126"/>
                  </a:cubicBezTo>
                  <a:cubicBezTo>
                    <a:pt x="85" y="127"/>
                    <a:pt x="84" y="127"/>
                    <a:pt x="83" y="127"/>
                  </a:cubicBezTo>
                  <a:close/>
                </a:path>
              </a:pathLst>
            </a:custGeom>
            <a:solidFill>
              <a:srgbClr val="E09531"/>
            </a:solidFill>
            <a:ln>
              <a:noFill/>
            </a:ln>
          </p:spPr>
          <p:txBody>
            <a:bodyPr lIns="68580" tIns="34290" rIns="68580" bIns="34290">
              <a:normAutofit/>
            </a:bodyPr>
            <a:lstStyle/>
            <a:p>
              <a:pPr fontAlgn="auto">
                <a:defRPr/>
              </a:pPr>
              <a:endParaRPr lang="zh-CN" altLang="en-US" sz="1400" noProof="1">
                <a:cs typeface="+mn-ea"/>
                <a:sym typeface="+mn-lt"/>
              </a:endParaRPr>
            </a:p>
          </p:txBody>
        </p:sp>
        <p:sp>
          <p:nvSpPr>
            <p:cNvPr id="20" name="Freeform 24"/>
            <p:cNvSpPr/>
            <p:nvPr/>
          </p:nvSpPr>
          <p:spPr bwMode="auto">
            <a:xfrm>
              <a:off x="5968376" y="7359023"/>
              <a:ext cx="160772" cy="228240"/>
            </a:xfrm>
            <a:custGeom>
              <a:avLst/>
              <a:gdLst>
                <a:gd name="T0" fmla="*/ 38 w 43"/>
                <a:gd name="T1" fmla="*/ 60 h 61"/>
                <a:gd name="T2" fmla="*/ 36 w 43"/>
                <a:gd name="T3" fmla="*/ 59 h 61"/>
                <a:gd name="T4" fmla="*/ 1 w 43"/>
                <a:gd name="T5" fmla="*/ 6 h 61"/>
                <a:gd name="T6" fmla="*/ 2 w 43"/>
                <a:gd name="T7" fmla="*/ 1 h 61"/>
                <a:gd name="T8" fmla="*/ 7 w 43"/>
                <a:gd name="T9" fmla="*/ 2 h 61"/>
                <a:gd name="T10" fmla="*/ 42 w 43"/>
                <a:gd name="T11" fmla="*/ 55 h 61"/>
                <a:gd name="T12" fmla="*/ 41 w 43"/>
                <a:gd name="T13" fmla="*/ 60 h 61"/>
                <a:gd name="T14" fmla="*/ 38 w 43"/>
                <a:gd name="T15" fmla="*/ 60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3" h="61">
                  <a:moveTo>
                    <a:pt x="38" y="60"/>
                  </a:moveTo>
                  <a:cubicBezTo>
                    <a:pt x="37" y="60"/>
                    <a:pt x="37" y="60"/>
                    <a:pt x="36" y="59"/>
                  </a:cubicBezTo>
                  <a:cubicBezTo>
                    <a:pt x="24" y="41"/>
                    <a:pt x="13" y="24"/>
                    <a:pt x="1" y="6"/>
                  </a:cubicBezTo>
                  <a:cubicBezTo>
                    <a:pt x="0" y="5"/>
                    <a:pt x="0" y="2"/>
                    <a:pt x="2" y="1"/>
                  </a:cubicBezTo>
                  <a:cubicBezTo>
                    <a:pt x="4" y="0"/>
                    <a:pt x="6" y="1"/>
                    <a:pt x="7" y="2"/>
                  </a:cubicBezTo>
                  <a:cubicBezTo>
                    <a:pt x="19" y="20"/>
                    <a:pt x="31" y="37"/>
                    <a:pt x="42" y="55"/>
                  </a:cubicBezTo>
                  <a:cubicBezTo>
                    <a:pt x="43" y="56"/>
                    <a:pt x="43" y="59"/>
                    <a:pt x="41" y="60"/>
                  </a:cubicBezTo>
                  <a:cubicBezTo>
                    <a:pt x="40" y="61"/>
                    <a:pt x="39" y="61"/>
                    <a:pt x="38" y="60"/>
                  </a:cubicBezTo>
                  <a:close/>
                </a:path>
              </a:pathLst>
            </a:custGeom>
            <a:solidFill>
              <a:srgbClr val="E09531"/>
            </a:solidFill>
            <a:ln>
              <a:noFill/>
            </a:ln>
          </p:spPr>
          <p:txBody>
            <a:bodyPr lIns="68580" tIns="34290" rIns="68580" bIns="34290">
              <a:normAutofit fontScale="55000" lnSpcReduction="20000"/>
            </a:bodyPr>
            <a:lstStyle/>
            <a:p>
              <a:pPr fontAlgn="auto">
                <a:defRPr/>
              </a:pPr>
              <a:endParaRPr lang="zh-CN" altLang="en-US" sz="1400" noProof="1">
                <a:cs typeface="+mn-ea"/>
                <a:sym typeface="+mn-lt"/>
              </a:endParaRPr>
            </a:p>
          </p:txBody>
        </p:sp>
        <p:sp>
          <p:nvSpPr>
            <p:cNvPr id="21" name="Freeform 25"/>
            <p:cNvSpPr/>
            <p:nvPr/>
          </p:nvSpPr>
          <p:spPr bwMode="auto">
            <a:xfrm>
              <a:off x="6067096" y="6803216"/>
              <a:ext cx="231285" cy="139480"/>
            </a:xfrm>
            <a:custGeom>
              <a:avLst/>
              <a:gdLst>
                <a:gd name="T0" fmla="*/ 3 w 62"/>
                <a:gd name="T1" fmla="*/ 37 h 37"/>
                <a:gd name="T2" fmla="*/ 1 w 62"/>
                <a:gd name="T3" fmla="*/ 35 h 37"/>
                <a:gd name="T4" fmla="*/ 2 w 62"/>
                <a:gd name="T5" fmla="*/ 30 h 37"/>
                <a:gd name="T6" fmla="*/ 55 w 62"/>
                <a:gd name="T7" fmla="*/ 1 h 37"/>
                <a:gd name="T8" fmla="*/ 61 w 62"/>
                <a:gd name="T9" fmla="*/ 3 h 37"/>
                <a:gd name="T10" fmla="*/ 59 w 62"/>
                <a:gd name="T11" fmla="*/ 8 h 37"/>
                <a:gd name="T12" fmla="*/ 6 w 62"/>
                <a:gd name="T13" fmla="*/ 36 h 37"/>
                <a:gd name="T14" fmla="*/ 3 w 62"/>
                <a:gd name="T15" fmla="*/ 37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2" h="37">
                  <a:moveTo>
                    <a:pt x="3" y="37"/>
                  </a:moveTo>
                  <a:cubicBezTo>
                    <a:pt x="2" y="36"/>
                    <a:pt x="1" y="36"/>
                    <a:pt x="1" y="35"/>
                  </a:cubicBezTo>
                  <a:cubicBezTo>
                    <a:pt x="0" y="33"/>
                    <a:pt x="0" y="30"/>
                    <a:pt x="2" y="30"/>
                  </a:cubicBezTo>
                  <a:cubicBezTo>
                    <a:pt x="20" y="20"/>
                    <a:pt x="38" y="11"/>
                    <a:pt x="55" y="1"/>
                  </a:cubicBezTo>
                  <a:cubicBezTo>
                    <a:pt x="57" y="0"/>
                    <a:pt x="60" y="1"/>
                    <a:pt x="61" y="3"/>
                  </a:cubicBezTo>
                  <a:cubicBezTo>
                    <a:pt x="62" y="5"/>
                    <a:pt x="61" y="7"/>
                    <a:pt x="59" y="8"/>
                  </a:cubicBezTo>
                  <a:cubicBezTo>
                    <a:pt x="41" y="18"/>
                    <a:pt x="23" y="27"/>
                    <a:pt x="6" y="36"/>
                  </a:cubicBezTo>
                  <a:cubicBezTo>
                    <a:pt x="5" y="37"/>
                    <a:pt x="4" y="37"/>
                    <a:pt x="3" y="37"/>
                  </a:cubicBezTo>
                </a:path>
              </a:pathLst>
            </a:custGeom>
            <a:solidFill>
              <a:srgbClr val="E09531"/>
            </a:solidFill>
            <a:ln>
              <a:noFill/>
            </a:ln>
          </p:spPr>
          <p:txBody>
            <a:bodyPr lIns="68580" tIns="34290" rIns="68580" bIns="34290">
              <a:normAutofit fontScale="25000" lnSpcReduction="20000"/>
            </a:bodyPr>
            <a:lstStyle/>
            <a:p>
              <a:pPr fontAlgn="auto">
                <a:defRPr/>
              </a:pPr>
              <a:endParaRPr lang="zh-CN" altLang="en-US" sz="1400" noProof="1">
                <a:cs typeface="+mn-ea"/>
                <a:sym typeface="+mn-lt"/>
              </a:endParaRPr>
            </a:p>
          </p:txBody>
        </p:sp>
        <p:sp>
          <p:nvSpPr>
            <p:cNvPr id="22" name="Freeform 26"/>
            <p:cNvSpPr/>
            <p:nvPr/>
          </p:nvSpPr>
          <p:spPr bwMode="auto">
            <a:xfrm>
              <a:off x="6021968" y="6872957"/>
              <a:ext cx="490776" cy="272619"/>
            </a:xfrm>
            <a:custGeom>
              <a:avLst/>
              <a:gdLst>
                <a:gd name="T0" fmla="*/ 3 w 131"/>
                <a:gd name="T1" fmla="*/ 72 h 73"/>
                <a:gd name="T2" fmla="*/ 1 w 131"/>
                <a:gd name="T3" fmla="*/ 70 h 73"/>
                <a:gd name="T4" fmla="*/ 2 w 131"/>
                <a:gd name="T5" fmla="*/ 65 h 73"/>
                <a:gd name="T6" fmla="*/ 125 w 131"/>
                <a:gd name="T7" fmla="*/ 1 h 73"/>
                <a:gd name="T8" fmla="*/ 130 w 131"/>
                <a:gd name="T9" fmla="*/ 2 h 73"/>
                <a:gd name="T10" fmla="*/ 128 w 131"/>
                <a:gd name="T11" fmla="*/ 8 h 73"/>
                <a:gd name="T12" fmla="*/ 6 w 131"/>
                <a:gd name="T13" fmla="*/ 72 h 73"/>
                <a:gd name="T14" fmla="*/ 3 w 131"/>
                <a:gd name="T15" fmla="*/ 72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31" h="73">
                  <a:moveTo>
                    <a:pt x="3" y="72"/>
                  </a:moveTo>
                  <a:cubicBezTo>
                    <a:pt x="2" y="72"/>
                    <a:pt x="1" y="71"/>
                    <a:pt x="1" y="70"/>
                  </a:cubicBezTo>
                  <a:cubicBezTo>
                    <a:pt x="0" y="68"/>
                    <a:pt x="1" y="66"/>
                    <a:pt x="2" y="65"/>
                  </a:cubicBezTo>
                  <a:cubicBezTo>
                    <a:pt x="43" y="45"/>
                    <a:pt x="84" y="23"/>
                    <a:pt x="125" y="1"/>
                  </a:cubicBezTo>
                  <a:cubicBezTo>
                    <a:pt x="126" y="0"/>
                    <a:pt x="129" y="0"/>
                    <a:pt x="130" y="2"/>
                  </a:cubicBezTo>
                  <a:cubicBezTo>
                    <a:pt x="131" y="4"/>
                    <a:pt x="130" y="7"/>
                    <a:pt x="128" y="8"/>
                  </a:cubicBezTo>
                  <a:cubicBezTo>
                    <a:pt x="87" y="30"/>
                    <a:pt x="47" y="52"/>
                    <a:pt x="6" y="72"/>
                  </a:cubicBezTo>
                  <a:cubicBezTo>
                    <a:pt x="5" y="73"/>
                    <a:pt x="4" y="73"/>
                    <a:pt x="3" y="72"/>
                  </a:cubicBezTo>
                </a:path>
              </a:pathLst>
            </a:custGeom>
            <a:solidFill>
              <a:srgbClr val="E09531"/>
            </a:solidFill>
            <a:ln>
              <a:noFill/>
            </a:ln>
          </p:spPr>
          <p:txBody>
            <a:bodyPr lIns="68580" tIns="34290" rIns="68580" bIns="34290">
              <a:normAutofit fontScale="75000" lnSpcReduction="20000"/>
            </a:bodyPr>
            <a:lstStyle/>
            <a:p>
              <a:pPr fontAlgn="auto">
                <a:defRPr/>
              </a:pPr>
              <a:endParaRPr lang="zh-CN" altLang="en-US" sz="1400" noProof="1">
                <a:cs typeface="+mn-ea"/>
                <a:sym typeface="+mn-lt"/>
              </a:endParaRPr>
            </a:p>
          </p:txBody>
        </p:sp>
        <p:sp>
          <p:nvSpPr>
            <p:cNvPr id="23" name="Freeform 27"/>
            <p:cNvSpPr/>
            <p:nvPr/>
          </p:nvSpPr>
          <p:spPr bwMode="auto">
            <a:xfrm>
              <a:off x="5974017" y="6936357"/>
              <a:ext cx="753088" cy="409986"/>
            </a:xfrm>
            <a:custGeom>
              <a:avLst/>
              <a:gdLst>
                <a:gd name="T0" fmla="*/ 4 w 200"/>
                <a:gd name="T1" fmla="*/ 108 h 109"/>
                <a:gd name="T2" fmla="*/ 1 w 200"/>
                <a:gd name="T3" fmla="*/ 106 h 109"/>
                <a:gd name="T4" fmla="*/ 3 w 200"/>
                <a:gd name="T5" fmla="*/ 101 h 109"/>
                <a:gd name="T6" fmla="*/ 194 w 200"/>
                <a:gd name="T7" fmla="*/ 1 h 109"/>
                <a:gd name="T8" fmla="*/ 199 w 200"/>
                <a:gd name="T9" fmla="*/ 3 h 109"/>
                <a:gd name="T10" fmla="*/ 197 w 200"/>
                <a:gd name="T11" fmla="*/ 8 h 109"/>
                <a:gd name="T12" fmla="*/ 6 w 200"/>
                <a:gd name="T13" fmla="*/ 108 h 109"/>
                <a:gd name="T14" fmla="*/ 4 w 200"/>
                <a:gd name="T15" fmla="*/ 108 h 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00" h="109">
                  <a:moveTo>
                    <a:pt x="4" y="108"/>
                  </a:moveTo>
                  <a:cubicBezTo>
                    <a:pt x="3" y="108"/>
                    <a:pt x="2" y="107"/>
                    <a:pt x="1" y="106"/>
                  </a:cubicBezTo>
                  <a:cubicBezTo>
                    <a:pt x="0" y="104"/>
                    <a:pt x="1" y="102"/>
                    <a:pt x="3" y="101"/>
                  </a:cubicBezTo>
                  <a:cubicBezTo>
                    <a:pt x="66" y="72"/>
                    <a:pt x="130" y="36"/>
                    <a:pt x="194" y="1"/>
                  </a:cubicBezTo>
                  <a:cubicBezTo>
                    <a:pt x="196" y="0"/>
                    <a:pt x="198" y="1"/>
                    <a:pt x="199" y="3"/>
                  </a:cubicBezTo>
                  <a:cubicBezTo>
                    <a:pt x="200" y="4"/>
                    <a:pt x="199" y="7"/>
                    <a:pt x="197" y="8"/>
                  </a:cubicBezTo>
                  <a:cubicBezTo>
                    <a:pt x="134" y="43"/>
                    <a:pt x="70" y="79"/>
                    <a:pt x="6" y="108"/>
                  </a:cubicBezTo>
                  <a:cubicBezTo>
                    <a:pt x="5" y="109"/>
                    <a:pt x="4" y="109"/>
                    <a:pt x="4" y="108"/>
                  </a:cubicBezTo>
                </a:path>
              </a:pathLst>
            </a:custGeom>
            <a:solidFill>
              <a:srgbClr val="E09531"/>
            </a:solidFill>
            <a:ln>
              <a:noFill/>
            </a:ln>
          </p:spPr>
          <p:txBody>
            <a:bodyPr lIns="68580" tIns="34290" rIns="68580" bIns="34290">
              <a:normAutofit/>
            </a:bodyPr>
            <a:lstStyle/>
            <a:p>
              <a:pPr fontAlgn="auto">
                <a:defRPr/>
              </a:pPr>
              <a:endParaRPr lang="zh-CN" altLang="en-US" sz="1400" noProof="1">
                <a:cs typeface="+mn-ea"/>
                <a:sym typeface="+mn-lt"/>
              </a:endParaRPr>
            </a:p>
          </p:txBody>
        </p:sp>
        <p:sp>
          <p:nvSpPr>
            <p:cNvPr id="24" name="Freeform 28"/>
            <p:cNvSpPr/>
            <p:nvPr/>
          </p:nvSpPr>
          <p:spPr bwMode="auto">
            <a:xfrm>
              <a:off x="5931710" y="6995530"/>
              <a:ext cx="1009757" cy="545240"/>
            </a:xfrm>
            <a:custGeom>
              <a:avLst/>
              <a:gdLst>
                <a:gd name="T0" fmla="*/ 4 w 269"/>
                <a:gd name="T1" fmla="*/ 145 h 145"/>
                <a:gd name="T2" fmla="*/ 1 w 269"/>
                <a:gd name="T3" fmla="*/ 143 h 145"/>
                <a:gd name="T4" fmla="*/ 3 w 269"/>
                <a:gd name="T5" fmla="*/ 138 h 145"/>
                <a:gd name="T6" fmla="*/ 263 w 269"/>
                <a:gd name="T7" fmla="*/ 1 h 145"/>
                <a:gd name="T8" fmla="*/ 268 w 269"/>
                <a:gd name="T9" fmla="*/ 3 h 145"/>
                <a:gd name="T10" fmla="*/ 266 w 269"/>
                <a:gd name="T11" fmla="*/ 8 h 145"/>
                <a:gd name="T12" fmla="*/ 6 w 269"/>
                <a:gd name="T13" fmla="*/ 145 h 145"/>
                <a:gd name="T14" fmla="*/ 4 w 269"/>
                <a:gd name="T15" fmla="*/ 145 h 1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69" h="145">
                  <a:moveTo>
                    <a:pt x="4" y="145"/>
                  </a:moveTo>
                  <a:cubicBezTo>
                    <a:pt x="3" y="144"/>
                    <a:pt x="2" y="144"/>
                    <a:pt x="1" y="143"/>
                  </a:cubicBezTo>
                  <a:cubicBezTo>
                    <a:pt x="0" y="141"/>
                    <a:pt x="1" y="138"/>
                    <a:pt x="3" y="138"/>
                  </a:cubicBezTo>
                  <a:cubicBezTo>
                    <a:pt x="89" y="101"/>
                    <a:pt x="176" y="49"/>
                    <a:pt x="263" y="1"/>
                  </a:cubicBezTo>
                  <a:cubicBezTo>
                    <a:pt x="265" y="0"/>
                    <a:pt x="267" y="1"/>
                    <a:pt x="268" y="3"/>
                  </a:cubicBezTo>
                  <a:cubicBezTo>
                    <a:pt x="269" y="4"/>
                    <a:pt x="268" y="7"/>
                    <a:pt x="266" y="8"/>
                  </a:cubicBezTo>
                  <a:cubicBezTo>
                    <a:pt x="180" y="56"/>
                    <a:pt x="93" y="108"/>
                    <a:pt x="6" y="145"/>
                  </a:cubicBezTo>
                  <a:cubicBezTo>
                    <a:pt x="6" y="145"/>
                    <a:pt x="5" y="145"/>
                    <a:pt x="4" y="145"/>
                  </a:cubicBezTo>
                  <a:close/>
                </a:path>
              </a:pathLst>
            </a:custGeom>
            <a:solidFill>
              <a:srgbClr val="E09531"/>
            </a:solidFill>
            <a:ln>
              <a:noFill/>
            </a:ln>
          </p:spPr>
          <p:txBody>
            <a:bodyPr lIns="68580" tIns="34290" rIns="68580" bIns="34290">
              <a:normAutofit/>
            </a:bodyPr>
            <a:lstStyle/>
            <a:p>
              <a:pPr fontAlgn="auto">
                <a:defRPr/>
              </a:pPr>
              <a:endParaRPr lang="zh-CN" altLang="en-US" sz="1400" noProof="1">
                <a:cs typeface="+mn-ea"/>
                <a:sym typeface="+mn-lt"/>
              </a:endParaRPr>
            </a:p>
          </p:txBody>
        </p:sp>
        <p:sp>
          <p:nvSpPr>
            <p:cNvPr id="25" name="Freeform 29"/>
            <p:cNvSpPr/>
            <p:nvPr/>
          </p:nvSpPr>
          <p:spPr bwMode="auto">
            <a:xfrm>
              <a:off x="6146072" y="7183616"/>
              <a:ext cx="747445" cy="422666"/>
            </a:xfrm>
            <a:custGeom>
              <a:avLst/>
              <a:gdLst>
                <a:gd name="T0" fmla="*/ 3 w 199"/>
                <a:gd name="T1" fmla="*/ 113 h 113"/>
                <a:gd name="T2" fmla="*/ 1 w 199"/>
                <a:gd name="T3" fmla="*/ 111 h 113"/>
                <a:gd name="T4" fmla="*/ 2 w 199"/>
                <a:gd name="T5" fmla="*/ 105 h 113"/>
                <a:gd name="T6" fmla="*/ 193 w 199"/>
                <a:gd name="T7" fmla="*/ 1 h 113"/>
                <a:gd name="T8" fmla="*/ 198 w 199"/>
                <a:gd name="T9" fmla="*/ 2 h 113"/>
                <a:gd name="T10" fmla="*/ 197 w 199"/>
                <a:gd name="T11" fmla="*/ 7 h 113"/>
                <a:gd name="T12" fmla="*/ 6 w 199"/>
                <a:gd name="T13" fmla="*/ 112 h 113"/>
                <a:gd name="T14" fmla="*/ 3 w 199"/>
                <a:gd name="T15" fmla="*/ 113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99" h="113">
                  <a:moveTo>
                    <a:pt x="3" y="113"/>
                  </a:moveTo>
                  <a:cubicBezTo>
                    <a:pt x="2" y="112"/>
                    <a:pt x="1" y="112"/>
                    <a:pt x="1" y="111"/>
                  </a:cubicBezTo>
                  <a:cubicBezTo>
                    <a:pt x="0" y="109"/>
                    <a:pt x="0" y="106"/>
                    <a:pt x="2" y="105"/>
                  </a:cubicBezTo>
                  <a:cubicBezTo>
                    <a:pt x="66" y="75"/>
                    <a:pt x="130" y="38"/>
                    <a:pt x="193" y="1"/>
                  </a:cubicBezTo>
                  <a:cubicBezTo>
                    <a:pt x="195" y="0"/>
                    <a:pt x="197" y="0"/>
                    <a:pt x="198" y="2"/>
                  </a:cubicBezTo>
                  <a:cubicBezTo>
                    <a:pt x="199" y="4"/>
                    <a:pt x="199" y="6"/>
                    <a:pt x="197" y="7"/>
                  </a:cubicBezTo>
                  <a:cubicBezTo>
                    <a:pt x="133" y="45"/>
                    <a:pt x="69" y="82"/>
                    <a:pt x="6" y="112"/>
                  </a:cubicBezTo>
                  <a:cubicBezTo>
                    <a:pt x="5" y="113"/>
                    <a:pt x="4" y="113"/>
                    <a:pt x="3" y="113"/>
                  </a:cubicBezTo>
                  <a:close/>
                </a:path>
              </a:pathLst>
            </a:custGeom>
            <a:solidFill>
              <a:srgbClr val="E09531"/>
            </a:solidFill>
            <a:ln>
              <a:noFill/>
            </a:ln>
          </p:spPr>
          <p:txBody>
            <a:bodyPr lIns="68580" tIns="34290" rIns="68580" bIns="34290">
              <a:normAutofit/>
            </a:bodyPr>
            <a:lstStyle/>
            <a:p>
              <a:pPr fontAlgn="auto">
                <a:defRPr/>
              </a:pPr>
              <a:endParaRPr lang="zh-CN" altLang="en-US" sz="1400" noProof="1">
                <a:cs typeface="+mn-ea"/>
                <a:sym typeface="+mn-lt"/>
              </a:endParaRPr>
            </a:p>
          </p:txBody>
        </p:sp>
        <p:sp>
          <p:nvSpPr>
            <p:cNvPr id="26" name="Freeform 30"/>
            <p:cNvSpPr/>
            <p:nvPr/>
          </p:nvSpPr>
          <p:spPr bwMode="auto">
            <a:xfrm>
              <a:off x="6354792" y="7371703"/>
              <a:ext cx="493595" cy="293752"/>
            </a:xfrm>
            <a:custGeom>
              <a:avLst/>
              <a:gdLst>
                <a:gd name="T0" fmla="*/ 4 w 131"/>
                <a:gd name="T1" fmla="*/ 78 h 78"/>
                <a:gd name="T2" fmla="*/ 1 w 131"/>
                <a:gd name="T3" fmla="*/ 76 h 78"/>
                <a:gd name="T4" fmla="*/ 3 w 131"/>
                <a:gd name="T5" fmla="*/ 71 h 78"/>
                <a:gd name="T6" fmla="*/ 125 w 131"/>
                <a:gd name="T7" fmla="*/ 1 h 78"/>
                <a:gd name="T8" fmla="*/ 130 w 131"/>
                <a:gd name="T9" fmla="*/ 2 h 78"/>
                <a:gd name="T10" fmla="*/ 128 w 131"/>
                <a:gd name="T11" fmla="*/ 8 h 78"/>
                <a:gd name="T12" fmla="*/ 6 w 131"/>
                <a:gd name="T13" fmla="*/ 78 h 78"/>
                <a:gd name="T14" fmla="*/ 4 w 131"/>
                <a:gd name="T15" fmla="*/ 78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31" h="78">
                  <a:moveTo>
                    <a:pt x="4" y="78"/>
                  </a:moveTo>
                  <a:cubicBezTo>
                    <a:pt x="3" y="78"/>
                    <a:pt x="2" y="77"/>
                    <a:pt x="1" y="76"/>
                  </a:cubicBezTo>
                  <a:cubicBezTo>
                    <a:pt x="0" y="74"/>
                    <a:pt x="1" y="72"/>
                    <a:pt x="3" y="71"/>
                  </a:cubicBezTo>
                  <a:cubicBezTo>
                    <a:pt x="43" y="49"/>
                    <a:pt x="84" y="25"/>
                    <a:pt x="125" y="1"/>
                  </a:cubicBezTo>
                  <a:cubicBezTo>
                    <a:pt x="127" y="0"/>
                    <a:pt x="129" y="1"/>
                    <a:pt x="130" y="2"/>
                  </a:cubicBezTo>
                  <a:cubicBezTo>
                    <a:pt x="131" y="4"/>
                    <a:pt x="130" y="6"/>
                    <a:pt x="128" y="8"/>
                  </a:cubicBezTo>
                  <a:cubicBezTo>
                    <a:pt x="88" y="32"/>
                    <a:pt x="47" y="56"/>
                    <a:pt x="6" y="78"/>
                  </a:cubicBezTo>
                  <a:cubicBezTo>
                    <a:pt x="5" y="78"/>
                    <a:pt x="4" y="78"/>
                    <a:pt x="4" y="78"/>
                  </a:cubicBezTo>
                  <a:close/>
                </a:path>
              </a:pathLst>
            </a:custGeom>
            <a:solidFill>
              <a:srgbClr val="E09531"/>
            </a:solidFill>
            <a:ln>
              <a:noFill/>
            </a:ln>
          </p:spPr>
          <p:txBody>
            <a:bodyPr lIns="68580" tIns="34290" rIns="68580" bIns="34290">
              <a:normAutofit fontScale="82500" lnSpcReduction="20000"/>
            </a:bodyPr>
            <a:lstStyle/>
            <a:p>
              <a:pPr fontAlgn="auto">
                <a:defRPr/>
              </a:pPr>
              <a:endParaRPr lang="zh-CN" altLang="en-US" sz="1400" noProof="1">
                <a:cs typeface="+mn-ea"/>
                <a:sym typeface="+mn-lt"/>
              </a:endParaRPr>
            </a:p>
          </p:txBody>
        </p:sp>
        <p:sp>
          <p:nvSpPr>
            <p:cNvPr id="27" name="Freeform 31"/>
            <p:cNvSpPr/>
            <p:nvPr/>
          </p:nvSpPr>
          <p:spPr bwMode="auto">
            <a:xfrm>
              <a:off x="6569154" y="7561903"/>
              <a:ext cx="231285" cy="150046"/>
            </a:xfrm>
            <a:custGeom>
              <a:avLst/>
              <a:gdLst>
                <a:gd name="T0" fmla="*/ 3 w 61"/>
                <a:gd name="T1" fmla="*/ 40 h 40"/>
                <a:gd name="T2" fmla="*/ 1 w 61"/>
                <a:gd name="T3" fmla="*/ 38 h 40"/>
                <a:gd name="T4" fmla="*/ 2 w 61"/>
                <a:gd name="T5" fmla="*/ 33 h 40"/>
                <a:gd name="T6" fmla="*/ 55 w 61"/>
                <a:gd name="T7" fmla="*/ 1 h 40"/>
                <a:gd name="T8" fmla="*/ 60 w 61"/>
                <a:gd name="T9" fmla="*/ 2 h 40"/>
                <a:gd name="T10" fmla="*/ 59 w 61"/>
                <a:gd name="T11" fmla="*/ 7 h 40"/>
                <a:gd name="T12" fmla="*/ 6 w 61"/>
                <a:gd name="T13" fmla="*/ 39 h 40"/>
                <a:gd name="T14" fmla="*/ 3 w 61"/>
                <a:gd name="T15" fmla="*/ 4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1" h="40">
                  <a:moveTo>
                    <a:pt x="3" y="40"/>
                  </a:moveTo>
                  <a:cubicBezTo>
                    <a:pt x="2" y="40"/>
                    <a:pt x="1" y="39"/>
                    <a:pt x="1" y="38"/>
                  </a:cubicBezTo>
                  <a:cubicBezTo>
                    <a:pt x="0" y="36"/>
                    <a:pt x="0" y="34"/>
                    <a:pt x="2" y="33"/>
                  </a:cubicBezTo>
                  <a:cubicBezTo>
                    <a:pt x="20" y="22"/>
                    <a:pt x="38" y="12"/>
                    <a:pt x="55" y="1"/>
                  </a:cubicBezTo>
                  <a:cubicBezTo>
                    <a:pt x="57" y="0"/>
                    <a:pt x="60" y="0"/>
                    <a:pt x="60" y="2"/>
                  </a:cubicBezTo>
                  <a:cubicBezTo>
                    <a:pt x="61" y="4"/>
                    <a:pt x="61" y="6"/>
                    <a:pt x="59" y="7"/>
                  </a:cubicBezTo>
                  <a:cubicBezTo>
                    <a:pt x="41" y="18"/>
                    <a:pt x="23" y="29"/>
                    <a:pt x="6" y="39"/>
                  </a:cubicBezTo>
                  <a:cubicBezTo>
                    <a:pt x="5" y="40"/>
                    <a:pt x="4" y="40"/>
                    <a:pt x="3" y="40"/>
                  </a:cubicBezTo>
                  <a:close/>
                </a:path>
              </a:pathLst>
            </a:custGeom>
            <a:solidFill>
              <a:srgbClr val="E09531"/>
            </a:solidFill>
            <a:ln>
              <a:noFill/>
            </a:ln>
          </p:spPr>
          <p:txBody>
            <a:bodyPr lIns="68580" tIns="34290" rIns="68580" bIns="34290">
              <a:normAutofit fontScale="25000" lnSpcReduction="20000"/>
            </a:bodyPr>
            <a:lstStyle/>
            <a:p>
              <a:pPr fontAlgn="auto">
                <a:defRPr/>
              </a:pPr>
              <a:endParaRPr lang="zh-CN" altLang="en-US" sz="1400" noProof="1">
                <a:cs typeface="+mn-ea"/>
                <a:sym typeface="+mn-lt"/>
              </a:endParaRPr>
            </a:p>
          </p:txBody>
        </p:sp>
        <p:sp>
          <p:nvSpPr>
            <p:cNvPr id="28" name="Freeform 32"/>
            <p:cNvSpPr/>
            <p:nvPr/>
          </p:nvSpPr>
          <p:spPr bwMode="auto">
            <a:xfrm>
              <a:off x="6230688" y="6353077"/>
              <a:ext cx="169233" cy="323339"/>
            </a:xfrm>
            <a:custGeom>
              <a:avLst/>
              <a:gdLst>
                <a:gd name="T0" fmla="*/ 39 w 45"/>
                <a:gd name="T1" fmla="*/ 86 h 86"/>
                <a:gd name="T2" fmla="*/ 37 w 45"/>
                <a:gd name="T3" fmla="*/ 84 h 86"/>
                <a:gd name="T4" fmla="*/ 1 w 45"/>
                <a:gd name="T5" fmla="*/ 6 h 86"/>
                <a:gd name="T6" fmla="*/ 3 w 45"/>
                <a:gd name="T7" fmla="*/ 1 h 86"/>
                <a:gd name="T8" fmla="*/ 8 w 45"/>
                <a:gd name="T9" fmla="*/ 3 h 86"/>
                <a:gd name="T10" fmla="*/ 44 w 45"/>
                <a:gd name="T11" fmla="*/ 81 h 86"/>
                <a:gd name="T12" fmla="*/ 42 w 45"/>
                <a:gd name="T13" fmla="*/ 86 h 86"/>
                <a:gd name="T14" fmla="*/ 39 w 45"/>
                <a:gd name="T15" fmla="*/ 86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5" h="86">
                  <a:moveTo>
                    <a:pt x="39" y="86"/>
                  </a:moveTo>
                  <a:cubicBezTo>
                    <a:pt x="38" y="86"/>
                    <a:pt x="37" y="85"/>
                    <a:pt x="37" y="84"/>
                  </a:cubicBezTo>
                  <a:cubicBezTo>
                    <a:pt x="1" y="6"/>
                    <a:pt x="1" y="6"/>
                    <a:pt x="1" y="6"/>
                  </a:cubicBezTo>
                  <a:cubicBezTo>
                    <a:pt x="0" y="4"/>
                    <a:pt x="1" y="2"/>
                    <a:pt x="3" y="1"/>
                  </a:cubicBezTo>
                  <a:cubicBezTo>
                    <a:pt x="5" y="0"/>
                    <a:pt x="7" y="1"/>
                    <a:pt x="8" y="3"/>
                  </a:cubicBezTo>
                  <a:cubicBezTo>
                    <a:pt x="44" y="81"/>
                    <a:pt x="44" y="81"/>
                    <a:pt x="44" y="81"/>
                  </a:cubicBezTo>
                  <a:cubicBezTo>
                    <a:pt x="45" y="83"/>
                    <a:pt x="44" y="85"/>
                    <a:pt x="42" y="86"/>
                  </a:cubicBezTo>
                  <a:cubicBezTo>
                    <a:pt x="41" y="86"/>
                    <a:pt x="40" y="86"/>
                    <a:pt x="39" y="86"/>
                  </a:cubicBezTo>
                </a:path>
              </a:pathLst>
            </a:custGeom>
            <a:solidFill>
              <a:srgbClr val="E09531"/>
            </a:solidFill>
            <a:ln>
              <a:noFill/>
            </a:ln>
          </p:spPr>
          <p:txBody>
            <a:bodyPr lIns="68580" tIns="34290" rIns="68580" bIns="34290">
              <a:normAutofit fontScale="92500" lnSpcReduction="20000"/>
            </a:bodyPr>
            <a:lstStyle/>
            <a:p>
              <a:pPr fontAlgn="auto">
                <a:defRPr/>
              </a:pPr>
              <a:endParaRPr lang="zh-CN" altLang="en-US" sz="1400" noProof="1">
                <a:cs typeface="+mn-ea"/>
                <a:sym typeface="+mn-lt"/>
              </a:endParaRPr>
            </a:p>
          </p:txBody>
        </p:sp>
        <p:sp>
          <p:nvSpPr>
            <p:cNvPr id="29" name="Freeform 33"/>
            <p:cNvSpPr/>
            <p:nvPr/>
          </p:nvSpPr>
          <p:spPr bwMode="auto">
            <a:xfrm>
              <a:off x="6174277" y="6401683"/>
              <a:ext cx="282055" cy="230354"/>
            </a:xfrm>
            <a:custGeom>
              <a:avLst/>
              <a:gdLst>
                <a:gd name="T0" fmla="*/ 3 w 75"/>
                <a:gd name="T1" fmla="*/ 61 h 61"/>
                <a:gd name="T2" fmla="*/ 1 w 75"/>
                <a:gd name="T3" fmla="*/ 60 h 61"/>
                <a:gd name="T4" fmla="*/ 2 w 75"/>
                <a:gd name="T5" fmla="*/ 54 h 61"/>
                <a:gd name="T6" fmla="*/ 69 w 75"/>
                <a:gd name="T7" fmla="*/ 1 h 61"/>
                <a:gd name="T8" fmla="*/ 74 w 75"/>
                <a:gd name="T9" fmla="*/ 2 h 61"/>
                <a:gd name="T10" fmla="*/ 73 w 75"/>
                <a:gd name="T11" fmla="*/ 7 h 61"/>
                <a:gd name="T12" fmla="*/ 6 w 75"/>
                <a:gd name="T13" fmla="*/ 60 h 61"/>
                <a:gd name="T14" fmla="*/ 3 w 75"/>
                <a:gd name="T15" fmla="*/ 61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5" h="61">
                  <a:moveTo>
                    <a:pt x="3" y="61"/>
                  </a:moveTo>
                  <a:cubicBezTo>
                    <a:pt x="2" y="61"/>
                    <a:pt x="2" y="60"/>
                    <a:pt x="1" y="60"/>
                  </a:cubicBezTo>
                  <a:cubicBezTo>
                    <a:pt x="0" y="58"/>
                    <a:pt x="0" y="56"/>
                    <a:pt x="2" y="54"/>
                  </a:cubicBezTo>
                  <a:cubicBezTo>
                    <a:pt x="69" y="1"/>
                    <a:pt x="69" y="1"/>
                    <a:pt x="69" y="1"/>
                  </a:cubicBezTo>
                  <a:cubicBezTo>
                    <a:pt x="70" y="0"/>
                    <a:pt x="72" y="0"/>
                    <a:pt x="74" y="2"/>
                  </a:cubicBezTo>
                  <a:cubicBezTo>
                    <a:pt x="75" y="3"/>
                    <a:pt x="75" y="6"/>
                    <a:pt x="73" y="7"/>
                  </a:cubicBezTo>
                  <a:cubicBezTo>
                    <a:pt x="6" y="60"/>
                    <a:pt x="6" y="60"/>
                    <a:pt x="6" y="60"/>
                  </a:cubicBezTo>
                  <a:cubicBezTo>
                    <a:pt x="5" y="61"/>
                    <a:pt x="4" y="61"/>
                    <a:pt x="3" y="61"/>
                  </a:cubicBezTo>
                </a:path>
              </a:pathLst>
            </a:custGeom>
            <a:solidFill>
              <a:srgbClr val="E09531"/>
            </a:solidFill>
            <a:ln>
              <a:noFill/>
            </a:ln>
          </p:spPr>
          <p:txBody>
            <a:bodyPr lIns="68580" tIns="34290" rIns="68580" bIns="34290">
              <a:normAutofit fontScale="60000" lnSpcReduction="20000"/>
            </a:bodyPr>
            <a:lstStyle/>
            <a:p>
              <a:pPr fontAlgn="auto">
                <a:defRPr/>
              </a:pPr>
              <a:endParaRPr lang="zh-CN" altLang="en-US" sz="1400" noProof="1">
                <a:cs typeface="+mn-ea"/>
                <a:sym typeface="+mn-lt"/>
              </a:endParaRPr>
            </a:p>
          </p:txBody>
        </p:sp>
        <p:sp>
          <p:nvSpPr>
            <p:cNvPr id="30" name="Freeform 34"/>
            <p:cNvSpPr/>
            <p:nvPr/>
          </p:nvSpPr>
          <p:spPr bwMode="auto">
            <a:xfrm>
              <a:off x="6425305" y="6401683"/>
              <a:ext cx="166413" cy="319114"/>
            </a:xfrm>
            <a:custGeom>
              <a:avLst/>
              <a:gdLst>
                <a:gd name="T0" fmla="*/ 39 w 44"/>
                <a:gd name="T1" fmla="*/ 85 h 85"/>
                <a:gd name="T2" fmla="*/ 36 w 44"/>
                <a:gd name="T3" fmla="*/ 83 h 85"/>
                <a:gd name="T4" fmla="*/ 0 w 44"/>
                <a:gd name="T5" fmla="*/ 6 h 85"/>
                <a:gd name="T6" fmla="*/ 2 w 44"/>
                <a:gd name="T7" fmla="*/ 1 h 85"/>
                <a:gd name="T8" fmla="*/ 7 w 44"/>
                <a:gd name="T9" fmla="*/ 2 h 85"/>
                <a:gd name="T10" fmla="*/ 43 w 44"/>
                <a:gd name="T11" fmla="*/ 80 h 85"/>
                <a:gd name="T12" fmla="*/ 41 w 44"/>
                <a:gd name="T13" fmla="*/ 85 h 85"/>
                <a:gd name="T14" fmla="*/ 39 w 44"/>
                <a:gd name="T15" fmla="*/ 85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4" h="85">
                  <a:moveTo>
                    <a:pt x="39" y="85"/>
                  </a:moveTo>
                  <a:cubicBezTo>
                    <a:pt x="38" y="85"/>
                    <a:pt x="37" y="84"/>
                    <a:pt x="36" y="83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4"/>
                    <a:pt x="0" y="1"/>
                    <a:pt x="2" y="1"/>
                  </a:cubicBezTo>
                  <a:cubicBezTo>
                    <a:pt x="4" y="0"/>
                    <a:pt x="6" y="1"/>
                    <a:pt x="7" y="2"/>
                  </a:cubicBezTo>
                  <a:cubicBezTo>
                    <a:pt x="43" y="80"/>
                    <a:pt x="43" y="80"/>
                    <a:pt x="43" y="80"/>
                  </a:cubicBezTo>
                  <a:cubicBezTo>
                    <a:pt x="44" y="82"/>
                    <a:pt x="43" y="84"/>
                    <a:pt x="41" y="85"/>
                  </a:cubicBezTo>
                  <a:cubicBezTo>
                    <a:pt x="40" y="85"/>
                    <a:pt x="40" y="85"/>
                    <a:pt x="39" y="85"/>
                  </a:cubicBezTo>
                </a:path>
              </a:pathLst>
            </a:custGeom>
            <a:solidFill>
              <a:srgbClr val="E09531"/>
            </a:solidFill>
            <a:ln>
              <a:noFill/>
            </a:ln>
          </p:spPr>
          <p:txBody>
            <a:bodyPr lIns="68580" tIns="34290" rIns="68580" bIns="34290">
              <a:normAutofit fontScale="92500" lnSpcReduction="20000"/>
            </a:bodyPr>
            <a:lstStyle/>
            <a:p>
              <a:pPr fontAlgn="auto">
                <a:defRPr/>
              </a:pPr>
              <a:endParaRPr lang="zh-CN" altLang="en-US" sz="1400" noProof="1">
                <a:cs typeface="+mn-ea"/>
                <a:sym typeface="+mn-lt"/>
              </a:endParaRPr>
            </a:p>
          </p:txBody>
        </p:sp>
        <p:sp>
          <p:nvSpPr>
            <p:cNvPr id="31" name="Freeform 35"/>
            <p:cNvSpPr/>
            <p:nvPr/>
          </p:nvSpPr>
          <p:spPr bwMode="auto">
            <a:xfrm>
              <a:off x="6366075" y="6446064"/>
              <a:ext cx="282055" cy="230353"/>
            </a:xfrm>
            <a:custGeom>
              <a:avLst/>
              <a:gdLst>
                <a:gd name="T0" fmla="*/ 3 w 75"/>
                <a:gd name="T1" fmla="*/ 61 h 61"/>
                <a:gd name="T2" fmla="*/ 1 w 75"/>
                <a:gd name="T3" fmla="*/ 60 h 61"/>
                <a:gd name="T4" fmla="*/ 2 w 75"/>
                <a:gd name="T5" fmla="*/ 54 h 61"/>
                <a:gd name="T6" fmla="*/ 69 w 75"/>
                <a:gd name="T7" fmla="*/ 1 h 61"/>
                <a:gd name="T8" fmla="*/ 74 w 75"/>
                <a:gd name="T9" fmla="*/ 2 h 61"/>
                <a:gd name="T10" fmla="*/ 74 w 75"/>
                <a:gd name="T11" fmla="*/ 7 h 61"/>
                <a:gd name="T12" fmla="*/ 7 w 75"/>
                <a:gd name="T13" fmla="*/ 60 h 61"/>
                <a:gd name="T14" fmla="*/ 3 w 75"/>
                <a:gd name="T15" fmla="*/ 61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5" h="61">
                  <a:moveTo>
                    <a:pt x="3" y="61"/>
                  </a:moveTo>
                  <a:cubicBezTo>
                    <a:pt x="3" y="61"/>
                    <a:pt x="2" y="60"/>
                    <a:pt x="1" y="60"/>
                  </a:cubicBezTo>
                  <a:cubicBezTo>
                    <a:pt x="0" y="58"/>
                    <a:pt x="0" y="56"/>
                    <a:pt x="2" y="54"/>
                  </a:cubicBezTo>
                  <a:cubicBezTo>
                    <a:pt x="69" y="1"/>
                    <a:pt x="69" y="1"/>
                    <a:pt x="69" y="1"/>
                  </a:cubicBezTo>
                  <a:cubicBezTo>
                    <a:pt x="71" y="0"/>
                    <a:pt x="73" y="0"/>
                    <a:pt x="74" y="2"/>
                  </a:cubicBezTo>
                  <a:cubicBezTo>
                    <a:pt x="75" y="4"/>
                    <a:pt x="75" y="6"/>
                    <a:pt x="74" y="7"/>
                  </a:cubicBezTo>
                  <a:cubicBezTo>
                    <a:pt x="7" y="60"/>
                    <a:pt x="7" y="60"/>
                    <a:pt x="7" y="60"/>
                  </a:cubicBezTo>
                  <a:cubicBezTo>
                    <a:pt x="6" y="61"/>
                    <a:pt x="4" y="61"/>
                    <a:pt x="3" y="61"/>
                  </a:cubicBezTo>
                </a:path>
              </a:pathLst>
            </a:custGeom>
            <a:solidFill>
              <a:srgbClr val="E09531"/>
            </a:solidFill>
            <a:ln>
              <a:noFill/>
            </a:ln>
          </p:spPr>
          <p:txBody>
            <a:bodyPr lIns="68580" tIns="34290" rIns="68580" bIns="34290">
              <a:normAutofit fontScale="60000" lnSpcReduction="20000"/>
            </a:bodyPr>
            <a:lstStyle/>
            <a:p>
              <a:pPr fontAlgn="auto">
                <a:defRPr/>
              </a:pPr>
              <a:endParaRPr lang="zh-CN" altLang="en-US" sz="1400" noProof="1">
                <a:cs typeface="+mn-ea"/>
                <a:sym typeface="+mn-lt"/>
              </a:endParaRPr>
            </a:p>
          </p:txBody>
        </p:sp>
        <p:sp>
          <p:nvSpPr>
            <p:cNvPr id="32" name="Freeform 36"/>
            <p:cNvSpPr/>
            <p:nvPr/>
          </p:nvSpPr>
          <p:spPr bwMode="auto">
            <a:xfrm>
              <a:off x="6617103" y="6446064"/>
              <a:ext cx="166413" cy="325453"/>
            </a:xfrm>
            <a:custGeom>
              <a:avLst/>
              <a:gdLst>
                <a:gd name="T0" fmla="*/ 39 w 44"/>
                <a:gd name="T1" fmla="*/ 86 h 86"/>
                <a:gd name="T2" fmla="*/ 37 w 44"/>
                <a:gd name="T3" fmla="*/ 83 h 86"/>
                <a:gd name="T4" fmla="*/ 1 w 44"/>
                <a:gd name="T5" fmla="*/ 6 h 86"/>
                <a:gd name="T6" fmla="*/ 3 w 44"/>
                <a:gd name="T7" fmla="*/ 1 h 86"/>
                <a:gd name="T8" fmla="*/ 8 w 44"/>
                <a:gd name="T9" fmla="*/ 3 h 86"/>
                <a:gd name="T10" fmla="*/ 43 w 44"/>
                <a:gd name="T11" fmla="*/ 80 h 86"/>
                <a:gd name="T12" fmla="*/ 42 w 44"/>
                <a:gd name="T13" fmla="*/ 85 h 86"/>
                <a:gd name="T14" fmla="*/ 39 w 44"/>
                <a:gd name="T15" fmla="*/ 86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4" h="86">
                  <a:moveTo>
                    <a:pt x="39" y="86"/>
                  </a:moveTo>
                  <a:cubicBezTo>
                    <a:pt x="38" y="85"/>
                    <a:pt x="37" y="85"/>
                    <a:pt x="37" y="83"/>
                  </a:cubicBezTo>
                  <a:cubicBezTo>
                    <a:pt x="1" y="6"/>
                    <a:pt x="1" y="6"/>
                    <a:pt x="1" y="6"/>
                  </a:cubicBezTo>
                  <a:cubicBezTo>
                    <a:pt x="0" y="4"/>
                    <a:pt x="1" y="2"/>
                    <a:pt x="3" y="1"/>
                  </a:cubicBezTo>
                  <a:cubicBezTo>
                    <a:pt x="5" y="0"/>
                    <a:pt x="7" y="1"/>
                    <a:pt x="8" y="3"/>
                  </a:cubicBezTo>
                  <a:cubicBezTo>
                    <a:pt x="43" y="80"/>
                    <a:pt x="43" y="80"/>
                    <a:pt x="43" y="80"/>
                  </a:cubicBezTo>
                  <a:cubicBezTo>
                    <a:pt x="44" y="82"/>
                    <a:pt x="43" y="84"/>
                    <a:pt x="42" y="85"/>
                  </a:cubicBezTo>
                  <a:cubicBezTo>
                    <a:pt x="41" y="86"/>
                    <a:pt x="40" y="86"/>
                    <a:pt x="39" y="86"/>
                  </a:cubicBezTo>
                  <a:close/>
                </a:path>
              </a:pathLst>
            </a:custGeom>
            <a:solidFill>
              <a:srgbClr val="E09531"/>
            </a:solidFill>
            <a:ln>
              <a:noFill/>
            </a:ln>
          </p:spPr>
          <p:txBody>
            <a:bodyPr lIns="68580" tIns="34290" rIns="68580" bIns="34290">
              <a:normAutofit fontScale="92500" lnSpcReduction="20000"/>
            </a:bodyPr>
            <a:lstStyle/>
            <a:p>
              <a:pPr fontAlgn="auto">
                <a:defRPr/>
              </a:pPr>
              <a:endParaRPr lang="zh-CN" altLang="en-US" sz="1400" noProof="1">
                <a:cs typeface="+mn-ea"/>
                <a:sym typeface="+mn-lt"/>
              </a:endParaRPr>
            </a:p>
          </p:txBody>
        </p:sp>
        <p:sp>
          <p:nvSpPr>
            <p:cNvPr id="33" name="Freeform 37"/>
            <p:cNvSpPr/>
            <p:nvPr/>
          </p:nvSpPr>
          <p:spPr bwMode="auto">
            <a:xfrm>
              <a:off x="6557872" y="6492557"/>
              <a:ext cx="284875" cy="232467"/>
            </a:xfrm>
            <a:custGeom>
              <a:avLst/>
              <a:gdLst>
                <a:gd name="T0" fmla="*/ 4 w 76"/>
                <a:gd name="T1" fmla="*/ 61 h 62"/>
                <a:gd name="T2" fmla="*/ 2 w 76"/>
                <a:gd name="T3" fmla="*/ 60 h 62"/>
                <a:gd name="T4" fmla="*/ 2 w 76"/>
                <a:gd name="T5" fmla="*/ 55 h 62"/>
                <a:gd name="T6" fmla="*/ 69 w 76"/>
                <a:gd name="T7" fmla="*/ 2 h 62"/>
                <a:gd name="T8" fmla="*/ 75 w 76"/>
                <a:gd name="T9" fmla="*/ 2 h 62"/>
                <a:gd name="T10" fmla="*/ 74 w 76"/>
                <a:gd name="T11" fmla="*/ 7 h 62"/>
                <a:gd name="T12" fmla="*/ 7 w 76"/>
                <a:gd name="T13" fmla="*/ 61 h 62"/>
                <a:gd name="T14" fmla="*/ 4 w 76"/>
                <a:gd name="T15" fmla="*/ 61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6" h="62">
                  <a:moveTo>
                    <a:pt x="4" y="61"/>
                  </a:moveTo>
                  <a:cubicBezTo>
                    <a:pt x="3" y="61"/>
                    <a:pt x="2" y="61"/>
                    <a:pt x="2" y="60"/>
                  </a:cubicBezTo>
                  <a:cubicBezTo>
                    <a:pt x="0" y="58"/>
                    <a:pt x="1" y="56"/>
                    <a:pt x="2" y="55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71" y="0"/>
                    <a:pt x="73" y="1"/>
                    <a:pt x="75" y="2"/>
                  </a:cubicBezTo>
                  <a:cubicBezTo>
                    <a:pt x="76" y="4"/>
                    <a:pt x="76" y="6"/>
                    <a:pt x="74" y="7"/>
                  </a:cubicBezTo>
                  <a:cubicBezTo>
                    <a:pt x="7" y="61"/>
                    <a:pt x="7" y="61"/>
                    <a:pt x="7" y="61"/>
                  </a:cubicBezTo>
                  <a:cubicBezTo>
                    <a:pt x="6" y="61"/>
                    <a:pt x="5" y="62"/>
                    <a:pt x="4" y="61"/>
                  </a:cubicBezTo>
                  <a:close/>
                </a:path>
              </a:pathLst>
            </a:custGeom>
            <a:solidFill>
              <a:srgbClr val="E09531"/>
            </a:solidFill>
            <a:ln>
              <a:noFill/>
            </a:ln>
          </p:spPr>
          <p:txBody>
            <a:bodyPr lIns="68580" tIns="34290" rIns="68580" bIns="34290">
              <a:normAutofit fontScale="60000" lnSpcReduction="20000"/>
            </a:bodyPr>
            <a:lstStyle/>
            <a:p>
              <a:pPr fontAlgn="auto">
                <a:defRPr/>
              </a:pPr>
              <a:endParaRPr lang="zh-CN" altLang="en-US" sz="1400" noProof="1">
                <a:cs typeface="+mn-ea"/>
                <a:sym typeface="+mn-lt"/>
              </a:endParaRPr>
            </a:p>
          </p:txBody>
        </p:sp>
        <p:sp>
          <p:nvSpPr>
            <p:cNvPr id="34" name="Freeform 38"/>
            <p:cNvSpPr/>
            <p:nvPr/>
          </p:nvSpPr>
          <p:spPr bwMode="auto">
            <a:xfrm>
              <a:off x="6811722" y="6492557"/>
              <a:ext cx="169233" cy="323339"/>
            </a:xfrm>
            <a:custGeom>
              <a:avLst/>
              <a:gdLst>
                <a:gd name="T0" fmla="*/ 39 w 45"/>
                <a:gd name="T1" fmla="*/ 86 h 86"/>
                <a:gd name="T2" fmla="*/ 37 w 45"/>
                <a:gd name="T3" fmla="*/ 84 h 86"/>
                <a:gd name="T4" fmla="*/ 1 w 45"/>
                <a:gd name="T5" fmla="*/ 6 h 86"/>
                <a:gd name="T6" fmla="*/ 3 w 45"/>
                <a:gd name="T7" fmla="*/ 1 h 86"/>
                <a:gd name="T8" fmla="*/ 8 w 45"/>
                <a:gd name="T9" fmla="*/ 3 h 86"/>
                <a:gd name="T10" fmla="*/ 44 w 45"/>
                <a:gd name="T11" fmla="*/ 81 h 86"/>
                <a:gd name="T12" fmla="*/ 42 w 45"/>
                <a:gd name="T13" fmla="*/ 86 h 86"/>
                <a:gd name="T14" fmla="*/ 39 w 45"/>
                <a:gd name="T15" fmla="*/ 86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5" h="86">
                  <a:moveTo>
                    <a:pt x="39" y="86"/>
                  </a:moveTo>
                  <a:cubicBezTo>
                    <a:pt x="38" y="86"/>
                    <a:pt x="37" y="85"/>
                    <a:pt x="37" y="84"/>
                  </a:cubicBezTo>
                  <a:cubicBezTo>
                    <a:pt x="1" y="6"/>
                    <a:pt x="1" y="6"/>
                    <a:pt x="1" y="6"/>
                  </a:cubicBezTo>
                  <a:cubicBezTo>
                    <a:pt x="0" y="4"/>
                    <a:pt x="1" y="2"/>
                    <a:pt x="3" y="1"/>
                  </a:cubicBezTo>
                  <a:cubicBezTo>
                    <a:pt x="5" y="0"/>
                    <a:pt x="7" y="1"/>
                    <a:pt x="8" y="3"/>
                  </a:cubicBezTo>
                  <a:cubicBezTo>
                    <a:pt x="44" y="81"/>
                    <a:pt x="44" y="81"/>
                    <a:pt x="44" y="81"/>
                  </a:cubicBezTo>
                  <a:cubicBezTo>
                    <a:pt x="45" y="82"/>
                    <a:pt x="44" y="85"/>
                    <a:pt x="42" y="86"/>
                  </a:cubicBezTo>
                  <a:cubicBezTo>
                    <a:pt x="41" y="86"/>
                    <a:pt x="40" y="86"/>
                    <a:pt x="39" y="86"/>
                  </a:cubicBezTo>
                  <a:close/>
                </a:path>
              </a:pathLst>
            </a:custGeom>
            <a:solidFill>
              <a:srgbClr val="E09531"/>
            </a:solidFill>
            <a:ln>
              <a:noFill/>
            </a:ln>
          </p:spPr>
          <p:txBody>
            <a:bodyPr lIns="68580" tIns="34290" rIns="68580" bIns="34290">
              <a:normAutofit fontScale="92500" lnSpcReduction="20000"/>
            </a:bodyPr>
            <a:lstStyle/>
            <a:p>
              <a:pPr fontAlgn="auto">
                <a:defRPr/>
              </a:pPr>
              <a:endParaRPr lang="zh-CN" altLang="en-US" sz="1400" noProof="1">
                <a:cs typeface="+mn-ea"/>
                <a:sym typeface="+mn-lt"/>
              </a:endParaRPr>
            </a:p>
          </p:txBody>
        </p:sp>
        <p:sp>
          <p:nvSpPr>
            <p:cNvPr id="35" name="Freeform 39"/>
            <p:cNvSpPr/>
            <p:nvPr/>
          </p:nvSpPr>
          <p:spPr bwMode="auto">
            <a:xfrm>
              <a:off x="6752489" y="6536937"/>
              <a:ext cx="282055" cy="234581"/>
            </a:xfrm>
            <a:custGeom>
              <a:avLst/>
              <a:gdLst>
                <a:gd name="T0" fmla="*/ 3 w 75"/>
                <a:gd name="T1" fmla="*/ 62 h 62"/>
                <a:gd name="T2" fmla="*/ 1 w 75"/>
                <a:gd name="T3" fmla="*/ 60 h 62"/>
                <a:gd name="T4" fmla="*/ 2 w 75"/>
                <a:gd name="T5" fmla="*/ 55 h 62"/>
                <a:gd name="T6" fmla="*/ 69 w 75"/>
                <a:gd name="T7" fmla="*/ 2 h 62"/>
                <a:gd name="T8" fmla="*/ 74 w 75"/>
                <a:gd name="T9" fmla="*/ 2 h 62"/>
                <a:gd name="T10" fmla="*/ 73 w 75"/>
                <a:gd name="T11" fmla="*/ 8 h 62"/>
                <a:gd name="T12" fmla="*/ 6 w 75"/>
                <a:gd name="T13" fmla="*/ 61 h 62"/>
                <a:gd name="T14" fmla="*/ 3 w 75"/>
                <a:gd name="T15" fmla="*/ 62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5" h="62">
                  <a:moveTo>
                    <a:pt x="3" y="62"/>
                  </a:moveTo>
                  <a:cubicBezTo>
                    <a:pt x="2" y="61"/>
                    <a:pt x="2" y="61"/>
                    <a:pt x="1" y="60"/>
                  </a:cubicBezTo>
                  <a:cubicBezTo>
                    <a:pt x="0" y="59"/>
                    <a:pt x="0" y="56"/>
                    <a:pt x="2" y="55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70" y="0"/>
                    <a:pt x="73" y="1"/>
                    <a:pt x="74" y="2"/>
                  </a:cubicBezTo>
                  <a:cubicBezTo>
                    <a:pt x="75" y="4"/>
                    <a:pt x="75" y="6"/>
                    <a:pt x="73" y="8"/>
                  </a:cubicBezTo>
                  <a:cubicBezTo>
                    <a:pt x="6" y="61"/>
                    <a:pt x="6" y="61"/>
                    <a:pt x="6" y="61"/>
                  </a:cubicBezTo>
                  <a:cubicBezTo>
                    <a:pt x="5" y="62"/>
                    <a:pt x="4" y="62"/>
                    <a:pt x="3" y="62"/>
                  </a:cubicBezTo>
                  <a:close/>
                </a:path>
              </a:pathLst>
            </a:custGeom>
            <a:solidFill>
              <a:srgbClr val="E09531"/>
            </a:solidFill>
            <a:ln>
              <a:noFill/>
            </a:ln>
          </p:spPr>
          <p:txBody>
            <a:bodyPr lIns="68580" tIns="34290" rIns="68580" bIns="34290">
              <a:normAutofit fontScale="60000" lnSpcReduction="20000"/>
            </a:bodyPr>
            <a:lstStyle/>
            <a:p>
              <a:pPr fontAlgn="auto">
                <a:defRPr/>
              </a:pPr>
              <a:endParaRPr lang="zh-CN" altLang="en-US" sz="1400" noProof="1">
                <a:cs typeface="+mn-ea"/>
                <a:sym typeface="+mn-lt"/>
              </a:endParaRPr>
            </a:p>
          </p:txBody>
        </p:sp>
        <p:sp>
          <p:nvSpPr>
            <p:cNvPr id="36" name="Freeform 40"/>
            <p:cNvSpPr/>
            <p:nvPr/>
          </p:nvSpPr>
          <p:spPr bwMode="auto">
            <a:xfrm>
              <a:off x="5818888" y="5201311"/>
              <a:ext cx="1774125" cy="1325060"/>
            </a:xfrm>
            <a:custGeom>
              <a:avLst/>
              <a:gdLst>
                <a:gd name="T0" fmla="*/ 437 w 472"/>
                <a:gd name="T1" fmla="*/ 252 h 353"/>
                <a:gd name="T2" fmla="*/ 437 w 472"/>
                <a:gd name="T3" fmla="*/ 252 h 353"/>
                <a:gd name="T4" fmla="*/ 291 w 472"/>
                <a:gd name="T5" fmla="*/ 25 h 353"/>
                <a:gd name="T6" fmla="*/ 59 w 472"/>
                <a:gd name="T7" fmla="*/ 162 h 353"/>
                <a:gd name="T8" fmla="*/ 59 w 472"/>
                <a:gd name="T9" fmla="*/ 162 h 353"/>
                <a:gd name="T10" fmla="*/ 7 w 472"/>
                <a:gd name="T11" fmla="*/ 200 h 353"/>
                <a:gd name="T12" fmla="*/ 44 w 472"/>
                <a:gd name="T13" fmla="*/ 260 h 353"/>
                <a:gd name="T14" fmla="*/ 406 w 472"/>
                <a:gd name="T15" fmla="*/ 347 h 353"/>
                <a:gd name="T16" fmla="*/ 466 w 472"/>
                <a:gd name="T17" fmla="*/ 310 h 353"/>
                <a:gd name="T18" fmla="*/ 437 w 472"/>
                <a:gd name="T19" fmla="*/ 252 h 3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72" h="353">
                  <a:moveTo>
                    <a:pt x="437" y="252"/>
                  </a:moveTo>
                  <a:cubicBezTo>
                    <a:pt x="437" y="252"/>
                    <a:pt x="437" y="252"/>
                    <a:pt x="437" y="252"/>
                  </a:cubicBezTo>
                  <a:cubicBezTo>
                    <a:pt x="461" y="151"/>
                    <a:pt x="396" y="50"/>
                    <a:pt x="291" y="25"/>
                  </a:cubicBezTo>
                  <a:cubicBezTo>
                    <a:pt x="187" y="0"/>
                    <a:pt x="83" y="61"/>
                    <a:pt x="59" y="162"/>
                  </a:cubicBezTo>
                  <a:cubicBezTo>
                    <a:pt x="59" y="162"/>
                    <a:pt x="59" y="162"/>
                    <a:pt x="59" y="162"/>
                  </a:cubicBezTo>
                  <a:cubicBezTo>
                    <a:pt x="35" y="160"/>
                    <a:pt x="13" y="176"/>
                    <a:pt x="7" y="200"/>
                  </a:cubicBezTo>
                  <a:cubicBezTo>
                    <a:pt x="0" y="227"/>
                    <a:pt x="17" y="254"/>
                    <a:pt x="44" y="260"/>
                  </a:cubicBezTo>
                  <a:cubicBezTo>
                    <a:pt x="406" y="347"/>
                    <a:pt x="406" y="347"/>
                    <a:pt x="406" y="347"/>
                  </a:cubicBezTo>
                  <a:cubicBezTo>
                    <a:pt x="433" y="353"/>
                    <a:pt x="460" y="336"/>
                    <a:pt x="466" y="310"/>
                  </a:cubicBezTo>
                  <a:cubicBezTo>
                    <a:pt x="472" y="286"/>
                    <a:pt x="459" y="262"/>
                    <a:pt x="437" y="252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lIns="68580" tIns="34290" rIns="68580" bIns="34290">
              <a:normAutofit/>
            </a:bodyPr>
            <a:lstStyle/>
            <a:p>
              <a:pPr fontAlgn="auto">
                <a:defRPr/>
              </a:pPr>
              <a:endParaRPr lang="zh-CN" altLang="en-US" sz="1400" noProof="1">
                <a:cs typeface="+mn-ea"/>
                <a:sym typeface="+mn-lt"/>
              </a:endParaRPr>
            </a:p>
          </p:txBody>
        </p:sp>
        <p:sp>
          <p:nvSpPr>
            <p:cNvPr id="37" name="Freeform 41"/>
            <p:cNvSpPr/>
            <p:nvPr/>
          </p:nvSpPr>
          <p:spPr bwMode="auto">
            <a:xfrm>
              <a:off x="4893748" y="6708117"/>
              <a:ext cx="1133861" cy="1084139"/>
            </a:xfrm>
            <a:custGeom>
              <a:avLst/>
              <a:gdLst>
                <a:gd name="T0" fmla="*/ 255 w 302"/>
                <a:gd name="T1" fmla="*/ 0 h 289"/>
                <a:gd name="T2" fmla="*/ 0 w 302"/>
                <a:gd name="T3" fmla="*/ 65 h 289"/>
                <a:gd name="T4" fmla="*/ 69 w 302"/>
                <a:gd name="T5" fmla="*/ 289 h 289"/>
                <a:gd name="T6" fmla="*/ 302 w 302"/>
                <a:gd name="T7" fmla="*/ 229 h 289"/>
                <a:gd name="T8" fmla="*/ 255 w 302"/>
                <a:gd name="T9" fmla="*/ 0 h 2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2" h="289">
                  <a:moveTo>
                    <a:pt x="255" y="0"/>
                  </a:moveTo>
                  <a:cubicBezTo>
                    <a:pt x="170" y="22"/>
                    <a:pt x="85" y="44"/>
                    <a:pt x="0" y="65"/>
                  </a:cubicBezTo>
                  <a:cubicBezTo>
                    <a:pt x="23" y="139"/>
                    <a:pt x="46" y="214"/>
                    <a:pt x="69" y="289"/>
                  </a:cubicBezTo>
                  <a:cubicBezTo>
                    <a:pt x="148" y="279"/>
                    <a:pt x="227" y="259"/>
                    <a:pt x="302" y="229"/>
                  </a:cubicBezTo>
                  <a:cubicBezTo>
                    <a:pt x="286" y="152"/>
                    <a:pt x="271" y="76"/>
                    <a:pt x="255" y="0"/>
                  </a:cubicBezTo>
                </a:path>
              </a:pathLst>
            </a:custGeom>
            <a:solidFill>
              <a:srgbClr val="FCCC43"/>
            </a:solidFill>
            <a:ln>
              <a:noFill/>
            </a:ln>
          </p:spPr>
          <p:txBody>
            <a:bodyPr lIns="68580" tIns="34290" rIns="68580" bIns="34290">
              <a:normAutofit/>
            </a:bodyPr>
            <a:lstStyle/>
            <a:p>
              <a:pPr fontAlgn="auto">
                <a:defRPr/>
              </a:pPr>
              <a:endParaRPr lang="zh-CN" altLang="en-US" sz="1400" noProof="1">
                <a:cs typeface="+mn-ea"/>
                <a:sym typeface="+mn-lt"/>
              </a:endParaRPr>
            </a:p>
          </p:txBody>
        </p:sp>
        <p:sp>
          <p:nvSpPr>
            <p:cNvPr id="38" name="Freeform 42"/>
            <p:cNvSpPr>
              <a:spLocks noEditPoints="1"/>
            </p:cNvSpPr>
            <p:nvPr/>
          </p:nvSpPr>
          <p:spPr bwMode="auto">
            <a:xfrm>
              <a:off x="4899389" y="6841256"/>
              <a:ext cx="400518" cy="135253"/>
            </a:xfrm>
            <a:custGeom>
              <a:avLst/>
              <a:gdLst>
                <a:gd name="T0" fmla="*/ 0 w 106"/>
                <a:gd name="T1" fmla="*/ 35 h 36"/>
                <a:gd name="T2" fmla="*/ 0 w 106"/>
                <a:gd name="T3" fmla="*/ 36 h 36"/>
                <a:gd name="T4" fmla="*/ 0 w 106"/>
                <a:gd name="T5" fmla="*/ 36 h 36"/>
                <a:gd name="T6" fmla="*/ 0 w 106"/>
                <a:gd name="T7" fmla="*/ 35 h 36"/>
                <a:gd name="T8" fmla="*/ 105 w 106"/>
                <a:gd name="T9" fmla="*/ 0 h 36"/>
                <a:gd name="T10" fmla="*/ 42 w 106"/>
                <a:gd name="T11" fmla="*/ 18 h 36"/>
                <a:gd name="T12" fmla="*/ 106 w 106"/>
                <a:gd name="T13" fmla="*/ 2 h 36"/>
                <a:gd name="T14" fmla="*/ 105 w 106"/>
                <a:gd name="T15" fmla="*/ 0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6" h="36">
                  <a:moveTo>
                    <a:pt x="0" y="35"/>
                  </a:moveTo>
                  <a:cubicBezTo>
                    <a:pt x="0" y="35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5"/>
                    <a:pt x="0" y="35"/>
                  </a:cubicBezTo>
                  <a:moveTo>
                    <a:pt x="105" y="0"/>
                  </a:moveTo>
                  <a:cubicBezTo>
                    <a:pt x="82" y="7"/>
                    <a:pt x="60" y="13"/>
                    <a:pt x="42" y="18"/>
                  </a:cubicBezTo>
                  <a:cubicBezTo>
                    <a:pt x="63" y="13"/>
                    <a:pt x="84" y="7"/>
                    <a:pt x="106" y="2"/>
                  </a:cubicBezTo>
                  <a:cubicBezTo>
                    <a:pt x="105" y="1"/>
                    <a:pt x="105" y="1"/>
                    <a:pt x="105" y="0"/>
                  </a:cubicBezTo>
                </a:path>
              </a:pathLst>
            </a:custGeom>
            <a:solidFill>
              <a:srgbClr val="D2BF8E"/>
            </a:solidFill>
            <a:ln>
              <a:noFill/>
            </a:ln>
          </p:spPr>
          <p:txBody>
            <a:bodyPr lIns="68580" tIns="34290" rIns="68580" bIns="34290">
              <a:normAutofit fontScale="25000" lnSpcReduction="20000"/>
            </a:bodyPr>
            <a:lstStyle/>
            <a:p>
              <a:pPr fontAlgn="auto">
                <a:defRPr/>
              </a:pPr>
              <a:endParaRPr lang="zh-CN" altLang="en-US" sz="1400" noProof="1">
                <a:cs typeface="+mn-ea"/>
                <a:sym typeface="+mn-lt"/>
              </a:endParaRPr>
            </a:p>
          </p:txBody>
        </p:sp>
        <p:sp>
          <p:nvSpPr>
            <p:cNvPr id="39" name="Freeform 43"/>
            <p:cNvSpPr>
              <a:spLocks noEditPoints="1"/>
            </p:cNvSpPr>
            <p:nvPr/>
          </p:nvSpPr>
          <p:spPr bwMode="auto">
            <a:xfrm>
              <a:off x="4899389" y="6847597"/>
              <a:ext cx="990012" cy="128913"/>
            </a:xfrm>
            <a:custGeom>
              <a:avLst/>
              <a:gdLst>
                <a:gd name="T0" fmla="*/ 174 w 263"/>
                <a:gd name="T1" fmla="*/ 7 h 34"/>
                <a:gd name="T2" fmla="*/ 137 w 263"/>
                <a:gd name="T3" fmla="*/ 11 h 34"/>
                <a:gd name="T4" fmla="*/ 152 w 263"/>
                <a:gd name="T5" fmla="*/ 19 h 34"/>
                <a:gd name="T6" fmla="*/ 167 w 263"/>
                <a:gd name="T7" fmla="*/ 18 h 34"/>
                <a:gd name="T8" fmla="*/ 174 w 263"/>
                <a:gd name="T9" fmla="*/ 7 h 34"/>
                <a:gd name="T10" fmla="*/ 201 w 263"/>
                <a:gd name="T11" fmla="*/ 5 h 34"/>
                <a:gd name="T12" fmla="*/ 183 w 263"/>
                <a:gd name="T13" fmla="*/ 6 h 34"/>
                <a:gd name="T14" fmla="*/ 183 w 263"/>
                <a:gd name="T15" fmla="*/ 8 h 34"/>
                <a:gd name="T16" fmla="*/ 177 w 263"/>
                <a:gd name="T17" fmla="*/ 17 h 34"/>
                <a:gd name="T18" fmla="*/ 218 w 263"/>
                <a:gd name="T19" fmla="*/ 14 h 34"/>
                <a:gd name="T20" fmla="*/ 201 w 263"/>
                <a:gd name="T21" fmla="*/ 5 h 34"/>
                <a:gd name="T22" fmla="*/ 227 w 263"/>
                <a:gd name="T23" fmla="*/ 3 h 34"/>
                <a:gd name="T24" fmla="*/ 216 w 263"/>
                <a:gd name="T25" fmla="*/ 4 h 34"/>
                <a:gd name="T26" fmla="*/ 224 w 263"/>
                <a:gd name="T27" fmla="*/ 8 h 34"/>
                <a:gd name="T28" fmla="*/ 227 w 263"/>
                <a:gd name="T29" fmla="*/ 3 h 34"/>
                <a:gd name="T30" fmla="*/ 262 w 263"/>
                <a:gd name="T31" fmla="*/ 3 h 34"/>
                <a:gd name="T32" fmla="*/ 237 w 263"/>
                <a:gd name="T33" fmla="*/ 3 h 34"/>
                <a:gd name="T34" fmla="*/ 231 w 263"/>
                <a:gd name="T35" fmla="*/ 12 h 34"/>
                <a:gd name="T36" fmla="*/ 233 w 263"/>
                <a:gd name="T37" fmla="*/ 12 h 34"/>
                <a:gd name="T38" fmla="*/ 263 w 263"/>
                <a:gd name="T39" fmla="*/ 10 h 34"/>
                <a:gd name="T40" fmla="*/ 262 w 263"/>
                <a:gd name="T41" fmla="*/ 3 h 34"/>
                <a:gd name="T42" fmla="*/ 106 w 263"/>
                <a:gd name="T43" fmla="*/ 0 h 34"/>
                <a:gd name="T44" fmla="*/ 42 w 263"/>
                <a:gd name="T45" fmla="*/ 16 h 34"/>
                <a:gd name="T46" fmla="*/ 0 w 263"/>
                <a:gd name="T47" fmla="*/ 33 h 34"/>
                <a:gd name="T48" fmla="*/ 0 w 263"/>
                <a:gd name="T49" fmla="*/ 34 h 34"/>
                <a:gd name="T50" fmla="*/ 113 w 263"/>
                <a:gd name="T51" fmla="*/ 23 h 34"/>
                <a:gd name="T52" fmla="*/ 114 w 263"/>
                <a:gd name="T53" fmla="*/ 21 h 34"/>
                <a:gd name="T54" fmla="*/ 114 w 263"/>
                <a:gd name="T55" fmla="*/ 21 h 34"/>
                <a:gd name="T56" fmla="*/ 115 w 263"/>
                <a:gd name="T57" fmla="*/ 21 h 34"/>
                <a:gd name="T58" fmla="*/ 118 w 263"/>
                <a:gd name="T59" fmla="*/ 16 h 34"/>
                <a:gd name="T60" fmla="*/ 121 w 263"/>
                <a:gd name="T61" fmla="*/ 14 h 34"/>
                <a:gd name="T62" fmla="*/ 123 w 263"/>
                <a:gd name="T63" fmla="*/ 15 h 34"/>
                <a:gd name="T64" fmla="*/ 124 w 263"/>
                <a:gd name="T65" fmla="*/ 20 h 34"/>
                <a:gd name="T66" fmla="*/ 124 w 263"/>
                <a:gd name="T67" fmla="*/ 21 h 34"/>
                <a:gd name="T68" fmla="*/ 132 w 263"/>
                <a:gd name="T69" fmla="*/ 21 h 34"/>
                <a:gd name="T70" fmla="*/ 138 w 263"/>
                <a:gd name="T71" fmla="*/ 20 h 34"/>
                <a:gd name="T72" fmla="*/ 133 w 263"/>
                <a:gd name="T73" fmla="*/ 18 h 34"/>
                <a:gd name="T74" fmla="*/ 132 w 263"/>
                <a:gd name="T75" fmla="*/ 12 h 34"/>
                <a:gd name="T76" fmla="*/ 132 w 263"/>
                <a:gd name="T77" fmla="*/ 12 h 34"/>
                <a:gd name="T78" fmla="*/ 114 w 263"/>
                <a:gd name="T79" fmla="*/ 14 h 34"/>
                <a:gd name="T80" fmla="*/ 106 w 263"/>
                <a:gd name="T81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263" h="34">
                  <a:moveTo>
                    <a:pt x="174" y="7"/>
                  </a:moveTo>
                  <a:cubicBezTo>
                    <a:pt x="162" y="8"/>
                    <a:pt x="150" y="9"/>
                    <a:pt x="137" y="11"/>
                  </a:cubicBezTo>
                  <a:cubicBezTo>
                    <a:pt x="142" y="14"/>
                    <a:pt x="147" y="16"/>
                    <a:pt x="152" y="19"/>
                  </a:cubicBezTo>
                  <a:cubicBezTo>
                    <a:pt x="157" y="19"/>
                    <a:pt x="162" y="18"/>
                    <a:pt x="167" y="18"/>
                  </a:cubicBezTo>
                  <a:cubicBezTo>
                    <a:pt x="170" y="14"/>
                    <a:pt x="172" y="11"/>
                    <a:pt x="174" y="7"/>
                  </a:cubicBezTo>
                  <a:moveTo>
                    <a:pt x="201" y="5"/>
                  </a:moveTo>
                  <a:cubicBezTo>
                    <a:pt x="195" y="5"/>
                    <a:pt x="189" y="6"/>
                    <a:pt x="183" y="6"/>
                  </a:cubicBezTo>
                  <a:cubicBezTo>
                    <a:pt x="183" y="7"/>
                    <a:pt x="183" y="8"/>
                    <a:pt x="183" y="8"/>
                  </a:cubicBezTo>
                  <a:cubicBezTo>
                    <a:pt x="181" y="11"/>
                    <a:pt x="179" y="14"/>
                    <a:pt x="177" y="17"/>
                  </a:cubicBezTo>
                  <a:cubicBezTo>
                    <a:pt x="191" y="16"/>
                    <a:pt x="204" y="15"/>
                    <a:pt x="218" y="14"/>
                  </a:cubicBezTo>
                  <a:cubicBezTo>
                    <a:pt x="212" y="11"/>
                    <a:pt x="207" y="8"/>
                    <a:pt x="201" y="5"/>
                  </a:cubicBezTo>
                  <a:moveTo>
                    <a:pt x="227" y="3"/>
                  </a:moveTo>
                  <a:cubicBezTo>
                    <a:pt x="224" y="4"/>
                    <a:pt x="220" y="4"/>
                    <a:pt x="216" y="4"/>
                  </a:cubicBezTo>
                  <a:cubicBezTo>
                    <a:pt x="219" y="5"/>
                    <a:pt x="221" y="7"/>
                    <a:pt x="224" y="8"/>
                  </a:cubicBezTo>
                  <a:cubicBezTo>
                    <a:pt x="225" y="7"/>
                    <a:pt x="226" y="5"/>
                    <a:pt x="227" y="3"/>
                  </a:cubicBezTo>
                  <a:moveTo>
                    <a:pt x="262" y="3"/>
                  </a:moveTo>
                  <a:cubicBezTo>
                    <a:pt x="253" y="3"/>
                    <a:pt x="245" y="3"/>
                    <a:pt x="237" y="3"/>
                  </a:cubicBezTo>
                  <a:cubicBezTo>
                    <a:pt x="235" y="6"/>
                    <a:pt x="233" y="9"/>
                    <a:pt x="231" y="12"/>
                  </a:cubicBezTo>
                  <a:cubicBezTo>
                    <a:pt x="231" y="12"/>
                    <a:pt x="232" y="12"/>
                    <a:pt x="233" y="12"/>
                  </a:cubicBezTo>
                  <a:cubicBezTo>
                    <a:pt x="243" y="12"/>
                    <a:pt x="253" y="11"/>
                    <a:pt x="263" y="10"/>
                  </a:cubicBezTo>
                  <a:cubicBezTo>
                    <a:pt x="262" y="3"/>
                    <a:pt x="262" y="3"/>
                    <a:pt x="262" y="3"/>
                  </a:cubicBezTo>
                  <a:moveTo>
                    <a:pt x="106" y="0"/>
                  </a:moveTo>
                  <a:cubicBezTo>
                    <a:pt x="84" y="5"/>
                    <a:pt x="63" y="11"/>
                    <a:pt x="42" y="16"/>
                  </a:cubicBezTo>
                  <a:cubicBezTo>
                    <a:pt x="18" y="23"/>
                    <a:pt x="2" y="30"/>
                    <a:pt x="0" y="33"/>
                  </a:cubicBezTo>
                  <a:cubicBezTo>
                    <a:pt x="0" y="33"/>
                    <a:pt x="0" y="34"/>
                    <a:pt x="0" y="34"/>
                  </a:cubicBezTo>
                  <a:cubicBezTo>
                    <a:pt x="5" y="34"/>
                    <a:pt x="52" y="28"/>
                    <a:pt x="113" y="23"/>
                  </a:cubicBezTo>
                  <a:cubicBezTo>
                    <a:pt x="114" y="22"/>
                    <a:pt x="114" y="22"/>
                    <a:pt x="114" y="21"/>
                  </a:cubicBezTo>
                  <a:cubicBezTo>
                    <a:pt x="114" y="21"/>
                    <a:pt x="114" y="21"/>
                    <a:pt x="114" y="21"/>
                  </a:cubicBezTo>
                  <a:cubicBezTo>
                    <a:pt x="114" y="21"/>
                    <a:pt x="114" y="21"/>
                    <a:pt x="115" y="21"/>
                  </a:cubicBezTo>
                  <a:cubicBezTo>
                    <a:pt x="116" y="19"/>
                    <a:pt x="117" y="17"/>
                    <a:pt x="118" y="16"/>
                  </a:cubicBezTo>
                  <a:cubicBezTo>
                    <a:pt x="119" y="15"/>
                    <a:pt x="120" y="14"/>
                    <a:pt x="121" y="14"/>
                  </a:cubicBezTo>
                  <a:cubicBezTo>
                    <a:pt x="122" y="14"/>
                    <a:pt x="123" y="14"/>
                    <a:pt x="123" y="15"/>
                  </a:cubicBezTo>
                  <a:cubicBezTo>
                    <a:pt x="125" y="16"/>
                    <a:pt x="125" y="18"/>
                    <a:pt x="124" y="20"/>
                  </a:cubicBezTo>
                  <a:cubicBezTo>
                    <a:pt x="124" y="20"/>
                    <a:pt x="124" y="21"/>
                    <a:pt x="124" y="21"/>
                  </a:cubicBezTo>
                  <a:cubicBezTo>
                    <a:pt x="127" y="21"/>
                    <a:pt x="129" y="21"/>
                    <a:pt x="132" y="21"/>
                  </a:cubicBezTo>
                  <a:cubicBezTo>
                    <a:pt x="134" y="21"/>
                    <a:pt x="136" y="20"/>
                    <a:pt x="138" y="20"/>
                  </a:cubicBezTo>
                  <a:cubicBezTo>
                    <a:pt x="136" y="19"/>
                    <a:pt x="135" y="19"/>
                    <a:pt x="133" y="18"/>
                  </a:cubicBezTo>
                  <a:cubicBezTo>
                    <a:pt x="131" y="17"/>
                    <a:pt x="131" y="14"/>
                    <a:pt x="132" y="12"/>
                  </a:cubicBezTo>
                  <a:cubicBezTo>
                    <a:pt x="132" y="12"/>
                    <a:pt x="132" y="12"/>
                    <a:pt x="132" y="12"/>
                  </a:cubicBezTo>
                  <a:cubicBezTo>
                    <a:pt x="126" y="13"/>
                    <a:pt x="120" y="13"/>
                    <a:pt x="114" y="14"/>
                  </a:cubicBezTo>
                  <a:cubicBezTo>
                    <a:pt x="111" y="10"/>
                    <a:pt x="108" y="5"/>
                    <a:pt x="106" y="0"/>
                  </a:cubicBezTo>
                </a:path>
              </a:pathLst>
            </a:custGeom>
            <a:solidFill>
              <a:srgbClr val="EEB039"/>
            </a:solidFill>
            <a:ln>
              <a:noFill/>
            </a:ln>
          </p:spPr>
          <p:txBody>
            <a:bodyPr lIns="68580" tIns="34290" rIns="68580" bIns="34290">
              <a:normAutofit fontScale="25000" lnSpcReduction="20000"/>
            </a:bodyPr>
            <a:lstStyle/>
            <a:p>
              <a:pPr fontAlgn="auto">
                <a:defRPr/>
              </a:pPr>
              <a:endParaRPr lang="zh-CN" altLang="en-US" sz="1400" noProof="1">
                <a:cs typeface="+mn-ea"/>
                <a:sym typeface="+mn-lt"/>
              </a:endParaRPr>
            </a:p>
          </p:txBody>
        </p:sp>
        <p:sp>
          <p:nvSpPr>
            <p:cNvPr id="40" name="Freeform 44"/>
            <p:cNvSpPr/>
            <p:nvPr/>
          </p:nvSpPr>
          <p:spPr bwMode="auto">
            <a:xfrm>
              <a:off x="4693488" y="6245297"/>
              <a:ext cx="1232581" cy="663586"/>
            </a:xfrm>
            <a:custGeom>
              <a:avLst/>
              <a:gdLst>
                <a:gd name="T0" fmla="*/ 276 w 328"/>
                <a:gd name="T1" fmla="*/ 0 h 177"/>
                <a:gd name="T2" fmla="*/ 0 w 328"/>
                <a:gd name="T3" fmla="*/ 59 h 177"/>
                <a:gd name="T4" fmla="*/ 52 w 328"/>
                <a:gd name="T5" fmla="*/ 177 h 177"/>
                <a:gd name="T6" fmla="*/ 328 w 328"/>
                <a:gd name="T7" fmla="*/ 118 h 177"/>
                <a:gd name="T8" fmla="*/ 276 w 328"/>
                <a:gd name="T9" fmla="*/ 0 h 1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8" h="177">
                  <a:moveTo>
                    <a:pt x="276" y="0"/>
                  </a:moveTo>
                  <a:cubicBezTo>
                    <a:pt x="199" y="35"/>
                    <a:pt x="100" y="43"/>
                    <a:pt x="0" y="59"/>
                  </a:cubicBezTo>
                  <a:cubicBezTo>
                    <a:pt x="5" y="101"/>
                    <a:pt x="26" y="140"/>
                    <a:pt x="52" y="177"/>
                  </a:cubicBezTo>
                  <a:cubicBezTo>
                    <a:pt x="129" y="143"/>
                    <a:pt x="227" y="134"/>
                    <a:pt x="328" y="118"/>
                  </a:cubicBezTo>
                  <a:cubicBezTo>
                    <a:pt x="322" y="76"/>
                    <a:pt x="302" y="37"/>
                    <a:pt x="276" y="0"/>
                  </a:cubicBezTo>
                </a:path>
              </a:pathLst>
            </a:custGeom>
            <a:solidFill>
              <a:srgbClr val="FCCC43"/>
            </a:solidFill>
            <a:ln>
              <a:noFill/>
            </a:ln>
          </p:spPr>
          <p:txBody>
            <a:bodyPr lIns="68580" tIns="34290" rIns="68580" bIns="34290">
              <a:normAutofit/>
            </a:bodyPr>
            <a:lstStyle/>
            <a:p>
              <a:pPr fontAlgn="auto">
                <a:defRPr/>
              </a:pPr>
              <a:endParaRPr lang="zh-CN" altLang="en-US" sz="1400" noProof="1">
                <a:cs typeface="+mn-ea"/>
                <a:sym typeface="+mn-lt"/>
              </a:endParaRPr>
            </a:p>
          </p:txBody>
        </p:sp>
        <p:sp>
          <p:nvSpPr>
            <p:cNvPr id="41" name="Freeform 45"/>
            <p:cNvSpPr/>
            <p:nvPr/>
          </p:nvSpPr>
          <p:spPr bwMode="auto">
            <a:xfrm>
              <a:off x="5756836" y="6281224"/>
              <a:ext cx="101540" cy="120459"/>
            </a:xfrm>
            <a:custGeom>
              <a:avLst/>
              <a:gdLst>
                <a:gd name="T0" fmla="*/ 3 w 27"/>
                <a:gd name="T1" fmla="*/ 0 h 32"/>
                <a:gd name="T2" fmla="*/ 0 w 27"/>
                <a:gd name="T3" fmla="*/ 1 h 32"/>
                <a:gd name="T4" fmla="*/ 19 w 27"/>
                <a:gd name="T5" fmla="*/ 32 h 32"/>
                <a:gd name="T6" fmla="*/ 27 w 27"/>
                <a:gd name="T7" fmla="*/ 32 h 32"/>
                <a:gd name="T8" fmla="*/ 3 w 27"/>
                <a:gd name="T9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32">
                  <a:moveTo>
                    <a:pt x="3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7" y="11"/>
                    <a:pt x="13" y="22"/>
                    <a:pt x="19" y="32"/>
                  </a:cubicBezTo>
                  <a:cubicBezTo>
                    <a:pt x="22" y="32"/>
                    <a:pt x="24" y="32"/>
                    <a:pt x="27" y="32"/>
                  </a:cubicBezTo>
                  <a:cubicBezTo>
                    <a:pt x="26" y="26"/>
                    <a:pt x="21" y="12"/>
                    <a:pt x="3" y="0"/>
                  </a:cubicBezTo>
                </a:path>
              </a:pathLst>
            </a:custGeom>
            <a:solidFill>
              <a:srgbClr val="D2BF8E"/>
            </a:solidFill>
            <a:ln>
              <a:noFill/>
            </a:ln>
          </p:spPr>
          <p:txBody>
            <a:bodyPr lIns="68580" tIns="34290" rIns="68580" bIns="34290">
              <a:normAutofit fontScale="25000" lnSpcReduction="20000"/>
            </a:bodyPr>
            <a:lstStyle/>
            <a:p>
              <a:pPr fontAlgn="auto">
                <a:defRPr/>
              </a:pPr>
              <a:endParaRPr lang="zh-CN" altLang="en-US" sz="1400" noProof="1">
                <a:cs typeface="+mn-ea"/>
                <a:sym typeface="+mn-lt"/>
              </a:endParaRPr>
            </a:p>
          </p:txBody>
        </p:sp>
        <p:sp>
          <p:nvSpPr>
            <p:cNvPr id="42" name="Freeform 46"/>
            <p:cNvSpPr>
              <a:spLocks noEditPoints="1"/>
            </p:cNvSpPr>
            <p:nvPr/>
          </p:nvSpPr>
          <p:spPr bwMode="auto">
            <a:xfrm>
              <a:off x="4749899" y="6285451"/>
              <a:ext cx="1080272" cy="285299"/>
            </a:xfrm>
            <a:custGeom>
              <a:avLst/>
              <a:gdLst>
                <a:gd name="T0" fmla="*/ 145 w 287"/>
                <a:gd name="T1" fmla="*/ 35 h 76"/>
                <a:gd name="T2" fmla="*/ 0 w 287"/>
                <a:gd name="T3" fmla="*/ 76 h 76"/>
                <a:gd name="T4" fmla="*/ 138 w 287"/>
                <a:gd name="T5" fmla="*/ 51 h 76"/>
                <a:gd name="T6" fmla="*/ 138 w 287"/>
                <a:gd name="T7" fmla="*/ 49 h 76"/>
                <a:gd name="T8" fmla="*/ 139 w 287"/>
                <a:gd name="T9" fmla="*/ 48 h 76"/>
                <a:gd name="T10" fmla="*/ 139 w 287"/>
                <a:gd name="T11" fmla="*/ 48 h 76"/>
                <a:gd name="T12" fmla="*/ 145 w 287"/>
                <a:gd name="T13" fmla="*/ 35 h 76"/>
                <a:gd name="T14" fmla="*/ 268 w 287"/>
                <a:gd name="T15" fmla="*/ 0 h 76"/>
                <a:gd name="T16" fmla="*/ 184 w 287"/>
                <a:gd name="T17" fmla="*/ 24 h 76"/>
                <a:gd name="T18" fmla="*/ 238 w 287"/>
                <a:gd name="T19" fmla="*/ 29 h 76"/>
                <a:gd name="T20" fmla="*/ 241 w 287"/>
                <a:gd name="T21" fmla="*/ 23 h 76"/>
                <a:gd name="T22" fmla="*/ 244 w 287"/>
                <a:gd name="T23" fmla="*/ 21 h 76"/>
                <a:gd name="T24" fmla="*/ 246 w 287"/>
                <a:gd name="T25" fmla="*/ 21 h 76"/>
                <a:gd name="T26" fmla="*/ 248 w 287"/>
                <a:gd name="T27" fmla="*/ 26 h 76"/>
                <a:gd name="T28" fmla="*/ 246 w 287"/>
                <a:gd name="T29" fmla="*/ 30 h 76"/>
                <a:gd name="T30" fmla="*/ 287 w 287"/>
                <a:gd name="T31" fmla="*/ 31 h 76"/>
                <a:gd name="T32" fmla="*/ 268 w 287"/>
                <a:gd name="T33" fmla="*/ 0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87" h="76">
                  <a:moveTo>
                    <a:pt x="145" y="35"/>
                  </a:move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62" y="62"/>
                    <a:pt x="138" y="51"/>
                  </a:cubicBezTo>
                  <a:cubicBezTo>
                    <a:pt x="138" y="49"/>
                    <a:pt x="138" y="49"/>
                    <a:pt x="138" y="49"/>
                  </a:cubicBezTo>
                  <a:cubicBezTo>
                    <a:pt x="138" y="49"/>
                    <a:pt x="139" y="48"/>
                    <a:pt x="139" y="48"/>
                  </a:cubicBezTo>
                  <a:cubicBezTo>
                    <a:pt x="139" y="48"/>
                    <a:pt x="139" y="48"/>
                    <a:pt x="139" y="48"/>
                  </a:cubicBezTo>
                  <a:cubicBezTo>
                    <a:pt x="141" y="43"/>
                    <a:pt x="143" y="39"/>
                    <a:pt x="145" y="35"/>
                  </a:cubicBezTo>
                  <a:moveTo>
                    <a:pt x="268" y="0"/>
                  </a:moveTo>
                  <a:cubicBezTo>
                    <a:pt x="184" y="24"/>
                    <a:pt x="184" y="24"/>
                    <a:pt x="184" y="24"/>
                  </a:cubicBezTo>
                  <a:cubicBezTo>
                    <a:pt x="202" y="26"/>
                    <a:pt x="220" y="28"/>
                    <a:pt x="238" y="29"/>
                  </a:cubicBezTo>
                  <a:cubicBezTo>
                    <a:pt x="241" y="23"/>
                    <a:pt x="241" y="23"/>
                    <a:pt x="241" y="23"/>
                  </a:cubicBezTo>
                  <a:cubicBezTo>
                    <a:pt x="241" y="21"/>
                    <a:pt x="243" y="21"/>
                    <a:pt x="244" y="21"/>
                  </a:cubicBezTo>
                  <a:cubicBezTo>
                    <a:pt x="245" y="21"/>
                    <a:pt x="245" y="21"/>
                    <a:pt x="246" y="21"/>
                  </a:cubicBezTo>
                  <a:cubicBezTo>
                    <a:pt x="248" y="22"/>
                    <a:pt x="248" y="24"/>
                    <a:pt x="248" y="26"/>
                  </a:cubicBezTo>
                  <a:cubicBezTo>
                    <a:pt x="246" y="30"/>
                    <a:pt x="246" y="30"/>
                    <a:pt x="246" y="30"/>
                  </a:cubicBezTo>
                  <a:cubicBezTo>
                    <a:pt x="259" y="31"/>
                    <a:pt x="273" y="31"/>
                    <a:pt x="287" y="31"/>
                  </a:cubicBezTo>
                  <a:cubicBezTo>
                    <a:pt x="281" y="21"/>
                    <a:pt x="275" y="10"/>
                    <a:pt x="268" y="0"/>
                  </a:cubicBezTo>
                </a:path>
              </a:pathLst>
            </a:custGeom>
            <a:solidFill>
              <a:srgbClr val="EEB039"/>
            </a:solidFill>
            <a:ln>
              <a:noFill/>
            </a:ln>
          </p:spPr>
          <p:txBody>
            <a:bodyPr lIns="68580" tIns="34290" rIns="68580" bIns="34290">
              <a:normAutofit fontScale="75000" lnSpcReduction="20000"/>
            </a:bodyPr>
            <a:lstStyle/>
            <a:p>
              <a:pPr fontAlgn="auto">
                <a:defRPr/>
              </a:pPr>
              <a:endParaRPr lang="zh-CN" altLang="en-US" sz="1400" noProof="1">
                <a:cs typeface="+mn-ea"/>
                <a:sym typeface="+mn-lt"/>
              </a:endParaRPr>
            </a:p>
          </p:txBody>
        </p:sp>
        <p:sp>
          <p:nvSpPr>
            <p:cNvPr id="43" name="Freeform 47"/>
            <p:cNvSpPr/>
            <p:nvPr/>
          </p:nvSpPr>
          <p:spPr bwMode="auto">
            <a:xfrm>
              <a:off x="4752720" y="6638377"/>
              <a:ext cx="1229760" cy="338133"/>
            </a:xfrm>
            <a:custGeom>
              <a:avLst/>
              <a:gdLst>
                <a:gd name="T0" fmla="*/ 288 w 327"/>
                <a:gd name="T1" fmla="*/ 0 h 90"/>
                <a:gd name="T2" fmla="*/ 0 w 327"/>
                <a:gd name="T3" fmla="*/ 72 h 90"/>
                <a:gd name="T4" fmla="*/ 39 w 327"/>
                <a:gd name="T5" fmla="*/ 90 h 90"/>
                <a:gd name="T6" fmla="*/ 327 w 327"/>
                <a:gd name="T7" fmla="*/ 18 h 90"/>
                <a:gd name="T8" fmla="*/ 288 w 327"/>
                <a:gd name="T9" fmla="*/ 0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7" h="90">
                  <a:moveTo>
                    <a:pt x="288" y="0"/>
                  </a:moveTo>
                  <a:cubicBezTo>
                    <a:pt x="241" y="4"/>
                    <a:pt x="88" y="47"/>
                    <a:pt x="0" y="72"/>
                  </a:cubicBezTo>
                  <a:cubicBezTo>
                    <a:pt x="9" y="82"/>
                    <a:pt x="22" y="89"/>
                    <a:pt x="39" y="90"/>
                  </a:cubicBezTo>
                  <a:cubicBezTo>
                    <a:pt x="86" y="87"/>
                    <a:pt x="239" y="43"/>
                    <a:pt x="327" y="18"/>
                  </a:cubicBezTo>
                  <a:cubicBezTo>
                    <a:pt x="318" y="9"/>
                    <a:pt x="304" y="2"/>
                    <a:pt x="288" y="0"/>
                  </a:cubicBezTo>
                  <a:close/>
                </a:path>
              </a:pathLst>
            </a:custGeom>
            <a:solidFill>
              <a:srgbClr val="F0B317"/>
            </a:solidFill>
            <a:ln>
              <a:noFill/>
            </a:ln>
          </p:spPr>
          <p:txBody>
            <a:bodyPr lIns="68580" tIns="34290" rIns="68580" bIns="34290">
              <a:normAutofit fontScale="90000" lnSpcReduction="10000"/>
            </a:bodyPr>
            <a:lstStyle/>
            <a:p>
              <a:pPr fontAlgn="auto">
                <a:defRPr/>
              </a:pPr>
              <a:endParaRPr lang="zh-CN" altLang="en-US" sz="1400" noProof="1">
                <a:cs typeface="+mn-ea"/>
                <a:sym typeface="+mn-lt"/>
              </a:endParaRPr>
            </a:p>
          </p:txBody>
        </p:sp>
        <p:sp>
          <p:nvSpPr>
            <p:cNvPr id="44" name="Freeform 48"/>
            <p:cNvSpPr/>
            <p:nvPr/>
          </p:nvSpPr>
          <p:spPr bwMode="auto">
            <a:xfrm>
              <a:off x="4527076" y="6196691"/>
              <a:ext cx="1466686" cy="393080"/>
            </a:xfrm>
            <a:custGeom>
              <a:avLst/>
              <a:gdLst>
                <a:gd name="T0" fmla="*/ 349 w 390"/>
                <a:gd name="T1" fmla="*/ 0 h 105"/>
                <a:gd name="T2" fmla="*/ 0 w 390"/>
                <a:gd name="T3" fmla="*/ 88 h 105"/>
                <a:gd name="T4" fmla="*/ 42 w 390"/>
                <a:gd name="T5" fmla="*/ 105 h 105"/>
                <a:gd name="T6" fmla="*/ 390 w 390"/>
                <a:gd name="T7" fmla="*/ 16 h 105"/>
                <a:gd name="T8" fmla="*/ 349 w 390"/>
                <a:gd name="T9" fmla="*/ 0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0" h="105">
                  <a:moveTo>
                    <a:pt x="349" y="0"/>
                  </a:moveTo>
                  <a:cubicBezTo>
                    <a:pt x="291" y="4"/>
                    <a:pt x="102" y="60"/>
                    <a:pt x="0" y="88"/>
                  </a:cubicBezTo>
                  <a:cubicBezTo>
                    <a:pt x="11" y="97"/>
                    <a:pt x="25" y="103"/>
                    <a:pt x="42" y="105"/>
                  </a:cubicBezTo>
                  <a:cubicBezTo>
                    <a:pt x="99" y="101"/>
                    <a:pt x="289" y="45"/>
                    <a:pt x="390" y="16"/>
                  </a:cubicBezTo>
                  <a:cubicBezTo>
                    <a:pt x="379" y="7"/>
                    <a:pt x="365" y="1"/>
                    <a:pt x="349" y="0"/>
                  </a:cubicBezTo>
                  <a:close/>
                </a:path>
              </a:pathLst>
            </a:custGeom>
            <a:solidFill>
              <a:srgbClr val="F0B317"/>
            </a:solidFill>
            <a:ln>
              <a:noFill/>
            </a:ln>
          </p:spPr>
          <p:txBody>
            <a:bodyPr lIns="68580" tIns="34290" rIns="68580" bIns="34290">
              <a:normAutofit/>
            </a:bodyPr>
            <a:lstStyle/>
            <a:p>
              <a:pPr fontAlgn="auto">
                <a:defRPr/>
              </a:pPr>
              <a:endParaRPr lang="zh-CN" altLang="en-US" sz="1400" noProof="1">
                <a:cs typeface="+mn-ea"/>
                <a:sym typeface="+mn-lt"/>
              </a:endParaRPr>
            </a:p>
          </p:txBody>
        </p:sp>
        <p:sp>
          <p:nvSpPr>
            <p:cNvPr id="45" name="Freeform 49"/>
            <p:cNvSpPr/>
            <p:nvPr/>
          </p:nvSpPr>
          <p:spPr bwMode="auto">
            <a:xfrm>
              <a:off x="5607346" y="6815896"/>
              <a:ext cx="234107" cy="133141"/>
            </a:xfrm>
            <a:custGeom>
              <a:avLst/>
              <a:gdLst>
                <a:gd name="T0" fmla="*/ 58 w 62"/>
                <a:gd name="T1" fmla="*/ 36 h 36"/>
                <a:gd name="T2" fmla="*/ 56 w 62"/>
                <a:gd name="T3" fmla="*/ 36 h 36"/>
                <a:gd name="T4" fmla="*/ 2 w 62"/>
                <a:gd name="T5" fmla="*/ 8 h 36"/>
                <a:gd name="T6" fmla="*/ 0 w 62"/>
                <a:gd name="T7" fmla="*/ 3 h 36"/>
                <a:gd name="T8" fmla="*/ 6 w 62"/>
                <a:gd name="T9" fmla="*/ 1 h 36"/>
                <a:gd name="T10" fmla="*/ 59 w 62"/>
                <a:gd name="T11" fmla="*/ 29 h 36"/>
                <a:gd name="T12" fmla="*/ 61 w 62"/>
                <a:gd name="T13" fmla="*/ 34 h 36"/>
                <a:gd name="T14" fmla="*/ 58 w 62"/>
                <a:gd name="T15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2" h="36">
                  <a:moveTo>
                    <a:pt x="58" y="36"/>
                  </a:moveTo>
                  <a:cubicBezTo>
                    <a:pt x="58" y="36"/>
                    <a:pt x="57" y="36"/>
                    <a:pt x="56" y="36"/>
                  </a:cubicBezTo>
                  <a:cubicBezTo>
                    <a:pt x="38" y="27"/>
                    <a:pt x="20" y="17"/>
                    <a:pt x="2" y="8"/>
                  </a:cubicBezTo>
                  <a:cubicBezTo>
                    <a:pt x="0" y="7"/>
                    <a:pt x="0" y="5"/>
                    <a:pt x="0" y="3"/>
                  </a:cubicBezTo>
                  <a:cubicBezTo>
                    <a:pt x="1" y="1"/>
                    <a:pt x="4" y="0"/>
                    <a:pt x="6" y="1"/>
                  </a:cubicBezTo>
                  <a:cubicBezTo>
                    <a:pt x="23" y="11"/>
                    <a:pt x="41" y="20"/>
                    <a:pt x="59" y="29"/>
                  </a:cubicBezTo>
                  <a:cubicBezTo>
                    <a:pt x="61" y="30"/>
                    <a:pt x="62" y="32"/>
                    <a:pt x="61" y="34"/>
                  </a:cubicBezTo>
                  <a:cubicBezTo>
                    <a:pt x="60" y="35"/>
                    <a:pt x="59" y="36"/>
                    <a:pt x="58" y="36"/>
                  </a:cubicBezTo>
                </a:path>
              </a:pathLst>
            </a:custGeom>
            <a:solidFill>
              <a:srgbClr val="E09531"/>
            </a:solidFill>
            <a:ln>
              <a:noFill/>
            </a:ln>
          </p:spPr>
          <p:txBody>
            <a:bodyPr lIns="68580" tIns="34290" rIns="68580" bIns="34290">
              <a:normAutofit fontScale="25000" lnSpcReduction="20000"/>
            </a:bodyPr>
            <a:lstStyle/>
            <a:p>
              <a:pPr fontAlgn="auto">
                <a:defRPr/>
              </a:pPr>
              <a:endParaRPr lang="zh-CN" altLang="en-US" sz="1400" noProof="1">
                <a:cs typeface="+mn-ea"/>
                <a:sym typeface="+mn-lt"/>
              </a:endParaRPr>
            </a:p>
          </p:txBody>
        </p:sp>
        <p:sp>
          <p:nvSpPr>
            <p:cNvPr id="46" name="Freeform 50"/>
            <p:cNvSpPr/>
            <p:nvPr/>
          </p:nvSpPr>
          <p:spPr bwMode="auto">
            <a:xfrm>
              <a:off x="5392984" y="6885637"/>
              <a:ext cx="490776" cy="268392"/>
            </a:xfrm>
            <a:custGeom>
              <a:avLst/>
              <a:gdLst>
                <a:gd name="T0" fmla="*/ 128 w 131"/>
                <a:gd name="T1" fmla="*/ 70 h 71"/>
                <a:gd name="T2" fmla="*/ 125 w 131"/>
                <a:gd name="T3" fmla="*/ 70 h 71"/>
                <a:gd name="T4" fmla="*/ 2 w 131"/>
                <a:gd name="T5" fmla="*/ 8 h 71"/>
                <a:gd name="T6" fmla="*/ 1 w 131"/>
                <a:gd name="T7" fmla="*/ 2 h 71"/>
                <a:gd name="T8" fmla="*/ 6 w 131"/>
                <a:gd name="T9" fmla="*/ 1 h 71"/>
                <a:gd name="T10" fmla="*/ 129 w 131"/>
                <a:gd name="T11" fmla="*/ 63 h 71"/>
                <a:gd name="T12" fmla="*/ 130 w 131"/>
                <a:gd name="T13" fmla="*/ 68 h 71"/>
                <a:gd name="T14" fmla="*/ 128 w 131"/>
                <a:gd name="T15" fmla="*/ 70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31" h="71">
                  <a:moveTo>
                    <a:pt x="128" y="70"/>
                  </a:moveTo>
                  <a:cubicBezTo>
                    <a:pt x="127" y="71"/>
                    <a:pt x="126" y="71"/>
                    <a:pt x="125" y="70"/>
                  </a:cubicBezTo>
                  <a:cubicBezTo>
                    <a:pt x="84" y="51"/>
                    <a:pt x="43" y="29"/>
                    <a:pt x="2" y="8"/>
                  </a:cubicBezTo>
                  <a:cubicBezTo>
                    <a:pt x="0" y="7"/>
                    <a:pt x="0" y="4"/>
                    <a:pt x="1" y="2"/>
                  </a:cubicBezTo>
                  <a:cubicBezTo>
                    <a:pt x="2" y="1"/>
                    <a:pt x="4" y="0"/>
                    <a:pt x="6" y="1"/>
                  </a:cubicBezTo>
                  <a:cubicBezTo>
                    <a:pt x="47" y="22"/>
                    <a:pt x="88" y="44"/>
                    <a:pt x="129" y="63"/>
                  </a:cubicBezTo>
                  <a:cubicBezTo>
                    <a:pt x="131" y="64"/>
                    <a:pt x="131" y="66"/>
                    <a:pt x="130" y="68"/>
                  </a:cubicBezTo>
                  <a:cubicBezTo>
                    <a:pt x="130" y="69"/>
                    <a:pt x="129" y="70"/>
                    <a:pt x="128" y="70"/>
                  </a:cubicBezTo>
                </a:path>
              </a:pathLst>
            </a:custGeom>
            <a:solidFill>
              <a:srgbClr val="E09531"/>
            </a:solidFill>
            <a:ln>
              <a:noFill/>
            </a:ln>
          </p:spPr>
          <p:txBody>
            <a:bodyPr lIns="68580" tIns="34290" rIns="68580" bIns="34290">
              <a:normAutofit fontScale="70000" lnSpcReduction="20000"/>
            </a:bodyPr>
            <a:lstStyle/>
            <a:p>
              <a:pPr fontAlgn="auto">
                <a:defRPr/>
              </a:pPr>
              <a:endParaRPr lang="zh-CN" altLang="en-US" sz="1400" noProof="1">
                <a:cs typeface="+mn-ea"/>
                <a:sym typeface="+mn-lt"/>
              </a:endParaRPr>
            </a:p>
          </p:txBody>
        </p:sp>
        <p:sp>
          <p:nvSpPr>
            <p:cNvPr id="47" name="Freeform 51"/>
            <p:cNvSpPr/>
            <p:nvPr/>
          </p:nvSpPr>
          <p:spPr bwMode="auto">
            <a:xfrm>
              <a:off x="5178622" y="6955376"/>
              <a:ext cx="755907" cy="397306"/>
            </a:xfrm>
            <a:custGeom>
              <a:avLst/>
              <a:gdLst>
                <a:gd name="T0" fmla="*/ 198 w 201"/>
                <a:gd name="T1" fmla="*/ 105 h 106"/>
                <a:gd name="T2" fmla="*/ 195 w 201"/>
                <a:gd name="T3" fmla="*/ 105 h 106"/>
                <a:gd name="T4" fmla="*/ 2 w 201"/>
                <a:gd name="T5" fmla="*/ 8 h 106"/>
                <a:gd name="T6" fmla="*/ 1 w 201"/>
                <a:gd name="T7" fmla="*/ 3 h 106"/>
                <a:gd name="T8" fmla="*/ 6 w 201"/>
                <a:gd name="T9" fmla="*/ 1 h 106"/>
                <a:gd name="T10" fmla="*/ 198 w 201"/>
                <a:gd name="T11" fmla="*/ 98 h 106"/>
                <a:gd name="T12" fmla="*/ 200 w 201"/>
                <a:gd name="T13" fmla="*/ 103 h 106"/>
                <a:gd name="T14" fmla="*/ 198 w 201"/>
                <a:gd name="T15" fmla="*/ 105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01" h="106">
                  <a:moveTo>
                    <a:pt x="198" y="105"/>
                  </a:moveTo>
                  <a:cubicBezTo>
                    <a:pt x="197" y="106"/>
                    <a:pt x="196" y="106"/>
                    <a:pt x="195" y="105"/>
                  </a:cubicBezTo>
                  <a:cubicBezTo>
                    <a:pt x="131" y="77"/>
                    <a:pt x="67" y="42"/>
                    <a:pt x="2" y="8"/>
                  </a:cubicBezTo>
                  <a:cubicBezTo>
                    <a:pt x="1" y="7"/>
                    <a:pt x="0" y="4"/>
                    <a:pt x="1" y="3"/>
                  </a:cubicBezTo>
                  <a:cubicBezTo>
                    <a:pt x="2" y="1"/>
                    <a:pt x="4" y="0"/>
                    <a:pt x="6" y="1"/>
                  </a:cubicBezTo>
                  <a:cubicBezTo>
                    <a:pt x="70" y="35"/>
                    <a:pt x="134" y="70"/>
                    <a:pt x="198" y="98"/>
                  </a:cubicBezTo>
                  <a:cubicBezTo>
                    <a:pt x="200" y="99"/>
                    <a:pt x="201" y="101"/>
                    <a:pt x="200" y="103"/>
                  </a:cubicBezTo>
                  <a:cubicBezTo>
                    <a:pt x="200" y="104"/>
                    <a:pt x="199" y="105"/>
                    <a:pt x="198" y="105"/>
                  </a:cubicBezTo>
                  <a:close/>
                </a:path>
              </a:pathLst>
            </a:custGeom>
            <a:solidFill>
              <a:srgbClr val="E09531"/>
            </a:solidFill>
            <a:ln>
              <a:noFill/>
            </a:ln>
          </p:spPr>
          <p:txBody>
            <a:bodyPr lIns="68580" tIns="34290" rIns="68580" bIns="34290">
              <a:normAutofit/>
            </a:bodyPr>
            <a:lstStyle/>
            <a:p>
              <a:pPr fontAlgn="auto">
                <a:defRPr/>
              </a:pPr>
              <a:endParaRPr lang="zh-CN" altLang="en-US" sz="1400" noProof="1">
                <a:cs typeface="+mn-ea"/>
                <a:sym typeface="+mn-lt"/>
              </a:endParaRPr>
            </a:p>
          </p:txBody>
        </p:sp>
        <p:sp>
          <p:nvSpPr>
            <p:cNvPr id="48" name="Freeform 52"/>
            <p:cNvSpPr/>
            <p:nvPr/>
          </p:nvSpPr>
          <p:spPr bwMode="auto">
            <a:xfrm>
              <a:off x="4964260" y="7018776"/>
              <a:ext cx="1018219" cy="528333"/>
            </a:xfrm>
            <a:custGeom>
              <a:avLst/>
              <a:gdLst>
                <a:gd name="T0" fmla="*/ 267 w 271"/>
                <a:gd name="T1" fmla="*/ 140 h 141"/>
                <a:gd name="T2" fmla="*/ 265 w 271"/>
                <a:gd name="T3" fmla="*/ 140 h 141"/>
                <a:gd name="T4" fmla="*/ 3 w 271"/>
                <a:gd name="T5" fmla="*/ 8 h 141"/>
                <a:gd name="T6" fmla="*/ 1 w 271"/>
                <a:gd name="T7" fmla="*/ 2 h 141"/>
                <a:gd name="T8" fmla="*/ 6 w 271"/>
                <a:gd name="T9" fmla="*/ 1 h 141"/>
                <a:gd name="T10" fmla="*/ 268 w 271"/>
                <a:gd name="T11" fmla="*/ 133 h 141"/>
                <a:gd name="T12" fmla="*/ 270 w 271"/>
                <a:gd name="T13" fmla="*/ 138 h 141"/>
                <a:gd name="T14" fmla="*/ 267 w 271"/>
                <a:gd name="T15" fmla="*/ 140 h 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71" h="141">
                  <a:moveTo>
                    <a:pt x="267" y="140"/>
                  </a:moveTo>
                  <a:cubicBezTo>
                    <a:pt x="266" y="141"/>
                    <a:pt x="265" y="141"/>
                    <a:pt x="265" y="140"/>
                  </a:cubicBezTo>
                  <a:cubicBezTo>
                    <a:pt x="178" y="105"/>
                    <a:pt x="90" y="55"/>
                    <a:pt x="3" y="8"/>
                  </a:cubicBezTo>
                  <a:cubicBezTo>
                    <a:pt x="1" y="7"/>
                    <a:pt x="0" y="4"/>
                    <a:pt x="1" y="2"/>
                  </a:cubicBezTo>
                  <a:cubicBezTo>
                    <a:pt x="2" y="1"/>
                    <a:pt x="4" y="0"/>
                    <a:pt x="6" y="1"/>
                  </a:cubicBezTo>
                  <a:cubicBezTo>
                    <a:pt x="93" y="48"/>
                    <a:pt x="181" y="98"/>
                    <a:pt x="268" y="133"/>
                  </a:cubicBezTo>
                  <a:cubicBezTo>
                    <a:pt x="270" y="134"/>
                    <a:pt x="271" y="136"/>
                    <a:pt x="270" y="138"/>
                  </a:cubicBezTo>
                  <a:cubicBezTo>
                    <a:pt x="269" y="139"/>
                    <a:pt x="268" y="140"/>
                    <a:pt x="267" y="140"/>
                  </a:cubicBezTo>
                  <a:close/>
                </a:path>
              </a:pathLst>
            </a:custGeom>
            <a:solidFill>
              <a:srgbClr val="E09531"/>
            </a:solidFill>
            <a:ln>
              <a:noFill/>
            </a:ln>
          </p:spPr>
          <p:txBody>
            <a:bodyPr lIns="68580" tIns="34290" rIns="68580" bIns="34290">
              <a:normAutofit/>
            </a:bodyPr>
            <a:lstStyle/>
            <a:p>
              <a:pPr fontAlgn="auto">
                <a:defRPr/>
              </a:pPr>
              <a:endParaRPr lang="zh-CN" altLang="en-US" sz="1400" noProof="1">
                <a:cs typeface="+mn-ea"/>
                <a:sym typeface="+mn-lt"/>
              </a:endParaRPr>
            </a:p>
          </p:txBody>
        </p:sp>
        <p:sp>
          <p:nvSpPr>
            <p:cNvPr id="49" name="Freeform 53"/>
            <p:cNvSpPr/>
            <p:nvPr/>
          </p:nvSpPr>
          <p:spPr bwMode="auto">
            <a:xfrm>
              <a:off x="5012211" y="7202637"/>
              <a:ext cx="758727" cy="412099"/>
            </a:xfrm>
            <a:custGeom>
              <a:avLst/>
              <a:gdLst>
                <a:gd name="T0" fmla="*/ 198 w 202"/>
                <a:gd name="T1" fmla="*/ 110 h 110"/>
                <a:gd name="T2" fmla="*/ 196 w 202"/>
                <a:gd name="T3" fmla="*/ 110 h 110"/>
                <a:gd name="T4" fmla="*/ 3 w 202"/>
                <a:gd name="T5" fmla="*/ 8 h 110"/>
                <a:gd name="T6" fmla="*/ 1 w 202"/>
                <a:gd name="T7" fmla="*/ 3 h 110"/>
                <a:gd name="T8" fmla="*/ 6 w 202"/>
                <a:gd name="T9" fmla="*/ 1 h 110"/>
                <a:gd name="T10" fmla="*/ 199 w 202"/>
                <a:gd name="T11" fmla="*/ 103 h 110"/>
                <a:gd name="T12" fmla="*/ 201 w 202"/>
                <a:gd name="T13" fmla="*/ 108 h 110"/>
                <a:gd name="T14" fmla="*/ 198 w 202"/>
                <a:gd name="T15" fmla="*/ 110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02" h="110">
                  <a:moveTo>
                    <a:pt x="198" y="110"/>
                  </a:moveTo>
                  <a:cubicBezTo>
                    <a:pt x="197" y="110"/>
                    <a:pt x="196" y="110"/>
                    <a:pt x="196" y="110"/>
                  </a:cubicBezTo>
                  <a:cubicBezTo>
                    <a:pt x="131" y="81"/>
                    <a:pt x="67" y="44"/>
                    <a:pt x="3" y="8"/>
                  </a:cubicBezTo>
                  <a:cubicBezTo>
                    <a:pt x="1" y="7"/>
                    <a:pt x="0" y="5"/>
                    <a:pt x="1" y="3"/>
                  </a:cubicBezTo>
                  <a:cubicBezTo>
                    <a:pt x="2" y="1"/>
                    <a:pt x="4" y="0"/>
                    <a:pt x="6" y="1"/>
                  </a:cubicBezTo>
                  <a:cubicBezTo>
                    <a:pt x="70" y="37"/>
                    <a:pt x="135" y="74"/>
                    <a:pt x="199" y="103"/>
                  </a:cubicBezTo>
                  <a:cubicBezTo>
                    <a:pt x="201" y="104"/>
                    <a:pt x="202" y="106"/>
                    <a:pt x="201" y="108"/>
                  </a:cubicBezTo>
                  <a:cubicBezTo>
                    <a:pt x="200" y="109"/>
                    <a:pt x="199" y="110"/>
                    <a:pt x="198" y="110"/>
                  </a:cubicBezTo>
                  <a:close/>
                </a:path>
              </a:pathLst>
            </a:custGeom>
            <a:solidFill>
              <a:srgbClr val="E09531"/>
            </a:solidFill>
            <a:ln>
              <a:noFill/>
            </a:ln>
          </p:spPr>
          <p:txBody>
            <a:bodyPr lIns="68580" tIns="34290" rIns="68580" bIns="34290">
              <a:normAutofit/>
            </a:bodyPr>
            <a:lstStyle/>
            <a:p>
              <a:pPr fontAlgn="auto">
                <a:defRPr/>
              </a:pPr>
              <a:endParaRPr lang="zh-CN" altLang="en-US" sz="1400" noProof="1">
                <a:cs typeface="+mn-ea"/>
                <a:sym typeface="+mn-lt"/>
              </a:endParaRPr>
            </a:p>
          </p:txBody>
        </p:sp>
        <p:sp>
          <p:nvSpPr>
            <p:cNvPr id="50" name="Freeform 54"/>
            <p:cNvSpPr/>
            <p:nvPr/>
          </p:nvSpPr>
          <p:spPr bwMode="auto">
            <a:xfrm>
              <a:off x="5065800" y="7390723"/>
              <a:ext cx="490776" cy="287413"/>
            </a:xfrm>
            <a:custGeom>
              <a:avLst/>
              <a:gdLst>
                <a:gd name="T0" fmla="*/ 128 w 131"/>
                <a:gd name="T1" fmla="*/ 77 h 77"/>
                <a:gd name="T2" fmla="*/ 125 w 131"/>
                <a:gd name="T3" fmla="*/ 76 h 77"/>
                <a:gd name="T4" fmla="*/ 2 w 131"/>
                <a:gd name="T5" fmla="*/ 8 h 77"/>
                <a:gd name="T6" fmla="*/ 0 w 131"/>
                <a:gd name="T7" fmla="*/ 3 h 77"/>
                <a:gd name="T8" fmla="*/ 5 w 131"/>
                <a:gd name="T9" fmla="*/ 2 h 77"/>
                <a:gd name="T10" fmla="*/ 129 w 131"/>
                <a:gd name="T11" fmla="*/ 69 h 77"/>
                <a:gd name="T12" fmla="*/ 130 w 131"/>
                <a:gd name="T13" fmla="*/ 75 h 77"/>
                <a:gd name="T14" fmla="*/ 128 w 131"/>
                <a:gd name="T15" fmla="*/ 77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31" h="77">
                  <a:moveTo>
                    <a:pt x="128" y="77"/>
                  </a:moveTo>
                  <a:cubicBezTo>
                    <a:pt x="127" y="77"/>
                    <a:pt x="126" y="77"/>
                    <a:pt x="125" y="76"/>
                  </a:cubicBezTo>
                  <a:cubicBezTo>
                    <a:pt x="84" y="55"/>
                    <a:pt x="43" y="32"/>
                    <a:pt x="2" y="8"/>
                  </a:cubicBezTo>
                  <a:cubicBezTo>
                    <a:pt x="0" y="7"/>
                    <a:pt x="0" y="5"/>
                    <a:pt x="0" y="3"/>
                  </a:cubicBezTo>
                  <a:cubicBezTo>
                    <a:pt x="1" y="1"/>
                    <a:pt x="4" y="0"/>
                    <a:pt x="5" y="2"/>
                  </a:cubicBezTo>
                  <a:cubicBezTo>
                    <a:pt x="46" y="25"/>
                    <a:pt x="88" y="49"/>
                    <a:pt x="129" y="69"/>
                  </a:cubicBezTo>
                  <a:cubicBezTo>
                    <a:pt x="131" y="70"/>
                    <a:pt x="131" y="73"/>
                    <a:pt x="130" y="75"/>
                  </a:cubicBezTo>
                  <a:cubicBezTo>
                    <a:pt x="130" y="76"/>
                    <a:pt x="129" y="76"/>
                    <a:pt x="128" y="77"/>
                  </a:cubicBezTo>
                  <a:close/>
                </a:path>
              </a:pathLst>
            </a:custGeom>
            <a:solidFill>
              <a:srgbClr val="E09531"/>
            </a:solidFill>
            <a:ln>
              <a:noFill/>
            </a:ln>
          </p:spPr>
          <p:txBody>
            <a:bodyPr lIns="68580" tIns="34290" rIns="68580" bIns="34290">
              <a:normAutofit fontScale="82500" lnSpcReduction="20000"/>
            </a:bodyPr>
            <a:lstStyle/>
            <a:p>
              <a:pPr fontAlgn="auto">
                <a:defRPr/>
              </a:pPr>
              <a:endParaRPr lang="zh-CN" altLang="en-US" sz="1400" noProof="1">
                <a:cs typeface="+mn-ea"/>
                <a:sym typeface="+mn-lt"/>
              </a:endParaRPr>
            </a:p>
          </p:txBody>
        </p:sp>
        <p:sp>
          <p:nvSpPr>
            <p:cNvPr id="51" name="Freeform 55"/>
            <p:cNvSpPr/>
            <p:nvPr/>
          </p:nvSpPr>
          <p:spPr bwMode="auto">
            <a:xfrm>
              <a:off x="5113750" y="7580923"/>
              <a:ext cx="234105" cy="147933"/>
            </a:xfrm>
            <a:custGeom>
              <a:avLst/>
              <a:gdLst>
                <a:gd name="T0" fmla="*/ 59 w 62"/>
                <a:gd name="T1" fmla="*/ 39 h 39"/>
                <a:gd name="T2" fmla="*/ 56 w 62"/>
                <a:gd name="T3" fmla="*/ 39 h 39"/>
                <a:gd name="T4" fmla="*/ 2 w 62"/>
                <a:gd name="T5" fmla="*/ 8 h 39"/>
                <a:gd name="T6" fmla="*/ 1 w 62"/>
                <a:gd name="T7" fmla="*/ 2 h 39"/>
                <a:gd name="T8" fmla="*/ 6 w 62"/>
                <a:gd name="T9" fmla="*/ 1 h 39"/>
                <a:gd name="T10" fmla="*/ 59 w 62"/>
                <a:gd name="T11" fmla="*/ 32 h 39"/>
                <a:gd name="T12" fmla="*/ 61 w 62"/>
                <a:gd name="T13" fmla="*/ 37 h 39"/>
                <a:gd name="T14" fmla="*/ 59 w 62"/>
                <a:gd name="T15" fmla="*/ 39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2" h="39">
                  <a:moveTo>
                    <a:pt x="59" y="39"/>
                  </a:moveTo>
                  <a:cubicBezTo>
                    <a:pt x="58" y="39"/>
                    <a:pt x="57" y="39"/>
                    <a:pt x="56" y="39"/>
                  </a:cubicBezTo>
                  <a:cubicBezTo>
                    <a:pt x="38" y="29"/>
                    <a:pt x="20" y="18"/>
                    <a:pt x="2" y="8"/>
                  </a:cubicBezTo>
                  <a:cubicBezTo>
                    <a:pt x="0" y="7"/>
                    <a:pt x="0" y="4"/>
                    <a:pt x="1" y="2"/>
                  </a:cubicBezTo>
                  <a:cubicBezTo>
                    <a:pt x="2" y="1"/>
                    <a:pt x="4" y="0"/>
                    <a:pt x="6" y="1"/>
                  </a:cubicBezTo>
                  <a:cubicBezTo>
                    <a:pt x="24" y="12"/>
                    <a:pt x="41" y="22"/>
                    <a:pt x="59" y="32"/>
                  </a:cubicBezTo>
                  <a:cubicBezTo>
                    <a:pt x="61" y="33"/>
                    <a:pt x="62" y="35"/>
                    <a:pt x="61" y="37"/>
                  </a:cubicBezTo>
                  <a:cubicBezTo>
                    <a:pt x="60" y="38"/>
                    <a:pt x="60" y="39"/>
                    <a:pt x="59" y="39"/>
                  </a:cubicBezTo>
                  <a:close/>
                </a:path>
              </a:pathLst>
            </a:custGeom>
            <a:solidFill>
              <a:srgbClr val="E09531"/>
            </a:solidFill>
            <a:ln>
              <a:noFill/>
            </a:ln>
          </p:spPr>
          <p:txBody>
            <a:bodyPr lIns="68580" tIns="34290" rIns="68580" bIns="34290">
              <a:normAutofit fontScale="25000" lnSpcReduction="20000"/>
            </a:bodyPr>
            <a:lstStyle/>
            <a:p>
              <a:pPr fontAlgn="auto">
                <a:defRPr/>
              </a:pPr>
              <a:endParaRPr lang="zh-CN" altLang="en-US" sz="1400" noProof="1">
                <a:cs typeface="+mn-ea"/>
                <a:sym typeface="+mn-lt"/>
              </a:endParaRPr>
            </a:p>
          </p:txBody>
        </p:sp>
        <p:sp>
          <p:nvSpPr>
            <p:cNvPr id="52" name="Freeform 56"/>
            <p:cNvSpPr/>
            <p:nvPr/>
          </p:nvSpPr>
          <p:spPr bwMode="auto">
            <a:xfrm>
              <a:off x="4992466" y="6942696"/>
              <a:ext cx="157951" cy="213447"/>
            </a:xfrm>
            <a:custGeom>
              <a:avLst/>
              <a:gdLst>
                <a:gd name="T0" fmla="*/ 6 w 43"/>
                <a:gd name="T1" fmla="*/ 57 h 57"/>
                <a:gd name="T2" fmla="*/ 2 w 43"/>
                <a:gd name="T3" fmla="*/ 56 h 57"/>
                <a:gd name="T4" fmla="*/ 2 w 43"/>
                <a:gd name="T5" fmla="*/ 51 h 57"/>
                <a:gd name="T6" fmla="*/ 36 w 43"/>
                <a:gd name="T7" fmla="*/ 2 h 57"/>
                <a:gd name="T8" fmla="*/ 41 w 43"/>
                <a:gd name="T9" fmla="*/ 1 h 57"/>
                <a:gd name="T10" fmla="*/ 42 w 43"/>
                <a:gd name="T11" fmla="*/ 6 h 57"/>
                <a:gd name="T12" fmla="*/ 8 w 43"/>
                <a:gd name="T13" fmla="*/ 56 h 57"/>
                <a:gd name="T14" fmla="*/ 6 w 43"/>
                <a:gd name="T15" fmla="*/ 57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3" h="57">
                  <a:moveTo>
                    <a:pt x="6" y="57"/>
                  </a:moveTo>
                  <a:cubicBezTo>
                    <a:pt x="5" y="57"/>
                    <a:pt x="3" y="57"/>
                    <a:pt x="2" y="56"/>
                  </a:cubicBezTo>
                  <a:cubicBezTo>
                    <a:pt x="1" y="55"/>
                    <a:pt x="0" y="53"/>
                    <a:pt x="2" y="51"/>
                  </a:cubicBezTo>
                  <a:cubicBezTo>
                    <a:pt x="13" y="35"/>
                    <a:pt x="24" y="19"/>
                    <a:pt x="36" y="2"/>
                  </a:cubicBezTo>
                  <a:cubicBezTo>
                    <a:pt x="37" y="0"/>
                    <a:pt x="39" y="0"/>
                    <a:pt x="41" y="1"/>
                  </a:cubicBezTo>
                  <a:cubicBezTo>
                    <a:pt x="43" y="2"/>
                    <a:pt x="43" y="5"/>
                    <a:pt x="42" y="6"/>
                  </a:cubicBezTo>
                  <a:cubicBezTo>
                    <a:pt x="30" y="23"/>
                    <a:pt x="19" y="40"/>
                    <a:pt x="8" y="56"/>
                  </a:cubicBezTo>
                  <a:cubicBezTo>
                    <a:pt x="7" y="56"/>
                    <a:pt x="6" y="57"/>
                    <a:pt x="6" y="57"/>
                  </a:cubicBezTo>
                  <a:close/>
                </a:path>
              </a:pathLst>
            </a:custGeom>
            <a:solidFill>
              <a:srgbClr val="E09531"/>
            </a:solidFill>
            <a:ln>
              <a:noFill/>
            </a:ln>
          </p:spPr>
          <p:txBody>
            <a:bodyPr lIns="68580" tIns="34290" rIns="68580" bIns="34290">
              <a:normAutofit fontScale="47500" lnSpcReduction="20000"/>
            </a:bodyPr>
            <a:lstStyle/>
            <a:p>
              <a:pPr fontAlgn="auto">
                <a:defRPr/>
              </a:pPr>
              <a:endParaRPr lang="zh-CN" altLang="en-US" sz="1400" noProof="1">
                <a:cs typeface="+mn-ea"/>
                <a:sym typeface="+mn-lt"/>
              </a:endParaRPr>
            </a:p>
          </p:txBody>
        </p:sp>
        <p:sp>
          <p:nvSpPr>
            <p:cNvPr id="53" name="Freeform 57"/>
            <p:cNvSpPr/>
            <p:nvPr/>
          </p:nvSpPr>
          <p:spPr bwMode="auto">
            <a:xfrm>
              <a:off x="5046057" y="6898317"/>
              <a:ext cx="324362" cy="460706"/>
            </a:xfrm>
            <a:custGeom>
              <a:avLst/>
              <a:gdLst>
                <a:gd name="T0" fmla="*/ 5 w 86"/>
                <a:gd name="T1" fmla="*/ 123 h 123"/>
                <a:gd name="T2" fmla="*/ 2 w 86"/>
                <a:gd name="T3" fmla="*/ 122 h 123"/>
                <a:gd name="T4" fmla="*/ 1 w 86"/>
                <a:gd name="T5" fmla="*/ 117 h 123"/>
                <a:gd name="T6" fmla="*/ 79 w 86"/>
                <a:gd name="T7" fmla="*/ 3 h 123"/>
                <a:gd name="T8" fmla="*/ 84 w 86"/>
                <a:gd name="T9" fmla="*/ 2 h 123"/>
                <a:gd name="T10" fmla="*/ 85 w 86"/>
                <a:gd name="T11" fmla="*/ 7 h 123"/>
                <a:gd name="T12" fmla="*/ 7 w 86"/>
                <a:gd name="T13" fmla="*/ 122 h 123"/>
                <a:gd name="T14" fmla="*/ 5 w 86"/>
                <a:gd name="T15" fmla="*/ 123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6" h="123">
                  <a:moveTo>
                    <a:pt x="5" y="123"/>
                  </a:moveTo>
                  <a:cubicBezTo>
                    <a:pt x="4" y="123"/>
                    <a:pt x="3" y="123"/>
                    <a:pt x="2" y="122"/>
                  </a:cubicBezTo>
                  <a:cubicBezTo>
                    <a:pt x="0" y="121"/>
                    <a:pt x="0" y="118"/>
                    <a:pt x="1" y="117"/>
                  </a:cubicBezTo>
                  <a:cubicBezTo>
                    <a:pt x="27" y="80"/>
                    <a:pt x="53" y="42"/>
                    <a:pt x="79" y="3"/>
                  </a:cubicBezTo>
                  <a:cubicBezTo>
                    <a:pt x="80" y="1"/>
                    <a:pt x="83" y="0"/>
                    <a:pt x="84" y="2"/>
                  </a:cubicBezTo>
                  <a:cubicBezTo>
                    <a:pt x="86" y="3"/>
                    <a:pt x="86" y="5"/>
                    <a:pt x="85" y="7"/>
                  </a:cubicBezTo>
                  <a:cubicBezTo>
                    <a:pt x="59" y="46"/>
                    <a:pt x="33" y="85"/>
                    <a:pt x="7" y="122"/>
                  </a:cubicBezTo>
                  <a:cubicBezTo>
                    <a:pt x="6" y="122"/>
                    <a:pt x="6" y="123"/>
                    <a:pt x="5" y="123"/>
                  </a:cubicBezTo>
                </a:path>
              </a:pathLst>
            </a:custGeom>
            <a:solidFill>
              <a:srgbClr val="E09531"/>
            </a:solidFill>
            <a:ln>
              <a:noFill/>
            </a:ln>
          </p:spPr>
          <p:txBody>
            <a:bodyPr lIns="68580" tIns="34290" rIns="68580" bIns="34290">
              <a:normAutofit/>
            </a:bodyPr>
            <a:lstStyle/>
            <a:p>
              <a:pPr fontAlgn="auto">
                <a:defRPr/>
              </a:pPr>
              <a:endParaRPr lang="zh-CN" altLang="en-US" sz="1400" noProof="1">
                <a:cs typeface="+mn-ea"/>
                <a:sym typeface="+mn-lt"/>
              </a:endParaRPr>
            </a:p>
          </p:txBody>
        </p:sp>
        <p:sp>
          <p:nvSpPr>
            <p:cNvPr id="54" name="Freeform 58"/>
            <p:cNvSpPr/>
            <p:nvPr/>
          </p:nvSpPr>
          <p:spPr bwMode="auto">
            <a:xfrm>
              <a:off x="5099647" y="6856050"/>
              <a:ext cx="493597" cy="710080"/>
            </a:xfrm>
            <a:custGeom>
              <a:avLst/>
              <a:gdLst>
                <a:gd name="T0" fmla="*/ 5 w 131"/>
                <a:gd name="T1" fmla="*/ 188 h 189"/>
                <a:gd name="T2" fmla="*/ 2 w 131"/>
                <a:gd name="T3" fmla="*/ 188 h 189"/>
                <a:gd name="T4" fmla="*/ 1 w 131"/>
                <a:gd name="T5" fmla="*/ 182 h 189"/>
                <a:gd name="T6" fmla="*/ 124 w 131"/>
                <a:gd name="T7" fmla="*/ 2 h 189"/>
                <a:gd name="T8" fmla="*/ 129 w 131"/>
                <a:gd name="T9" fmla="*/ 1 h 189"/>
                <a:gd name="T10" fmla="*/ 130 w 131"/>
                <a:gd name="T11" fmla="*/ 6 h 189"/>
                <a:gd name="T12" fmla="*/ 7 w 131"/>
                <a:gd name="T13" fmla="*/ 187 h 189"/>
                <a:gd name="T14" fmla="*/ 5 w 131"/>
                <a:gd name="T15" fmla="*/ 188 h 1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31" h="189">
                  <a:moveTo>
                    <a:pt x="5" y="188"/>
                  </a:moveTo>
                  <a:cubicBezTo>
                    <a:pt x="4" y="189"/>
                    <a:pt x="3" y="188"/>
                    <a:pt x="2" y="188"/>
                  </a:cubicBezTo>
                  <a:cubicBezTo>
                    <a:pt x="0" y="186"/>
                    <a:pt x="0" y="184"/>
                    <a:pt x="1" y="182"/>
                  </a:cubicBezTo>
                  <a:cubicBezTo>
                    <a:pt x="42" y="125"/>
                    <a:pt x="83" y="63"/>
                    <a:pt x="124" y="2"/>
                  </a:cubicBezTo>
                  <a:cubicBezTo>
                    <a:pt x="125" y="0"/>
                    <a:pt x="127" y="0"/>
                    <a:pt x="129" y="1"/>
                  </a:cubicBezTo>
                  <a:cubicBezTo>
                    <a:pt x="131" y="2"/>
                    <a:pt x="131" y="4"/>
                    <a:pt x="130" y="6"/>
                  </a:cubicBezTo>
                  <a:cubicBezTo>
                    <a:pt x="89" y="68"/>
                    <a:pt x="48" y="130"/>
                    <a:pt x="7" y="187"/>
                  </a:cubicBezTo>
                  <a:cubicBezTo>
                    <a:pt x="7" y="188"/>
                    <a:pt x="6" y="188"/>
                    <a:pt x="5" y="188"/>
                  </a:cubicBezTo>
                </a:path>
              </a:pathLst>
            </a:custGeom>
            <a:solidFill>
              <a:srgbClr val="E09531"/>
            </a:solidFill>
            <a:ln>
              <a:noFill/>
            </a:ln>
          </p:spPr>
          <p:txBody>
            <a:bodyPr lIns="68580" tIns="34290" rIns="68580" bIns="34290">
              <a:normAutofit/>
            </a:bodyPr>
            <a:lstStyle/>
            <a:p>
              <a:pPr fontAlgn="auto">
                <a:defRPr/>
              </a:pPr>
              <a:endParaRPr lang="zh-CN" altLang="en-US" sz="1400" noProof="1">
                <a:cs typeface="+mn-ea"/>
                <a:sym typeface="+mn-lt"/>
              </a:endParaRPr>
            </a:p>
          </p:txBody>
        </p:sp>
        <p:sp>
          <p:nvSpPr>
            <p:cNvPr id="55" name="Freeform 59"/>
            <p:cNvSpPr/>
            <p:nvPr/>
          </p:nvSpPr>
          <p:spPr bwMode="auto">
            <a:xfrm>
              <a:off x="5150417" y="6811670"/>
              <a:ext cx="660009" cy="957340"/>
            </a:xfrm>
            <a:custGeom>
              <a:avLst/>
              <a:gdLst>
                <a:gd name="T0" fmla="*/ 5 w 175"/>
                <a:gd name="T1" fmla="*/ 255 h 255"/>
                <a:gd name="T2" fmla="*/ 2 w 175"/>
                <a:gd name="T3" fmla="*/ 254 h 255"/>
                <a:gd name="T4" fmla="*/ 1 w 175"/>
                <a:gd name="T5" fmla="*/ 249 h 255"/>
                <a:gd name="T6" fmla="*/ 168 w 175"/>
                <a:gd name="T7" fmla="*/ 2 h 255"/>
                <a:gd name="T8" fmla="*/ 173 w 175"/>
                <a:gd name="T9" fmla="*/ 1 h 255"/>
                <a:gd name="T10" fmla="*/ 174 w 175"/>
                <a:gd name="T11" fmla="*/ 6 h 255"/>
                <a:gd name="T12" fmla="*/ 7 w 175"/>
                <a:gd name="T13" fmla="*/ 254 h 255"/>
                <a:gd name="T14" fmla="*/ 5 w 175"/>
                <a:gd name="T15" fmla="*/ 255 h 2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75" h="255">
                  <a:moveTo>
                    <a:pt x="5" y="255"/>
                  </a:moveTo>
                  <a:cubicBezTo>
                    <a:pt x="4" y="255"/>
                    <a:pt x="3" y="255"/>
                    <a:pt x="2" y="254"/>
                  </a:cubicBezTo>
                  <a:cubicBezTo>
                    <a:pt x="0" y="253"/>
                    <a:pt x="0" y="251"/>
                    <a:pt x="1" y="249"/>
                  </a:cubicBezTo>
                  <a:cubicBezTo>
                    <a:pt x="57" y="171"/>
                    <a:pt x="113" y="84"/>
                    <a:pt x="168" y="2"/>
                  </a:cubicBezTo>
                  <a:cubicBezTo>
                    <a:pt x="169" y="0"/>
                    <a:pt x="172" y="0"/>
                    <a:pt x="173" y="1"/>
                  </a:cubicBezTo>
                  <a:cubicBezTo>
                    <a:pt x="175" y="2"/>
                    <a:pt x="175" y="4"/>
                    <a:pt x="174" y="6"/>
                  </a:cubicBezTo>
                  <a:cubicBezTo>
                    <a:pt x="119" y="89"/>
                    <a:pt x="63" y="176"/>
                    <a:pt x="7" y="254"/>
                  </a:cubicBezTo>
                  <a:cubicBezTo>
                    <a:pt x="7" y="255"/>
                    <a:pt x="6" y="255"/>
                    <a:pt x="5" y="255"/>
                  </a:cubicBezTo>
                </a:path>
              </a:pathLst>
            </a:custGeom>
            <a:solidFill>
              <a:srgbClr val="E09531"/>
            </a:solidFill>
            <a:ln>
              <a:noFill/>
            </a:ln>
          </p:spPr>
          <p:txBody>
            <a:bodyPr lIns="68580" tIns="34290" rIns="68580" bIns="34290">
              <a:normAutofit/>
            </a:bodyPr>
            <a:lstStyle/>
            <a:p>
              <a:pPr fontAlgn="auto">
                <a:defRPr/>
              </a:pPr>
              <a:endParaRPr lang="zh-CN" altLang="en-US" sz="1400" noProof="1">
                <a:cs typeface="+mn-ea"/>
                <a:sym typeface="+mn-lt"/>
              </a:endParaRPr>
            </a:p>
          </p:txBody>
        </p:sp>
        <p:sp>
          <p:nvSpPr>
            <p:cNvPr id="56" name="Freeform 60"/>
            <p:cNvSpPr/>
            <p:nvPr/>
          </p:nvSpPr>
          <p:spPr bwMode="auto">
            <a:xfrm>
              <a:off x="5361959" y="6999757"/>
              <a:ext cx="493595" cy="724872"/>
            </a:xfrm>
            <a:custGeom>
              <a:avLst/>
              <a:gdLst>
                <a:gd name="T0" fmla="*/ 5 w 131"/>
                <a:gd name="T1" fmla="*/ 193 h 193"/>
                <a:gd name="T2" fmla="*/ 2 w 131"/>
                <a:gd name="T3" fmla="*/ 192 h 193"/>
                <a:gd name="T4" fmla="*/ 1 w 131"/>
                <a:gd name="T5" fmla="*/ 187 h 193"/>
                <a:gd name="T6" fmla="*/ 124 w 131"/>
                <a:gd name="T7" fmla="*/ 2 h 193"/>
                <a:gd name="T8" fmla="*/ 129 w 131"/>
                <a:gd name="T9" fmla="*/ 1 h 193"/>
                <a:gd name="T10" fmla="*/ 130 w 131"/>
                <a:gd name="T11" fmla="*/ 6 h 193"/>
                <a:gd name="T12" fmla="*/ 7 w 131"/>
                <a:gd name="T13" fmla="*/ 191 h 193"/>
                <a:gd name="T14" fmla="*/ 5 w 131"/>
                <a:gd name="T15" fmla="*/ 193 h 1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31" h="193">
                  <a:moveTo>
                    <a:pt x="5" y="193"/>
                  </a:moveTo>
                  <a:cubicBezTo>
                    <a:pt x="4" y="193"/>
                    <a:pt x="3" y="193"/>
                    <a:pt x="2" y="192"/>
                  </a:cubicBezTo>
                  <a:cubicBezTo>
                    <a:pt x="0" y="191"/>
                    <a:pt x="0" y="188"/>
                    <a:pt x="1" y="187"/>
                  </a:cubicBezTo>
                  <a:cubicBezTo>
                    <a:pt x="42" y="126"/>
                    <a:pt x="83" y="63"/>
                    <a:pt x="124" y="2"/>
                  </a:cubicBezTo>
                  <a:cubicBezTo>
                    <a:pt x="125" y="0"/>
                    <a:pt x="127" y="0"/>
                    <a:pt x="129" y="1"/>
                  </a:cubicBezTo>
                  <a:cubicBezTo>
                    <a:pt x="131" y="2"/>
                    <a:pt x="131" y="4"/>
                    <a:pt x="130" y="6"/>
                  </a:cubicBezTo>
                  <a:cubicBezTo>
                    <a:pt x="89" y="67"/>
                    <a:pt x="48" y="131"/>
                    <a:pt x="7" y="191"/>
                  </a:cubicBezTo>
                  <a:cubicBezTo>
                    <a:pt x="7" y="192"/>
                    <a:pt x="6" y="193"/>
                    <a:pt x="5" y="193"/>
                  </a:cubicBezTo>
                </a:path>
              </a:pathLst>
            </a:custGeom>
            <a:solidFill>
              <a:srgbClr val="E09531"/>
            </a:solidFill>
            <a:ln>
              <a:noFill/>
            </a:ln>
          </p:spPr>
          <p:txBody>
            <a:bodyPr lIns="68580" tIns="34290" rIns="68580" bIns="34290">
              <a:normAutofit/>
            </a:bodyPr>
            <a:lstStyle/>
            <a:p>
              <a:pPr fontAlgn="auto">
                <a:defRPr/>
              </a:pPr>
              <a:endParaRPr lang="zh-CN" altLang="en-US" sz="1400" noProof="1">
                <a:cs typeface="+mn-ea"/>
                <a:sym typeface="+mn-lt"/>
              </a:endParaRPr>
            </a:p>
          </p:txBody>
        </p:sp>
        <p:sp>
          <p:nvSpPr>
            <p:cNvPr id="57" name="Freeform 61"/>
            <p:cNvSpPr/>
            <p:nvPr/>
          </p:nvSpPr>
          <p:spPr bwMode="auto">
            <a:xfrm>
              <a:off x="5573499" y="7183616"/>
              <a:ext cx="327184" cy="481840"/>
            </a:xfrm>
            <a:custGeom>
              <a:avLst/>
              <a:gdLst>
                <a:gd name="T0" fmla="*/ 5 w 87"/>
                <a:gd name="T1" fmla="*/ 128 h 128"/>
                <a:gd name="T2" fmla="*/ 2 w 87"/>
                <a:gd name="T3" fmla="*/ 128 h 128"/>
                <a:gd name="T4" fmla="*/ 1 w 87"/>
                <a:gd name="T5" fmla="*/ 122 h 128"/>
                <a:gd name="T6" fmla="*/ 79 w 87"/>
                <a:gd name="T7" fmla="*/ 2 h 128"/>
                <a:gd name="T8" fmla="*/ 85 w 87"/>
                <a:gd name="T9" fmla="*/ 1 h 128"/>
                <a:gd name="T10" fmla="*/ 86 w 87"/>
                <a:gd name="T11" fmla="*/ 6 h 128"/>
                <a:gd name="T12" fmla="*/ 7 w 87"/>
                <a:gd name="T13" fmla="*/ 126 h 128"/>
                <a:gd name="T14" fmla="*/ 5 w 87"/>
                <a:gd name="T15" fmla="*/ 128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7" h="128">
                  <a:moveTo>
                    <a:pt x="5" y="128"/>
                  </a:moveTo>
                  <a:cubicBezTo>
                    <a:pt x="4" y="128"/>
                    <a:pt x="3" y="128"/>
                    <a:pt x="2" y="128"/>
                  </a:cubicBezTo>
                  <a:cubicBezTo>
                    <a:pt x="0" y="126"/>
                    <a:pt x="0" y="124"/>
                    <a:pt x="1" y="122"/>
                  </a:cubicBezTo>
                  <a:cubicBezTo>
                    <a:pt x="27" y="82"/>
                    <a:pt x="53" y="42"/>
                    <a:pt x="79" y="2"/>
                  </a:cubicBezTo>
                  <a:cubicBezTo>
                    <a:pt x="81" y="1"/>
                    <a:pt x="83" y="0"/>
                    <a:pt x="85" y="1"/>
                  </a:cubicBezTo>
                  <a:cubicBezTo>
                    <a:pt x="86" y="2"/>
                    <a:pt x="87" y="5"/>
                    <a:pt x="86" y="6"/>
                  </a:cubicBezTo>
                  <a:cubicBezTo>
                    <a:pt x="59" y="46"/>
                    <a:pt x="33" y="86"/>
                    <a:pt x="7" y="126"/>
                  </a:cubicBezTo>
                  <a:cubicBezTo>
                    <a:pt x="7" y="127"/>
                    <a:pt x="6" y="128"/>
                    <a:pt x="5" y="128"/>
                  </a:cubicBezTo>
                  <a:close/>
                </a:path>
              </a:pathLst>
            </a:custGeom>
            <a:solidFill>
              <a:srgbClr val="E09531"/>
            </a:solidFill>
            <a:ln>
              <a:noFill/>
            </a:ln>
          </p:spPr>
          <p:txBody>
            <a:bodyPr lIns="68580" tIns="34290" rIns="68580" bIns="34290">
              <a:normAutofit/>
            </a:bodyPr>
            <a:lstStyle/>
            <a:p>
              <a:pPr fontAlgn="auto">
                <a:defRPr/>
              </a:pPr>
              <a:endParaRPr lang="zh-CN" altLang="en-US" sz="1400" noProof="1">
                <a:cs typeface="+mn-ea"/>
                <a:sym typeface="+mn-lt"/>
              </a:endParaRPr>
            </a:p>
          </p:txBody>
        </p:sp>
        <p:sp>
          <p:nvSpPr>
            <p:cNvPr id="58" name="Freeform 62"/>
            <p:cNvSpPr/>
            <p:nvPr/>
          </p:nvSpPr>
          <p:spPr bwMode="auto">
            <a:xfrm>
              <a:off x="5782220" y="7367477"/>
              <a:ext cx="160772" cy="228240"/>
            </a:xfrm>
            <a:custGeom>
              <a:avLst/>
              <a:gdLst>
                <a:gd name="T0" fmla="*/ 5 w 42"/>
                <a:gd name="T1" fmla="*/ 61 h 61"/>
                <a:gd name="T2" fmla="*/ 2 w 42"/>
                <a:gd name="T3" fmla="*/ 60 h 61"/>
                <a:gd name="T4" fmla="*/ 1 w 42"/>
                <a:gd name="T5" fmla="*/ 55 h 61"/>
                <a:gd name="T6" fmla="*/ 35 w 42"/>
                <a:gd name="T7" fmla="*/ 2 h 61"/>
                <a:gd name="T8" fmla="*/ 40 w 42"/>
                <a:gd name="T9" fmla="*/ 1 h 61"/>
                <a:gd name="T10" fmla="*/ 41 w 42"/>
                <a:gd name="T11" fmla="*/ 6 h 61"/>
                <a:gd name="T12" fmla="*/ 7 w 42"/>
                <a:gd name="T13" fmla="*/ 59 h 61"/>
                <a:gd name="T14" fmla="*/ 5 w 42"/>
                <a:gd name="T15" fmla="*/ 61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2" h="61">
                  <a:moveTo>
                    <a:pt x="5" y="61"/>
                  </a:moveTo>
                  <a:cubicBezTo>
                    <a:pt x="4" y="61"/>
                    <a:pt x="3" y="61"/>
                    <a:pt x="2" y="60"/>
                  </a:cubicBezTo>
                  <a:cubicBezTo>
                    <a:pt x="0" y="59"/>
                    <a:pt x="0" y="57"/>
                    <a:pt x="1" y="55"/>
                  </a:cubicBezTo>
                  <a:cubicBezTo>
                    <a:pt x="12" y="37"/>
                    <a:pt x="24" y="20"/>
                    <a:pt x="35" y="2"/>
                  </a:cubicBezTo>
                  <a:cubicBezTo>
                    <a:pt x="36" y="1"/>
                    <a:pt x="39" y="0"/>
                    <a:pt x="40" y="1"/>
                  </a:cubicBezTo>
                  <a:cubicBezTo>
                    <a:pt x="42" y="2"/>
                    <a:pt x="42" y="4"/>
                    <a:pt x="41" y="6"/>
                  </a:cubicBezTo>
                  <a:cubicBezTo>
                    <a:pt x="30" y="24"/>
                    <a:pt x="18" y="41"/>
                    <a:pt x="7" y="59"/>
                  </a:cubicBezTo>
                  <a:cubicBezTo>
                    <a:pt x="7" y="60"/>
                    <a:pt x="6" y="60"/>
                    <a:pt x="5" y="61"/>
                  </a:cubicBezTo>
                  <a:close/>
                </a:path>
              </a:pathLst>
            </a:custGeom>
            <a:solidFill>
              <a:srgbClr val="E09531"/>
            </a:solidFill>
            <a:ln>
              <a:noFill/>
            </a:ln>
          </p:spPr>
          <p:txBody>
            <a:bodyPr lIns="68580" tIns="34290" rIns="68580" bIns="34290">
              <a:normAutofit fontScale="55000" lnSpcReduction="20000"/>
            </a:bodyPr>
            <a:lstStyle/>
            <a:p>
              <a:pPr fontAlgn="auto">
                <a:defRPr/>
              </a:pPr>
              <a:endParaRPr lang="zh-CN" altLang="en-US" sz="1400" noProof="1">
                <a:cs typeface="+mn-ea"/>
                <a:sym typeface="+mn-lt"/>
              </a:endParaRPr>
            </a:p>
          </p:txBody>
        </p:sp>
        <p:sp>
          <p:nvSpPr>
            <p:cNvPr id="59" name="Freeform 63"/>
            <p:cNvSpPr/>
            <p:nvPr/>
          </p:nvSpPr>
          <p:spPr bwMode="auto">
            <a:xfrm>
              <a:off x="4882465" y="6555957"/>
              <a:ext cx="284875" cy="228240"/>
            </a:xfrm>
            <a:custGeom>
              <a:avLst/>
              <a:gdLst>
                <a:gd name="T0" fmla="*/ 73 w 76"/>
                <a:gd name="T1" fmla="*/ 60 h 61"/>
                <a:gd name="T2" fmla="*/ 70 w 76"/>
                <a:gd name="T3" fmla="*/ 60 h 61"/>
                <a:gd name="T4" fmla="*/ 2 w 76"/>
                <a:gd name="T5" fmla="*/ 8 h 61"/>
                <a:gd name="T6" fmla="*/ 1 w 76"/>
                <a:gd name="T7" fmla="*/ 2 h 61"/>
                <a:gd name="T8" fmla="*/ 7 w 76"/>
                <a:gd name="T9" fmla="*/ 2 h 61"/>
                <a:gd name="T10" fmla="*/ 74 w 76"/>
                <a:gd name="T11" fmla="*/ 54 h 61"/>
                <a:gd name="T12" fmla="*/ 75 w 76"/>
                <a:gd name="T13" fmla="*/ 59 h 61"/>
                <a:gd name="T14" fmla="*/ 73 w 76"/>
                <a:gd name="T15" fmla="*/ 60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6" h="61">
                  <a:moveTo>
                    <a:pt x="73" y="60"/>
                  </a:moveTo>
                  <a:cubicBezTo>
                    <a:pt x="72" y="61"/>
                    <a:pt x="71" y="60"/>
                    <a:pt x="70" y="60"/>
                  </a:cubicBezTo>
                  <a:cubicBezTo>
                    <a:pt x="2" y="8"/>
                    <a:pt x="2" y="8"/>
                    <a:pt x="2" y="8"/>
                  </a:cubicBezTo>
                  <a:cubicBezTo>
                    <a:pt x="0" y="6"/>
                    <a:pt x="0" y="4"/>
                    <a:pt x="1" y="2"/>
                  </a:cubicBezTo>
                  <a:cubicBezTo>
                    <a:pt x="3" y="1"/>
                    <a:pt x="5" y="0"/>
                    <a:pt x="7" y="2"/>
                  </a:cubicBezTo>
                  <a:cubicBezTo>
                    <a:pt x="74" y="54"/>
                    <a:pt x="74" y="54"/>
                    <a:pt x="74" y="54"/>
                  </a:cubicBezTo>
                  <a:cubicBezTo>
                    <a:pt x="76" y="55"/>
                    <a:pt x="76" y="57"/>
                    <a:pt x="75" y="59"/>
                  </a:cubicBezTo>
                  <a:cubicBezTo>
                    <a:pt x="75" y="60"/>
                    <a:pt x="74" y="60"/>
                    <a:pt x="73" y="60"/>
                  </a:cubicBezTo>
                  <a:close/>
                </a:path>
              </a:pathLst>
            </a:custGeom>
            <a:solidFill>
              <a:srgbClr val="E09531"/>
            </a:solidFill>
            <a:ln>
              <a:noFill/>
            </a:ln>
          </p:spPr>
          <p:txBody>
            <a:bodyPr lIns="68580" tIns="34290" rIns="68580" bIns="34290">
              <a:normAutofit fontScale="60000" lnSpcReduction="20000"/>
            </a:bodyPr>
            <a:lstStyle/>
            <a:p>
              <a:pPr fontAlgn="auto">
                <a:defRPr/>
              </a:pPr>
              <a:endParaRPr lang="zh-CN" altLang="en-US" sz="1400" noProof="1">
                <a:cs typeface="+mn-ea"/>
                <a:sym typeface="+mn-lt"/>
              </a:endParaRPr>
            </a:p>
          </p:txBody>
        </p:sp>
        <p:sp>
          <p:nvSpPr>
            <p:cNvPr id="60" name="Freeform 64"/>
            <p:cNvSpPr/>
            <p:nvPr/>
          </p:nvSpPr>
          <p:spPr bwMode="auto">
            <a:xfrm>
              <a:off x="4944517" y="6507350"/>
              <a:ext cx="163592" cy="327567"/>
            </a:xfrm>
            <a:custGeom>
              <a:avLst/>
              <a:gdLst>
                <a:gd name="T0" fmla="*/ 5 w 43"/>
                <a:gd name="T1" fmla="*/ 86 h 87"/>
                <a:gd name="T2" fmla="*/ 2 w 43"/>
                <a:gd name="T3" fmla="*/ 86 h 87"/>
                <a:gd name="T4" fmla="*/ 1 w 43"/>
                <a:gd name="T5" fmla="*/ 81 h 87"/>
                <a:gd name="T6" fmla="*/ 35 w 43"/>
                <a:gd name="T7" fmla="*/ 3 h 87"/>
                <a:gd name="T8" fmla="*/ 40 w 43"/>
                <a:gd name="T9" fmla="*/ 1 h 87"/>
                <a:gd name="T10" fmla="*/ 42 w 43"/>
                <a:gd name="T11" fmla="*/ 6 h 87"/>
                <a:gd name="T12" fmla="*/ 7 w 43"/>
                <a:gd name="T13" fmla="*/ 84 h 87"/>
                <a:gd name="T14" fmla="*/ 5 w 43"/>
                <a:gd name="T15" fmla="*/ 86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3" h="87">
                  <a:moveTo>
                    <a:pt x="5" y="86"/>
                  </a:moveTo>
                  <a:cubicBezTo>
                    <a:pt x="4" y="87"/>
                    <a:pt x="3" y="86"/>
                    <a:pt x="2" y="86"/>
                  </a:cubicBezTo>
                  <a:cubicBezTo>
                    <a:pt x="1" y="85"/>
                    <a:pt x="0" y="83"/>
                    <a:pt x="1" y="81"/>
                  </a:cubicBezTo>
                  <a:cubicBezTo>
                    <a:pt x="35" y="3"/>
                    <a:pt x="35" y="3"/>
                    <a:pt x="35" y="3"/>
                  </a:cubicBezTo>
                  <a:cubicBezTo>
                    <a:pt x="36" y="1"/>
                    <a:pt x="38" y="0"/>
                    <a:pt x="40" y="1"/>
                  </a:cubicBezTo>
                  <a:cubicBezTo>
                    <a:pt x="42" y="2"/>
                    <a:pt x="43" y="4"/>
                    <a:pt x="42" y="6"/>
                  </a:cubicBezTo>
                  <a:cubicBezTo>
                    <a:pt x="7" y="84"/>
                    <a:pt x="7" y="84"/>
                    <a:pt x="7" y="84"/>
                  </a:cubicBezTo>
                  <a:cubicBezTo>
                    <a:pt x="7" y="85"/>
                    <a:pt x="6" y="86"/>
                    <a:pt x="5" y="86"/>
                  </a:cubicBezTo>
                  <a:close/>
                </a:path>
              </a:pathLst>
            </a:custGeom>
            <a:solidFill>
              <a:srgbClr val="E09531"/>
            </a:solidFill>
            <a:ln>
              <a:noFill/>
            </a:ln>
          </p:spPr>
          <p:txBody>
            <a:bodyPr lIns="68580" tIns="34290" rIns="68580" bIns="34290">
              <a:normAutofit fontScale="92500" lnSpcReduction="20000"/>
            </a:bodyPr>
            <a:lstStyle/>
            <a:p>
              <a:pPr fontAlgn="auto">
                <a:defRPr/>
              </a:pPr>
              <a:endParaRPr lang="zh-CN" altLang="en-US" sz="1400" noProof="1">
                <a:cs typeface="+mn-ea"/>
                <a:sym typeface="+mn-lt"/>
              </a:endParaRPr>
            </a:p>
          </p:txBody>
        </p:sp>
        <p:sp>
          <p:nvSpPr>
            <p:cNvPr id="61" name="Freeform 65"/>
            <p:cNvSpPr/>
            <p:nvPr/>
          </p:nvSpPr>
          <p:spPr bwMode="auto">
            <a:xfrm>
              <a:off x="5074263" y="6507350"/>
              <a:ext cx="287696" cy="228240"/>
            </a:xfrm>
            <a:custGeom>
              <a:avLst/>
              <a:gdLst>
                <a:gd name="T0" fmla="*/ 73 w 77"/>
                <a:gd name="T1" fmla="*/ 60 h 61"/>
                <a:gd name="T2" fmla="*/ 70 w 77"/>
                <a:gd name="T3" fmla="*/ 60 h 61"/>
                <a:gd name="T4" fmla="*/ 2 w 77"/>
                <a:gd name="T5" fmla="*/ 7 h 61"/>
                <a:gd name="T6" fmla="*/ 2 w 77"/>
                <a:gd name="T7" fmla="*/ 2 h 61"/>
                <a:gd name="T8" fmla="*/ 7 w 77"/>
                <a:gd name="T9" fmla="*/ 2 h 61"/>
                <a:gd name="T10" fmla="*/ 75 w 77"/>
                <a:gd name="T11" fmla="*/ 54 h 61"/>
                <a:gd name="T12" fmla="*/ 75 w 77"/>
                <a:gd name="T13" fmla="*/ 59 h 61"/>
                <a:gd name="T14" fmla="*/ 73 w 77"/>
                <a:gd name="T15" fmla="*/ 60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7" h="61">
                  <a:moveTo>
                    <a:pt x="73" y="60"/>
                  </a:moveTo>
                  <a:cubicBezTo>
                    <a:pt x="72" y="61"/>
                    <a:pt x="71" y="60"/>
                    <a:pt x="70" y="60"/>
                  </a:cubicBezTo>
                  <a:cubicBezTo>
                    <a:pt x="2" y="7"/>
                    <a:pt x="2" y="7"/>
                    <a:pt x="2" y="7"/>
                  </a:cubicBezTo>
                  <a:cubicBezTo>
                    <a:pt x="1" y="6"/>
                    <a:pt x="0" y="4"/>
                    <a:pt x="2" y="2"/>
                  </a:cubicBezTo>
                  <a:cubicBezTo>
                    <a:pt x="3" y="1"/>
                    <a:pt x="5" y="0"/>
                    <a:pt x="7" y="2"/>
                  </a:cubicBezTo>
                  <a:cubicBezTo>
                    <a:pt x="75" y="54"/>
                    <a:pt x="75" y="54"/>
                    <a:pt x="75" y="54"/>
                  </a:cubicBezTo>
                  <a:cubicBezTo>
                    <a:pt x="76" y="55"/>
                    <a:pt x="77" y="57"/>
                    <a:pt x="75" y="59"/>
                  </a:cubicBezTo>
                  <a:cubicBezTo>
                    <a:pt x="75" y="60"/>
                    <a:pt x="74" y="60"/>
                    <a:pt x="73" y="60"/>
                  </a:cubicBezTo>
                  <a:close/>
                </a:path>
              </a:pathLst>
            </a:custGeom>
            <a:solidFill>
              <a:srgbClr val="E09531"/>
            </a:solidFill>
            <a:ln>
              <a:noFill/>
            </a:ln>
          </p:spPr>
          <p:txBody>
            <a:bodyPr lIns="68580" tIns="34290" rIns="68580" bIns="34290">
              <a:normAutofit fontScale="60000" lnSpcReduction="20000"/>
            </a:bodyPr>
            <a:lstStyle/>
            <a:p>
              <a:pPr fontAlgn="auto">
                <a:defRPr/>
              </a:pPr>
              <a:endParaRPr lang="zh-CN" altLang="en-US" sz="1400" noProof="1">
                <a:cs typeface="+mn-ea"/>
                <a:sym typeface="+mn-lt"/>
              </a:endParaRPr>
            </a:p>
          </p:txBody>
        </p:sp>
        <p:sp>
          <p:nvSpPr>
            <p:cNvPr id="62" name="Freeform 66"/>
            <p:cNvSpPr/>
            <p:nvPr/>
          </p:nvSpPr>
          <p:spPr bwMode="auto">
            <a:xfrm>
              <a:off x="5136315" y="6458744"/>
              <a:ext cx="163592" cy="323339"/>
            </a:xfrm>
            <a:custGeom>
              <a:avLst/>
              <a:gdLst>
                <a:gd name="T0" fmla="*/ 5 w 43"/>
                <a:gd name="T1" fmla="*/ 86 h 86"/>
                <a:gd name="T2" fmla="*/ 3 w 43"/>
                <a:gd name="T3" fmla="*/ 86 h 86"/>
                <a:gd name="T4" fmla="*/ 1 w 43"/>
                <a:gd name="T5" fmla="*/ 81 h 86"/>
                <a:gd name="T6" fmla="*/ 35 w 43"/>
                <a:gd name="T7" fmla="*/ 3 h 86"/>
                <a:gd name="T8" fmla="*/ 40 w 43"/>
                <a:gd name="T9" fmla="*/ 1 h 86"/>
                <a:gd name="T10" fmla="*/ 42 w 43"/>
                <a:gd name="T11" fmla="*/ 6 h 86"/>
                <a:gd name="T12" fmla="*/ 8 w 43"/>
                <a:gd name="T13" fmla="*/ 84 h 86"/>
                <a:gd name="T14" fmla="*/ 5 w 43"/>
                <a:gd name="T15" fmla="*/ 86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3" h="86">
                  <a:moveTo>
                    <a:pt x="5" y="86"/>
                  </a:moveTo>
                  <a:cubicBezTo>
                    <a:pt x="4" y="86"/>
                    <a:pt x="3" y="86"/>
                    <a:pt x="3" y="86"/>
                  </a:cubicBezTo>
                  <a:cubicBezTo>
                    <a:pt x="1" y="85"/>
                    <a:pt x="0" y="83"/>
                    <a:pt x="1" y="81"/>
                  </a:cubicBezTo>
                  <a:cubicBezTo>
                    <a:pt x="35" y="3"/>
                    <a:pt x="35" y="3"/>
                    <a:pt x="35" y="3"/>
                  </a:cubicBezTo>
                  <a:cubicBezTo>
                    <a:pt x="36" y="1"/>
                    <a:pt x="38" y="0"/>
                    <a:pt x="40" y="1"/>
                  </a:cubicBezTo>
                  <a:cubicBezTo>
                    <a:pt x="42" y="2"/>
                    <a:pt x="43" y="4"/>
                    <a:pt x="42" y="6"/>
                  </a:cubicBezTo>
                  <a:cubicBezTo>
                    <a:pt x="8" y="84"/>
                    <a:pt x="8" y="84"/>
                    <a:pt x="8" y="84"/>
                  </a:cubicBezTo>
                  <a:cubicBezTo>
                    <a:pt x="7" y="85"/>
                    <a:pt x="6" y="86"/>
                    <a:pt x="5" y="86"/>
                  </a:cubicBezTo>
                </a:path>
              </a:pathLst>
            </a:custGeom>
            <a:solidFill>
              <a:srgbClr val="E09531"/>
            </a:solidFill>
            <a:ln>
              <a:noFill/>
            </a:ln>
          </p:spPr>
          <p:txBody>
            <a:bodyPr lIns="68580" tIns="34290" rIns="68580" bIns="34290">
              <a:normAutofit fontScale="92500" lnSpcReduction="20000"/>
            </a:bodyPr>
            <a:lstStyle/>
            <a:p>
              <a:pPr fontAlgn="auto">
                <a:defRPr/>
              </a:pPr>
              <a:endParaRPr lang="zh-CN" altLang="en-US" sz="1400" noProof="1">
                <a:cs typeface="+mn-ea"/>
                <a:sym typeface="+mn-lt"/>
              </a:endParaRPr>
            </a:p>
          </p:txBody>
        </p:sp>
        <p:sp>
          <p:nvSpPr>
            <p:cNvPr id="63" name="Freeform 67"/>
            <p:cNvSpPr/>
            <p:nvPr/>
          </p:nvSpPr>
          <p:spPr bwMode="auto">
            <a:xfrm>
              <a:off x="5268880" y="6458744"/>
              <a:ext cx="284876" cy="224013"/>
            </a:xfrm>
            <a:custGeom>
              <a:avLst/>
              <a:gdLst>
                <a:gd name="T0" fmla="*/ 72 w 76"/>
                <a:gd name="T1" fmla="*/ 60 h 60"/>
                <a:gd name="T2" fmla="*/ 69 w 76"/>
                <a:gd name="T3" fmla="*/ 60 h 60"/>
                <a:gd name="T4" fmla="*/ 1 w 76"/>
                <a:gd name="T5" fmla="*/ 7 h 60"/>
                <a:gd name="T6" fmla="*/ 1 w 76"/>
                <a:gd name="T7" fmla="*/ 2 h 60"/>
                <a:gd name="T8" fmla="*/ 6 w 76"/>
                <a:gd name="T9" fmla="*/ 1 h 60"/>
                <a:gd name="T10" fmla="*/ 74 w 76"/>
                <a:gd name="T11" fmla="*/ 54 h 60"/>
                <a:gd name="T12" fmla="*/ 75 w 76"/>
                <a:gd name="T13" fmla="*/ 59 h 60"/>
                <a:gd name="T14" fmla="*/ 72 w 76"/>
                <a:gd name="T15" fmla="*/ 6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6" h="60">
                  <a:moveTo>
                    <a:pt x="72" y="60"/>
                  </a:moveTo>
                  <a:cubicBezTo>
                    <a:pt x="71" y="60"/>
                    <a:pt x="70" y="60"/>
                    <a:pt x="69" y="60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0" y="6"/>
                    <a:pt x="0" y="4"/>
                    <a:pt x="1" y="2"/>
                  </a:cubicBezTo>
                  <a:cubicBezTo>
                    <a:pt x="2" y="1"/>
                    <a:pt x="4" y="0"/>
                    <a:pt x="6" y="1"/>
                  </a:cubicBezTo>
                  <a:cubicBezTo>
                    <a:pt x="74" y="54"/>
                    <a:pt x="74" y="54"/>
                    <a:pt x="74" y="54"/>
                  </a:cubicBezTo>
                  <a:cubicBezTo>
                    <a:pt x="75" y="55"/>
                    <a:pt x="76" y="57"/>
                    <a:pt x="75" y="59"/>
                  </a:cubicBezTo>
                  <a:cubicBezTo>
                    <a:pt x="74" y="60"/>
                    <a:pt x="73" y="60"/>
                    <a:pt x="72" y="60"/>
                  </a:cubicBezTo>
                </a:path>
              </a:pathLst>
            </a:custGeom>
            <a:solidFill>
              <a:srgbClr val="E09531"/>
            </a:solidFill>
            <a:ln>
              <a:noFill/>
            </a:ln>
          </p:spPr>
          <p:txBody>
            <a:bodyPr lIns="68580" tIns="34290" rIns="68580" bIns="34290">
              <a:normAutofit fontScale="60000" lnSpcReduction="20000"/>
            </a:bodyPr>
            <a:lstStyle/>
            <a:p>
              <a:pPr fontAlgn="auto">
                <a:defRPr/>
              </a:pPr>
              <a:endParaRPr lang="zh-CN" altLang="en-US" sz="1400" noProof="1">
                <a:cs typeface="+mn-ea"/>
                <a:sym typeface="+mn-lt"/>
              </a:endParaRPr>
            </a:p>
          </p:txBody>
        </p:sp>
        <p:sp>
          <p:nvSpPr>
            <p:cNvPr id="64" name="Freeform 68"/>
            <p:cNvSpPr/>
            <p:nvPr/>
          </p:nvSpPr>
          <p:spPr bwMode="auto">
            <a:xfrm>
              <a:off x="5328112" y="6410137"/>
              <a:ext cx="163592" cy="323340"/>
            </a:xfrm>
            <a:custGeom>
              <a:avLst/>
              <a:gdLst>
                <a:gd name="T0" fmla="*/ 5 w 43"/>
                <a:gd name="T1" fmla="*/ 86 h 86"/>
                <a:gd name="T2" fmla="*/ 3 w 43"/>
                <a:gd name="T3" fmla="*/ 86 h 86"/>
                <a:gd name="T4" fmla="*/ 1 w 43"/>
                <a:gd name="T5" fmla="*/ 81 h 86"/>
                <a:gd name="T6" fmla="*/ 35 w 43"/>
                <a:gd name="T7" fmla="*/ 3 h 86"/>
                <a:gd name="T8" fmla="*/ 40 w 43"/>
                <a:gd name="T9" fmla="*/ 1 h 86"/>
                <a:gd name="T10" fmla="*/ 42 w 43"/>
                <a:gd name="T11" fmla="*/ 6 h 86"/>
                <a:gd name="T12" fmla="*/ 8 w 43"/>
                <a:gd name="T13" fmla="*/ 84 h 86"/>
                <a:gd name="T14" fmla="*/ 5 w 43"/>
                <a:gd name="T15" fmla="*/ 86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3" h="86">
                  <a:moveTo>
                    <a:pt x="5" y="86"/>
                  </a:moveTo>
                  <a:cubicBezTo>
                    <a:pt x="4" y="86"/>
                    <a:pt x="4" y="86"/>
                    <a:pt x="3" y="86"/>
                  </a:cubicBezTo>
                  <a:cubicBezTo>
                    <a:pt x="1" y="85"/>
                    <a:pt x="0" y="83"/>
                    <a:pt x="1" y="81"/>
                  </a:cubicBezTo>
                  <a:cubicBezTo>
                    <a:pt x="35" y="3"/>
                    <a:pt x="35" y="3"/>
                    <a:pt x="35" y="3"/>
                  </a:cubicBezTo>
                  <a:cubicBezTo>
                    <a:pt x="36" y="1"/>
                    <a:pt x="39" y="0"/>
                    <a:pt x="40" y="1"/>
                  </a:cubicBezTo>
                  <a:cubicBezTo>
                    <a:pt x="42" y="2"/>
                    <a:pt x="43" y="4"/>
                    <a:pt x="42" y="6"/>
                  </a:cubicBezTo>
                  <a:cubicBezTo>
                    <a:pt x="8" y="84"/>
                    <a:pt x="8" y="84"/>
                    <a:pt x="8" y="84"/>
                  </a:cubicBezTo>
                  <a:cubicBezTo>
                    <a:pt x="7" y="85"/>
                    <a:pt x="6" y="86"/>
                    <a:pt x="5" y="86"/>
                  </a:cubicBezTo>
                </a:path>
              </a:pathLst>
            </a:custGeom>
            <a:solidFill>
              <a:srgbClr val="E09531"/>
            </a:solidFill>
            <a:ln>
              <a:noFill/>
            </a:ln>
          </p:spPr>
          <p:txBody>
            <a:bodyPr lIns="68580" tIns="34290" rIns="68580" bIns="34290">
              <a:normAutofit fontScale="92500" lnSpcReduction="20000"/>
            </a:bodyPr>
            <a:lstStyle/>
            <a:p>
              <a:pPr fontAlgn="auto">
                <a:defRPr/>
              </a:pPr>
              <a:endParaRPr lang="zh-CN" altLang="en-US" sz="1400" noProof="1">
                <a:cs typeface="+mn-ea"/>
                <a:sym typeface="+mn-lt"/>
              </a:endParaRPr>
            </a:p>
          </p:txBody>
        </p:sp>
        <p:sp>
          <p:nvSpPr>
            <p:cNvPr id="65" name="Freeform 69"/>
            <p:cNvSpPr/>
            <p:nvPr/>
          </p:nvSpPr>
          <p:spPr bwMode="auto">
            <a:xfrm>
              <a:off x="5460677" y="6410137"/>
              <a:ext cx="284876" cy="226127"/>
            </a:xfrm>
            <a:custGeom>
              <a:avLst/>
              <a:gdLst>
                <a:gd name="T0" fmla="*/ 73 w 76"/>
                <a:gd name="T1" fmla="*/ 60 h 60"/>
                <a:gd name="T2" fmla="*/ 69 w 76"/>
                <a:gd name="T3" fmla="*/ 60 h 60"/>
                <a:gd name="T4" fmla="*/ 2 w 76"/>
                <a:gd name="T5" fmla="*/ 7 h 60"/>
                <a:gd name="T6" fmla="*/ 1 w 76"/>
                <a:gd name="T7" fmla="*/ 2 h 60"/>
                <a:gd name="T8" fmla="*/ 6 w 76"/>
                <a:gd name="T9" fmla="*/ 1 h 60"/>
                <a:gd name="T10" fmla="*/ 74 w 76"/>
                <a:gd name="T11" fmla="*/ 54 h 60"/>
                <a:gd name="T12" fmla="*/ 75 w 76"/>
                <a:gd name="T13" fmla="*/ 59 h 60"/>
                <a:gd name="T14" fmla="*/ 73 w 76"/>
                <a:gd name="T15" fmla="*/ 6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6" h="60">
                  <a:moveTo>
                    <a:pt x="73" y="60"/>
                  </a:moveTo>
                  <a:cubicBezTo>
                    <a:pt x="72" y="60"/>
                    <a:pt x="70" y="60"/>
                    <a:pt x="69" y="60"/>
                  </a:cubicBezTo>
                  <a:cubicBezTo>
                    <a:pt x="2" y="7"/>
                    <a:pt x="2" y="7"/>
                    <a:pt x="2" y="7"/>
                  </a:cubicBezTo>
                  <a:cubicBezTo>
                    <a:pt x="0" y="6"/>
                    <a:pt x="0" y="4"/>
                    <a:pt x="1" y="2"/>
                  </a:cubicBezTo>
                  <a:cubicBezTo>
                    <a:pt x="2" y="0"/>
                    <a:pt x="5" y="0"/>
                    <a:pt x="6" y="1"/>
                  </a:cubicBezTo>
                  <a:cubicBezTo>
                    <a:pt x="74" y="54"/>
                    <a:pt x="74" y="54"/>
                    <a:pt x="74" y="54"/>
                  </a:cubicBezTo>
                  <a:cubicBezTo>
                    <a:pt x="76" y="55"/>
                    <a:pt x="76" y="57"/>
                    <a:pt x="75" y="59"/>
                  </a:cubicBezTo>
                  <a:cubicBezTo>
                    <a:pt x="74" y="60"/>
                    <a:pt x="73" y="60"/>
                    <a:pt x="73" y="60"/>
                  </a:cubicBezTo>
                </a:path>
              </a:pathLst>
            </a:custGeom>
            <a:solidFill>
              <a:srgbClr val="E09531"/>
            </a:solidFill>
            <a:ln>
              <a:noFill/>
            </a:ln>
          </p:spPr>
          <p:txBody>
            <a:bodyPr lIns="68580" tIns="34290" rIns="68580" bIns="34290">
              <a:normAutofit fontScale="60000" lnSpcReduction="20000"/>
            </a:bodyPr>
            <a:lstStyle/>
            <a:p>
              <a:pPr fontAlgn="auto">
                <a:defRPr/>
              </a:pPr>
              <a:endParaRPr lang="zh-CN" altLang="en-US" sz="1400" noProof="1">
                <a:cs typeface="+mn-ea"/>
                <a:sym typeface="+mn-lt"/>
              </a:endParaRPr>
            </a:p>
          </p:txBody>
        </p:sp>
        <p:sp>
          <p:nvSpPr>
            <p:cNvPr id="66" name="Freeform 70"/>
            <p:cNvSpPr/>
            <p:nvPr/>
          </p:nvSpPr>
          <p:spPr bwMode="auto">
            <a:xfrm>
              <a:off x="5522729" y="6361531"/>
              <a:ext cx="157951" cy="321226"/>
            </a:xfrm>
            <a:custGeom>
              <a:avLst/>
              <a:gdLst>
                <a:gd name="T0" fmla="*/ 5 w 43"/>
                <a:gd name="T1" fmla="*/ 86 h 86"/>
                <a:gd name="T2" fmla="*/ 3 w 43"/>
                <a:gd name="T3" fmla="*/ 86 h 86"/>
                <a:gd name="T4" fmla="*/ 1 w 43"/>
                <a:gd name="T5" fmla="*/ 81 h 86"/>
                <a:gd name="T6" fmla="*/ 36 w 43"/>
                <a:gd name="T7" fmla="*/ 3 h 86"/>
                <a:gd name="T8" fmla="*/ 41 w 43"/>
                <a:gd name="T9" fmla="*/ 1 h 86"/>
                <a:gd name="T10" fmla="*/ 43 w 43"/>
                <a:gd name="T11" fmla="*/ 6 h 86"/>
                <a:gd name="T12" fmla="*/ 8 w 43"/>
                <a:gd name="T13" fmla="*/ 84 h 86"/>
                <a:gd name="T14" fmla="*/ 5 w 43"/>
                <a:gd name="T15" fmla="*/ 86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3" h="86">
                  <a:moveTo>
                    <a:pt x="5" y="86"/>
                  </a:moveTo>
                  <a:cubicBezTo>
                    <a:pt x="5" y="86"/>
                    <a:pt x="4" y="86"/>
                    <a:pt x="3" y="86"/>
                  </a:cubicBezTo>
                  <a:cubicBezTo>
                    <a:pt x="1" y="85"/>
                    <a:pt x="0" y="83"/>
                    <a:pt x="1" y="81"/>
                  </a:cubicBezTo>
                  <a:cubicBezTo>
                    <a:pt x="36" y="3"/>
                    <a:pt x="36" y="3"/>
                    <a:pt x="36" y="3"/>
                  </a:cubicBezTo>
                  <a:cubicBezTo>
                    <a:pt x="36" y="1"/>
                    <a:pt x="39" y="0"/>
                    <a:pt x="41" y="1"/>
                  </a:cubicBezTo>
                  <a:cubicBezTo>
                    <a:pt x="43" y="2"/>
                    <a:pt x="43" y="4"/>
                    <a:pt x="43" y="6"/>
                  </a:cubicBezTo>
                  <a:cubicBezTo>
                    <a:pt x="8" y="84"/>
                    <a:pt x="8" y="84"/>
                    <a:pt x="8" y="84"/>
                  </a:cubicBezTo>
                  <a:cubicBezTo>
                    <a:pt x="7" y="85"/>
                    <a:pt x="7" y="86"/>
                    <a:pt x="5" y="86"/>
                  </a:cubicBezTo>
                </a:path>
              </a:pathLst>
            </a:custGeom>
            <a:solidFill>
              <a:srgbClr val="E09531"/>
            </a:solidFill>
            <a:ln>
              <a:noFill/>
            </a:ln>
          </p:spPr>
          <p:txBody>
            <a:bodyPr lIns="68580" tIns="34290" rIns="68580" bIns="34290">
              <a:normAutofit fontScale="92500" lnSpcReduction="20000"/>
            </a:bodyPr>
            <a:lstStyle/>
            <a:p>
              <a:pPr fontAlgn="auto">
                <a:defRPr/>
              </a:pPr>
              <a:endParaRPr lang="zh-CN" altLang="en-US" sz="1400" noProof="1">
                <a:cs typeface="+mn-ea"/>
                <a:sym typeface="+mn-lt"/>
              </a:endParaRPr>
            </a:p>
          </p:txBody>
        </p:sp>
        <p:sp>
          <p:nvSpPr>
            <p:cNvPr id="67" name="Freeform 71"/>
            <p:cNvSpPr/>
            <p:nvPr/>
          </p:nvSpPr>
          <p:spPr bwMode="auto">
            <a:xfrm>
              <a:off x="4321175" y="5211878"/>
              <a:ext cx="1771305" cy="1341965"/>
            </a:xfrm>
            <a:custGeom>
              <a:avLst/>
              <a:gdLst>
                <a:gd name="T0" fmla="*/ 411 w 471"/>
                <a:gd name="T1" fmla="*/ 160 h 357"/>
                <a:gd name="T2" fmla="*/ 411 w 471"/>
                <a:gd name="T3" fmla="*/ 159 h 357"/>
                <a:gd name="T4" fmla="*/ 177 w 471"/>
                <a:gd name="T5" fmla="*/ 26 h 357"/>
                <a:gd name="T6" fmla="*/ 35 w 471"/>
                <a:gd name="T7" fmla="*/ 255 h 357"/>
                <a:gd name="T8" fmla="*/ 35 w 471"/>
                <a:gd name="T9" fmla="*/ 256 h 357"/>
                <a:gd name="T10" fmla="*/ 6 w 471"/>
                <a:gd name="T11" fmla="*/ 314 h 357"/>
                <a:gd name="T12" fmla="*/ 67 w 471"/>
                <a:gd name="T13" fmla="*/ 350 h 357"/>
                <a:gd name="T14" fmla="*/ 428 w 471"/>
                <a:gd name="T15" fmla="*/ 258 h 357"/>
                <a:gd name="T16" fmla="*/ 464 w 471"/>
                <a:gd name="T17" fmla="*/ 197 h 357"/>
                <a:gd name="T18" fmla="*/ 411 w 471"/>
                <a:gd name="T19" fmla="*/ 160 h 3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71" h="357">
                  <a:moveTo>
                    <a:pt x="411" y="160"/>
                  </a:moveTo>
                  <a:cubicBezTo>
                    <a:pt x="411" y="159"/>
                    <a:pt x="411" y="159"/>
                    <a:pt x="411" y="159"/>
                  </a:cubicBezTo>
                  <a:cubicBezTo>
                    <a:pt x="386" y="59"/>
                    <a:pt x="281" y="0"/>
                    <a:pt x="177" y="26"/>
                  </a:cubicBezTo>
                  <a:cubicBezTo>
                    <a:pt x="73" y="53"/>
                    <a:pt x="9" y="155"/>
                    <a:pt x="35" y="255"/>
                  </a:cubicBezTo>
                  <a:cubicBezTo>
                    <a:pt x="35" y="256"/>
                    <a:pt x="35" y="256"/>
                    <a:pt x="35" y="256"/>
                  </a:cubicBezTo>
                  <a:cubicBezTo>
                    <a:pt x="13" y="266"/>
                    <a:pt x="0" y="290"/>
                    <a:pt x="6" y="314"/>
                  </a:cubicBezTo>
                  <a:cubicBezTo>
                    <a:pt x="13" y="340"/>
                    <a:pt x="40" y="357"/>
                    <a:pt x="67" y="350"/>
                  </a:cubicBezTo>
                  <a:cubicBezTo>
                    <a:pt x="428" y="258"/>
                    <a:pt x="428" y="258"/>
                    <a:pt x="428" y="258"/>
                  </a:cubicBezTo>
                  <a:cubicBezTo>
                    <a:pt x="455" y="251"/>
                    <a:pt x="471" y="224"/>
                    <a:pt x="464" y="197"/>
                  </a:cubicBezTo>
                  <a:cubicBezTo>
                    <a:pt x="458" y="173"/>
                    <a:pt x="435" y="158"/>
                    <a:pt x="411" y="160"/>
                  </a:cubicBezTo>
                  <a:close/>
                </a:path>
              </a:pathLst>
            </a:cu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</p:spPr>
          <p:txBody>
            <a:bodyPr lIns="68580" tIns="34290" rIns="68580" bIns="34290">
              <a:normAutofit/>
            </a:bodyPr>
            <a:lstStyle/>
            <a:p>
              <a:pPr fontAlgn="auto">
                <a:defRPr/>
              </a:pPr>
              <a:endParaRPr lang="zh-CN" altLang="en-US" sz="1400" noProof="1">
                <a:cs typeface="+mn-ea"/>
                <a:sym typeface="+mn-lt"/>
              </a:endParaRPr>
            </a:p>
          </p:txBody>
        </p:sp>
        <p:sp>
          <p:nvSpPr>
            <p:cNvPr id="68" name="Freeform 72"/>
            <p:cNvSpPr/>
            <p:nvPr/>
          </p:nvSpPr>
          <p:spPr bwMode="auto">
            <a:xfrm>
              <a:off x="5328112" y="6927904"/>
              <a:ext cx="1125399" cy="1039759"/>
            </a:xfrm>
            <a:custGeom>
              <a:avLst/>
              <a:gdLst>
                <a:gd name="T0" fmla="*/ 299 w 299"/>
                <a:gd name="T1" fmla="*/ 0 h 277"/>
                <a:gd name="T2" fmla="*/ 0 w 299"/>
                <a:gd name="T3" fmla="*/ 0 h 277"/>
                <a:gd name="T4" fmla="*/ 13 w 299"/>
                <a:gd name="T5" fmla="*/ 265 h 277"/>
                <a:gd name="T6" fmla="*/ 286 w 299"/>
                <a:gd name="T7" fmla="*/ 265 h 277"/>
                <a:gd name="T8" fmla="*/ 299 w 299"/>
                <a:gd name="T9" fmla="*/ 0 h 2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9" h="277">
                  <a:moveTo>
                    <a:pt x="299" y="0"/>
                  </a:moveTo>
                  <a:cubicBezTo>
                    <a:pt x="199" y="0"/>
                    <a:pt x="100" y="0"/>
                    <a:pt x="0" y="0"/>
                  </a:cubicBezTo>
                  <a:cubicBezTo>
                    <a:pt x="4" y="88"/>
                    <a:pt x="9" y="176"/>
                    <a:pt x="13" y="265"/>
                  </a:cubicBezTo>
                  <a:cubicBezTo>
                    <a:pt x="103" y="277"/>
                    <a:pt x="196" y="277"/>
                    <a:pt x="286" y="265"/>
                  </a:cubicBezTo>
                  <a:cubicBezTo>
                    <a:pt x="291" y="176"/>
                    <a:pt x="295" y="88"/>
                    <a:pt x="299" y="0"/>
                  </a:cubicBezTo>
                </a:path>
              </a:pathLst>
            </a:custGeom>
            <a:solidFill>
              <a:srgbClr val="FCCC43"/>
            </a:solidFill>
            <a:ln>
              <a:noFill/>
            </a:ln>
          </p:spPr>
          <p:txBody>
            <a:bodyPr lIns="68580" tIns="34290" rIns="68580" bIns="34290">
              <a:normAutofit/>
            </a:bodyPr>
            <a:lstStyle/>
            <a:p>
              <a:pPr fontAlgn="auto">
                <a:defRPr/>
              </a:pPr>
              <a:endParaRPr lang="zh-CN" altLang="en-US" sz="1400" noProof="1">
                <a:cs typeface="+mn-ea"/>
                <a:sym typeface="+mn-lt"/>
              </a:endParaRPr>
            </a:p>
          </p:txBody>
        </p:sp>
        <p:sp>
          <p:nvSpPr>
            <p:cNvPr id="69" name="Freeform 73"/>
            <p:cNvSpPr/>
            <p:nvPr/>
          </p:nvSpPr>
          <p:spPr bwMode="auto">
            <a:xfrm>
              <a:off x="5895042" y="6919450"/>
              <a:ext cx="132567" cy="8453"/>
            </a:xfrm>
            <a:custGeom>
              <a:avLst/>
              <a:gdLst>
                <a:gd name="T0" fmla="*/ 2 w 35"/>
                <a:gd name="T1" fmla="*/ 0 h 2"/>
                <a:gd name="T2" fmla="*/ 0 w 35"/>
                <a:gd name="T3" fmla="*/ 0 h 2"/>
                <a:gd name="T4" fmla="*/ 0 w 35"/>
                <a:gd name="T5" fmla="*/ 2 h 2"/>
                <a:gd name="T6" fmla="*/ 34 w 35"/>
                <a:gd name="T7" fmla="*/ 2 h 2"/>
                <a:gd name="T8" fmla="*/ 35 w 35"/>
                <a:gd name="T9" fmla="*/ 0 h 2"/>
                <a:gd name="T10" fmla="*/ 2 w 35"/>
                <a:gd name="T11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5" h="2">
                  <a:moveTo>
                    <a:pt x="2" y="0"/>
                  </a:moveTo>
                  <a:cubicBezTo>
                    <a:pt x="2" y="0"/>
                    <a:pt x="1" y="0"/>
                    <a:pt x="0" y="0"/>
                  </a:cubicBezTo>
                  <a:cubicBezTo>
                    <a:pt x="0" y="1"/>
                    <a:pt x="0" y="1"/>
                    <a:pt x="0" y="2"/>
                  </a:cubicBezTo>
                  <a:cubicBezTo>
                    <a:pt x="12" y="2"/>
                    <a:pt x="23" y="2"/>
                    <a:pt x="34" y="2"/>
                  </a:cubicBezTo>
                  <a:cubicBezTo>
                    <a:pt x="35" y="1"/>
                    <a:pt x="35" y="1"/>
                    <a:pt x="35" y="0"/>
                  </a:cubicBezTo>
                  <a:cubicBezTo>
                    <a:pt x="24" y="0"/>
                    <a:pt x="13" y="0"/>
                    <a:pt x="2" y="0"/>
                  </a:cubicBezTo>
                </a:path>
              </a:pathLst>
            </a:custGeom>
            <a:solidFill>
              <a:srgbClr val="D2BF8E"/>
            </a:solidFill>
            <a:ln>
              <a:noFill/>
            </a:ln>
          </p:spPr>
          <p:txBody>
            <a:bodyPr lIns="68580" tIns="34290" rIns="68580" bIns="34290">
              <a:normAutofit fontScale="25000" lnSpcReduction="20000"/>
            </a:bodyPr>
            <a:lstStyle/>
            <a:p>
              <a:pPr fontAlgn="auto">
                <a:defRPr/>
              </a:pPr>
              <a:endParaRPr lang="zh-CN" altLang="en-US" sz="1400" noProof="1">
                <a:cs typeface="+mn-ea"/>
                <a:sym typeface="+mn-lt"/>
              </a:endParaRPr>
            </a:p>
          </p:txBody>
        </p:sp>
        <p:sp>
          <p:nvSpPr>
            <p:cNvPr id="70" name="Freeform 74"/>
            <p:cNvSpPr>
              <a:spLocks noEditPoints="1"/>
            </p:cNvSpPr>
            <p:nvPr/>
          </p:nvSpPr>
          <p:spPr bwMode="auto">
            <a:xfrm>
              <a:off x="6024787" y="6919450"/>
              <a:ext cx="428724" cy="8453"/>
            </a:xfrm>
            <a:custGeom>
              <a:avLst/>
              <a:gdLst>
                <a:gd name="T0" fmla="*/ 114 w 114"/>
                <a:gd name="T1" fmla="*/ 2 h 2"/>
                <a:gd name="T2" fmla="*/ 114 w 114"/>
                <a:gd name="T3" fmla="*/ 2 h 2"/>
                <a:gd name="T4" fmla="*/ 114 w 114"/>
                <a:gd name="T5" fmla="*/ 2 h 2"/>
                <a:gd name="T6" fmla="*/ 114 w 114"/>
                <a:gd name="T7" fmla="*/ 2 h 2"/>
                <a:gd name="T8" fmla="*/ 114 w 114"/>
                <a:gd name="T9" fmla="*/ 2 h 2"/>
                <a:gd name="T10" fmla="*/ 97 w 114"/>
                <a:gd name="T11" fmla="*/ 1 h 2"/>
                <a:gd name="T12" fmla="*/ 98 w 114"/>
                <a:gd name="T13" fmla="*/ 2 h 2"/>
                <a:gd name="T14" fmla="*/ 98 w 114"/>
                <a:gd name="T15" fmla="*/ 2 h 2"/>
                <a:gd name="T16" fmla="*/ 98 w 114"/>
                <a:gd name="T17" fmla="*/ 1 h 2"/>
                <a:gd name="T18" fmla="*/ 97 w 114"/>
                <a:gd name="T19" fmla="*/ 1 h 2"/>
                <a:gd name="T20" fmla="*/ 46 w 114"/>
                <a:gd name="T21" fmla="*/ 1 h 2"/>
                <a:gd name="T22" fmla="*/ 47 w 114"/>
                <a:gd name="T23" fmla="*/ 2 h 2"/>
                <a:gd name="T24" fmla="*/ 88 w 114"/>
                <a:gd name="T25" fmla="*/ 2 h 2"/>
                <a:gd name="T26" fmla="*/ 88 w 114"/>
                <a:gd name="T27" fmla="*/ 1 h 2"/>
                <a:gd name="T28" fmla="*/ 46 w 114"/>
                <a:gd name="T29" fmla="*/ 1 h 2"/>
                <a:gd name="T30" fmla="*/ 26 w 114"/>
                <a:gd name="T31" fmla="*/ 0 h 2"/>
                <a:gd name="T32" fmla="*/ 24 w 114"/>
                <a:gd name="T33" fmla="*/ 2 h 2"/>
                <a:gd name="T34" fmla="*/ 37 w 114"/>
                <a:gd name="T35" fmla="*/ 2 h 2"/>
                <a:gd name="T36" fmla="*/ 37 w 114"/>
                <a:gd name="T37" fmla="*/ 0 h 2"/>
                <a:gd name="T38" fmla="*/ 26 w 114"/>
                <a:gd name="T39" fmla="*/ 0 h 2"/>
                <a:gd name="T40" fmla="*/ 1 w 114"/>
                <a:gd name="T41" fmla="*/ 0 h 2"/>
                <a:gd name="T42" fmla="*/ 0 w 114"/>
                <a:gd name="T43" fmla="*/ 2 h 2"/>
                <a:gd name="T44" fmla="*/ 11 w 114"/>
                <a:gd name="T45" fmla="*/ 2 h 2"/>
                <a:gd name="T46" fmla="*/ 12 w 114"/>
                <a:gd name="T47" fmla="*/ 0 h 2"/>
                <a:gd name="T48" fmla="*/ 1 w 114"/>
                <a:gd name="T4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14" h="2">
                  <a:moveTo>
                    <a:pt x="114" y="2"/>
                  </a:moveTo>
                  <a:cubicBezTo>
                    <a:pt x="114" y="2"/>
                    <a:pt x="114" y="2"/>
                    <a:pt x="114" y="2"/>
                  </a:cubicBezTo>
                  <a:cubicBezTo>
                    <a:pt x="114" y="2"/>
                    <a:pt x="114" y="2"/>
                    <a:pt x="114" y="2"/>
                  </a:cubicBezTo>
                  <a:cubicBezTo>
                    <a:pt x="114" y="2"/>
                    <a:pt x="114" y="2"/>
                    <a:pt x="114" y="2"/>
                  </a:cubicBezTo>
                  <a:cubicBezTo>
                    <a:pt x="114" y="2"/>
                    <a:pt x="114" y="2"/>
                    <a:pt x="114" y="2"/>
                  </a:cubicBezTo>
                  <a:moveTo>
                    <a:pt x="97" y="1"/>
                  </a:moveTo>
                  <a:cubicBezTo>
                    <a:pt x="97" y="2"/>
                    <a:pt x="98" y="2"/>
                    <a:pt x="98" y="2"/>
                  </a:cubicBezTo>
                  <a:cubicBezTo>
                    <a:pt x="98" y="2"/>
                    <a:pt x="98" y="2"/>
                    <a:pt x="98" y="2"/>
                  </a:cubicBezTo>
                  <a:cubicBezTo>
                    <a:pt x="98" y="2"/>
                    <a:pt x="98" y="2"/>
                    <a:pt x="98" y="1"/>
                  </a:cubicBezTo>
                  <a:cubicBezTo>
                    <a:pt x="98" y="1"/>
                    <a:pt x="98" y="1"/>
                    <a:pt x="97" y="1"/>
                  </a:cubicBezTo>
                  <a:moveTo>
                    <a:pt x="46" y="1"/>
                  </a:moveTo>
                  <a:cubicBezTo>
                    <a:pt x="46" y="1"/>
                    <a:pt x="46" y="1"/>
                    <a:pt x="47" y="2"/>
                  </a:cubicBezTo>
                  <a:cubicBezTo>
                    <a:pt x="61" y="2"/>
                    <a:pt x="74" y="2"/>
                    <a:pt x="88" y="2"/>
                  </a:cubicBezTo>
                  <a:cubicBezTo>
                    <a:pt x="88" y="2"/>
                    <a:pt x="88" y="1"/>
                    <a:pt x="88" y="1"/>
                  </a:cubicBezTo>
                  <a:cubicBezTo>
                    <a:pt x="77" y="1"/>
                    <a:pt x="62" y="1"/>
                    <a:pt x="46" y="1"/>
                  </a:cubicBezTo>
                  <a:moveTo>
                    <a:pt x="26" y="0"/>
                  </a:moveTo>
                  <a:cubicBezTo>
                    <a:pt x="25" y="1"/>
                    <a:pt x="25" y="1"/>
                    <a:pt x="24" y="2"/>
                  </a:cubicBezTo>
                  <a:cubicBezTo>
                    <a:pt x="28" y="2"/>
                    <a:pt x="33" y="2"/>
                    <a:pt x="37" y="2"/>
                  </a:cubicBezTo>
                  <a:cubicBezTo>
                    <a:pt x="37" y="1"/>
                    <a:pt x="37" y="1"/>
                    <a:pt x="37" y="0"/>
                  </a:cubicBezTo>
                  <a:cubicBezTo>
                    <a:pt x="33" y="0"/>
                    <a:pt x="30" y="0"/>
                    <a:pt x="26" y="0"/>
                  </a:cubicBezTo>
                  <a:moveTo>
                    <a:pt x="1" y="0"/>
                  </a:moveTo>
                  <a:cubicBezTo>
                    <a:pt x="1" y="1"/>
                    <a:pt x="1" y="1"/>
                    <a:pt x="0" y="2"/>
                  </a:cubicBezTo>
                  <a:cubicBezTo>
                    <a:pt x="4" y="2"/>
                    <a:pt x="8" y="2"/>
                    <a:pt x="11" y="2"/>
                  </a:cubicBezTo>
                  <a:cubicBezTo>
                    <a:pt x="11" y="1"/>
                    <a:pt x="11" y="1"/>
                    <a:pt x="12" y="0"/>
                  </a:cubicBezTo>
                  <a:cubicBezTo>
                    <a:pt x="8" y="0"/>
                    <a:pt x="4" y="0"/>
                    <a:pt x="1" y="0"/>
                  </a:cubicBezTo>
                </a:path>
              </a:pathLst>
            </a:custGeom>
            <a:solidFill>
              <a:srgbClr val="EEB039"/>
            </a:solidFill>
            <a:ln>
              <a:noFill/>
            </a:ln>
          </p:spPr>
          <p:txBody>
            <a:bodyPr lIns="68580" tIns="34290" rIns="68580" bIns="34290">
              <a:normAutofit fontScale="25000" lnSpcReduction="20000"/>
            </a:bodyPr>
            <a:lstStyle/>
            <a:p>
              <a:pPr fontAlgn="auto">
                <a:defRPr/>
              </a:pPr>
              <a:endParaRPr lang="zh-CN" altLang="en-US" sz="1400" noProof="1">
                <a:cs typeface="+mn-ea"/>
                <a:sym typeface="+mn-lt"/>
              </a:endParaRPr>
            </a:p>
          </p:txBody>
        </p:sp>
        <p:sp>
          <p:nvSpPr>
            <p:cNvPr id="71" name="Freeform 75"/>
            <p:cNvSpPr/>
            <p:nvPr/>
          </p:nvSpPr>
          <p:spPr bwMode="auto">
            <a:xfrm>
              <a:off x="6354792" y="6923677"/>
              <a:ext cx="36666" cy="4227"/>
            </a:xfrm>
            <a:custGeom>
              <a:avLst/>
              <a:gdLst>
                <a:gd name="T0" fmla="*/ 0 w 10"/>
                <a:gd name="T1" fmla="*/ 0 h 1"/>
                <a:gd name="T2" fmla="*/ 0 w 10"/>
                <a:gd name="T3" fmla="*/ 1 h 1"/>
                <a:gd name="T4" fmla="*/ 10 w 10"/>
                <a:gd name="T5" fmla="*/ 1 h 1"/>
                <a:gd name="T6" fmla="*/ 9 w 10"/>
                <a:gd name="T7" fmla="*/ 0 h 1"/>
                <a:gd name="T8" fmla="*/ 0 w 10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1">
                  <a:moveTo>
                    <a:pt x="0" y="0"/>
                  </a:moveTo>
                  <a:cubicBezTo>
                    <a:pt x="0" y="0"/>
                    <a:pt x="0" y="1"/>
                    <a:pt x="0" y="1"/>
                  </a:cubicBezTo>
                  <a:cubicBezTo>
                    <a:pt x="3" y="1"/>
                    <a:pt x="7" y="1"/>
                    <a:pt x="10" y="1"/>
                  </a:cubicBezTo>
                  <a:cubicBezTo>
                    <a:pt x="10" y="1"/>
                    <a:pt x="9" y="1"/>
                    <a:pt x="9" y="0"/>
                  </a:cubicBezTo>
                  <a:cubicBezTo>
                    <a:pt x="7" y="0"/>
                    <a:pt x="3" y="0"/>
                    <a:pt x="0" y="0"/>
                  </a:cubicBezTo>
                </a:path>
              </a:pathLst>
            </a:custGeom>
            <a:solidFill>
              <a:srgbClr val="E09531"/>
            </a:solidFill>
            <a:ln>
              <a:noFill/>
            </a:ln>
          </p:spPr>
          <p:txBody>
            <a:bodyPr lIns="68580" tIns="34290" rIns="68580" bIns="34290">
              <a:normAutofit fontScale="25000" lnSpcReduction="20000"/>
            </a:bodyPr>
            <a:lstStyle/>
            <a:p>
              <a:pPr fontAlgn="auto">
                <a:defRPr/>
              </a:pPr>
              <a:endParaRPr lang="zh-CN" altLang="en-US" sz="1400" noProof="1">
                <a:cs typeface="+mn-ea"/>
                <a:sym typeface="+mn-lt"/>
              </a:endParaRPr>
            </a:p>
          </p:txBody>
        </p:sp>
        <p:sp>
          <p:nvSpPr>
            <p:cNvPr id="72" name="Freeform 76"/>
            <p:cNvSpPr/>
            <p:nvPr/>
          </p:nvSpPr>
          <p:spPr bwMode="auto">
            <a:xfrm>
              <a:off x="6162995" y="6919450"/>
              <a:ext cx="36666" cy="8453"/>
            </a:xfrm>
            <a:custGeom>
              <a:avLst/>
              <a:gdLst>
                <a:gd name="T0" fmla="*/ 0 w 10"/>
                <a:gd name="T1" fmla="*/ 0 h 2"/>
                <a:gd name="T2" fmla="*/ 0 w 10"/>
                <a:gd name="T3" fmla="*/ 2 h 2"/>
                <a:gd name="T4" fmla="*/ 10 w 10"/>
                <a:gd name="T5" fmla="*/ 2 h 2"/>
                <a:gd name="T6" fmla="*/ 9 w 10"/>
                <a:gd name="T7" fmla="*/ 1 h 2"/>
                <a:gd name="T8" fmla="*/ 0 w 10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2">
                  <a:moveTo>
                    <a:pt x="0" y="0"/>
                  </a:moveTo>
                  <a:cubicBezTo>
                    <a:pt x="0" y="1"/>
                    <a:pt x="0" y="1"/>
                    <a:pt x="0" y="2"/>
                  </a:cubicBezTo>
                  <a:cubicBezTo>
                    <a:pt x="4" y="2"/>
                    <a:pt x="7" y="2"/>
                    <a:pt x="10" y="2"/>
                  </a:cubicBezTo>
                  <a:cubicBezTo>
                    <a:pt x="9" y="1"/>
                    <a:pt x="9" y="1"/>
                    <a:pt x="9" y="1"/>
                  </a:cubicBezTo>
                  <a:cubicBezTo>
                    <a:pt x="6" y="0"/>
                    <a:pt x="3" y="0"/>
                    <a:pt x="0" y="0"/>
                  </a:cubicBezTo>
                </a:path>
              </a:pathLst>
            </a:custGeom>
            <a:solidFill>
              <a:srgbClr val="E09531"/>
            </a:solidFill>
            <a:ln>
              <a:noFill/>
            </a:ln>
          </p:spPr>
          <p:txBody>
            <a:bodyPr lIns="68580" tIns="34290" rIns="68580" bIns="34290">
              <a:normAutofit fontScale="25000" lnSpcReduction="20000"/>
            </a:bodyPr>
            <a:lstStyle/>
            <a:p>
              <a:pPr fontAlgn="auto">
                <a:defRPr/>
              </a:pPr>
              <a:endParaRPr lang="zh-CN" altLang="en-US" sz="1400" noProof="1">
                <a:cs typeface="+mn-ea"/>
                <a:sym typeface="+mn-lt"/>
              </a:endParaRPr>
            </a:p>
          </p:txBody>
        </p:sp>
        <p:sp>
          <p:nvSpPr>
            <p:cNvPr id="73" name="Freeform 77"/>
            <p:cNvSpPr/>
            <p:nvPr/>
          </p:nvSpPr>
          <p:spPr bwMode="auto">
            <a:xfrm>
              <a:off x="6067096" y="6919450"/>
              <a:ext cx="56411" cy="8453"/>
            </a:xfrm>
            <a:custGeom>
              <a:avLst/>
              <a:gdLst>
                <a:gd name="T0" fmla="*/ 1 w 15"/>
                <a:gd name="T1" fmla="*/ 0 h 2"/>
                <a:gd name="T2" fmla="*/ 0 w 15"/>
                <a:gd name="T3" fmla="*/ 2 h 2"/>
                <a:gd name="T4" fmla="*/ 13 w 15"/>
                <a:gd name="T5" fmla="*/ 2 h 2"/>
                <a:gd name="T6" fmla="*/ 15 w 15"/>
                <a:gd name="T7" fmla="*/ 0 h 2"/>
                <a:gd name="T8" fmla="*/ 1 w 15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" h="2">
                  <a:moveTo>
                    <a:pt x="1" y="0"/>
                  </a:moveTo>
                  <a:cubicBezTo>
                    <a:pt x="0" y="1"/>
                    <a:pt x="0" y="1"/>
                    <a:pt x="0" y="2"/>
                  </a:cubicBezTo>
                  <a:cubicBezTo>
                    <a:pt x="4" y="2"/>
                    <a:pt x="8" y="2"/>
                    <a:pt x="13" y="2"/>
                  </a:cubicBezTo>
                  <a:cubicBezTo>
                    <a:pt x="14" y="1"/>
                    <a:pt x="14" y="1"/>
                    <a:pt x="15" y="0"/>
                  </a:cubicBezTo>
                  <a:cubicBezTo>
                    <a:pt x="11" y="0"/>
                    <a:pt x="6" y="0"/>
                    <a:pt x="1" y="0"/>
                  </a:cubicBezTo>
                </a:path>
              </a:pathLst>
            </a:custGeom>
            <a:solidFill>
              <a:srgbClr val="E09531"/>
            </a:solidFill>
            <a:ln>
              <a:noFill/>
            </a:ln>
          </p:spPr>
          <p:txBody>
            <a:bodyPr lIns="68580" tIns="34290" rIns="68580" bIns="34290">
              <a:normAutofit fontScale="25000" lnSpcReduction="20000"/>
            </a:bodyPr>
            <a:lstStyle/>
            <a:p>
              <a:pPr fontAlgn="auto">
                <a:defRPr/>
              </a:pPr>
              <a:endParaRPr lang="zh-CN" altLang="en-US" sz="1400" noProof="1">
                <a:cs typeface="+mn-ea"/>
                <a:sym typeface="+mn-lt"/>
              </a:endParaRPr>
            </a:p>
          </p:txBody>
        </p:sp>
        <p:sp>
          <p:nvSpPr>
            <p:cNvPr id="74" name="Freeform 78"/>
            <p:cNvSpPr/>
            <p:nvPr/>
          </p:nvSpPr>
          <p:spPr bwMode="auto">
            <a:xfrm>
              <a:off x="6391459" y="6923677"/>
              <a:ext cx="62052" cy="4227"/>
            </a:xfrm>
            <a:custGeom>
              <a:avLst/>
              <a:gdLst>
                <a:gd name="T0" fmla="*/ 0 w 16"/>
                <a:gd name="T1" fmla="*/ 0 h 1"/>
                <a:gd name="T2" fmla="*/ 0 w 16"/>
                <a:gd name="T3" fmla="*/ 1 h 1"/>
                <a:gd name="T4" fmla="*/ 16 w 16"/>
                <a:gd name="T5" fmla="*/ 1 h 1"/>
                <a:gd name="T6" fmla="*/ 16 w 16"/>
                <a:gd name="T7" fmla="*/ 1 h 1"/>
                <a:gd name="T8" fmla="*/ 0 w 16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" h="1">
                  <a:moveTo>
                    <a:pt x="0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5" y="1"/>
                    <a:pt x="11" y="1"/>
                    <a:pt x="16" y="1"/>
                  </a:cubicBezTo>
                  <a:cubicBezTo>
                    <a:pt x="16" y="1"/>
                    <a:pt x="16" y="1"/>
                    <a:pt x="16" y="1"/>
                  </a:cubicBezTo>
                  <a:cubicBezTo>
                    <a:pt x="15" y="1"/>
                    <a:pt x="10" y="1"/>
                    <a:pt x="0" y="0"/>
                  </a:cubicBezTo>
                </a:path>
              </a:pathLst>
            </a:custGeom>
            <a:solidFill>
              <a:srgbClr val="E09531"/>
            </a:solidFill>
            <a:ln>
              <a:noFill/>
            </a:ln>
          </p:spPr>
          <p:txBody>
            <a:bodyPr lIns="68580" tIns="34290" rIns="68580" bIns="34290">
              <a:normAutofit fontScale="25000" lnSpcReduction="20000"/>
            </a:bodyPr>
            <a:lstStyle/>
            <a:p>
              <a:pPr fontAlgn="auto">
                <a:defRPr/>
              </a:pPr>
              <a:endParaRPr lang="zh-CN" altLang="en-US" sz="1400" noProof="1">
                <a:cs typeface="+mn-ea"/>
                <a:sym typeface="+mn-lt"/>
              </a:endParaRPr>
            </a:p>
          </p:txBody>
        </p:sp>
        <p:sp>
          <p:nvSpPr>
            <p:cNvPr id="75" name="Freeform 79"/>
            <p:cNvSpPr>
              <a:spLocks noEditPoints="1"/>
            </p:cNvSpPr>
            <p:nvPr/>
          </p:nvSpPr>
          <p:spPr bwMode="auto">
            <a:xfrm>
              <a:off x="5522729" y="6919450"/>
              <a:ext cx="372313" cy="8453"/>
            </a:xfrm>
            <a:custGeom>
              <a:avLst/>
              <a:gdLst>
                <a:gd name="T0" fmla="*/ 0 w 100"/>
                <a:gd name="T1" fmla="*/ 2 h 2"/>
                <a:gd name="T2" fmla="*/ 0 w 100"/>
                <a:gd name="T3" fmla="*/ 2 h 2"/>
                <a:gd name="T4" fmla="*/ 0 w 100"/>
                <a:gd name="T5" fmla="*/ 2 h 2"/>
                <a:gd name="T6" fmla="*/ 0 w 100"/>
                <a:gd name="T7" fmla="*/ 2 h 2"/>
                <a:gd name="T8" fmla="*/ 52 w 100"/>
                <a:gd name="T9" fmla="*/ 0 h 2"/>
                <a:gd name="T10" fmla="*/ 10 w 100"/>
                <a:gd name="T11" fmla="*/ 1 h 2"/>
                <a:gd name="T12" fmla="*/ 9 w 100"/>
                <a:gd name="T13" fmla="*/ 2 h 2"/>
                <a:gd name="T14" fmla="*/ 51 w 100"/>
                <a:gd name="T15" fmla="*/ 2 h 2"/>
                <a:gd name="T16" fmla="*/ 52 w 100"/>
                <a:gd name="T17" fmla="*/ 0 h 2"/>
                <a:gd name="T18" fmla="*/ 64 w 100"/>
                <a:gd name="T19" fmla="*/ 0 h 2"/>
                <a:gd name="T20" fmla="*/ 61 w 100"/>
                <a:gd name="T21" fmla="*/ 0 h 2"/>
                <a:gd name="T22" fmla="*/ 60 w 100"/>
                <a:gd name="T23" fmla="*/ 2 h 2"/>
                <a:gd name="T24" fmla="*/ 67 w 100"/>
                <a:gd name="T25" fmla="*/ 2 h 2"/>
                <a:gd name="T26" fmla="*/ 64 w 100"/>
                <a:gd name="T27" fmla="*/ 0 h 2"/>
                <a:gd name="T28" fmla="*/ 100 w 100"/>
                <a:gd name="T29" fmla="*/ 0 h 2"/>
                <a:gd name="T30" fmla="*/ 81 w 100"/>
                <a:gd name="T31" fmla="*/ 0 h 2"/>
                <a:gd name="T32" fmla="*/ 82 w 100"/>
                <a:gd name="T33" fmla="*/ 1 h 2"/>
                <a:gd name="T34" fmla="*/ 83 w 100"/>
                <a:gd name="T35" fmla="*/ 2 h 2"/>
                <a:gd name="T36" fmla="*/ 100 w 100"/>
                <a:gd name="T37" fmla="*/ 2 h 2"/>
                <a:gd name="T38" fmla="*/ 100 w 100"/>
                <a:gd name="T3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00" h="2">
                  <a:moveTo>
                    <a:pt x="0" y="2"/>
                  </a:move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moveTo>
                    <a:pt x="52" y="0"/>
                  </a:moveTo>
                  <a:cubicBezTo>
                    <a:pt x="37" y="1"/>
                    <a:pt x="22" y="1"/>
                    <a:pt x="10" y="1"/>
                  </a:cubicBezTo>
                  <a:cubicBezTo>
                    <a:pt x="10" y="2"/>
                    <a:pt x="9" y="2"/>
                    <a:pt x="9" y="2"/>
                  </a:cubicBezTo>
                  <a:cubicBezTo>
                    <a:pt x="23" y="2"/>
                    <a:pt x="37" y="2"/>
                    <a:pt x="51" y="2"/>
                  </a:cubicBezTo>
                  <a:cubicBezTo>
                    <a:pt x="51" y="1"/>
                    <a:pt x="51" y="1"/>
                    <a:pt x="52" y="0"/>
                  </a:cubicBezTo>
                  <a:moveTo>
                    <a:pt x="64" y="0"/>
                  </a:moveTo>
                  <a:cubicBezTo>
                    <a:pt x="63" y="0"/>
                    <a:pt x="62" y="0"/>
                    <a:pt x="61" y="0"/>
                  </a:cubicBezTo>
                  <a:cubicBezTo>
                    <a:pt x="60" y="1"/>
                    <a:pt x="60" y="1"/>
                    <a:pt x="60" y="2"/>
                  </a:cubicBezTo>
                  <a:cubicBezTo>
                    <a:pt x="62" y="2"/>
                    <a:pt x="65" y="2"/>
                    <a:pt x="67" y="2"/>
                  </a:cubicBezTo>
                  <a:cubicBezTo>
                    <a:pt x="66" y="1"/>
                    <a:pt x="65" y="1"/>
                    <a:pt x="64" y="0"/>
                  </a:cubicBezTo>
                  <a:moveTo>
                    <a:pt x="100" y="0"/>
                  </a:moveTo>
                  <a:cubicBezTo>
                    <a:pt x="93" y="0"/>
                    <a:pt x="87" y="0"/>
                    <a:pt x="81" y="0"/>
                  </a:cubicBezTo>
                  <a:cubicBezTo>
                    <a:pt x="81" y="0"/>
                    <a:pt x="82" y="1"/>
                    <a:pt x="82" y="1"/>
                  </a:cubicBezTo>
                  <a:cubicBezTo>
                    <a:pt x="83" y="1"/>
                    <a:pt x="83" y="1"/>
                    <a:pt x="83" y="2"/>
                  </a:cubicBezTo>
                  <a:cubicBezTo>
                    <a:pt x="89" y="2"/>
                    <a:pt x="95" y="2"/>
                    <a:pt x="100" y="2"/>
                  </a:cubicBezTo>
                  <a:cubicBezTo>
                    <a:pt x="100" y="1"/>
                    <a:pt x="100" y="1"/>
                    <a:pt x="100" y="0"/>
                  </a:cubicBezTo>
                </a:path>
              </a:pathLst>
            </a:custGeom>
            <a:solidFill>
              <a:srgbClr val="EEB039"/>
            </a:solidFill>
            <a:ln>
              <a:noFill/>
            </a:ln>
          </p:spPr>
          <p:txBody>
            <a:bodyPr lIns="68580" tIns="34290" rIns="68580" bIns="34290">
              <a:normAutofit fontScale="25000" lnSpcReduction="20000"/>
            </a:bodyPr>
            <a:lstStyle/>
            <a:p>
              <a:pPr fontAlgn="auto">
                <a:defRPr/>
              </a:pPr>
              <a:endParaRPr lang="zh-CN" altLang="en-US" sz="1400" noProof="1">
                <a:cs typeface="+mn-ea"/>
                <a:sym typeface="+mn-lt"/>
              </a:endParaRPr>
            </a:p>
          </p:txBody>
        </p:sp>
        <p:sp>
          <p:nvSpPr>
            <p:cNvPr id="76" name="Freeform 80"/>
            <p:cNvSpPr/>
            <p:nvPr/>
          </p:nvSpPr>
          <p:spPr bwMode="auto">
            <a:xfrm>
              <a:off x="5759656" y="6919450"/>
              <a:ext cx="73334" cy="8453"/>
            </a:xfrm>
            <a:custGeom>
              <a:avLst/>
              <a:gdLst>
                <a:gd name="T0" fmla="*/ 17 w 19"/>
                <a:gd name="T1" fmla="*/ 0 h 2"/>
                <a:gd name="T2" fmla="*/ 0 w 19"/>
                <a:gd name="T3" fmla="*/ 0 h 2"/>
                <a:gd name="T4" fmla="*/ 3 w 19"/>
                <a:gd name="T5" fmla="*/ 2 h 2"/>
                <a:gd name="T6" fmla="*/ 19 w 19"/>
                <a:gd name="T7" fmla="*/ 2 h 2"/>
                <a:gd name="T8" fmla="*/ 18 w 19"/>
                <a:gd name="T9" fmla="*/ 1 h 2"/>
                <a:gd name="T10" fmla="*/ 17 w 19"/>
                <a:gd name="T11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9" h="2">
                  <a:moveTo>
                    <a:pt x="17" y="0"/>
                  </a:moveTo>
                  <a:cubicBezTo>
                    <a:pt x="11" y="0"/>
                    <a:pt x="5" y="0"/>
                    <a:pt x="0" y="0"/>
                  </a:cubicBezTo>
                  <a:cubicBezTo>
                    <a:pt x="1" y="1"/>
                    <a:pt x="2" y="1"/>
                    <a:pt x="3" y="2"/>
                  </a:cubicBezTo>
                  <a:cubicBezTo>
                    <a:pt x="9" y="2"/>
                    <a:pt x="14" y="2"/>
                    <a:pt x="19" y="2"/>
                  </a:cubicBezTo>
                  <a:cubicBezTo>
                    <a:pt x="19" y="1"/>
                    <a:pt x="19" y="1"/>
                    <a:pt x="18" y="1"/>
                  </a:cubicBezTo>
                  <a:cubicBezTo>
                    <a:pt x="18" y="1"/>
                    <a:pt x="17" y="0"/>
                    <a:pt x="17" y="0"/>
                  </a:cubicBezTo>
                </a:path>
              </a:pathLst>
            </a:custGeom>
            <a:solidFill>
              <a:srgbClr val="E09531"/>
            </a:solidFill>
            <a:ln>
              <a:noFill/>
            </a:ln>
          </p:spPr>
          <p:txBody>
            <a:bodyPr lIns="68580" tIns="34290" rIns="68580" bIns="34290">
              <a:normAutofit fontScale="25000" lnSpcReduction="20000"/>
            </a:bodyPr>
            <a:lstStyle/>
            <a:p>
              <a:pPr fontAlgn="auto">
                <a:defRPr/>
              </a:pPr>
              <a:endParaRPr lang="zh-CN" altLang="en-US" sz="1400" noProof="1">
                <a:cs typeface="+mn-ea"/>
                <a:sym typeface="+mn-lt"/>
              </a:endParaRPr>
            </a:p>
          </p:txBody>
        </p:sp>
        <p:sp>
          <p:nvSpPr>
            <p:cNvPr id="77" name="Freeform 81"/>
            <p:cNvSpPr/>
            <p:nvPr/>
          </p:nvSpPr>
          <p:spPr bwMode="auto">
            <a:xfrm>
              <a:off x="5522729" y="6923677"/>
              <a:ext cx="33847" cy="4227"/>
            </a:xfrm>
            <a:custGeom>
              <a:avLst/>
              <a:gdLst>
                <a:gd name="T0" fmla="*/ 10 w 10"/>
                <a:gd name="T1" fmla="*/ 0 h 1"/>
                <a:gd name="T2" fmla="*/ 0 w 10"/>
                <a:gd name="T3" fmla="*/ 1 h 1"/>
                <a:gd name="T4" fmla="*/ 0 w 10"/>
                <a:gd name="T5" fmla="*/ 1 h 1"/>
                <a:gd name="T6" fmla="*/ 9 w 10"/>
                <a:gd name="T7" fmla="*/ 1 h 1"/>
                <a:gd name="T8" fmla="*/ 10 w 10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1">
                  <a:moveTo>
                    <a:pt x="10" y="0"/>
                  </a:moveTo>
                  <a:cubicBezTo>
                    <a:pt x="6" y="0"/>
                    <a:pt x="3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3" y="1"/>
                    <a:pt x="6" y="1"/>
                    <a:pt x="9" y="1"/>
                  </a:cubicBezTo>
                  <a:cubicBezTo>
                    <a:pt x="9" y="1"/>
                    <a:pt x="10" y="1"/>
                    <a:pt x="10" y="0"/>
                  </a:cubicBezTo>
                </a:path>
              </a:pathLst>
            </a:custGeom>
            <a:solidFill>
              <a:srgbClr val="E09531"/>
            </a:solidFill>
            <a:ln>
              <a:noFill/>
            </a:ln>
          </p:spPr>
          <p:txBody>
            <a:bodyPr lIns="68580" tIns="34290" rIns="68580" bIns="34290">
              <a:normAutofit fontScale="25000" lnSpcReduction="20000"/>
            </a:bodyPr>
            <a:lstStyle/>
            <a:p>
              <a:pPr fontAlgn="auto">
                <a:defRPr/>
              </a:pPr>
              <a:endParaRPr lang="zh-CN" altLang="en-US" sz="1400" noProof="1">
                <a:cs typeface="+mn-ea"/>
                <a:sym typeface="+mn-lt"/>
              </a:endParaRPr>
            </a:p>
          </p:txBody>
        </p:sp>
        <p:sp>
          <p:nvSpPr>
            <p:cNvPr id="78" name="Freeform 82"/>
            <p:cNvSpPr/>
            <p:nvPr/>
          </p:nvSpPr>
          <p:spPr bwMode="auto">
            <a:xfrm>
              <a:off x="5711707" y="6919450"/>
              <a:ext cx="39488" cy="8453"/>
            </a:xfrm>
            <a:custGeom>
              <a:avLst/>
              <a:gdLst>
                <a:gd name="T0" fmla="*/ 10 w 10"/>
                <a:gd name="T1" fmla="*/ 0 h 2"/>
                <a:gd name="T2" fmla="*/ 1 w 10"/>
                <a:gd name="T3" fmla="*/ 0 h 2"/>
                <a:gd name="T4" fmla="*/ 0 w 10"/>
                <a:gd name="T5" fmla="*/ 2 h 2"/>
                <a:gd name="T6" fmla="*/ 9 w 10"/>
                <a:gd name="T7" fmla="*/ 2 h 2"/>
                <a:gd name="T8" fmla="*/ 10 w 10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2">
                  <a:moveTo>
                    <a:pt x="10" y="0"/>
                  </a:moveTo>
                  <a:cubicBezTo>
                    <a:pt x="7" y="0"/>
                    <a:pt x="4" y="0"/>
                    <a:pt x="1" y="0"/>
                  </a:cubicBezTo>
                  <a:cubicBezTo>
                    <a:pt x="0" y="1"/>
                    <a:pt x="0" y="1"/>
                    <a:pt x="0" y="2"/>
                  </a:cubicBezTo>
                  <a:cubicBezTo>
                    <a:pt x="3" y="2"/>
                    <a:pt x="6" y="2"/>
                    <a:pt x="9" y="2"/>
                  </a:cubicBezTo>
                  <a:cubicBezTo>
                    <a:pt x="9" y="1"/>
                    <a:pt x="9" y="1"/>
                    <a:pt x="10" y="0"/>
                  </a:cubicBezTo>
                </a:path>
              </a:pathLst>
            </a:custGeom>
            <a:solidFill>
              <a:srgbClr val="E09531"/>
            </a:solidFill>
            <a:ln>
              <a:noFill/>
            </a:ln>
          </p:spPr>
          <p:txBody>
            <a:bodyPr lIns="68580" tIns="34290" rIns="68580" bIns="34290">
              <a:normAutofit fontScale="25000" lnSpcReduction="20000"/>
            </a:bodyPr>
            <a:lstStyle/>
            <a:p>
              <a:pPr fontAlgn="auto">
                <a:defRPr/>
              </a:pPr>
              <a:endParaRPr lang="zh-CN" altLang="en-US" sz="1400" noProof="1">
                <a:cs typeface="+mn-ea"/>
                <a:sym typeface="+mn-lt"/>
              </a:endParaRPr>
            </a:p>
          </p:txBody>
        </p:sp>
        <p:sp>
          <p:nvSpPr>
            <p:cNvPr id="79" name="Freeform 83"/>
            <p:cNvSpPr/>
            <p:nvPr/>
          </p:nvSpPr>
          <p:spPr bwMode="auto">
            <a:xfrm>
              <a:off x="5328112" y="6955376"/>
              <a:ext cx="5641" cy="2114"/>
            </a:xfrm>
            <a:custGeom>
              <a:avLst/>
              <a:gdLst>
                <a:gd name="T0" fmla="*/ 1 w 1"/>
                <a:gd name="T1" fmla="*/ 0 h 1"/>
                <a:gd name="T2" fmla="*/ 0 w 1"/>
                <a:gd name="T3" fmla="*/ 1 h 1"/>
                <a:gd name="T4" fmla="*/ 1 w 1"/>
                <a:gd name="T5" fmla="*/ 1 h 1"/>
                <a:gd name="T6" fmla="*/ 1 w 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" h="1">
                  <a:moveTo>
                    <a:pt x="1" y="0"/>
                  </a:moveTo>
                  <a:cubicBezTo>
                    <a:pt x="0" y="0"/>
                    <a:pt x="0" y="0"/>
                    <a:pt x="0" y="1"/>
                  </a:cubicBezTo>
                  <a:cubicBezTo>
                    <a:pt x="0" y="1"/>
                    <a:pt x="0" y="1"/>
                    <a:pt x="1" y="1"/>
                  </a:cubicBezTo>
                  <a:cubicBezTo>
                    <a:pt x="1" y="1"/>
                    <a:pt x="1" y="0"/>
                    <a:pt x="1" y="0"/>
                  </a:cubicBezTo>
                </a:path>
              </a:pathLst>
            </a:custGeom>
            <a:solidFill>
              <a:srgbClr val="E09531"/>
            </a:solidFill>
            <a:ln>
              <a:noFill/>
            </a:ln>
          </p:spPr>
          <p:txBody>
            <a:bodyPr lIns="68580" tIns="34290" rIns="68580" bIns="34290">
              <a:normAutofit fontScale="25000" lnSpcReduction="20000"/>
            </a:bodyPr>
            <a:lstStyle/>
            <a:p>
              <a:pPr fontAlgn="auto">
                <a:defRPr/>
              </a:pPr>
              <a:endParaRPr lang="zh-CN" altLang="en-US" sz="1400" noProof="1">
                <a:cs typeface="+mn-ea"/>
                <a:sym typeface="+mn-lt"/>
              </a:endParaRPr>
            </a:p>
          </p:txBody>
        </p:sp>
        <p:sp>
          <p:nvSpPr>
            <p:cNvPr id="80" name="Freeform 84"/>
            <p:cNvSpPr/>
            <p:nvPr/>
          </p:nvSpPr>
          <p:spPr bwMode="auto">
            <a:xfrm>
              <a:off x="5333753" y="6927904"/>
              <a:ext cx="1119757" cy="207107"/>
            </a:xfrm>
            <a:custGeom>
              <a:avLst/>
              <a:gdLst>
                <a:gd name="T0" fmla="*/ 298 w 298"/>
                <a:gd name="T1" fmla="*/ 0 h 55"/>
                <a:gd name="T2" fmla="*/ 298 w 298"/>
                <a:gd name="T3" fmla="*/ 0 h 55"/>
                <a:gd name="T4" fmla="*/ 282 w 298"/>
                <a:gd name="T5" fmla="*/ 0 h 55"/>
                <a:gd name="T6" fmla="*/ 282 w 298"/>
                <a:gd name="T7" fmla="*/ 0 h 55"/>
                <a:gd name="T8" fmla="*/ 272 w 298"/>
                <a:gd name="T9" fmla="*/ 0 h 55"/>
                <a:gd name="T10" fmla="*/ 231 w 298"/>
                <a:gd name="T11" fmla="*/ 0 h 55"/>
                <a:gd name="T12" fmla="*/ 221 w 298"/>
                <a:gd name="T13" fmla="*/ 0 h 55"/>
                <a:gd name="T14" fmla="*/ 208 w 298"/>
                <a:gd name="T15" fmla="*/ 0 h 55"/>
                <a:gd name="T16" fmla="*/ 195 w 298"/>
                <a:gd name="T17" fmla="*/ 0 h 55"/>
                <a:gd name="T18" fmla="*/ 184 w 298"/>
                <a:gd name="T19" fmla="*/ 0 h 55"/>
                <a:gd name="T20" fmla="*/ 150 w 298"/>
                <a:gd name="T21" fmla="*/ 0 h 55"/>
                <a:gd name="T22" fmla="*/ 133 w 298"/>
                <a:gd name="T23" fmla="*/ 0 h 55"/>
                <a:gd name="T24" fmla="*/ 117 w 298"/>
                <a:gd name="T25" fmla="*/ 0 h 55"/>
                <a:gd name="T26" fmla="*/ 110 w 298"/>
                <a:gd name="T27" fmla="*/ 0 h 55"/>
                <a:gd name="T28" fmla="*/ 101 w 298"/>
                <a:gd name="T29" fmla="*/ 0 h 55"/>
                <a:gd name="T30" fmla="*/ 59 w 298"/>
                <a:gd name="T31" fmla="*/ 0 h 55"/>
                <a:gd name="T32" fmla="*/ 50 w 298"/>
                <a:gd name="T33" fmla="*/ 0 h 55"/>
                <a:gd name="T34" fmla="*/ 50 w 298"/>
                <a:gd name="T35" fmla="*/ 0 h 55"/>
                <a:gd name="T36" fmla="*/ 0 w 298"/>
                <a:gd name="T37" fmla="*/ 7 h 55"/>
                <a:gd name="T38" fmla="*/ 0 w 298"/>
                <a:gd name="T39" fmla="*/ 8 h 55"/>
                <a:gd name="T40" fmla="*/ 295 w 298"/>
                <a:gd name="T41" fmla="*/ 55 h 55"/>
                <a:gd name="T42" fmla="*/ 298 w 298"/>
                <a:gd name="T43" fmla="*/ 0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98" h="55">
                  <a:moveTo>
                    <a:pt x="298" y="0"/>
                  </a:moveTo>
                  <a:cubicBezTo>
                    <a:pt x="298" y="0"/>
                    <a:pt x="298" y="0"/>
                    <a:pt x="298" y="0"/>
                  </a:cubicBezTo>
                  <a:cubicBezTo>
                    <a:pt x="293" y="0"/>
                    <a:pt x="287" y="0"/>
                    <a:pt x="282" y="0"/>
                  </a:cubicBezTo>
                  <a:cubicBezTo>
                    <a:pt x="282" y="0"/>
                    <a:pt x="282" y="0"/>
                    <a:pt x="282" y="0"/>
                  </a:cubicBezTo>
                  <a:cubicBezTo>
                    <a:pt x="279" y="0"/>
                    <a:pt x="275" y="0"/>
                    <a:pt x="272" y="0"/>
                  </a:cubicBezTo>
                  <a:cubicBezTo>
                    <a:pt x="258" y="0"/>
                    <a:pt x="245" y="0"/>
                    <a:pt x="231" y="0"/>
                  </a:cubicBezTo>
                  <a:cubicBezTo>
                    <a:pt x="228" y="0"/>
                    <a:pt x="225" y="0"/>
                    <a:pt x="221" y="0"/>
                  </a:cubicBezTo>
                  <a:cubicBezTo>
                    <a:pt x="217" y="0"/>
                    <a:pt x="212" y="0"/>
                    <a:pt x="208" y="0"/>
                  </a:cubicBezTo>
                  <a:cubicBezTo>
                    <a:pt x="203" y="0"/>
                    <a:pt x="199" y="0"/>
                    <a:pt x="195" y="0"/>
                  </a:cubicBezTo>
                  <a:cubicBezTo>
                    <a:pt x="192" y="0"/>
                    <a:pt x="188" y="0"/>
                    <a:pt x="184" y="0"/>
                  </a:cubicBezTo>
                  <a:cubicBezTo>
                    <a:pt x="173" y="0"/>
                    <a:pt x="162" y="0"/>
                    <a:pt x="150" y="0"/>
                  </a:cubicBezTo>
                  <a:cubicBezTo>
                    <a:pt x="145" y="0"/>
                    <a:pt x="139" y="0"/>
                    <a:pt x="133" y="0"/>
                  </a:cubicBezTo>
                  <a:cubicBezTo>
                    <a:pt x="128" y="0"/>
                    <a:pt x="123" y="0"/>
                    <a:pt x="117" y="0"/>
                  </a:cubicBezTo>
                  <a:cubicBezTo>
                    <a:pt x="115" y="0"/>
                    <a:pt x="112" y="0"/>
                    <a:pt x="110" y="0"/>
                  </a:cubicBezTo>
                  <a:cubicBezTo>
                    <a:pt x="107" y="0"/>
                    <a:pt x="104" y="0"/>
                    <a:pt x="101" y="0"/>
                  </a:cubicBezTo>
                  <a:cubicBezTo>
                    <a:pt x="87" y="0"/>
                    <a:pt x="73" y="0"/>
                    <a:pt x="59" y="0"/>
                  </a:cubicBezTo>
                  <a:cubicBezTo>
                    <a:pt x="56" y="0"/>
                    <a:pt x="53" y="0"/>
                    <a:pt x="50" y="0"/>
                  </a:cubicBezTo>
                  <a:cubicBezTo>
                    <a:pt x="50" y="0"/>
                    <a:pt x="50" y="0"/>
                    <a:pt x="50" y="0"/>
                  </a:cubicBezTo>
                  <a:cubicBezTo>
                    <a:pt x="22" y="1"/>
                    <a:pt x="2" y="3"/>
                    <a:pt x="0" y="7"/>
                  </a:cubicBezTo>
                  <a:cubicBezTo>
                    <a:pt x="0" y="7"/>
                    <a:pt x="0" y="8"/>
                    <a:pt x="0" y="8"/>
                  </a:cubicBezTo>
                  <a:cubicBezTo>
                    <a:pt x="9" y="9"/>
                    <a:pt x="168" y="32"/>
                    <a:pt x="295" y="55"/>
                  </a:cubicBezTo>
                  <a:cubicBezTo>
                    <a:pt x="298" y="0"/>
                    <a:pt x="298" y="0"/>
                    <a:pt x="298" y="0"/>
                  </a:cubicBezTo>
                </a:path>
              </a:pathLst>
            </a:custGeom>
            <a:solidFill>
              <a:srgbClr val="EEB039"/>
            </a:solidFill>
            <a:ln>
              <a:noFill/>
            </a:ln>
          </p:spPr>
          <p:txBody>
            <a:bodyPr lIns="68580" tIns="34290" rIns="68580" bIns="34290">
              <a:normAutofit fontScale="52500" lnSpcReduction="20000"/>
            </a:bodyPr>
            <a:lstStyle/>
            <a:p>
              <a:pPr fontAlgn="auto">
                <a:defRPr/>
              </a:pPr>
              <a:endParaRPr lang="zh-CN" altLang="en-US" sz="1400" noProof="1">
                <a:cs typeface="+mn-ea"/>
                <a:sym typeface="+mn-lt"/>
              </a:endParaRPr>
            </a:p>
          </p:txBody>
        </p:sp>
        <p:sp>
          <p:nvSpPr>
            <p:cNvPr id="81" name="Freeform 85"/>
            <p:cNvSpPr/>
            <p:nvPr/>
          </p:nvSpPr>
          <p:spPr bwMode="auto">
            <a:xfrm>
              <a:off x="5209649" y="6361531"/>
              <a:ext cx="1365146" cy="541013"/>
            </a:xfrm>
            <a:custGeom>
              <a:avLst/>
              <a:gdLst>
                <a:gd name="T0" fmla="*/ 331 w 363"/>
                <a:gd name="T1" fmla="*/ 0 h 144"/>
                <a:gd name="T2" fmla="*/ 32 w 363"/>
                <a:gd name="T3" fmla="*/ 0 h 144"/>
                <a:gd name="T4" fmla="*/ 32 w 363"/>
                <a:gd name="T5" fmla="*/ 144 h 144"/>
                <a:gd name="T6" fmla="*/ 331 w 363"/>
                <a:gd name="T7" fmla="*/ 144 h 144"/>
                <a:gd name="T8" fmla="*/ 331 w 363"/>
                <a:gd name="T9" fmla="*/ 0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3" h="144">
                  <a:moveTo>
                    <a:pt x="331" y="0"/>
                  </a:moveTo>
                  <a:cubicBezTo>
                    <a:pt x="231" y="15"/>
                    <a:pt x="132" y="15"/>
                    <a:pt x="32" y="0"/>
                  </a:cubicBezTo>
                  <a:cubicBezTo>
                    <a:pt x="0" y="48"/>
                    <a:pt x="0" y="96"/>
                    <a:pt x="32" y="144"/>
                  </a:cubicBezTo>
                  <a:cubicBezTo>
                    <a:pt x="132" y="129"/>
                    <a:pt x="231" y="129"/>
                    <a:pt x="331" y="144"/>
                  </a:cubicBezTo>
                  <a:cubicBezTo>
                    <a:pt x="363" y="96"/>
                    <a:pt x="363" y="48"/>
                    <a:pt x="331" y="0"/>
                  </a:cubicBezTo>
                </a:path>
              </a:pathLst>
            </a:custGeom>
            <a:solidFill>
              <a:srgbClr val="FCCC43"/>
            </a:solidFill>
            <a:ln>
              <a:noFill/>
            </a:ln>
          </p:spPr>
          <p:txBody>
            <a:bodyPr lIns="68580" tIns="34290" rIns="68580" bIns="34290">
              <a:normAutofit/>
            </a:bodyPr>
            <a:lstStyle/>
            <a:p>
              <a:pPr fontAlgn="auto">
                <a:defRPr/>
              </a:pPr>
              <a:endParaRPr lang="zh-CN" altLang="en-US" sz="1400" noProof="1">
                <a:cs typeface="+mn-ea"/>
                <a:sym typeface="+mn-lt"/>
              </a:endParaRPr>
            </a:p>
          </p:txBody>
        </p:sp>
        <p:sp>
          <p:nvSpPr>
            <p:cNvPr id="82" name="Freeform 86"/>
            <p:cNvSpPr>
              <a:spLocks noEditPoints="1"/>
            </p:cNvSpPr>
            <p:nvPr/>
          </p:nvSpPr>
          <p:spPr bwMode="auto">
            <a:xfrm>
              <a:off x="6521204" y="6496784"/>
              <a:ext cx="25386" cy="112006"/>
            </a:xfrm>
            <a:custGeom>
              <a:avLst/>
              <a:gdLst>
                <a:gd name="T0" fmla="*/ 6 w 7"/>
                <a:gd name="T1" fmla="*/ 16 h 30"/>
                <a:gd name="T2" fmla="*/ 4 w 7"/>
                <a:gd name="T3" fmla="*/ 17 h 30"/>
                <a:gd name="T4" fmla="*/ 6 w 7"/>
                <a:gd name="T5" fmla="*/ 28 h 30"/>
                <a:gd name="T6" fmla="*/ 6 w 7"/>
                <a:gd name="T7" fmla="*/ 30 h 30"/>
                <a:gd name="T8" fmla="*/ 6 w 7"/>
                <a:gd name="T9" fmla="*/ 16 h 30"/>
                <a:gd name="T10" fmla="*/ 0 w 7"/>
                <a:gd name="T11" fmla="*/ 0 h 30"/>
                <a:gd name="T12" fmla="*/ 2 w 7"/>
                <a:gd name="T13" fmla="*/ 8 h 30"/>
                <a:gd name="T14" fmla="*/ 3 w 7"/>
                <a:gd name="T15" fmla="*/ 8 h 30"/>
                <a:gd name="T16" fmla="*/ 0 w 7"/>
                <a:gd name="T17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" h="30">
                  <a:moveTo>
                    <a:pt x="6" y="16"/>
                  </a:moveTo>
                  <a:cubicBezTo>
                    <a:pt x="4" y="17"/>
                    <a:pt x="4" y="17"/>
                    <a:pt x="4" y="17"/>
                  </a:cubicBezTo>
                  <a:cubicBezTo>
                    <a:pt x="5" y="21"/>
                    <a:pt x="5" y="24"/>
                    <a:pt x="6" y="28"/>
                  </a:cubicBezTo>
                  <a:cubicBezTo>
                    <a:pt x="6" y="30"/>
                    <a:pt x="6" y="30"/>
                    <a:pt x="6" y="30"/>
                  </a:cubicBezTo>
                  <a:cubicBezTo>
                    <a:pt x="7" y="28"/>
                    <a:pt x="7" y="23"/>
                    <a:pt x="6" y="16"/>
                  </a:cubicBezTo>
                  <a:moveTo>
                    <a:pt x="0" y="0"/>
                  </a:moveTo>
                  <a:cubicBezTo>
                    <a:pt x="1" y="3"/>
                    <a:pt x="2" y="6"/>
                    <a:pt x="2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2" y="5"/>
                    <a:pt x="1" y="3"/>
                    <a:pt x="0" y="0"/>
                  </a:cubicBezTo>
                </a:path>
              </a:pathLst>
            </a:custGeom>
            <a:solidFill>
              <a:srgbClr val="EEB039"/>
            </a:solidFill>
            <a:ln>
              <a:noFill/>
            </a:ln>
          </p:spPr>
          <p:txBody>
            <a:bodyPr lIns="68580" tIns="34290" rIns="68580" bIns="34290">
              <a:normAutofit fontScale="25000" lnSpcReduction="20000"/>
            </a:bodyPr>
            <a:lstStyle/>
            <a:p>
              <a:pPr fontAlgn="auto">
                <a:defRPr/>
              </a:pPr>
              <a:endParaRPr lang="zh-CN" altLang="en-US" sz="1400" noProof="1">
                <a:cs typeface="+mn-ea"/>
                <a:sym typeface="+mn-lt"/>
              </a:endParaRPr>
            </a:p>
          </p:txBody>
        </p:sp>
        <p:sp>
          <p:nvSpPr>
            <p:cNvPr id="83" name="Freeform 87"/>
            <p:cNvSpPr/>
            <p:nvPr/>
          </p:nvSpPr>
          <p:spPr bwMode="auto">
            <a:xfrm>
              <a:off x="6543768" y="6600337"/>
              <a:ext cx="0" cy="8453"/>
            </a:xfrm>
            <a:custGeom>
              <a:avLst/>
              <a:gdLst>
                <a:gd name="T0" fmla="*/ 0 h 2"/>
                <a:gd name="T1" fmla="*/ 2 h 2"/>
                <a:gd name="T2" fmla="*/ 2 h 2"/>
                <a:gd name="T3" fmla="*/ 2 h 2"/>
                <a:gd name="T4" fmla="*/ 0 h 2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  <a:cxn ang="0">
                  <a:pos x="0" y="T4"/>
                </a:cxn>
              </a:cxnLst>
              <a:rect l="0" t="0" r="r" b="b"/>
              <a:pathLst>
                <a:path h="2">
                  <a:moveTo>
                    <a:pt x="0" y="0"/>
                  </a:moveTo>
                  <a:cubicBezTo>
                    <a:pt x="0" y="1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E09531"/>
            </a:solidFill>
            <a:ln>
              <a:noFill/>
            </a:ln>
          </p:spPr>
          <p:txBody>
            <a:bodyPr lIns="68580" tIns="34290" rIns="68580" bIns="34290">
              <a:normAutofit fontScale="25000" lnSpcReduction="20000"/>
            </a:bodyPr>
            <a:lstStyle/>
            <a:p>
              <a:pPr fontAlgn="auto">
                <a:defRPr/>
              </a:pPr>
              <a:endParaRPr lang="zh-CN" altLang="en-US" sz="1400" noProof="1">
                <a:cs typeface="+mn-ea"/>
                <a:sym typeface="+mn-lt"/>
              </a:endParaRPr>
            </a:p>
          </p:txBody>
        </p:sp>
        <p:sp>
          <p:nvSpPr>
            <p:cNvPr id="84" name="Freeform 88"/>
            <p:cNvSpPr/>
            <p:nvPr/>
          </p:nvSpPr>
          <p:spPr bwMode="auto">
            <a:xfrm>
              <a:off x="6526845" y="6526371"/>
              <a:ext cx="16923" cy="33813"/>
            </a:xfrm>
            <a:custGeom>
              <a:avLst/>
              <a:gdLst>
                <a:gd name="T0" fmla="*/ 1 w 4"/>
                <a:gd name="T1" fmla="*/ 0 h 9"/>
                <a:gd name="T2" fmla="*/ 0 w 4"/>
                <a:gd name="T3" fmla="*/ 0 h 9"/>
                <a:gd name="T4" fmla="*/ 2 w 4"/>
                <a:gd name="T5" fmla="*/ 9 h 9"/>
                <a:gd name="T6" fmla="*/ 4 w 4"/>
                <a:gd name="T7" fmla="*/ 8 h 9"/>
                <a:gd name="T8" fmla="*/ 1 w 4"/>
                <a:gd name="T9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9">
                  <a:moveTo>
                    <a:pt x="1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" y="3"/>
                    <a:pt x="2" y="6"/>
                    <a:pt x="2" y="9"/>
                  </a:cubicBezTo>
                  <a:cubicBezTo>
                    <a:pt x="4" y="8"/>
                    <a:pt x="4" y="8"/>
                    <a:pt x="4" y="8"/>
                  </a:cubicBezTo>
                  <a:cubicBezTo>
                    <a:pt x="3" y="5"/>
                    <a:pt x="2" y="3"/>
                    <a:pt x="1" y="0"/>
                  </a:cubicBezTo>
                </a:path>
              </a:pathLst>
            </a:custGeom>
            <a:solidFill>
              <a:srgbClr val="E09531"/>
            </a:solidFill>
            <a:ln>
              <a:noFill/>
            </a:ln>
          </p:spPr>
          <p:txBody>
            <a:bodyPr lIns="68580" tIns="34290" rIns="68580" bIns="34290">
              <a:normAutofit fontScale="25000" lnSpcReduction="20000"/>
            </a:bodyPr>
            <a:lstStyle/>
            <a:p>
              <a:pPr fontAlgn="auto">
                <a:defRPr/>
              </a:pPr>
              <a:endParaRPr lang="zh-CN" altLang="en-US" sz="1400" noProof="1">
                <a:cs typeface="+mn-ea"/>
                <a:sym typeface="+mn-lt"/>
              </a:endParaRPr>
            </a:p>
          </p:txBody>
        </p:sp>
        <p:sp>
          <p:nvSpPr>
            <p:cNvPr id="85" name="Freeform 89"/>
            <p:cNvSpPr/>
            <p:nvPr/>
          </p:nvSpPr>
          <p:spPr bwMode="auto">
            <a:xfrm>
              <a:off x="5277342" y="6435497"/>
              <a:ext cx="1266426" cy="173293"/>
            </a:xfrm>
            <a:custGeom>
              <a:avLst/>
              <a:gdLst>
                <a:gd name="T0" fmla="*/ 320 w 337"/>
                <a:gd name="T1" fmla="*/ 0 h 46"/>
                <a:gd name="T2" fmla="*/ 0 w 337"/>
                <a:gd name="T3" fmla="*/ 9 h 46"/>
                <a:gd name="T4" fmla="*/ 337 w 337"/>
                <a:gd name="T5" fmla="*/ 46 h 46"/>
                <a:gd name="T6" fmla="*/ 337 w 337"/>
                <a:gd name="T7" fmla="*/ 44 h 46"/>
                <a:gd name="T8" fmla="*/ 335 w 337"/>
                <a:gd name="T9" fmla="*/ 33 h 46"/>
                <a:gd name="T10" fmla="*/ 333 w 337"/>
                <a:gd name="T11" fmla="*/ 24 h 46"/>
                <a:gd name="T12" fmla="*/ 331 w 337"/>
                <a:gd name="T13" fmla="*/ 16 h 46"/>
                <a:gd name="T14" fmla="*/ 320 w 337"/>
                <a:gd name="T15" fmla="*/ 0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37" h="46">
                  <a:moveTo>
                    <a:pt x="320" y="0"/>
                  </a:moveTo>
                  <a:cubicBezTo>
                    <a:pt x="0" y="9"/>
                    <a:pt x="0" y="9"/>
                    <a:pt x="0" y="9"/>
                  </a:cubicBezTo>
                  <a:cubicBezTo>
                    <a:pt x="0" y="9"/>
                    <a:pt x="202" y="15"/>
                    <a:pt x="337" y="46"/>
                  </a:cubicBezTo>
                  <a:cubicBezTo>
                    <a:pt x="337" y="46"/>
                    <a:pt x="337" y="45"/>
                    <a:pt x="337" y="44"/>
                  </a:cubicBezTo>
                  <a:cubicBezTo>
                    <a:pt x="336" y="40"/>
                    <a:pt x="336" y="37"/>
                    <a:pt x="335" y="33"/>
                  </a:cubicBezTo>
                  <a:cubicBezTo>
                    <a:pt x="335" y="30"/>
                    <a:pt x="334" y="27"/>
                    <a:pt x="333" y="24"/>
                  </a:cubicBezTo>
                  <a:cubicBezTo>
                    <a:pt x="333" y="22"/>
                    <a:pt x="332" y="19"/>
                    <a:pt x="331" y="16"/>
                  </a:cubicBezTo>
                  <a:cubicBezTo>
                    <a:pt x="328" y="11"/>
                    <a:pt x="325" y="6"/>
                    <a:pt x="320" y="0"/>
                  </a:cubicBezTo>
                </a:path>
              </a:pathLst>
            </a:custGeom>
            <a:solidFill>
              <a:srgbClr val="EEB039"/>
            </a:solidFill>
            <a:ln>
              <a:noFill/>
            </a:ln>
          </p:spPr>
          <p:txBody>
            <a:bodyPr lIns="68580" tIns="34290" rIns="68580" bIns="34290">
              <a:normAutofit fontScale="32500" lnSpcReduction="20000"/>
            </a:bodyPr>
            <a:lstStyle/>
            <a:p>
              <a:pPr fontAlgn="auto">
                <a:defRPr/>
              </a:pPr>
              <a:endParaRPr lang="zh-CN" altLang="en-US" sz="1400" noProof="1">
                <a:cs typeface="+mn-ea"/>
                <a:sym typeface="+mn-lt"/>
              </a:endParaRPr>
            </a:p>
          </p:txBody>
        </p:sp>
        <p:sp>
          <p:nvSpPr>
            <p:cNvPr id="86" name="Freeform 90"/>
            <p:cNvSpPr/>
            <p:nvPr/>
          </p:nvSpPr>
          <p:spPr bwMode="auto">
            <a:xfrm>
              <a:off x="5260419" y="6847597"/>
              <a:ext cx="1260785" cy="109893"/>
            </a:xfrm>
            <a:custGeom>
              <a:avLst/>
              <a:gdLst>
                <a:gd name="T0" fmla="*/ 317 w 335"/>
                <a:gd name="T1" fmla="*/ 0 h 29"/>
                <a:gd name="T2" fmla="*/ 18 w 335"/>
                <a:gd name="T3" fmla="*/ 0 h 29"/>
                <a:gd name="T4" fmla="*/ 18 w 335"/>
                <a:gd name="T5" fmla="*/ 29 h 29"/>
                <a:gd name="T6" fmla="*/ 317 w 335"/>
                <a:gd name="T7" fmla="*/ 29 h 29"/>
                <a:gd name="T8" fmla="*/ 317 w 335"/>
                <a:gd name="T9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5" h="29">
                  <a:moveTo>
                    <a:pt x="317" y="0"/>
                  </a:moveTo>
                  <a:cubicBezTo>
                    <a:pt x="217" y="0"/>
                    <a:pt x="118" y="0"/>
                    <a:pt x="18" y="0"/>
                  </a:cubicBezTo>
                  <a:cubicBezTo>
                    <a:pt x="0" y="1"/>
                    <a:pt x="0" y="27"/>
                    <a:pt x="18" y="29"/>
                  </a:cubicBezTo>
                  <a:cubicBezTo>
                    <a:pt x="118" y="29"/>
                    <a:pt x="217" y="29"/>
                    <a:pt x="317" y="29"/>
                  </a:cubicBezTo>
                  <a:cubicBezTo>
                    <a:pt x="335" y="27"/>
                    <a:pt x="335" y="1"/>
                    <a:pt x="317" y="0"/>
                  </a:cubicBezTo>
                  <a:close/>
                </a:path>
              </a:pathLst>
            </a:custGeom>
            <a:solidFill>
              <a:srgbClr val="F0B317"/>
            </a:solidFill>
            <a:ln>
              <a:noFill/>
            </a:ln>
          </p:spPr>
          <p:txBody>
            <a:bodyPr lIns="68580" tIns="34290" rIns="68580" bIns="34290">
              <a:normAutofit fontScale="25000" lnSpcReduction="20000"/>
            </a:bodyPr>
            <a:lstStyle/>
            <a:p>
              <a:pPr fontAlgn="auto">
                <a:defRPr/>
              </a:pPr>
              <a:endParaRPr lang="zh-CN" altLang="en-US" sz="1400" noProof="1">
                <a:cs typeface="+mn-ea"/>
                <a:sym typeface="+mn-lt"/>
              </a:endParaRPr>
            </a:p>
          </p:txBody>
        </p:sp>
        <p:sp>
          <p:nvSpPr>
            <p:cNvPr id="87" name="Freeform 91"/>
            <p:cNvSpPr/>
            <p:nvPr/>
          </p:nvSpPr>
          <p:spPr bwMode="auto">
            <a:xfrm>
              <a:off x="5133493" y="6361531"/>
              <a:ext cx="1514636" cy="109893"/>
            </a:xfrm>
            <a:custGeom>
              <a:avLst/>
              <a:gdLst>
                <a:gd name="T0" fmla="*/ 385 w 403"/>
                <a:gd name="T1" fmla="*/ 0 h 29"/>
                <a:gd name="T2" fmla="*/ 18 w 403"/>
                <a:gd name="T3" fmla="*/ 0 h 29"/>
                <a:gd name="T4" fmla="*/ 18 w 403"/>
                <a:gd name="T5" fmla="*/ 29 h 29"/>
                <a:gd name="T6" fmla="*/ 385 w 403"/>
                <a:gd name="T7" fmla="*/ 29 h 29"/>
                <a:gd name="T8" fmla="*/ 385 w 403"/>
                <a:gd name="T9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3" h="29">
                  <a:moveTo>
                    <a:pt x="385" y="0"/>
                  </a:moveTo>
                  <a:cubicBezTo>
                    <a:pt x="263" y="0"/>
                    <a:pt x="140" y="0"/>
                    <a:pt x="18" y="0"/>
                  </a:cubicBezTo>
                  <a:cubicBezTo>
                    <a:pt x="0" y="1"/>
                    <a:pt x="0" y="27"/>
                    <a:pt x="18" y="29"/>
                  </a:cubicBezTo>
                  <a:cubicBezTo>
                    <a:pt x="140" y="29"/>
                    <a:pt x="263" y="29"/>
                    <a:pt x="385" y="29"/>
                  </a:cubicBezTo>
                  <a:cubicBezTo>
                    <a:pt x="403" y="27"/>
                    <a:pt x="403" y="1"/>
                    <a:pt x="385" y="0"/>
                  </a:cubicBezTo>
                  <a:close/>
                </a:path>
              </a:pathLst>
            </a:custGeom>
            <a:solidFill>
              <a:srgbClr val="F0B317"/>
            </a:solidFill>
            <a:ln>
              <a:noFill/>
            </a:ln>
          </p:spPr>
          <p:txBody>
            <a:bodyPr lIns="68580" tIns="34290" rIns="68580" bIns="34290">
              <a:normAutofit fontScale="25000" lnSpcReduction="20000"/>
            </a:bodyPr>
            <a:lstStyle/>
            <a:p>
              <a:pPr fontAlgn="auto">
                <a:defRPr/>
              </a:pPr>
              <a:endParaRPr lang="zh-CN" altLang="en-US" sz="1400" noProof="1">
                <a:cs typeface="+mn-ea"/>
                <a:sym typeface="+mn-lt"/>
              </a:endParaRPr>
            </a:p>
          </p:txBody>
        </p:sp>
        <p:sp>
          <p:nvSpPr>
            <p:cNvPr id="88" name="Freeform 92"/>
            <p:cNvSpPr/>
            <p:nvPr/>
          </p:nvSpPr>
          <p:spPr bwMode="auto">
            <a:xfrm>
              <a:off x="6146072" y="6980736"/>
              <a:ext cx="228464" cy="202880"/>
            </a:xfrm>
            <a:custGeom>
              <a:avLst/>
              <a:gdLst>
                <a:gd name="T0" fmla="*/ 56 w 61"/>
                <a:gd name="T1" fmla="*/ 54 h 54"/>
                <a:gd name="T2" fmla="*/ 54 w 61"/>
                <a:gd name="T3" fmla="*/ 53 h 54"/>
                <a:gd name="T4" fmla="*/ 2 w 61"/>
                <a:gd name="T5" fmla="*/ 9 h 54"/>
                <a:gd name="T6" fmla="*/ 2 w 61"/>
                <a:gd name="T7" fmla="*/ 2 h 54"/>
                <a:gd name="T8" fmla="*/ 8 w 61"/>
                <a:gd name="T9" fmla="*/ 2 h 54"/>
                <a:gd name="T10" fmla="*/ 59 w 61"/>
                <a:gd name="T11" fmla="*/ 47 h 54"/>
                <a:gd name="T12" fmla="*/ 60 w 61"/>
                <a:gd name="T13" fmla="*/ 53 h 54"/>
                <a:gd name="T14" fmla="*/ 56 w 61"/>
                <a:gd name="T15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1" h="54">
                  <a:moveTo>
                    <a:pt x="56" y="54"/>
                  </a:moveTo>
                  <a:cubicBezTo>
                    <a:pt x="55" y="54"/>
                    <a:pt x="54" y="54"/>
                    <a:pt x="54" y="53"/>
                  </a:cubicBezTo>
                  <a:cubicBezTo>
                    <a:pt x="37" y="39"/>
                    <a:pt x="19" y="24"/>
                    <a:pt x="2" y="9"/>
                  </a:cubicBezTo>
                  <a:cubicBezTo>
                    <a:pt x="0" y="7"/>
                    <a:pt x="0" y="4"/>
                    <a:pt x="2" y="2"/>
                  </a:cubicBezTo>
                  <a:cubicBezTo>
                    <a:pt x="3" y="1"/>
                    <a:pt x="6" y="0"/>
                    <a:pt x="8" y="2"/>
                  </a:cubicBezTo>
                  <a:cubicBezTo>
                    <a:pt x="25" y="17"/>
                    <a:pt x="42" y="32"/>
                    <a:pt x="59" y="47"/>
                  </a:cubicBezTo>
                  <a:cubicBezTo>
                    <a:pt x="61" y="48"/>
                    <a:pt x="61" y="51"/>
                    <a:pt x="60" y="53"/>
                  </a:cubicBezTo>
                  <a:cubicBezTo>
                    <a:pt x="59" y="54"/>
                    <a:pt x="58" y="54"/>
                    <a:pt x="56" y="54"/>
                  </a:cubicBezTo>
                  <a:close/>
                </a:path>
              </a:pathLst>
            </a:custGeom>
            <a:solidFill>
              <a:srgbClr val="E09531"/>
            </a:solidFill>
            <a:ln>
              <a:noFill/>
            </a:ln>
          </p:spPr>
          <p:txBody>
            <a:bodyPr lIns="68580" tIns="34290" rIns="68580" bIns="34290">
              <a:normAutofit fontScale="40000" lnSpcReduction="20000"/>
            </a:bodyPr>
            <a:lstStyle/>
            <a:p>
              <a:pPr fontAlgn="auto">
                <a:defRPr/>
              </a:pPr>
              <a:endParaRPr lang="zh-CN" altLang="en-US" sz="1400" noProof="1">
                <a:cs typeface="+mn-ea"/>
                <a:sym typeface="+mn-lt"/>
              </a:endParaRPr>
            </a:p>
          </p:txBody>
        </p:sp>
        <p:sp>
          <p:nvSpPr>
            <p:cNvPr id="89" name="Freeform 93"/>
            <p:cNvSpPr/>
            <p:nvPr/>
          </p:nvSpPr>
          <p:spPr bwMode="auto">
            <a:xfrm>
              <a:off x="5892222" y="6995530"/>
              <a:ext cx="479494" cy="424779"/>
            </a:xfrm>
            <a:custGeom>
              <a:avLst/>
              <a:gdLst>
                <a:gd name="T0" fmla="*/ 123 w 127"/>
                <a:gd name="T1" fmla="*/ 112 h 113"/>
                <a:gd name="T2" fmla="*/ 120 w 127"/>
                <a:gd name="T3" fmla="*/ 112 h 113"/>
                <a:gd name="T4" fmla="*/ 2 w 127"/>
                <a:gd name="T5" fmla="*/ 9 h 113"/>
                <a:gd name="T6" fmla="*/ 1 w 127"/>
                <a:gd name="T7" fmla="*/ 2 h 113"/>
                <a:gd name="T8" fmla="*/ 7 w 127"/>
                <a:gd name="T9" fmla="*/ 2 h 113"/>
                <a:gd name="T10" fmla="*/ 125 w 127"/>
                <a:gd name="T11" fmla="*/ 105 h 113"/>
                <a:gd name="T12" fmla="*/ 126 w 127"/>
                <a:gd name="T13" fmla="*/ 111 h 113"/>
                <a:gd name="T14" fmla="*/ 123 w 127"/>
                <a:gd name="T15" fmla="*/ 112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7" h="113">
                  <a:moveTo>
                    <a:pt x="123" y="112"/>
                  </a:moveTo>
                  <a:cubicBezTo>
                    <a:pt x="122" y="113"/>
                    <a:pt x="121" y="112"/>
                    <a:pt x="120" y="112"/>
                  </a:cubicBezTo>
                  <a:cubicBezTo>
                    <a:pt x="80" y="80"/>
                    <a:pt x="41" y="44"/>
                    <a:pt x="2" y="9"/>
                  </a:cubicBezTo>
                  <a:cubicBezTo>
                    <a:pt x="0" y="7"/>
                    <a:pt x="0" y="4"/>
                    <a:pt x="1" y="2"/>
                  </a:cubicBezTo>
                  <a:cubicBezTo>
                    <a:pt x="3" y="0"/>
                    <a:pt x="6" y="0"/>
                    <a:pt x="7" y="2"/>
                  </a:cubicBezTo>
                  <a:cubicBezTo>
                    <a:pt x="47" y="38"/>
                    <a:pt x="86" y="73"/>
                    <a:pt x="125" y="105"/>
                  </a:cubicBezTo>
                  <a:cubicBezTo>
                    <a:pt x="127" y="106"/>
                    <a:pt x="127" y="109"/>
                    <a:pt x="126" y="111"/>
                  </a:cubicBezTo>
                  <a:cubicBezTo>
                    <a:pt x="125" y="112"/>
                    <a:pt x="124" y="112"/>
                    <a:pt x="123" y="112"/>
                  </a:cubicBezTo>
                  <a:close/>
                </a:path>
              </a:pathLst>
            </a:custGeom>
            <a:solidFill>
              <a:srgbClr val="E09531"/>
            </a:solidFill>
            <a:ln>
              <a:noFill/>
            </a:ln>
          </p:spPr>
          <p:txBody>
            <a:bodyPr lIns="68580" tIns="34290" rIns="68580" bIns="34290">
              <a:normAutofit/>
            </a:bodyPr>
            <a:lstStyle/>
            <a:p>
              <a:pPr fontAlgn="auto">
                <a:defRPr/>
              </a:pPr>
              <a:endParaRPr lang="zh-CN" altLang="en-US" sz="1400" noProof="1">
                <a:cs typeface="+mn-ea"/>
                <a:sym typeface="+mn-lt"/>
              </a:endParaRPr>
            </a:p>
          </p:txBody>
        </p:sp>
        <p:sp>
          <p:nvSpPr>
            <p:cNvPr id="90" name="Freeform 94"/>
            <p:cNvSpPr/>
            <p:nvPr/>
          </p:nvSpPr>
          <p:spPr bwMode="auto">
            <a:xfrm>
              <a:off x="5638373" y="7010323"/>
              <a:ext cx="727702" cy="642453"/>
            </a:xfrm>
            <a:custGeom>
              <a:avLst/>
              <a:gdLst>
                <a:gd name="T0" fmla="*/ 190 w 194"/>
                <a:gd name="T1" fmla="*/ 171 h 171"/>
                <a:gd name="T2" fmla="*/ 187 w 194"/>
                <a:gd name="T3" fmla="*/ 170 h 171"/>
                <a:gd name="T4" fmla="*/ 2 w 194"/>
                <a:gd name="T5" fmla="*/ 8 h 171"/>
                <a:gd name="T6" fmla="*/ 2 w 194"/>
                <a:gd name="T7" fmla="*/ 2 h 171"/>
                <a:gd name="T8" fmla="*/ 8 w 194"/>
                <a:gd name="T9" fmla="*/ 2 h 171"/>
                <a:gd name="T10" fmla="*/ 192 w 194"/>
                <a:gd name="T11" fmla="*/ 163 h 171"/>
                <a:gd name="T12" fmla="*/ 193 w 194"/>
                <a:gd name="T13" fmla="*/ 169 h 171"/>
                <a:gd name="T14" fmla="*/ 190 w 194"/>
                <a:gd name="T15" fmla="*/ 171 h 1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94" h="171">
                  <a:moveTo>
                    <a:pt x="190" y="171"/>
                  </a:moveTo>
                  <a:cubicBezTo>
                    <a:pt x="189" y="171"/>
                    <a:pt x="188" y="170"/>
                    <a:pt x="187" y="170"/>
                  </a:cubicBezTo>
                  <a:cubicBezTo>
                    <a:pt x="125" y="122"/>
                    <a:pt x="64" y="64"/>
                    <a:pt x="2" y="8"/>
                  </a:cubicBezTo>
                  <a:cubicBezTo>
                    <a:pt x="0" y="7"/>
                    <a:pt x="0" y="4"/>
                    <a:pt x="2" y="2"/>
                  </a:cubicBezTo>
                  <a:cubicBezTo>
                    <a:pt x="3" y="0"/>
                    <a:pt x="6" y="0"/>
                    <a:pt x="8" y="2"/>
                  </a:cubicBezTo>
                  <a:cubicBezTo>
                    <a:pt x="69" y="57"/>
                    <a:pt x="131" y="115"/>
                    <a:pt x="192" y="163"/>
                  </a:cubicBezTo>
                  <a:cubicBezTo>
                    <a:pt x="194" y="164"/>
                    <a:pt x="194" y="167"/>
                    <a:pt x="193" y="169"/>
                  </a:cubicBezTo>
                  <a:cubicBezTo>
                    <a:pt x="192" y="170"/>
                    <a:pt x="191" y="170"/>
                    <a:pt x="190" y="171"/>
                  </a:cubicBezTo>
                  <a:close/>
                </a:path>
              </a:pathLst>
            </a:custGeom>
            <a:solidFill>
              <a:srgbClr val="E09531"/>
            </a:solidFill>
            <a:ln>
              <a:noFill/>
            </a:ln>
          </p:spPr>
          <p:txBody>
            <a:bodyPr lIns="68580" tIns="34290" rIns="68580" bIns="34290">
              <a:normAutofit/>
            </a:bodyPr>
            <a:lstStyle/>
            <a:p>
              <a:pPr fontAlgn="auto">
                <a:defRPr/>
              </a:pPr>
              <a:endParaRPr lang="zh-CN" altLang="en-US" sz="1400" noProof="1">
                <a:cs typeface="+mn-ea"/>
                <a:sym typeface="+mn-lt"/>
              </a:endParaRPr>
            </a:p>
          </p:txBody>
        </p:sp>
        <p:sp>
          <p:nvSpPr>
            <p:cNvPr id="91" name="Freeform 95"/>
            <p:cNvSpPr/>
            <p:nvPr/>
          </p:nvSpPr>
          <p:spPr bwMode="auto">
            <a:xfrm>
              <a:off x="5384523" y="7027230"/>
              <a:ext cx="978730" cy="858013"/>
            </a:xfrm>
            <a:custGeom>
              <a:avLst/>
              <a:gdLst>
                <a:gd name="T0" fmla="*/ 256 w 260"/>
                <a:gd name="T1" fmla="*/ 229 h 229"/>
                <a:gd name="T2" fmla="*/ 253 w 260"/>
                <a:gd name="T3" fmla="*/ 228 h 229"/>
                <a:gd name="T4" fmla="*/ 2 w 260"/>
                <a:gd name="T5" fmla="*/ 8 h 229"/>
                <a:gd name="T6" fmla="*/ 1 w 260"/>
                <a:gd name="T7" fmla="*/ 2 h 229"/>
                <a:gd name="T8" fmla="*/ 7 w 260"/>
                <a:gd name="T9" fmla="*/ 1 h 229"/>
                <a:gd name="T10" fmla="*/ 258 w 260"/>
                <a:gd name="T11" fmla="*/ 221 h 229"/>
                <a:gd name="T12" fmla="*/ 259 w 260"/>
                <a:gd name="T13" fmla="*/ 227 h 229"/>
                <a:gd name="T14" fmla="*/ 256 w 260"/>
                <a:gd name="T15" fmla="*/ 229 h 2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60" h="229">
                  <a:moveTo>
                    <a:pt x="256" y="229"/>
                  </a:moveTo>
                  <a:cubicBezTo>
                    <a:pt x="255" y="229"/>
                    <a:pt x="254" y="229"/>
                    <a:pt x="253" y="228"/>
                  </a:cubicBezTo>
                  <a:cubicBezTo>
                    <a:pt x="169" y="165"/>
                    <a:pt x="85" y="82"/>
                    <a:pt x="2" y="8"/>
                  </a:cubicBezTo>
                  <a:cubicBezTo>
                    <a:pt x="0" y="6"/>
                    <a:pt x="0" y="3"/>
                    <a:pt x="1" y="2"/>
                  </a:cubicBezTo>
                  <a:cubicBezTo>
                    <a:pt x="3" y="0"/>
                    <a:pt x="6" y="0"/>
                    <a:pt x="7" y="1"/>
                  </a:cubicBezTo>
                  <a:cubicBezTo>
                    <a:pt x="91" y="75"/>
                    <a:pt x="175" y="159"/>
                    <a:pt x="258" y="221"/>
                  </a:cubicBezTo>
                  <a:cubicBezTo>
                    <a:pt x="260" y="222"/>
                    <a:pt x="260" y="225"/>
                    <a:pt x="259" y="227"/>
                  </a:cubicBezTo>
                  <a:cubicBezTo>
                    <a:pt x="258" y="228"/>
                    <a:pt x="257" y="229"/>
                    <a:pt x="256" y="229"/>
                  </a:cubicBezTo>
                  <a:close/>
                </a:path>
              </a:pathLst>
            </a:custGeom>
            <a:solidFill>
              <a:srgbClr val="E09531"/>
            </a:solidFill>
            <a:ln>
              <a:noFill/>
            </a:ln>
          </p:spPr>
          <p:txBody>
            <a:bodyPr lIns="68580" tIns="34290" rIns="68580" bIns="34290">
              <a:normAutofit/>
            </a:bodyPr>
            <a:lstStyle/>
            <a:p>
              <a:pPr fontAlgn="auto">
                <a:defRPr/>
              </a:pPr>
              <a:endParaRPr lang="zh-CN" altLang="en-US" sz="1400" noProof="1">
                <a:cs typeface="+mn-ea"/>
                <a:sym typeface="+mn-lt"/>
              </a:endParaRPr>
            </a:p>
          </p:txBody>
        </p:sp>
        <p:sp>
          <p:nvSpPr>
            <p:cNvPr id="92" name="Freeform 96"/>
            <p:cNvSpPr/>
            <p:nvPr/>
          </p:nvSpPr>
          <p:spPr bwMode="auto">
            <a:xfrm>
              <a:off x="5390164" y="7238563"/>
              <a:ext cx="727702" cy="665700"/>
            </a:xfrm>
            <a:custGeom>
              <a:avLst/>
              <a:gdLst>
                <a:gd name="T0" fmla="*/ 189 w 194"/>
                <a:gd name="T1" fmla="*/ 177 h 177"/>
                <a:gd name="T2" fmla="*/ 186 w 194"/>
                <a:gd name="T3" fmla="*/ 176 h 177"/>
                <a:gd name="T4" fmla="*/ 2 w 194"/>
                <a:gd name="T5" fmla="*/ 8 h 177"/>
                <a:gd name="T6" fmla="*/ 1 w 194"/>
                <a:gd name="T7" fmla="*/ 2 h 177"/>
                <a:gd name="T8" fmla="*/ 7 w 194"/>
                <a:gd name="T9" fmla="*/ 2 h 177"/>
                <a:gd name="T10" fmla="*/ 192 w 194"/>
                <a:gd name="T11" fmla="*/ 169 h 177"/>
                <a:gd name="T12" fmla="*/ 192 w 194"/>
                <a:gd name="T13" fmla="*/ 176 h 177"/>
                <a:gd name="T14" fmla="*/ 189 w 194"/>
                <a:gd name="T15" fmla="*/ 177 h 1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94" h="177">
                  <a:moveTo>
                    <a:pt x="189" y="177"/>
                  </a:moveTo>
                  <a:cubicBezTo>
                    <a:pt x="188" y="177"/>
                    <a:pt x="187" y="177"/>
                    <a:pt x="186" y="176"/>
                  </a:cubicBezTo>
                  <a:cubicBezTo>
                    <a:pt x="125" y="125"/>
                    <a:pt x="63" y="64"/>
                    <a:pt x="2" y="8"/>
                  </a:cubicBezTo>
                  <a:cubicBezTo>
                    <a:pt x="0" y="6"/>
                    <a:pt x="0" y="4"/>
                    <a:pt x="1" y="2"/>
                  </a:cubicBezTo>
                  <a:cubicBezTo>
                    <a:pt x="3" y="0"/>
                    <a:pt x="5" y="0"/>
                    <a:pt x="7" y="2"/>
                  </a:cubicBezTo>
                  <a:cubicBezTo>
                    <a:pt x="69" y="58"/>
                    <a:pt x="130" y="118"/>
                    <a:pt x="192" y="169"/>
                  </a:cubicBezTo>
                  <a:cubicBezTo>
                    <a:pt x="194" y="171"/>
                    <a:pt x="194" y="174"/>
                    <a:pt x="192" y="176"/>
                  </a:cubicBezTo>
                  <a:cubicBezTo>
                    <a:pt x="191" y="177"/>
                    <a:pt x="190" y="177"/>
                    <a:pt x="189" y="177"/>
                  </a:cubicBezTo>
                  <a:close/>
                </a:path>
              </a:pathLst>
            </a:custGeom>
            <a:solidFill>
              <a:srgbClr val="E09531"/>
            </a:solidFill>
            <a:ln>
              <a:noFill/>
            </a:ln>
          </p:spPr>
          <p:txBody>
            <a:bodyPr lIns="68580" tIns="34290" rIns="68580" bIns="34290">
              <a:normAutofit/>
            </a:bodyPr>
            <a:lstStyle/>
            <a:p>
              <a:pPr fontAlgn="auto">
                <a:defRPr/>
              </a:pPr>
              <a:endParaRPr lang="zh-CN" altLang="en-US" sz="1400" noProof="1">
                <a:cs typeface="+mn-ea"/>
                <a:sym typeface="+mn-lt"/>
              </a:endParaRPr>
            </a:p>
          </p:txBody>
        </p:sp>
        <p:sp>
          <p:nvSpPr>
            <p:cNvPr id="93" name="Freeform 97"/>
            <p:cNvSpPr/>
            <p:nvPr/>
          </p:nvSpPr>
          <p:spPr bwMode="auto">
            <a:xfrm>
              <a:off x="5392984" y="7458349"/>
              <a:ext cx="476674" cy="448026"/>
            </a:xfrm>
            <a:custGeom>
              <a:avLst/>
              <a:gdLst>
                <a:gd name="T0" fmla="*/ 122 w 127"/>
                <a:gd name="T1" fmla="*/ 120 h 120"/>
                <a:gd name="T2" fmla="*/ 120 w 127"/>
                <a:gd name="T3" fmla="*/ 119 h 120"/>
                <a:gd name="T4" fmla="*/ 2 w 127"/>
                <a:gd name="T5" fmla="*/ 7 h 120"/>
                <a:gd name="T6" fmla="*/ 1 w 127"/>
                <a:gd name="T7" fmla="*/ 1 h 120"/>
                <a:gd name="T8" fmla="*/ 7 w 127"/>
                <a:gd name="T9" fmla="*/ 1 h 120"/>
                <a:gd name="T10" fmla="*/ 125 w 127"/>
                <a:gd name="T11" fmla="*/ 113 h 120"/>
                <a:gd name="T12" fmla="*/ 126 w 127"/>
                <a:gd name="T13" fmla="*/ 119 h 120"/>
                <a:gd name="T14" fmla="*/ 122 w 127"/>
                <a:gd name="T15" fmla="*/ 12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7" h="120">
                  <a:moveTo>
                    <a:pt x="122" y="120"/>
                  </a:moveTo>
                  <a:cubicBezTo>
                    <a:pt x="121" y="120"/>
                    <a:pt x="120" y="120"/>
                    <a:pt x="120" y="119"/>
                  </a:cubicBezTo>
                  <a:cubicBezTo>
                    <a:pt x="80" y="83"/>
                    <a:pt x="41" y="45"/>
                    <a:pt x="2" y="7"/>
                  </a:cubicBezTo>
                  <a:cubicBezTo>
                    <a:pt x="0" y="6"/>
                    <a:pt x="0" y="3"/>
                    <a:pt x="1" y="1"/>
                  </a:cubicBezTo>
                  <a:cubicBezTo>
                    <a:pt x="3" y="0"/>
                    <a:pt x="5" y="0"/>
                    <a:pt x="7" y="1"/>
                  </a:cubicBezTo>
                  <a:cubicBezTo>
                    <a:pt x="46" y="39"/>
                    <a:pt x="86" y="77"/>
                    <a:pt x="125" y="113"/>
                  </a:cubicBezTo>
                  <a:cubicBezTo>
                    <a:pt x="127" y="114"/>
                    <a:pt x="127" y="117"/>
                    <a:pt x="126" y="119"/>
                  </a:cubicBezTo>
                  <a:cubicBezTo>
                    <a:pt x="125" y="120"/>
                    <a:pt x="124" y="120"/>
                    <a:pt x="122" y="120"/>
                  </a:cubicBezTo>
                  <a:close/>
                </a:path>
              </a:pathLst>
            </a:custGeom>
            <a:solidFill>
              <a:srgbClr val="E09531"/>
            </a:solidFill>
            <a:ln>
              <a:noFill/>
            </a:ln>
          </p:spPr>
          <p:txBody>
            <a:bodyPr lIns="68580" tIns="34290" rIns="68580" bIns="34290">
              <a:normAutofit/>
            </a:bodyPr>
            <a:lstStyle/>
            <a:p>
              <a:pPr fontAlgn="auto">
                <a:defRPr/>
              </a:pPr>
              <a:endParaRPr lang="zh-CN" altLang="en-US" sz="1400" noProof="1">
                <a:cs typeface="+mn-ea"/>
                <a:sym typeface="+mn-lt"/>
              </a:endParaRPr>
            </a:p>
          </p:txBody>
        </p:sp>
        <p:sp>
          <p:nvSpPr>
            <p:cNvPr id="94" name="Freeform 98"/>
            <p:cNvSpPr/>
            <p:nvPr/>
          </p:nvSpPr>
          <p:spPr bwMode="auto">
            <a:xfrm>
              <a:off x="5395805" y="7671797"/>
              <a:ext cx="228464" cy="224013"/>
            </a:xfrm>
            <a:custGeom>
              <a:avLst/>
              <a:gdLst>
                <a:gd name="T0" fmla="*/ 56 w 60"/>
                <a:gd name="T1" fmla="*/ 60 h 60"/>
                <a:gd name="T2" fmla="*/ 53 w 60"/>
                <a:gd name="T3" fmla="*/ 58 h 60"/>
                <a:gd name="T4" fmla="*/ 2 w 60"/>
                <a:gd name="T5" fmla="*/ 8 h 60"/>
                <a:gd name="T6" fmla="*/ 1 w 60"/>
                <a:gd name="T7" fmla="*/ 2 h 60"/>
                <a:gd name="T8" fmla="*/ 7 w 60"/>
                <a:gd name="T9" fmla="*/ 2 h 60"/>
                <a:gd name="T10" fmla="*/ 58 w 60"/>
                <a:gd name="T11" fmla="*/ 52 h 60"/>
                <a:gd name="T12" fmla="*/ 59 w 60"/>
                <a:gd name="T13" fmla="*/ 58 h 60"/>
                <a:gd name="T14" fmla="*/ 56 w 60"/>
                <a:gd name="T15" fmla="*/ 6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0" h="60">
                  <a:moveTo>
                    <a:pt x="56" y="60"/>
                  </a:moveTo>
                  <a:cubicBezTo>
                    <a:pt x="55" y="60"/>
                    <a:pt x="54" y="59"/>
                    <a:pt x="53" y="58"/>
                  </a:cubicBezTo>
                  <a:cubicBezTo>
                    <a:pt x="36" y="42"/>
                    <a:pt x="19" y="25"/>
                    <a:pt x="2" y="8"/>
                  </a:cubicBezTo>
                  <a:cubicBezTo>
                    <a:pt x="0" y="6"/>
                    <a:pt x="0" y="3"/>
                    <a:pt x="1" y="2"/>
                  </a:cubicBezTo>
                  <a:cubicBezTo>
                    <a:pt x="3" y="0"/>
                    <a:pt x="5" y="0"/>
                    <a:pt x="7" y="2"/>
                  </a:cubicBezTo>
                  <a:cubicBezTo>
                    <a:pt x="24" y="19"/>
                    <a:pt x="41" y="36"/>
                    <a:pt x="58" y="52"/>
                  </a:cubicBezTo>
                  <a:cubicBezTo>
                    <a:pt x="60" y="54"/>
                    <a:pt x="60" y="57"/>
                    <a:pt x="59" y="58"/>
                  </a:cubicBezTo>
                  <a:cubicBezTo>
                    <a:pt x="58" y="59"/>
                    <a:pt x="57" y="60"/>
                    <a:pt x="56" y="60"/>
                  </a:cubicBezTo>
                  <a:close/>
                </a:path>
              </a:pathLst>
            </a:custGeom>
            <a:solidFill>
              <a:srgbClr val="E09531"/>
            </a:solidFill>
            <a:ln>
              <a:noFill/>
            </a:ln>
          </p:spPr>
          <p:txBody>
            <a:bodyPr lIns="68580" tIns="34290" rIns="68580" bIns="34290">
              <a:normAutofit fontScale="55000" lnSpcReduction="20000"/>
            </a:bodyPr>
            <a:lstStyle/>
            <a:p>
              <a:pPr fontAlgn="auto">
                <a:defRPr/>
              </a:pPr>
              <a:endParaRPr lang="zh-CN" altLang="en-US" sz="1400" noProof="1">
                <a:cs typeface="+mn-ea"/>
                <a:sym typeface="+mn-lt"/>
              </a:endParaRPr>
            </a:p>
          </p:txBody>
        </p:sp>
        <p:sp>
          <p:nvSpPr>
            <p:cNvPr id="95" name="Freeform 99"/>
            <p:cNvSpPr/>
            <p:nvPr/>
          </p:nvSpPr>
          <p:spPr bwMode="auto">
            <a:xfrm>
              <a:off x="5384523" y="6980736"/>
              <a:ext cx="231285" cy="202880"/>
            </a:xfrm>
            <a:custGeom>
              <a:avLst/>
              <a:gdLst>
                <a:gd name="T0" fmla="*/ 4 w 61"/>
                <a:gd name="T1" fmla="*/ 54 h 54"/>
                <a:gd name="T2" fmla="*/ 1 w 61"/>
                <a:gd name="T3" fmla="*/ 53 h 54"/>
                <a:gd name="T4" fmla="*/ 2 w 61"/>
                <a:gd name="T5" fmla="*/ 47 h 54"/>
                <a:gd name="T6" fmla="*/ 53 w 61"/>
                <a:gd name="T7" fmla="*/ 2 h 54"/>
                <a:gd name="T8" fmla="*/ 59 w 61"/>
                <a:gd name="T9" fmla="*/ 2 h 54"/>
                <a:gd name="T10" fmla="*/ 59 w 61"/>
                <a:gd name="T11" fmla="*/ 9 h 54"/>
                <a:gd name="T12" fmla="*/ 7 w 61"/>
                <a:gd name="T13" fmla="*/ 53 h 54"/>
                <a:gd name="T14" fmla="*/ 4 w 61"/>
                <a:gd name="T15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1" h="54">
                  <a:moveTo>
                    <a:pt x="4" y="54"/>
                  </a:moveTo>
                  <a:cubicBezTo>
                    <a:pt x="3" y="54"/>
                    <a:pt x="2" y="54"/>
                    <a:pt x="1" y="53"/>
                  </a:cubicBezTo>
                  <a:cubicBezTo>
                    <a:pt x="0" y="51"/>
                    <a:pt x="0" y="48"/>
                    <a:pt x="2" y="47"/>
                  </a:cubicBezTo>
                  <a:cubicBezTo>
                    <a:pt x="19" y="32"/>
                    <a:pt x="36" y="17"/>
                    <a:pt x="53" y="2"/>
                  </a:cubicBezTo>
                  <a:cubicBezTo>
                    <a:pt x="55" y="0"/>
                    <a:pt x="58" y="1"/>
                    <a:pt x="59" y="2"/>
                  </a:cubicBezTo>
                  <a:cubicBezTo>
                    <a:pt x="61" y="4"/>
                    <a:pt x="60" y="7"/>
                    <a:pt x="59" y="9"/>
                  </a:cubicBezTo>
                  <a:cubicBezTo>
                    <a:pt x="42" y="24"/>
                    <a:pt x="24" y="39"/>
                    <a:pt x="7" y="53"/>
                  </a:cubicBezTo>
                  <a:cubicBezTo>
                    <a:pt x="6" y="54"/>
                    <a:pt x="5" y="54"/>
                    <a:pt x="4" y="54"/>
                  </a:cubicBezTo>
                  <a:close/>
                </a:path>
              </a:pathLst>
            </a:custGeom>
            <a:solidFill>
              <a:srgbClr val="E09531"/>
            </a:solidFill>
            <a:ln>
              <a:noFill/>
            </a:ln>
          </p:spPr>
          <p:txBody>
            <a:bodyPr lIns="68580" tIns="34290" rIns="68580" bIns="34290">
              <a:normAutofit fontScale="40000" lnSpcReduction="20000"/>
            </a:bodyPr>
            <a:lstStyle/>
            <a:p>
              <a:pPr fontAlgn="auto">
                <a:defRPr/>
              </a:pPr>
              <a:endParaRPr lang="zh-CN" altLang="en-US" sz="1400" noProof="1">
                <a:cs typeface="+mn-ea"/>
                <a:sym typeface="+mn-lt"/>
              </a:endParaRPr>
            </a:p>
          </p:txBody>
        </p:sp>
        <p:sp>
          <p:nvSpPr>
            <p:cNvPr id="96" name="Freeform 100"/>
            <p:cNvSpPr/>
            <p:nvPr/>
          </p:nvSpPr>
          <p:spPr bwMode="auto">
            <a:xfrm>
              <a:off x="5390164" y="6995530"/>
              <a:ext cx="476672" cy="424779"/>
            </a:xfrm>
            <a:custGeom>
              <a:avLst/>
              <a:gdLst>
                <a:gd name="T0" fmla="*/ 4 w 127"/>
                <a:gd name="T1" fmla="*/ 112 h 113"/>
                <a:gd name="T2" fmla="*/ 1 w 127"/>
                <a:gd name="T3" fmla="*/ 111 h 113"/>
                <a:gd name="T4" fmla="*/ 2 w 127"/>
                <a:gd name="T5" fmla="*/ 105 h 113"/>
                <a:gd name="T6" fmla="*/ 120 w 127"/>
                <a:gd name="T7" fmla="*/ 2 h 113"/>
                <a:gd name="T8" fmla="*/ 126 w 127"/>
                <a:gd name="T9" fmla="*/ 2 h 113"/>
                <a:gd name="T10" fmla="*/ 125 w 127"/>
                <a:gd name="T11" fmla="*/ 9 h 113"/>
                <a:gd name="T12" fmla="*/ 7 w 127"/>
                <a:gd name="T13" fmla="*/ 112 h 113"/>
                <a:gd name="T14" fmla="*/ 4 w 127"/>
                <a:gd name="T15" fmla="*/ 112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7" h="113">
                  <a:moveTo>
                    <a:pt x="4" y="112"/>
                  </a:moveTo>
                  <a:cubicBezTo>
                    <a:pt x="3" y="112"/>
                    <a:pt x="2" y="112"/>
                    <a:pt x="1" y="111"/>
                  </a:cubicBezTo>
                  <a:cubicBezTo>
                    <a:pt x="0" y="109"/>
                    <a:pt x="0" y="106"/>
                    <a:pt x="2" y="105"/>
                  </a:cubicBezTo>
                  <a:cubicBezTo>
                    <a:pt x="41" y="73"/>
                    <a:pt x="80" y="38"/>
                    <a:pt x="120" y="2"/>
                  </a:cubicBezTo>
                  <a:cubicBezTo>
                    <a:pt x="121" y="0"/>
                    <a:pt x="124" y="0"/>
                    <a:pt x="126" y="2"/>
                  </a:cubicBezTo>
                  <a:cubicBezTo>
                    <a:pt x="127" y="4"/>
                    <a:pt x="127" y="7"/>
                    <a:pt x="125" y="9"/>
                  </a:cubicBezTo>
                  <a:cubicBezTo>
                    <a:pt x="86" y="44"/>
                    <a:pt x="46" y="80"/>
                    <a:pt x="7" y="112"/>
                  </a:cubicBezTo>
                  <a:cubicBezTo>
                    <a:pt x="6" y="112"/>
                    <a:pt x="5" y="113"/>
                    <a:pt x="4" y="112"/>
                  </a:cubicBezTo>
                  <a:close/>
                </a:path>
              </a:pathLst>
            </a:custGeom>
            <a:solidFill>
              <a:srgbClr val="E09531"/>
            </a:solidFill>
            <a:ln>
              <a:noFill/>
            </a:ln>
          </p:spPr>
          <p:txBody>
            <a:bodyPr lIns="68580" tIns="34290" rIns="68580" bIns="34290">
              <a:normAutofit/>
            </a:bodyPr>
            <a:lstStyle/>
            <a:p>
              <a:pPr fontAlgn="auto">
                <a:defRPr/>
              </a:pPr>
              <a:endParaRPr lang="zh-CN" altLang="en-US" sz="1400" noProof="1">
                <a:cs typeface="+mn-ea"/>
                <a:sym typeface="+mn-lt"/>
              </a:endParaRPr>
            </a:p>
          </p:txBody>
        </p:sp>
        <p:sp>
          <p:nvSpPr>
            <p:cNvPr id="97" name="Freeform 101"/>
            <p:cNvSpPr/>
            <p:nvPr/>
          </p:nvSpPr>
          <p:spPr bwMode="auto">
            <a:xfrm>
              <a:off x="5392984" y="7010323"/>
              <a:ext cx="730523" cy="642453"/>
            </a:xfrm>
            <a:custGeom>
              <a:avLst/>
              <a:gdLst>
                <a:gd name="T0" fmla="*/ 4 w 194"/>
                <a:gd name="T1" fmla="*/ 171 h 171"/>
                <a:gd name="T2" fmla="*/ 1 w 194"/>
                <a:gd name="T3" fmla="*/ 169 h 171"/>
                <a:gd name="T4" fmla="*/ 2 w 194"/>
                <a:gd name="T5" fmla="*/ 163 h 171"/>
                <a:gd name="T6" fmla="*/ 186 w 194"/>
                <a:gd name="T7" fmla="*/ 2 h 171"/>
                <a:gd name="T8" fmla="*/ 192 w 194"/>
                <a:gd name="T9" fmla="*/ 2 h 171"/>
                <a:gd name="T10" fmla="*/ 192 w 194"/>
                <a:gd name="T11" fmla="*/ 8 h 171"/>
                <a:gd name="T12" fmla="*/ 7 w 194"/>
                <a:gd name="T13" fmla="*/ 170 h 171"/>
                <a:gd name="T14" fmla="*/ 4 w 194"/>
                <a:gd name="T15" fmla="*/ 171 h 1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94" h="171">
                  <a:moveTo>
                    <a:pt x="4" y="171"/>
                  </a:moveTo>
                  <a:cubicBezTo>
                    <a:pt x="3" y="170"/>
                    <a:pt x="2" y="170"/>
                    <a:pt x="1" y="169"/>
                  </a:cubicBezTo>
                  <a:cubicBezTo>
                    <a:pt x="0" y="167"/>
                    <a:pt x="0" y="164"/>
                    <a:pt x="2" y="163"/>
                  </a:cubicBezTo>
                  <a:cubicBezTo>
                    <a:pt x="63" y="115"/>
                    <a:pt x="125" y="57"/>
                    <a:pt x="186" y="2"/>
                  </a:cubicBezTo>
                  <a:cubicBezTo>
                    <a:pt x="188" y="0"/>
                    <a:pt x="191" y="0"/>
                    <a:pt x="192" y="2"/>
                  </a:cubicBezTo>
                  <a:cubicBezTo>
                    <a:pt x="194" y="4"/>
                    <a:pt x="194" y="7"/>
                    <a:pt x="192" y="8"/>
                  </a:cubicBezTo>
                  <a:cubicBezTo>
                    <a:pt x="130" y="64"/>
                    <a:pt x="69" y="122"/>
                    <a:pt x="7" y="170"/>
                  </a:cubicBezTo>
                  <a:cubicBezTo>
                    <a:pt x="6" y="170"/>
                    <a:pt x="5" y="171"/>
                    <a:pt x="4" y="171"/>
                  </a:cubicBezTo>
                  <a:close/>
                </a:path>
              </a:pathLst>
            </a:custGeom>
            <a:solidFill>
              <a:srgbClr val="E09531"/>
            </a:solidFill>
            <a:ln>
              <a:noFill/>
            </a:ln>
          </p:spPr>
          <p:txBody>
            <a:bodyPr lIns="68580" tIns="34290" rIns="68580" bIns="34290">
              <a:normAutofit/>
            </a:bodyPr>
            <a:lstStyle/>
            <a:p>
              <a:pPr fontAlgn="auto">
                <a:defRPr/>
              </a:pPr>
              <a:endParaRPr lang="zh-CN" altLang="en-US" sz="1400" noProof="1">
                <a:cs typeface="+mn-ea"/>
                <a:sym typeface="+mn-lt"/>
              </a:endParaRPr>
            </a:p>
          </p:txBody>
        </p:sp>
        <p:sp>
          <p:nvSpPr>
            <p:cNvPr id="98" name="Freeform 102"/>
            <p:cNvSpPr/>
            <p:nvPr/>
          </p:nvSpPr>
          <p:spPr bwMode="auto">
            <a:xfrm>
              <a:off x="5395805" y="7027230"/>
              <a:ext cx="978730" cy="858013"/>
            </a:xfrm>
            <a:custGeom>
              <a:avLst/>
              <a:gdLst>
                <a:gd name="T0" fmla="*/ 4 w 260"/>
                <a:gd name="T1" fmla="*/ 229 h 229"/>
                <a:gd name="T2" fmla="*/ 1 w 260"/>
                <a:gd name="T3" fmla="*/ 227 h 229"/>
                <a:gd name="T4" fmla="*/ 1 w 260"/>
                <a:gd name="T5" fmla="*/ 221 h 229"/>
                <a:gd name="T6" fmla="*/ 253 w 260"/>
                <a:gd name="T7" fmla="*/ 1 h 229"/>
                <a:gd name="T8" fmla="*/ 259 w 260"/>
                <a:gd name="T9" fmla="*/ 2 h 229"/>
                <a:gd name="T10" fmla="*/ 258 w 260"/>
                <a:gd name="T11" fmla="*/ 8 h 229"/>
                <a:gd name="T12" fmla="*/ 7 w 260"/>
                <a:gd name="T13" fmla="*/ 228 h 229"/>
                <a:gd name="T14" fmla="*/ 4 w 260"/>
                <a:gd name="T15" fmla="*/ 229 h 2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60" h="229">
                  <a:moveTo>
                    <a:pt x="4" y="229"/>
                  </a:moveTo>
                  <a:cubicBezTo>
                    <a:pt x="3" y="229"/>
                    <a:pt x="2" y="228"/>
                    <a:pt x="1" y="227"/>
                  </a:cubicBezTo>
                  <a:cubicBezTo>
                    <a:pt x="0" y="225"/>
                    <a:pt x="0" y="222"/>
                    <a:pt x="1" y="221"/>
                  </a:cubicBezTo>
                  <a:cubicBezTo>
                    <a:pt x="85" y="159"/>
                    <a:pt x="169" y="75"/>
                    <a:pt x="253" y="1"/>
                  </a:cubicBezTo>
                  <a:cubicBezTo>
                    <a:pt x="254" y="0"/>
                    <a:pt x="257" y="0"/>
                    <a:pt x="259" y="2"/>
                  </a:cubicBezTo>
                  <a:cubicBezTo>
                    <a:pt x="260" y="3"/>
                    <a:pt x="260" y="6"/>
                    <a:pt x="258" y="8"/>
                  </a:cubicBezTo>
                  <a:cubicBezTo>
                    <a:pt x="175" y="82"/>
                    <a:pt x="91" y="165"/>
                    <a:pt x="7" y="228"/>
                  </a:cubicBezTo>
                  <a:cubicBezTo>
                    <a:pt x="6" y="229"/>
                    <a:pt x="5" y="229"/>
                    <a:pt x="4" y="229"/>
                  </a:cubicBezTo>
                  <a:close/>
                </a:path>
              </a:pathLst>
            </a:custGeom>
            <a:solidFill>
              <a:srgbClr val="E09531"/>
            </a:solidFill>
            <a:ln>
              <a:noFill/>
            </a:ln>
          </p:spPr>
          <p:txBody>
            <a:bodyPr lIns="68580" tIns="34290" rIns="68580" bIns="34290">
              <a:normAutofit/>
            </a:bodyPr>
            <a:lstStyle/>
            <a:p>
              <a:pPr fontAlgn="auto">
                <a:defRPr/>
              </a:pPr>
              <a:endParaRPr lang="zh-CN" altLang="en-US" sz="1400" noProof="1">
                <a:cs typeface="+mn-ea"/>
                <a:sym typeface="+mn-lt"/>
              </a:endParaRPr>
            </a:p>
          </p:txBody>
        </p:sp>
        <p:sp>
          <p:nvSpPr>
            <p:cNvPr id="99" name="Freeform 103"/>
            <p:cNvSpPr/>
            <p:nvPr/>
          </p:nvSpPr>
          <p:spPr bwMode="auto">
            <a:xfrm>
              <a:off x="5641192" y="7238563"/>
              <a:ext cx="730523" cy="665700"/>
            </a:xfrm>
            <a:custGeom>
              <a:avLst/>
              <a:gdLst>
                <a:gd name="T0" fmla="*/ 5 w 194"/>
                <a:gd name="T1" fmla="*/ 177 h 177"/>
                <a:gd name="T2" fmla="*/ 2 w 194"/>
                <a:gd name="T3" fmla="*/ 176 h 177"/>
                <a:gd name="T4" fmla="*/ 2 w 194"/>
                <a:gd name="T5" fmla="*/ 169 h 177"/>
                <a:gd name="T6" fmla="*/ 187 w 194"/>
                <a:gd name="T7" fmla="*/ 2 h 177"/>
                <a:gd name="T8" fmla="*/ 193 w 194"/>
                <a:gd name="T9" fmla="*/ 2 h 177"/>
                <a:gd name="T10" fmla="*/ 192 w 194"/>
                <a:gd name="T11" fmla="*/ 8 h 177"/>
                <a:gd name="T12" fmla="*/ 8 w 194"/>
                <a:gd name="T13" fmla="*/ 176 h 177"/>
                <a:gd name="T14" fmla="*/ 5 w 194"/>
                <a:gd name="T15" fmla="*/ 177 h 1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94" h="177">
                  <a:moveTo>
                    <a:pt x="5" y="177"/>
                  </a:moveTo>
                  <a:cubicBezTo>
                    <a:pt x="4" y="177"/>
                    <a:pt x="2" y="177"/>
                    <a:pt x="2" y="176"/>
                  </a:cubicBezTo>
                  <a:cubicBezTo>
                    <a:pt x="0" y="174"/>
                    <a:pt x="0" y="171"/>
                    <a:pt x="2" y="169"/>
                  </a:cubicBezTo>
                  <a:cubicBezTo>
                    <a:pt x="64" y="118"/>
                    <a:pt x="125" y="58"/>
                    <a:pt x="187" y="2"/>
                  </a:cubicBezTo>
                  <a:cubicBezTo>
                    <a:pt x="188" y="0"/>
                    <a:pt x="191" y="0"/>
                    <a:pt x="193" y="2"/>
                  </a:cubicBezTo>
                  <a:cubicBezTo>
                    <a:pt x="194" y="4"/>
                    <a:pt x="194" y="6"/>
                    <a:pt x="192" y="8"/>
                  </a:cubicBezTo>
                  <a:cubicBezTo>
                    <a:pt x="131" y="64"/>
                    <a:pt x="69" y="125"/>
                    <a:pt x="8" y="176"/>
                  </a:cubicBezTo>
                  <a:cubicBezTo>
                    <a:pt x="7" y="177"/>
                    <a:pt x="6" y="177"/>
                    <a:pt x="5" y="177"/>
                  </a:cubicBezTo>
                  <a:close/>
                </a:path>
              </a:pathLst>
            </a:custGeom>
            <a:solidFill>
              <a:srgbClr val="E09531"/>
            </a:solidFill>
            <a:ln>
              <a:noFill/>
            </a:ln>
          </p:spPr>
          <p:txBody>
            <a:bodyPr lIns="68580" tIns="34290" rIns="68580" bIns="34290">
              <a:normAutofit/>
            </a:bodyPr>
            <a:lstStyle/>
            <a:p>
              <a:pPr fontAlgn="auto">
                <a:defRPr/>
              </a:pPr>
              <a:endParaRPr lang="zh-CN" altLang="en-US" sz="1400" noProof="1">
                <a:cs typeface="+mn-ea"/>
                <a:sym typeface="+mn-lt"/>
              </a:endParaRPr>
            </a:p>
          </p:txBody>
        </p:sp>
        <p:sp>
          <p:nvSpPr>
            <p:cNvPr id="100" name="Freeform 104"/>
            <p:cNvSpPr/>
            <p:nvPr/>
          </p:nvSpPr>
          <p:spPr bwMode="auto">
            <a:xfrm>
              <a:off x="5889401" y="7458349"/>
              <a:ext cx="476674" cy="448026"/>
            </a:xfrm>
            <a:custGeom>
              <a:avLst/>
              <a:gdLst>
                <a:gd name="T0" fmla="*/ 5 w 127"/>
                <a:gd name="T1" fmla="*/ 120 h 120"/>
                <a:gd name="T2" fmla="*/ 1 w 127"/>
                <a:gd name="T3" fmla="*/ 119 h 120"/>
                <a:gd name="T4" fmla="*/ 2 w 127"/>
                <a:gd name="T5" fmla="*/ 113 h 120"/>
                <a:gd name="T6" fmla="*/ 120 w 127"/>
                <a:gd name="T7" fmla="*/ 1 h 120"/>
                <a:gd name="T8" fmla="*/ 126 w 127"/>
                <a:gd name="T9" fmla="*/ 1 h 120"/>
                <a:gd name="T10" fmla="*/ 125 w 127"/>
                <a:gd name="T11" fmla="*/ 7 h 120"/>
                <a:gd name="T12" fmla="*/ 7 w 127"/>
                <a:gd name="T13" fmla="*/ 119 h 120"/>
                <a:gd name="T14" fmla="*/ 5 w 127"/>
                <a:gd name="T15" fmla="*/ 12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7" h="120">
                  <a:moveTo>
                    <a:pt x="5" y="120"/>
                  </a:moveTo>
                  <a:cubicBezTo>
                    <a:pt x="3" y="120"/>
                    <a:pt x="2" y="120"/>
                    <a:pt x="1" y="119"/>
                  </a:cubicBezTo>
                  <a:cubicBezTo>
                    <a:pt x="0" y="117"/>
                    <a:pt x="0" y="114"/>
                    <a:pt x="2" y="113"/>
                  </a:cubicBezTo>
                  <a:cubicBezTo>
                    <a:pt x="41" y="77"/>
                    <a:pt x="81" y="39"/>
                    <a:pt x="120" y="1"/>
                  </a:cubicBezTo>
                  <a:cubicBezTo>
                    <a:pt x="122" y="0"/>
                    <a:pt x="124" y="0"/>
                    <a:pt x="126" y="1"/>
                  </a:cubicBezTo>
                  <a:cubicBezTo>
                    <a:pt x="127" y="3"/>
                    <a:pt x="127" y="6"/>
                    <a:pt x="125" y="7"/>
                  </a:cubicBezTo>
                  <a:cubicBezTo>
                    <a:pt x="86" y="45"/>
                    <a:pt x="47" y="83"/>
                    <a:pt x="7" y="119"/>
                  </a:cubicBezTo>
                  <a:cubicBezTo>
                    <a:pt x="7" y="120"/>
                    <a:pt x="6" y="120"/>
                    <a:pt x="5" y="120"/>
                  </a:cubicBezTo>
                  <a:close/>
                </a:path>
              </a:pathLst>
            </a:custGeom>
            <a:solidFill>
              <a:srgbClr val="E09531"/>
            </a:solidFill>
            <a:ln>
              <a:noFill/>
            </a:ln>
          </p:spPr>
          <p:txBody>
            <a:bodyPr lIns="68580" tIns="34290" rIns="68580" bIns="34290">
              <a:normAutofit/>
            </a:bodyPr>
            <a:lstStyle/>
            <a:p>
              <a:pPr fontAlgn="auto">
                <a:defRPr/>
              </a:pPr>
              <a:endParaRPr lang="zh-CN" altLang="en-US" sz="1400" noProof="1">
                <a:cs typeface="+mn-ea"/>
                <a:sym typeface="+mn-lt"/>
              </a:endParaRPr>
            </a:p>
          </p:txBody>
        </p:sp>
        <p:sp>
          <p:nvSpPr>
            <p:cNvPr id="101" name="Freeform 105"/>
            <p:cNvSpPr/>
            <p:nvPr/>
          </p:nvSpPr>
          <p:spPr bwMode="auto">
            <a:xfrm>
              <a:off x="6137609" y="7671797"/>
              <a:ext cx="225644" cy="224013"/>
            </a:xfrm>
            <a:custGeom>
              <a:avLst/>
              <a:gdLst>
                <a:gd name="T0" fmla="*/ 4 w 60"/>
                <a:gd name="T1" fmla="*/ 60 h 60"/>
                <a:gd name="T2" fmla="*/ 1 w 60"/>
                <a:gd name="T3" fmla="*/ 58 h 60"/>
                <a:gd name="T4" fmla="*/ 2 w 60"/>
                <a:gd name="T5" fmla="*/ 52 h 60"/>
                <a:gd name="T6" fmla="*/ 53 w 60"/>
                <a:gd name="T7" fmla="*/ 2 h 60"/>
                <a:gd name="T8" fmla="*/ 59 w 60"/>
                <a:gd name="T9" fmla="*/ 2 h 60"/>
                <a:gd name="T10" fmla="*/ 58 w 60"/>
                <a:gd name="T11" fmla="*/ 8 h 60"/>
                <a:gd name="T12" fmla="*/ 7 w 60"/>
                <a:gd name="T13" fmla="*/ 58 h 60"/>
                <a:gd name="T14" fmla="*/ 4 w 60"/>
                <a:gd name="T15" fmla="*/ 6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0" h="60">
                  <a:moveTo>
                    <a:pt x="4" y="60"/>
                  </a:moveTo>
                  <a:cubicBezTo>
                    <a:pt x="3" y="60"/>
                    <a:pt x="2" y="59"/>
                    <a:pt x="1" y="58"/>
                  </a:cubicBezTo>
                  <a:cubicBezTo>
                    <a:pt x="0" y="57"/>
                    <a:pt x="0" y="54"/>
                    <a:pt x="2" y="52"/>
                  </a:cubicBezTo>
                  <a:cubicBezTo>
                    <a:pt x="19" y="36"/>
                    <a:pt x="36" y="19"/>
                    <a:pt x="53" y="2"/>
                  </a:cubicBezTo>
                  <a:cubicBezTo>
                    <a:pt x="55" y="0"/>
                    <a:pt x="57" y="0"/>
                    <a:pt x="59" y="2"/>
                  </a:cubicBezTo>
                  <a:cubicBezTo>
                    <a:pt x="60" y="3"/>
                    <a:pt x="60" y="6"/>
                    <a:pt x="58" y="8"/>
                  </a:cubicBezTo>
                  <a:cubicBezTo>
                    <a:pt x="41" y="25"/>
                    <a:pt x="24" y="42"/>
                    <a:pt x="7" y="58"/>
                  </a:cubicBezTo>
                  <a:cubicBezTo>
                    <a:pt x="6" y="59"/>
                    <a:pt x="5" y="60"/>
                    <a:pt x="4" y="60"/>
                  </a:cubicBezTo>
                  <a:close/>
                </a:path>
              </a:pathLst>
            </a:custGeom>
            <a:solidFill>
              <a:srgbClr val="E09531"/>
            </a:solidFill>
            <a:ln>
              <a:noFill/>
            </a:ln>
          </p:spPr>
          <p:txBody>
            <a:bodyPr lIns="68580" tIns="34290" rIns="68580" bIns="34290">
              <a:normAutofit fontScale="55000" lnSpcReduction="20000"/>
            </a:bodyPr>
            <a:lstStyle/>
            <a:p>
              <a:pPr fontAlgn="auto">
                <a:defRPr/>
              </a:pPr>
              <a:endParaRPr lang="zh-CN" altLang="en-US" sz="1400" noProof="1">
                <a:cs typeface="+mn-ea"/>
                <a:sym typeface="+mn-lt"/>
              </a:endParaRPr>
            </a:p>
          </p:txBody>
        </p:sp>
        <p:sp>
          <p:nvSpPr>
            <p:cNvPr id="102" name="Freeform 106"/>
            <p:cNvSpPr/>
            <p:nvPr/>
          </p:nvSpPr>
          <p:spPr bwMode="auto">
            <a:xfrm>
              <a:off x="5424011" y="6496784"/>
              <a:ext cx="262310" cy="319112"/>
            </a:xfrm>
            <a:custGeom>
              <a:avLst/>
              <a:gdLst>
                <a:gd name="T0" fmla="*/ 65 w 70"/>
                <a:gd name="T1" fmla="*/ 85 h 85"/>
                <a:gd name="T2" fmla="*/ 61 w 70"/>
                <a:gd name="T3" fmla="*/ 83 h 85"/>
                <a:gd name="T4" fmla="*/ 1 w 70"/>
                <a:gd name="T5" fmla="*/ 7 h 85"/>
                <a:gd name="T6" fmla="*/ 2 w 70"/>
                <a:gd name="T7" fmla="*/ 1 h 85"/>
                <a:gd name="T8" fmla="*/ 8 w 70"/>
                <a:gd name="T9" fmla="*/ 2 h 85"/>
                <a:gd name="T10" fmla="*/ 68 w 70"/>
                <a:gd name="T11" fmla="*/ 78 h 85"/>
                <a:gd name="T12" fmla="*/ 67 w 70"/>
                <a:gd name="T13" fmla="*/ 84 h 85"/>
                <a:gd name="T14" fmla="*/ 65 w 70"/>
                <a:gd name="T15" fmla="*/ 85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0" h="85">
                  <a:moveTo>
                    <a:pt x="65" y="85"/>
                  </a:moveTo>
                  <a:cubicBezTo>
                    <a:pt x="63" y="85"/>
                    <a:pt x="62" y="84"/>
                    <a:pt x="61" y="83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0" y="5"/>
                    <a:pt x="0" y="2"/>
                    <a:pt x="2" y="1"/>
                  </a:cubicBezTo>
                  <a:cubicBezTo>
                    <a:pt x="4" y="0"/>
                    <a:pt x="7" y="0"/>
                    <a:pt x="8" y="2"/>
                  </a:cubicBezTo>
                  <a:cubicBezTo>
                    <a:pt x="68" y="78"/>
                    <a:pt x="68" y="78"/>
                    <a:pt x="68" y="78"/>
                  </a:cubicBezTo>
                  <a:cubicBezTo>
                    <a:pt x="70" y="80"/>
                    <a:pt x="69" y="83"/>
                    <a:pt x="67" y="84"/>
                  </a:cubicBezTo>
                  <a:cubicBezTo>
                    <a:pt x="67" y="85"/>
                    <a:pt x="66" y="85"/>
                    <a:pt x="65" y="85"/>
                  </a:cubicBezTo>
                  <a:close/>
                </a:path>
              </a:pathLst>
            </a:custGeom>
            <a:solidFill>
              <a:srgbClr val="E09531"/>
            </a:solidFill>
            <a:ln>
              <a:noFill/>
            </a:ln>
          </p:spPr>
          <p:txBody>
            <a:bodyPr lIns="68580" tIns="34290" rIns="68580" bIns="34290">
              <a:normAutofit fontScale="92500" lnSpcReduction="20000"/>
            </a:bodyPr>
            <a:lstStyle/>
            <a:p>
              <a:pPr fontAlgn="auto">
                <a:defRPr/>
              </a:pPr>
              <a:endParaRPr lang="zh-CN" altLang="en-US" sz="1400" noProof="1">
                <a:cs typeface="+mn-ea"/>
                <a:sym typeface="+mn-lt"/>
              </a:endParaRPr>
            </a:p>
          </p:txBody>
        </p:sp>
        <p:sp>
          <p:nvSpPr>
            <p:cNvPr id="103" name="Freeform 107"/>
            <p:cNvSpPr/>
            <p:nvPr/>
          </p:nvSpPr>
          <p:spPr bwMode="auto">
            <a:xfrm>
              <a:off x="5424011" y="6496784"/>
              <a:ext cx="262310" cy="319112"/>
            </a:xfrm>
            <a:custGeom>
              <a:avLst/>
              <a:gdLst>
                <a:gd name="T0" fmla="*/ 5 w 70"/>
                <a:gd name="T1" fmla="*/ 85 h 85"/>
                <a:gd name="T2" fmla="*/ 2 w 70"/>
                <a:gd name="T3" fmla="*/ 84 h 85"/>
                <a:gd name="T4" fmla="*/ 1 w 70"/>
                <a:gd name="T5" fmla="*/ 78 h 85"/>
                <a:gd name="T6" fmla="*/ 61 w 70"/>
                <a:gd name="T7" fmla="*/ 2 h 85"/>
                <a:gd name="T8" fmla="*/ 67 w 70"/>
                <a:gd name="T9" fmla="*/ 1 h 85"/>
                <a:gd name="T10" fmla="*/ 68 w 70"/>
                <a:gd name="T11" fmla="*/ 7 h 85"/>
                <a:gd name="T12" fmla="*/ 8 w 70"/>
                <a:gd name="T13" fmla="*/ 83 h 85"/>
                <a:gd name="T14" fmla="*/ 5 w 70"/>
                <a:gd name="T15" fmla="*/ 85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0" h="85">
                  <a:moveTo>
                    <a:pt x="5" y="85"/>
                  </a:moveTo>
                  <a:cubicBezTo>
                    <a:pt x="4" y="85"/>
                    <a:pt x="3" y="85"/>
                    <a:pt x="2" y="84"/>
                  </a:cubicBezTo>
                  <a:cubicBezTo>
                    <a:pt x="0" y="83"/>
                    <a:pt x="0" y="80"/>
                    <a:pt x="1" y="78"/>
                  </a:cubicBezTo>
                  <a:cubicBezTo>
                    <a:pt x="61" y="2"/>
                    <a:pt x="61" y="2"/>
                    <a:pt x="61" y="2"/>
                  </a:cubicBezTo>
                  <a:cubicBezTo>
                    <a:pt x="63" y="0"/>
                    <a:pt x="65" y="0"/>
                    <a:pt x="67" y="1"/>
                  </a:cubicBezTo>
                  <a:cubicBezTo>
                    <a:pt x="69" y="2"/>
                    <a:pt x="70" y="5"/>
                    <a:pt x="68" y="7"/>
                  </a:cubicBezTo>
                  <a:cubicBezTo>
                    <a:pt x="8" y="83"/>
                    <a:pt x="8" y="83"/>
                    <a:pt x="8" y="83"/>
                  </a:cubicBezTo>
                  <a:cubicBezTo>
                    <a:pt x="7" y="84"/>
                    <a:pt x="6" y="85"/>
                    <a:pt x="5" y="85"/>
                  </a:cubicBezTo>
                  <a:close/>
                </a:path>
              </a:pathLst>
            </a:custGeom>
            <a:solidFill>
              <a:srgbClr val="E09531"/>
            </a:solidFill>
            <a:ln>
              <a:noFill/>
            </a:ln>
          </p:spPr>
          <p:txBody>
            <a:bodyPr lIns="68580" tIns="34290" rIns="68580" bIns="34290">
              <a:normAutofit fontScale="92500" lnSpcReduction="20000"/>
            </a:bodyPr>
            <a:lstStyle/>
            <a:p>
              <a:pPr fontAlgn="auto">
                <a:defRPr/>
              </a:pPr>
              <a:endParaRPr lang="zh-CN" altLang="en-US" sz="1400" noProof="1">
                <a:cs typeface="+mn-ea"/>
                <a:sym typeface="+mn-lt"/>
              </a:endParaRPr>
            </a:p>
          </p:txBody>
        </p:sp>
        <p:sp>
          <p:nvSpPr>
            <p:cNvPr id="104" name="Freeform 108"/>
            <p:cNvSpPr/>
            <p:nvPr/>
          </p:nvSpPr>
          <p:spPr bwMode="auto">
            <a:xfrm>
              <a:off x="5649655" y="6496784"/>
              <a:ext cx="259491" cy="319112"/>
            </a:xfrm>
            <a:custGeom>
              <a:avLst/>
              <a:gdLst>
                <a:gd name="T0" fmla="*/ 65 w 69"/>
                <a:gd name="T1" fmla="*/ 85 h 85"/>
                <a:gd name="T2" fmla="*/ 61 w 69"/>
                <a:gd name="T3" fmla="*/ 83 h 85"/>
                <a:gd name="T4" fmla="*/ 1 w 69"/>
                <a:gd name="T5" fmla="*/ 7 h 85"/>
                <a:gd name="T6" fmla="*/ 2 w 69"/>
                <a:gd name="T7" fmla="*/ 1 h 85"/>
                <a:gd name="T8" fmla="*/ 8 w 69"/>
                <a:gd name="T9" fmla="*/ 2 h 85"/>
                <a:gd name="T10" fmla="*/ 68 w 69"/>
                <a:gd name="T11" fmla="*/ 78 h 85"/>
                <a:gd name="T12" fmla="*/ 67 w 69"/>
                <a:gd name="T13" fmla="*/ 84 h 85"/>
                <a:gd name="T14" fmla="*/ 65 w 69"/>
                <a:gd name="T15" fmla="*/ 85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9" h="85">
                  <a:moveTo>
                    <a:pt x="65" y="85"/>
                  </a:moveTo>
                  <a:cubicBezTo>
                    <a:pt x="63" y="85"/>
                    <a:pt x="62" y="84"/>
                    <a:pt x="61" y="83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0" y="5"/>
                    <a:pt x="0" y="2"/>
                    <a:pt x="2" y="1"/>
                  </a:cubicBezTo>
                  <a:cubicBezTo>
                    <a:pt x="4" y="0"/>
                    <a:pt x="7" y="0"/>
                    <a:pt x="8" y="2"/>
                  </a:cubicBezTo>
                  <a:cubicBezTo>
                    <a:pt x="68" y="78"/>
                    <a:pt x="68" y="78"/>
                    <a:pt x="68" y="78"/>
                  </a:cubicBezTo>
                  <a:cubicBezTo>
                    <a:pt x="69" y="80"/>
                    <a:pt x="69" y="83"/>
                    <a:pt x="67" y="84"/>
                  </a:cubicBezTo>
                  <a:cubicBezTo>
                    <a:pt x="66" y="85"/>
                    <a:pt x="66" y="85"/>
                    <a:pt x="65" y="85"/>
                  </a:cubicBezTo>
                  <a:close/>
                </a:path>
              </a:pathLst>
            </a:custGeom>
            <a:solidFill>
              <a:srgbClr val="E09531"/>
            </a:solidFill>
            <a:ln>
              <a:noFill/>
            </a:ln>
          </p:spPr>
          <p:txBody>
            <a:bodyPr lIns="68580" tIns="34290" rIns="68580" bIns="34290">
              <a:normAutofit fontScale="92500" lnSpcReduction="20000"/>
            </a:bodyPr>
            <a:lstStyle/>
            <a:p>
              <a:pPr fontAlgn="auto">
                <a:defRPr/>
              </a:pPr>
              <a:endParaRPr lang="zh-CN" altLang="en-US" sz="1400" noProof="1">
                <a:cs typeface="+mn-ea"/>
                <a:sym typeface="+mn-lt"/>
              </a:endParaRPr>
            </a:p>
          </p:txBody>
        </p:sp>
        <p:sp>
          <p:nvSpPr>
            <p:cNvPr id="105" name="Freeform 109"/>
            <p:cNvSpPr/>
            <p:nvPr/>
          </p:nvSpPr>
          <p:spPr bwMode="auto">
            <a:xfrm>
              <a:off x="5649655" y="6496784"/>
              <a:ext cx="259491" cy="319112"/>
            </a:xfrm>
            <a:custGeom>
              <a:avLst/>
              <a:gdLst>
                <a:gd name="T0" fmla="*/ 5 w 69"/>
                <a:gd name="T1" fmla="*/ 85 h 85"/>
                <a:gd name="T2" fmla="*/ 2 w 69"/>
                <a:gd name="T3" fmla="*/ 84 h 85"/>
                <a:gd name="T4" fmla="*/ 1 w 69"/>
                <a:gd name="T5" fmla="*/ 78 h 85"/>
                <a:gd name="T6" fmla="*/ 61 w 69"/>
                <a:gd name="T7" fmla="*/ 2 h 85"/>
                <a:gd name="T8" fmla="*/ 67 w 69"/>
                <a:gd name="T9" fmla="*/ 1 h 85"/>
                <a:gd name="T10" fmla="*/ 68 w 69"/>
                <a:gd name="T11" fmla="*/ 7 h 85"/>
                <a:gd name="T12" fmla="*/ 8 w 69"/>
                <a:gd name="T13" fmla="*/ 83 h 85"/>
                <a:gd name="T14" fmla="*/ 5 w 69"/>
                <a:gd name="T15" fmla="*/ 85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9" h="85">
                  <a:moveTo>
                    <a:pt x="5" y="85"/>
                  </a:moveTo>
                  <a:cubicBezTo>
                    <a:pt x="4" y="85"/>
                    <a:pt x="3" y="85"/>
                    <a:pt x="2" y="84"/>
                  </a:cubicBezTo>
                  <a:cubicBezTo>
                    <a:pt x="0" y="83"/>
                    <a:pt x="0" y="80"/>
                    <a:pt x="1" y="78"/>
                  </a:cubicBezTo>
                  <a:cubicBezTo>
                    <a:pt x="61" y="2"/>
                    <a:pt x="61" y="2"/>
                    <a:pt x="61" y="2"/>
                  </a:cubicBezTo>
                  <a:cubicBezTo>
                    <a:pt x="63" y="0"/>
                    <a:pt x="65" y="0"/>
                    <a:pt x="67" y="1"/>
                  </a:cubicBezTo>
                  <a:cubicBezTo>
                    <a:pt x="69" y="2"/>
                    <a:pt x="69" y="5"/>
                    <a:pt x="68" y="7"/>
                  </a:cubicBezTo>
                  <a:cubicBezTo>
                    <a:pt x="8" y="83"/>
                    <a:pt x="8" y="83"/>
                    <a:pt x="8" y="83"/>
                  </a:cubicBezTo>
                  <a:cubicBezTo>
                    <a:pt x="7" y="84"/>
                    <a:pt x="6" y="85"/>
                    <a:pt x="5" y="85"/>
                  </a:cubicBezTo>
                  <a:close/>
                </a:path>
              </a:pathLst>
            </a:custGeom>
            <a:solidFill>
              <a:srgbClr val="E09531"/>
            </a:solidFill>
            <a:ln>
              <a:noFill/>
            </a:ln>
          </p:spPr>
          <p:txBody>
            <a:bodyPr lIns="68580" tIns="34290" rIns="68580" bIns="34290">
              <a:normAutofit fontScale="92500" lnSpcReduction="20000"/>
            </a:bodyPr>
            <a:lstStyle/>
            <a:p>
              <a:pPr fontAlgn="auto">
                <a:defRPr/>
              </a:pPr>
              <a:endParaRPr lang="zh-CN" altLang="en-US" sz="1400" noProof="1">
                <a:cs typeface="+mn-ea"/>
                <a:sym typeface="+mn-lt"/>
              </a:endParaRPr>
            </a:p>
          </p:txBody>
        </p:sp>
        <p:sp>
          <p:nvSpPr>
            <p:cNvPr id="106" name="Freeform 110"/>
            <p:cNvSpPr/>
            <p:nvPr/>
          </p:nvSpPr>
          <p:spPr bwMode="auto">
            <a:xfrm>
              <a:off x="5872478" y="6496784"/>
              <a:ext cx="262312" cy="319112"/>
            </a:xfrm>
            <a:custGeom>
              <a:avLst/>
              <a:gdLst>
                <a:gd name="T0" fmla="*/ 65 w 69"/>
                <a:gd name="T1" fmla="*/ 85 h 85"/>
                <a:gd name="T2" fmla="*/ 61 w 69"/>
                <a:gd name="T3" fmla="*/ 83 h 85"/>
                <a:gd name="T4" fmla="*/ 1 w 69"/>
                <a:gd name="T5" fmla="*/ 7 h 85"/>
                <a:gd name="T6" fmla="*/ 2 w 69"/>
                <a:gd name="T7" fmla="*/ 1 h 85"/>
                <a:gd name="T8" fmla="*/ 8 w 69"/>
                <a:gd name="T9" fmla="*/ 2 h 85"/>
                <a:gd name="T10" fmla="*/ 68 w 69"/>
                <a:gd name="T11" fmla="*/ 78 h 85"/>
                <a:gd name="T12" fmla="*/ 67 w 69"/>
                <a:gd name="T13" fmla="*/ 84 h 85"/>
                <a:gd name="T14" fmla="*/ 65 w 69"/>
                <a:gd name="T15" fmla="*/ 85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9" h="85">
                  <a:moveTo>
                    <a:pt x="65" y="85"/>
                  </a:moveTo>
                  <a:cubicBezTo>
                    <a:pt x="63" y="85"/>
                    <a:pt x="62" y="84"/>
                    <a:pt x="61" y="83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0" y="5"/>
                    <a:pt x="0" y="2"/>
                    <a:pt x="2" y="1"/>
                  </a:cubicBezTo>
                  <a:cubicBezTo>
                    <a:pt x="4" y="0"/>
                    <a:pt x="7" y="0"/>
                    <a:pt x="8" y="2"/>
                  </a:cubicBezTo>
                  <a:cubicBezTo>
                    <a:pt x="68" y="78"/>
                    <a:pt x="68" y="78"/>
                    <a:pt x="68" y="78"/>
                  </a:cubicBezTo>
                  <a:cubicBezTo>
                    <a:pt x="69" y="80"/>
                    <a:pt x="69" y="83"/>
                    <a:pt x="67" y="84"/>
                  </a:cubicBezTo>
                  <a:cubicBezTo>
                    <a:pt x="66" y="85"/>
                    <a:pt x="66" y="85"/>
                    <a:pt x="65" y="85"/>
                  </a:cubicBezTo>
                  <a:close/>
                </a:path>
              </a:pathLst>
            </a:custGeom>
            <a:solidFill>
              <a:srgbClr val="E09531"/>
            </a:solidFill>
            <a:ln>
              <a:noFill/>
            </a:ln>
          </p:spPr>
          <p:txBody>
            <a:bodyPr lIns="68580" tIns="34290" rIns="68580" bIns="34290">
              <a:normAutofit fontScale="92500" lnSpcReduction="20000"/>
            </a:bodyPr>
            <a:lstStyle/>
            <a:p>
              <a:pPr fontAlgn="auto">
                <a:defRPr/>
              </a:pPr>
              <a:endParaRPr lang="zh-CN" altLang="en-US" sz="1400" noProof="1">
                <a:cs typeface="+mn-ea"/>
                <a:sym typeface="+mn-lt"/>
              </a:endParaRPr>
            </a:p>
          </p:txBody>
        </p:sp>
        <p:sp>
          <p:nvSpPr>
            <p:cNvPr id="107" name="Freeform 111"/>
            <p:cNvSpPr/>
            <p:nvPr/>
          </p:nvSpPr>
          <p:spPr bwMode="auto">
            <a:xfrm>
              <a:off x="5872478" y="6496784"/>
              <a:ext cx="262312" cy="319112"/>
            </a:xfrm>
            <a:custGeom>
              <a:avLst/>
              <a:gdLst>
                <a:gd name="T0" fmla="*/ 5 w 69"/>
                <a:gd name="T1" fmla="*/ 85 h 85"/>
                <a:gd name="T2" fmla="*/ 2 w 69"/>
                <a:gd name="T3" fmla="*/ 84 h 85"/>
                <a:gd name="T4" fmla="*/ 1 w 69"/>
                <a:gd name="T5" fmla="*/ 78 h 85"/>
                <a:gd name="T6" fmla="*/ 61 w 69"/>
                <a:gd name="T7" fmla="*/ 2 h 85"/>
                <a:gd name="T8" fmla="*/ 67 w 69"/>
                <a:gd name="T9" fmla="*/ 1 h 85"/>
                <a:gd name="T10" fmla="*/ 68 w 69"/>
                <a:gd name="T11" fmla="*/ 7 h 85"/>
                <a:gd name="T12" fmla="*/ 8 w 69"/>
                <a:gd name="T13" fmla="*/ 83 h 85"/>
                <a:gd name="T14" fmla="*/ 5 w 69"/>
                <a:gd name="T15" fmla="*/ 85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9" h="85">
                  <a:moveTo>
                    <a:pt x="5" y="85"/>
                  </a:moveTo>
                  <a:cubicBezTo>
                    <a:pt x="4" y="85"/>
                    <a:pt x="3" y="85"/>
                    <a:pt x="2" y="84"/>
                  </a:cubicBezTo>
                  <a:cubicBezTo>
                    <a:pt x="0" y="83"/>
                    <a:pt x="0" y="80"/>
                    <a:pt x="1" y="78"/>
                  </a:cubicBezTo>
                  <a:cubicBezTo>
                    <a:pt x="61" y="2"/>
                    <a:pt x="61" y="2"/>
                    <a:pt x="61" y="2"/>
                  </a:cubicBezTo>
                  <a:cubicBezTo>
                    <a:pt x="63" y="0"/>
                    <a:pt x="65" y="0"/>
                    <a:pt x="67" y="1"/>
                  </a:cubicBezTo>
                  <a:cubicBezTo>
                    <a:pt x="69" y="2"/>
                    <a:pt x="69" y="5"/>
                    <a:pt x="68" y="7"/>
                  </a:cubicBezTo>
                  <a:cubicBezTo>
                    <a:pt x="8" y="83"/>
                    <a:pt x="8" y="83"/>
                    <a:pt x="8" y="83"/>
                  </a:cubicBezTo>
                  <a:cubicBezTo>
                    <a:pt x="7" y="84"/>
                    <a:pt x="6" y="85"/>
                    <a:pt x="5" y="85"/>
                  </a:cubicBezTo>
                  <a:close/>
                </a:path>
              </a:pathLst>
            </a:custGeom>
            <a:solidFill>
              <a:srgbClr val="E09531"/>
            </a:solidFill>
            <a:ln>
              <a:noFill/>
            </a:ln>
          </p:spPr>
          <p:txBody>
            <a:bodyPr lIns="68580" tIns="34290" rIns="68580" bIns="34290">
              <a:normAutofit fontScale="92500" lnSpcReduction="20000"/>
            </a:bodyPr>
            <a:lstStyle/>
            <a:p>
              <a:pPr fontAlgn="auto">
                <a:defRPr/>
              </a:pPr>
              <a:endParaRPr lang="zh-CN" altLang="en-US" sz="1400" noProof="1">
                <a:cs typeface="+mn-ea"/>
                <a:sym typeface="+mn-lt"/>
              </a:endParaRPr>
            </a:p>
          </p:txBody>
        </p:sp>
        <p:sp>
          <p:nvSpPr>
            <p:cNvPr id="108" name="Freeform 112"/>
            <p:cNvSpPr/>
            <p:nvPr/>
          </p:nvSpPr>
          <p:spPr bwMode="auto">
            <a:xfrm>
              <a:off x="6098122" y="6496784"/>
              <a:ext cx="262312" cy="319112"/>
            </a:xfrm>
            <a:custGeom>
              <a:avLst/>
              <a:gdLst>
                <a:gd name="T0" fmla="*/ 65 w 69"/>
                <a:gd name="T1" fmla="*/ 85 h 85"/>
                <a:gd name="T2" fmla="*/ 61 w 69"/>
                <a:gd name="T3" fmla="*/ 83 h 85"/>
                <a:gd name="T4" fmla="*/ 1 w 69"/>
                <a:gd name="T5" fmla="*/ 7 h 85"/>
                <a:gd name="T6" fmla="*/ 2 w 69"/>
                <a:gd name="T7" fmla="*/ 1 h 85"/>
                <a:gd name="T8" fmla="*/ 8 w 69"/>
                <a:gd name="T9" fmla="*/ 2 h 85"/>
                <a:gd name="T10" fmla="*/ 68 w 69"/>
                <a:gd name="T11" fmla="*/ 78 h 85"/>
                <a:gd name="T12" fmla="*/ 67 w 69"/>
                <a:gd name="T13" fmla="*/ 84 h 85"/>
                <a:gd name="T14" fmla="*/ 65 w 69"/>
                <a:gd name="T15" fmla="*/ 85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9" h="85">
                  <a:moveTo>
                    <a:pt x="65" y="85"/>
                  </a:moveTo>
                  <a:cubicBezTo>
                    <a:pt x="63" y="85"/>
                    <a:pt x="62" y="84"/>
                    <a:pt x="61" y="83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0" y="5"/>
                    <a:pt x="0" y="2"/>
                    <a:pt x="2" y="1"/>
                  </a:cubicBezTo>
                  <a:cubicBezTo>
                    <a:pt x="4" y="0"/>
                    <a:pt x="6" y="0"/>
                    <a:pt x="8" y="2"/>
                  </a:cubicBezTo>
                  <a:cubicBezTo>
                    <a:pt x="68" y="78"/>
                    <a:pt x="68" y="78"/>
                    <a:pt x="68" y="78"/>
                  </a:cubicBezTo>
                  <a:cubicBezTo>
                    <a:pt x="69" y="80"/>
                    <a:pt x="69" y="83"/>
                    <a:pt x="67" y="84"/>
                  </a:cubicBezTo>
                  <a:cubicBezTo>
                    <a:pt x="66" y="85"/>
                    <a:pt x="65" y="85"/>
                    <a:pt x="65" y="85"/>
                  </a:cubicBezTo>
                  <a:close/>
                </a:path>
              </a:pathLst>
            </a:custGeom>
            <a:solidFill>
              <a:srgbClr val="E09531"/>
            </a:solidFill>
            <a:ln>
              <a:noFill/>
            </a:ln>
          </p:spPr>
          <p:txBody>
            <a:bodyPr lIns="68580" tIns="34290" rIns="68580" bIns="34290">
              <a:normAutofit fontScale="92500" lnSpcReduction="20000"/>
            </a:bodyPr>
            <a:lstStyle/>
            <a:p>
              <a:pPr fontAlgn="auto">
                <a:defRPr/>
              </a:pPr>
              <a:endParaRPr lang="zh-CN" altLang="en-US" sz="1400" noProof="1">
                <a:cs typeface="+mn-ea"/>
                <a:sym typeface="+mn-lt"/>
              </a:endParaRPr>
            </a:p>
          </p:txBody>
        </p:sp>
        <p:sp>
          <p:nvSpPr>
            <p:cNvPr id="109" name="Freeform 113"/>
            <p:cNvSpPr/>
            <p:nvPr/>
          </p:nvSpPr>
          <p:spPr bwMode="auto">
            <a:xfrm>
              <a:off x="6098122" y="6496784"/>
              <a:ext cx="262312" cy="319112"/>
            </a:xfrm>
            <a:custGeom>
              <a:avLst/>
              <a:gdLst>
                <a:gd name="T0" fmla="*/ 5 w 69"/>
                <a:gd name="T1" fmla="*/ 85 h 85"/>
                <a:gd name="T2" fmla="*/ 2 w 69"/>
                <a:gd name="T3" fmla="*/ 84 h 85"/>
                <a:gd name="T4" fmla="*/ 1 w 69"/>
                <a:gd name="T5" fmla="*/ 78 h 85"/>
                <a:gd name="T6" fmla="*/ 61 w 69"/>
                <a:gd name="T7" fmla="*/ 2 h 85"/>
                <a:gd name="T8" fmla="*/ 67 w 69"/>
                <a:gd name="T9" fmla="*/ 1 h 85"/>
                <a:gd name="T10" fmla="*/ 68 w 69"/>
                <a:gd name="T11" fmla="*/ 7 h 85"/>
                <a:gd name="T12" fmla="*/ 8 w 69"/>
                <a:gd name="T13" fmla="*/ 83 h 85"/>
                <a:gd name="T14" fmla="*/ 5 w 69"/>
                <a:gd name="T15" fmla="*/ 85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9" h="85">
                  <a:moveTo>
                    <a:pt x="5" y="85"/>
                  </a:moveTo>
                  <a:cubicBezTo>
                    <a:pt x="4" y="85"/>
                    <a:pt x="3" y="85"/>
                    <a:pt x="2" y="84"/>
                  </a:cubicBezTo>
                  <a:cubicBezTo>
                    <a:pt x="0" y="83"/>
                    <a:pt x="0" y="80"/>
                    <a:pt x="1" y="78"/>
                  </a:cubicBezTo>
                  <a:cubicBezTo>
                    <a:pt x="61" y="2"/>
                    <a:pt x="61" y="2"/>
                    <a:pt x="61" y="2"/>
                  </a:cubicBezTo>
                  <a:cubicBezTo>
                    <a:pt x="63" y="0"/>
                    <a:pt x="65" y="0"/>
                    <a:pt x="67" y="1"/>
                  </a:cubicBezTo>
                  <a:cubicBezTo>
                    <a:pt x="69" y="2"/>
                    <a:pt x="69" y="5"/>
                    <a:pt x="68" y="7"/>
                  </a:cubicBezTo>
                  <a:cubicBezTo>
                    <a:pt x="8" y="83"/>
                    <a:pt x="8" y="83"/>
                    <a:pt x="8" y="83"/>
                  </a:cubicBezTo>
                  <a:cubicBezTo>
                    <a:pt x="7" y="84"/>
                    <a:pt x="6" y="85"/>
                    <a:pt x="5" y="85"/>
                  </a:cubicBezTo>
                  <a:close/>
                </a:path>
              </a:pathLst>
            </a:custGeom>
            <a:solidFill>
              <a:srgbClr val="E09531"/>
            </a:solidFill>
            <a:ln>
              <a:noFill/>
            </a:ln>
          </p:spPr>
          <p:txBody>
            <a:bodyPr lIns="68580" tIns="34290" rIns="68580" bIns="34290">
              <a:normAutofit fontScale="92500" lnSpcReduction="20000"/>
            </a:bodyPr>
            <a:lstStyle/>
            <a:p>
              <a:pPr fontAlgn="auto">
                <a:defRPr/>
              </a:pPr>
              <a:endParaRPr lang="zh-CN" altLang="en-US" sz="1400" noProof="1">
                <a:cs typeface="+mn-ea"/>
                <a:sym typeface="+mn-lt"/>
              </a:endParaRPr>
            </a:p>
          </p:txBody>
        </p:sp>
        <p:sp>
          <p:nvSpPr>
            <p:cNvPr id="110" name="Freeform 114"/>
            <p:cNvSpPr/>
            <p:nvPr/>
          </p:nvSpPr>
          <p:spPr bwMode="auto">
            <a:xfrm>
              <a:off x="4885285" y="5148478"/>
              <a:ext cx="2016694" cy="1221506"/>
            </a:xfrm>
            <a:custGeom>
              <a:avLst/>
              <a:gdLst>
                <a:gd name="T0" fmla="*/ 488 w 536"/>
                <a:gd name="T1" fmla="*/ 213 h 325"/>
                <a:gd name="T2" fmla="*/ 488 w 536"/>
                <a:gd name="T3" fmla="*/ 212 h 325"/>
                <a:gd name="T4" fmla="*/ 268 w 536"/>
                <a:gd name="T5" fmla="*/ 0 h 325"/>
                <a:gd name="T6" fmla="*/ 47 w 536"/>
                <a:gd name="T7" fmla="*/ 212 h 325"/>
                <a:gd name="T8" fmla="*/ 47 w 536"/>
                <a:gd name="T9" fmla="*/ 213 h 325"/>
                <a:gd name="T10" fmla="*/ 0 w 536"/>
                <a:gd name="T11" fmla="*/ 269 h 325"/>
                <a:gd name="T12" fmla="*/ 56 w 536"/>
                <a:gd name="T13" fmla="*/ 325 h 325"/>
                <a:gd name="T14" fmla="*/ 479 w 536"/>
                <a:gd name="T15" fmla="*/ 325 h 325"/>
                <a:gd name="T16" fmla="*/ 536 w 536"/>
                <a:gd name="T17" fmla="*/ 269 h 325"/>
                <a:gd name="T18" fmla="*/ 488 w 536"/>
                <a:gd name="T19" fmla="*/ 213 h 3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36" h="325">
                  <a:moveTo>
                    <a:pt x="488" y="213"/>
                  </a:moveTo>
                  <a:cubicBezTo>
                    <a:pt x="488" y="212"/>
                    <a:pt x="488" y="212"/>
                    <a:pt x="488" y="212"/>
                  </a:cubicBezTo>
                  <a:cubicBezTo>
                    <a:pt x="488" y="95"/>
                    <a:pt x="390" y="0"/>
                    <a:pt x="268" y="0"/>
                  </a:cubicBezTo>
                  <a:cubicBezTo>
                    <a:pt x="146" y="0"/>
                    <a:pt x="47" y="95"/>
                    <a:pt x="47" y="212"/>
                  </a:cubicBezTo>
                  <a:cubicBezTo>
                    <a:pt x="47" y="213"/>
                    <a:pt x="47" y="213"/>
                    <a:pt x="47" y="213"/>
                  </a:cubicBezTo>
                  <a:cubicBezTo>
                    <a:pt x="20" y="217"/>
                    <a:pt x="0" y="240"/>
                    <a:pt x="0" y="269"/>
                  </a:cubicBezTo>
                  <a:cubicBezTo>
                    <a:pt x="0" y="300"/>
                    <a:pt x="25" y="325"/>
                    <a:pt x="56" y="325"/>
                  </a:cubicBezTo>
                  <a:cubicBezTo>
                    <a:pt x="479" y="325"/>
                    <a:pt x="479" y="325"/>
                    <a:pt x="479" y="325"/>
                  </a:cubicBezTo>
                  <a:cubicBezTo>
                    <a:pt x="510" y="325"/>
                    <a:pt x="536" y="300"/>
                    <a:pt x="536" y="269"/>
                  </a:cubicBezTo>
                  <a:cubicBezTo>
                    <a:pt x="536" y="240"/>
                    <a:pt x="515" y="217"/>
                    <a:pt x="488" y="213"/>
                  </a:cubicBezTo>
                  <a:close/>
                </a:path>
              </a:pathLst>
            </a:custGeom>
            <a:solidFill>
              <a:schemeClr val="accent4">
                <a:lumMod val="20000"/>
                <a:lumOff val="80000"/>
              </a:schemeClr>
            </a:solidFill>
            <a:ln>
              <a:noFill/>
            </a:ln>
          </p:spPr>
          <p:txBody>
            <a:bodyPr lIns="68580" tIns="34290" rIns="68580" bIns="34290">
              <a:normAutofit/>
            </a:bodyPr>
            <a:lstStyle/>
            <a:p>
              <a:pPr fontAlgn="auto">
                <a:defRPr/>
              </a:pPr>
              <a:endParaRPr lang="zh-CN" altLang="en-US" sz="1400" noProof="1">
                <a:cs typeface="+mn-ea"/>
                <a:sym typeface="+mn-lt"/>
              </a:endParaRPr>
            </a:p>
          </p:txBody>
        </p:sp>
      </p:grpSp>
      <p:sp>
        <p:nvSpPr>
          <p:cNvPr id="111" name="Freeform 7"/>
          <p:cNvSpPr>
            <a:spLocks noEditPoints="1"/>
          </p:cNvSpPr>
          <p:nvPr/>
        </p:nvSpPr>
        <p:spPr bwMode="auto">
          <a:xfrm>
            <a:off x="2968626" y="3255964"/>
            <a:ext cx="3206750" cy="1703387"/>
          </a:xfrm>
          <a:custGeom>
            <a:avLst/>
            <a:gdLst>
              <a:gd name="T0" fmla="*/ 258 w 318"/>
              <a:gd name="T1" fmla="*/ 100 h 127"/>
              <a:gd name="T2" fmla="*/ 184 w 318"/>
              <a:gd name="T3" fmla="*/ 100 h 127"/>
              <a:gd name="T4" fmla="*/ 110 w 318"/>
              <a:gd name="T5" fmla="*/ 100 h 127"/>
              <a:gd name="T6" fmla="*/ 36 w 318"/>
              <a:gd name="T7" fmla="*/ 100 h 127"/>
              <a:gd name="T8" fmla="*/ 14 w 318"/>
              <a:gd name="T9" fmla="*/ 127 h 127"/>
              <a:gd name="T10" fmla="*/ 19 w 318"/>
              <a:gd name="T11" fmla="*/ 124 h 127"/>
              <a:gd name="T12" fmla="*/ 14 w 318"/>
              <a:gd name="T13" fmla="*/ 122 h 127"/>
              <a:gd name="T14" fmla="*/ 35 w 318"/>
              <a:gd name="T15" fmla="*/ 117 h 127"/>
              <a:gd name="T16" fmla="*/ 48 w 318"/>
              <a:gd name="T17" fmla="*/ 111 h 127"/>
              <a:gd name="T18" fmla="*/ 61 w 318"/>
              <a:gd name="T19" fmla="*/ 117 h 127"/>
              <a:gd name="T20" fmla="*/ 85 w 318"/>
              <a:gd name="T21" fmla="*/ 117 h 127"/>
              <a:gd name="T22" fmla="*/ 109 w 318"/>
              <a:gd name="T23" fmla="*/ 117 h 127"/>
              <a:gd name="T24" fmla="*/ 122 w 318"/>
              <a:gd name="T25" fmla="*/ 111 h 127"/>
              <a:gd name="T26" fmla="*/ 135 w 318"/>
              <a:gd name="T27" fmla="*/ 117 h 127"/>
              <a:gd name="T28" fmla="*/ 159 w 318"/>
              <a:gd name="T29" fmla="*/ 117 h 127"/>
              <a:gd name="T30" fmla="*/ 183 w 318"/>
              <a:gd name="T31" fmla="*/ 117 h 127"/>
              <a:gd name="T32" fmla="*/ 196 w 318"/>
              <a:gd name="T33" fmla="*/ 111 h 127"/>
              <a:gd name="T34" fmla="*/ 209 w 318"/>
              <a:gd name="T35" fmla="*/ 117 h 127"/>
              <a:gd name="T36" fmla="*/ 233 w 318"/>
              <a:gd name="T37" fmla="*/ 117 h 127"/>
              <a:gd name="T38" fmla="*/ 257 w 318"/>
              <a:gd name="T39" fmla="*/ 117 h 127"/>
              <a:gd name="T40" fmla="*/ 270 w 318"/>
              <a:gd name="T41" fmla="*/ 111 h 127"/>
              <a:gd name="T42" fmla="*/ 283 w 318"/>
              <a:gd name="T43" fmla="*/ 117 h 127"/>
              <a:gd name="T44" fmla="*/ 304 w 318"/>
              <a:gd name="T45" fmla="*/ 122 h 127"/>
              <a:gd name="T46" fmla="*/ 299 w 318"/>
              <a:gd name="T47" fmla="*/ 124 h 127"/>
              <a:gd name="T48" fmla="*/ 304 w 318"/>
              <a:gd name="T49" fmla="*/ 127 h 127"/>
              <a:gd name="T50" fmla="*/ 304 w 318"/>
              <a:gd name="T51" fmla="*/ 0 h 127"/>
              <a:gd name="T52" fmla="*/ 299 w 318"/>
              <a:gd name="T53" fmla="*/ 3 h 127"/>
              <a:gd name="T54" fmla="*/ 304 w 318"/>
              <a:gd name="T55" fmla="*/ 4 h 127"/>
              <a:gd name="T56" fmla="*/ 283 w 318"/>
              <a:gd name="T57" fmla="*/ 10 h 127"/>
              <a:gd name="T58" fmla="*/ 270 w 318"/>
              <a:gd name="T59" fmla="*/ 16 h 127"/>
              <a:gd name="T60" fmla="*/ 257 w 318"/>
              <a:gd name="T61" fmla="*/ 10 h 127"/>
              <a:gd name="T62" fmla="*/ 233 w 318"/>
              <a:gd name="T63" fmla="*/ 9 h 127"/>
              <a:gd name="T64" fmla="*/ 209 w 318"/>
              <a:gd name="T65" fmla="*/ 10 h 127"/>
              <a:gd name="T66" fmla="*/ 196 w 318"/>
              <a:gd name="T67" fmla="*/ 16 h 127"/>
              <a:gd name="T68" fmla="*/ 183 w 318"/>
              <a:gd name="T69" fmla="*/ 10 h 127"/>
              <a:gd name="T70" fmla="*/ 159 w 318"/>
              <a:gd name="T71" fmla="*/ 9 h 127"/>
              <a:gd name="T72" fmla="*/ 135 w 318"/>
              <a:gd name="T73" fmla="*/ 10 h 127"/>
              <a:gd name="T74" fmla="*/ 122 w 318"/>
              <a:gd name="T75" fmla="*/ 16 h 127"/>
              <a:gd name="T76" fmla="*/ 109 w 318"/>
              <a:gd name="T77" fmla="*/ 10 h 127"/>
              <a:gd name="T78" fmla="*/ 85 w 318"/>
              <a:gd name="T79" fmla="*/ 9 h 127"/>
              <a:gd name="T80" fmla="*/ 61 w 318"/>
              <a:gd name="T81" fmla="*/ 10 h 127"/>
              <a:gd name="T82" fmla="*/ 48 w 318"/>
              <a:gd name="T83" fmla="*/ 16 h 127"/>
              <a:gd name="T84" fmla="*/ 35 w 318"/>
              <a:gd name="T85" fmla="*/ 10 h 127"/>
              <a:gd name="T86" fmla="*/ 14 w 318"/>
              <a:gd name="T87" fmla="*/ 4 h 127"/>
              <a:gd name="T88" fmla="*/ 19 w 318"/>
              <a:gd name="T89" fmla="*/ 3 h 127"/>
              <a:gd name="T90" fmla="*/ 14 w 318"/>
              <a:gd name="T91" fmla="*/ 0 h 127"/>
              <a:gd name="T92" fmla="*/ 36 w 318"/>
              <a:gd name="T93" fmla="*/ 26 h 127"/>
              <a:gd name="T94" fmla="*/ 110 w 318"/>
              <a:gd name="T95" fmla="*/ 26 h 127"/>
              <a:gd name="T96" fmla="*/ 184 w 318"/>
              <a:gd name="T97" fmla="*/ 26 h 127"/>
              <a:gd name="T98" fmla="*/ 258 w 318"/>
              <a:gd name="T99" fmla="*/ 26 h 127"/>
              <a:gd name="T100" fmla="*/ 315 w 318"/>
              <a:gd name="T101" fmla="*/ 7 h 1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318" h="127">
                <a:moveTo>
                  <a:pt x="307" y="100"/>
                </a:moveTo>
                <a:cubicBezTo>
                  <a:pt x="282" y="100"/>
                  <a:pt x="282" y="100"/>
                  <a:pt x="282" y="100"/>
                </a:cubicBezTo>
                <a:cubicBezTo>
                  <a:pt x="258" y="100"/>
                  <a:pt x="258" y="100"/>
                  <a:pt x="258" y="100"/>
                </a:cubicBezTo>
                <a:cubicBezTo>
                  <a:pt x="233" y="100"/>
                  <a:pt x="233" y="100"/>
                  <a:pt x="233" y="100"/>
                </a:cubicBezTo>
                <a:cubicBezTo>
                  <a:pt x="208" y="100"/>
                  <a:pt x="208" y="100"/>
                  <a:pt x="208" y="100"/>
                </a:cubicBezTo>
                <a:cubicBezTo>
                  <a:pt x="184" y="100"/>
                  <a:pt x="184" y="100"/>
                  <a:pt x="184" y="100"/>
                </a:cubicBezTo>
                <a:cubicBezTo>
                  <a:pt x="159" y="100"/>
                  <a:pt x="159" y="100"/>
                  <a:pt x="159" y="100"/>
                </a:cubicBezTo>
                <a:cubicBezTo>
                  <a:pt x="134" y="100"/>
                  <a:pt x="134" y="100"/>
                  <a:pt x="134" y="100"/>
                </a:cubicBezTo>
                <a:cubicBezTo>
                  <a:pt x="110" y="100"/>
                  <a:pt x="110" y="100"/>
                  <a:pt x="110" y="100"/>
                </a:cubicBezTo>
                <a:cubicBezTo>
                  <a:pt x="85" y="100"/>
                  <a:pt x="85" y="100"/>
                  <a:pt x="85" y="100"/>
                </a:cubicBezTo>
                <a:cubicBezTo>
                  <a:pt x="60" y="100"/>
                  <a:pt x="60" y="100"/>
                  <a:pt x="60" y="100"/>
                </a:cubicBezTo>
                <a:cubicBezTo>
                  <a:pt x="36" y="100"/>
                  <a:pt x="36" y="100"/>
                  <a:pt x="36" y="100"/>
                </a:cubicBezTo>
                <a:cubicBezTo>
                  <a:pt x="11" y="100"/>
                  <a:pt x="11" y="100"/>
                  <a:pt x="11" y="100"/>
                </a:cubicBezTo>
                <a:cubicBezTo>
                  <a:pt x="1" y="105"/>
                  <a:pt x="0" y="114"/>
                  <a:pt x="3" y="120"/>
                </a:cubicBezTo>
                <a:cubicBezTo>
                  <a:pt x="5" y="123"/>
                  <a:pt x="10" y="127"/>
                  <a:pt x="14" y="127"/>
                </a:cubicBezTo>
                <a:cubicBezTo>
                  <a:pt x="14" y="127"/>
                  <a:pt x="15" y="126"/>
                  <a:pt x="16" y="126"/>
                </a:cubicBezTo>
                <a:cubicBezTo>
                  <a:pt x="17" y="126"/>
                  <a:pt x="18" y="125"/>
                  <a:pt x="19" y="124"/>
                </a:cubicBezTo>
                <a:cubicBezTo>
                  <a:pt x="19" y="124"/>
                  <a:pt x="19" y="124"/>
                  <a:pt x="19" y="124"/>
                </a:cubicBezTo>
                <a:cubicBezTo>
                  <a:pt x="18" y="123"/>
                  <a:pt x="18" y="123"/>
                  <a:pt x="18" y="123"/>
                </a:cubicBezTo>
                <a:cubicBezTo>
                  <a:pt x="18" y="123"/>
                  <a:pt x="17" y="124"/>
                  <a:pt x="17" y="124"/>
                </a:cubicBezTo>
                <a:cubicBezTo>
                  <a:pt x="16" y="124"/>
                  <a:pt x="15" y="123"/>
                  <a:pt x="14" y="122"/>
                </a:cubicBezTo>
                <a:cubicBezTo>
                  <a:pt x="11" y="119"/>
                  <a:pt x="14" y="114"/>
                  <a:pt x="17" y="113"/>
                </a:cubicBezTo>
                <a:cubicBezTo>
                  <a:pt x="19" y="112"/>
                  <a:pt x="21" y="111"/>
                  <a:pt x="24" y="111"/>
                </a:cubicBezTo>
                <a:cubicBezTo>
                  <a:pt x="28" y="111"/>
                  <a:pt x="32" y="113"/>
                  <a:pt x="35" y="117"/>
                </a:cubicBezTo>
                <a:cubicBezTo>
                  <a:pt x="36" y="117"/>
                  <a:pt x="36" y="117"/>
                  <a:pt x="36" y="117"/>
                </a:cubicBezTo>
                <a:cubicBezTo>
                  <a:pt x="37" y="117"/>
                  <a:pt x="37" y="117"/>
                  <a:pt x="37" y="117"/>
                </a:cubicBezTo>
                <a:cubicBezTo>
                  <a:pt x="39" y="113"/>
                  <a:pt x="43" y="111"/>
                  <a:pt x="48" y="111"/>
                </a:cubicBezTo>
                <a:cubicBezTo>
                  <a:pt x="53" y="111"/>
                  <a:pt x="57" y="113"/>
                  <a:pt x="60" y="117"/>
                </a:cubicBezTo>
                <a:cubicBezTo>
                  <a:pt x="60" y="117"/>
                  <a:pt x="60" y="117"/>
                  <a:pt x="60" y="117"/>
                </a:cubicBezTo>
                <a:cubicBezTo>
                  <a:pt x="61" y="117"/>
                  <a:pt x="61" y="117"/>
                  <a:pt x="61" y="117"/>
                </a:cubicBezTo>
                <a:cubicBezTo>
                  <a:pt x="64" y="113"/>
                  <a:pt x="68" y="111"/>
                  <a:pt x="73" y="111"/>
                </a:cubicBezTo>
                <a:cubicBezTo>
                  <a:pt x="78" y="111"/>
                  <a:pt x="82" y="113"/>
                  <a:pt x="84" y="117"/>
                </a:cubicBezTo>
                <a:cubicBezTo>
                  <a:pt x="85" y="117"/>
                  <a:pt x="85" y="117"/>
                  <a:pt x="85" y="117"/>
                </a:cubicBezTo>
                <a:cubicBezTo>
                  <a:pt x="86" y="117"/>
                  <a:pt x="86" y="117"/>
                  <a:pt x="86" y="117"/>
                </a:cubicBezTo>
                <a:cubicBezTo>
                  <a:pt x="89" y="113"/>
                  <a:pt x="93" y="111"/>
                  <a:pt x="97" y="111"/>
                </a:cubicBezTo>
                <a:cubicBezTo>
                  <a:pt x="102" y="111"/>
                  <a:pt x="106" y="113"/>
                  <a:pt x="109" y="117"/>
                </a:cubicBezTo>
                <a:cubicBezTo>
                  <a:pt x="110" y="117"/>
                  <a:pt x="110" y="117"/>
                  <a:pt x="110" y="117"/>
                </a:cubicBezTo>
                <a:cubicBezTo>
                  <a:pt x="111" y="117"/>
                  <a:pt x="111" y="117"/>
                  <a:pt x="111" y="117"/>
                </a:cubicBezTo>
                <a:cubicBezTo>
                  <a:pt x="113" y="113"/>
                  <a:pt x="117" y="111"/>
                  <a:pt x="122" y="111"/>
                </a:cubicBezTo>
                <a:cubicBezTo>
                  <a:pt x="127" y="111"/>
                  <a:pt x="131" y="113"/>
                  <a:pt x="134" y="117"/>
                </a:cubicBezTo>
                <a:cubicBezTo>
                  <a:pt x="134" y="117"/>
                  <a:pt x="134" y="117"/>
                  <a:pt x="134" y="117"/>
                </a:cubicBezTo>
                <a:cubicBezTo>
                  <a:pt x="135" y="117"/>
                  <a:pt x="135" y="117"/>
                  <a:pt x="135" y="117"/>
                </a:cubicBezTo>
                <a:cubicBezTo>
                  <a:pt x="138" y="113"/>
                  <a:pt x="142" y="111"/>
                  <a:pt x="147" y="111"/>
                </a:cubicBezTo>
                <a:cubicBezTo>
                  <a:pt x="151" y="111"/>
                  <a:pt x="156" y="113"/>
                  <a:pt x="158" y="117"/>
                </a:cubicBezTo>
                <a:cubicBezTo>
                  <a:pt x="159" y="117"/>
                  <a:pt x="159" y="117"/>
                  <a:pt x="159" y="117"/>
                </a:cubicBezTo>
                <a:cubicBezTo>
                  <a:pt x="160" y="117"/>
                  <a:pt x="160" y="117"/>
                  <a:pt x="160" y="117"/>
                </a:cubicBezTo>
                <a:cubicBezTo>
                  <a:pt x="163" y="113"/>
                  <a:pt x="167" y="111"/>
                  <a:pt x="171" y="111"/>
                </a:cubicBezTo>
                <a:cubicBezTo>
                  <a:pt x="176" y="111"/>
                  <a:pt x="180" y="113"/>
                  <a:pt x="183" y="117"/>
                </a:cubicBezTo>
                <a:cubicBezTo>
                  <a:pt x="184" y="117"/>
                  <a:pt x="184" y="117"/>
                  <a:pt x="184" y="117"/>
                </a:cubicBezTo>
                <a:cubicBezTo>
                  <a:pt x="185" y="117"/>
                  <a:pt x="185" y="117"/>
                  <a:pt x="185" y="117"/>
                </a:cubicBezTo>
                <a:cubicBezTo>
                  <a:pt x="187" y="113"/>
                  <a:pt x="191" y="111"/>
                  <a:pt x="196" y="111"/>
                </a:cubicBezTo>
                <a:cubicBezTo>
                  <a:pt x="201" y="111"/>
                  <a:pt x="205" y="113"/>
                  <a:pt x="208" y="117"/>
                </a:cubicBezTo>
                <a:cubicBezTo>
                  <a:pt x="208" y="117"/>
                  <a:pt x="208" y="117"/>
                  <a:pt x="208" y="117"/>
                </a:cubicBezTo>
                <a:cubicBezTo>
                  <a:pt x="209" y="117"/>
                  <a:pt x="209" y="117"/>
                  <a:pt x="209" y="117"/>
                </a:cubicBezTo>
                <a:cubicBezTo>
                  <a:pt x="212" y="113"/>
                  <a:pt x="216" y="111"/>
                  <a:pt x="221" y="111"/>
                </a:cubicBezTo>
                <a:cubicBezTo>
                  <a:pt x="225" y="111"/>
                  <a:pt x="230" y="113"/>
                  <a:pt x="232" y="117"/>
                </a:cubicBezTo>
                <a:cubicBezTo>
                  <a:pt x="233" y="117"/>
                  <a:pt x="233" y="117"/>
                  <a:pt x="233" y="117"/>
                </a:cubicBezTo>
                <a:cubicBezTo>
                  <a:pt x="234" y="117"/>
                  <a:pt x="234" y="117"/>
                  <a:pt x="234" y="117"/>
                </a:cubicBezTo>
                <a:cubicBezTo>
                  <a:pt x="236" y="113"/>
                  <a:pt x="241" y="111"/>
                  <a:pt x="245" y="111"/>
                </a:cubicBezTo>
                <a:cubicBezTo>
                  <a:pt x="250" y="111"/>
                  <a:pt x="254" y="113"/>
                  <a:pt x="257" y="117"/>
                </a:cubicBezTo>
                <a:cubicBezTo>
                  <a:pt x="258" y="117"/>
                  <a:pt x="258" y="117"/>
                  <a:pt x="258" y="117"/>
                </a:cubicBezTo>
                <a:cubicBezTo>
                  <a:pt x="258" y="117"/>
                  <a:pt x="258" y="117"/>
                  <a:pt x="258" y="117"/>
                </a:cubicBezTo>
                <a:cubicBezTo>
                  <a:pt x="261" y="113"/>
                  <a:pt x="265" y="111"/>
                  <a:pt x="270" y="111"/>
                </a:cubicBezTo>
                <a:cubicBezTo>
                  <a:pt x="275" y="111"/>
                  <a:pt x="279" y="113"/>
                  <a:pt x="282" y="117"/>
                </a:cubicBezTo>
                <a:cubicBezTo>
                  <a:pt x="282" y="117"/>
                  <a:pt x="282" y="117"/>
                  <a:pt x="282" y="117"/>
                </a:cubicBezTo>
                <a:cubicBezTo>
                  <a:pt x="283" y="117"/>
                  <a:pt x="283" y="117"/>
                  <a:pt x="283" y="117"/>
                </a:cubicBezTo>
                <a:cubicBezTo>
                  <a:pt x="286" y="113"/>
                  <a:pt x="290" y="111"/>
                  <a:pt x="295" y="111"/>
                </a:cubicBezTo>
                <a:cubicBezTo>
                  <a:pt x="297" y="111"/>
                  <a:pt x="299" y="112"/>
                  <a:pt x="301" y="113"/>
                </a:cubicBezTo>
                <a:cubicBezTo>
                  <a:pt x="304" y="114"/>
                  <a:pt x="307" y="119"/>
                  <a:pt x="304" y="122"/>
                </a:cubicBezTo>
                <a:cubicBezTo>
                  <a:pt x="304" y="123"/>
                  <a:pt x="303" y="124"/>
                  <a:pt x="301" y="124"/>
                </a:cubicBezTo>
                <a:cubicBezTo>
                  <a:pt x="301" y="124"/>
                  <a:pt x="300" y="123"/>
                  <a:pt x="300" y="123"/>
                </a:cubicBezTo>
                <a:cubicBezTo>
                  <a:pt x="299" y="124"/>
                  <a:pt x="299" y="124"/>
                  <a:pt x="299" y="124"/>
                </a:cubicBezTo>
                <a:cubicBezTo>
                  <a:pt x="299" y="124"/>
                  <a:pt x="299" y="124"/>
                  <a:pt x="299" y="124"/>
                </a:cubicBezTo>
                <a:cubicBezTo>
                  <a:pt x="300" y="125"/>
                  <a:pt x="301" y="126"/>
                  <a:pt x="303" y="126"/>
                </a:cubicBezTo>
                <a:cubicBezTo>
                  <a:pt x="303" y="126"/>
                  <a:pt x="304" y="127"/>
                  <a:pt x="304" y="127"/>
                </a:cubicBezTo>
                <a:cubicBezTo>
                  <a:pt x="309" y="127"/>
                  <a:pt x="313" y="123"/>
                  <a:pt x="315" y="120"/>
                </a:cubicBezTo>
                <a:cubicBezTo>
                  <a:pt x="318" y="114"/>
                  <a:pt x="317" y="105"/>
                  <a:pt x="307" y="100"/>
                </a:cubicBezTo>
                <a:moveTo>
                  <a:pt x="304" y="0"/>
                </a:moveTo>
                <a:cubicBezTo>
                  <a:pt x="304" y="0"/>
                  <a:pt x="303" y="0"/>
                  <a:pt x="303" y="0"/>
                </a:cubicBezTo>
                <a:cubicBezTo>
                  <a:pt x="301" y="1"/>
                  <a:pt x="300" y="1"/>
                  <a:pt x="299" y="2"/>
                </a:cubicBezTo>
                <a:cubicBezTo>
                  <a:pt x="299" y="3"/>
                  <a:pt x="299" y="3"/>
                  <a:pt x="299" y="3"/>
                </a:cubicBezTo>
                <a:cubicBezTo>
                  <a:pt x="300" y="3"/>
                  <a:pt x="300" y="3"/>
                  <a:pt x="300" y="3"/>
                </a:cubicBezTo>
                <a:cubicBezTo>
                  <a:pt x="300" y="3"/>
                  <a:pt x="301" y="3"/>
                  <a:pt x="301" y="3"/>
                </a:cubicBezTo>
                <a:cubicBezTo>
                  <a:pt x="303" y="3"/>
                  <a:pt x="304" y="4"/>
                  <a:pt x="304" y="4"/>
                </a:cubicBezTo>
                <a:cubicBezTo>
                  <a:pt x="307" y="7"/>
                  <a:pt x="304" y="12"/>
                  <a:pt x="301" y="14"/>
                </a:cubicBezTo>
                <a:cubicBezTo>
                  <a:pt x="299" y="15"/>
                  <a:pt x="297" y="16"/>
                  <a:pt x="295" y="16"/>
                </a:cubicBezTo>
                <a:cubicBezTo>
                  <a:pt x="290" y="16"/>
                  <a:pt x="286" y="13"/>
                  <a:pt x="283" y="10"/>
                </a:cubicBezTo>
                <a:cubicBezTo>
                  <a:pt x="282" y="9"/>
                  <a:pt x="282" y="9"/>
                  <a:pt x="282" y="9"/>
                </a:cubicBezTo>
                <a:cubicBezTo>
                  <a:pt x="282" y="10"/>
                  <a:pt x="282" y="10"/>
                  <a:pt x="282" y="10"/>
                </a:cubicBezTo>
                <a:cubicBezTo>
                  <a:pt x="279" y="13"/>
                  <a:pt x="275" y="16"/>
                  <a:pt x="270" y="16"/>
                </a:cubicBezTo>
                <a:cubicBezTo>
                  <a:pt x="265" y="16"/>
                  <a:pt x="261" y="13"/>
                  <a:pt x="258" y="10"/>
                </a:cubicBezTo>
                <a:cubicBezTo>
                  <a:pt x="258" y="9"/>
                  <a:pt x="258" y="9"/>
                  <a:pt x="258" y="9"/>
                </a:cubicBezTo>
                <a:cubicBezTo>
                  <a:pt x="257" y="10"/>
                  <a:pt x="257" y="10"/>
                  <a:pt x="257" y="10"/>
                </a:cubicBezTo>
                <a:cubicBezTo>
                  <a:pt x="254" y="13"/>
                  <a:pt x="250" y="16"/>
                  <a:pt x="245" y="16"/>
                </a:cubicBezTo>
                <a:cubicBezTo>
                  <a:pt x="241" y="16"/>
                  <a:pt x="236" y="13"/>
                  <a:pt x="234" y="10"/>
                </a:cubicBezTo>
                <a:cubicBezTo>
                  <a:pt x="233" y="9"/>
                  <a:pt x="233" y="9"/>
                  <a:pt x="233" y="9"/>
                </a:cubicBezTo>
                <a:cubicBezTo>
                  <a:pt x="232" y="10"/>
                  <a:pt x="232" y="10"/>
                  <a:pt x="232" y="10"/>
                </a:cubicBezTo>
                <a:cubicBezTo>
                  <a:pt x="230" y="13"/>
                  <a:pt x="225" y="16"/>
                  <a:pt x="221" y="16"/>
                </a:cubicBezTo>
                <a:cubicBezTo>
                  <a:pt x="216" y="16"/>
                  <a:pt x="212" y="13"/>
                  <a:pt x="209" y="10"/>
                </a:cubicBezTo>
                <a:cubicBezTo>
                  <a:pt x="208" y="9"/>
                  <a:pt x="208" y="9"/>
                  <a:pt x="208" y="9"/>
                </a:cubicBezTo>
                <a:cubicBezTo>
                  <a:pt x="208" y="10"/>
                  <a:pt x="208" y="10"/>
                  <a:pt x="208" y="10"/>
                </a:cubicBezTo>
                <a:cubicBezTo>
                  <a:pt x="205" y="13"/>
                  <a:pt x="201" y="16"/>
                  <a:pt x="196" y="16"/>
                </a:cubicBezTo>
                <a:cubicBezTo>
                  <a:pt x="191" y="16"/>
                  <a:pt x="187" y="13"/>
                  <a:pt x="185" y="10"/>
                </a:cubicBezTo>
                <a:cubicBezTo>
                  <a:pt x="184" y="9"/>
                  <a:pt x="184" y="9"/>
                  <a:pt x="184" y="9"/>
                </a:cubicBezTo>
                <a:cubicBezTo>
                  <a:pt x="183" y="10"/>
                  <a:pt x="183" y="10"/>
                  <a:pt x="183" y="10"/>
                </a:cubicBezTo>
                <a:cubicBezTo>
                  <a:pt x="180" y="13"/>
                  <a:pt x="176" y="16"/>
                  <a:pt x="171" y="16"/>
                </a:cubicBezTo>
                <a:cubicBezTo>
                  <a:pt x="167" y="16"/>
                  <a:pt x="163" y="13"/>
                  <a:pt x="160" y="10"/>
                </a:cubicBezTo>
                <a:cubicBezTo>
                  <a:pt x="159" y="9"/>
                  <a:pt x="159" y="9"/>
                  <a:pt x="159" y="9"/>
                </a:cubicBezTo>
                <a:cubicBezTo>
                  <a:pt x="158" y="10"/>
                  <a:pt x="158" y="10"/>
                  <a:pt x="158" y="10"/>
                </a:cubicBezTo>
                <a:cubicBezTo>
                  <a:pt x="156" y="13"/>
                  <a:pt x="151" y="16"/>
                  <a:pt x="147" y="16"/>
                </a:cubicBezTo>
                <a:cubicBezTo>
                  <a:pt x="142" y="16"/>
                  <a:pt x="138" y="13"/>
                  <a:pt x="135" y="10"/>
                </a:cubicBezTo>
                <a:cubicBezTo>
                  <a:pt x="134" y="9"/>
                  <a:pt x="134" y="9"/>
                  <a:pt x="134" y="9"/>
                </a:cubicBezTo>
                <a:cubicBezTo>
                  <a:pt x="134" y="10"/>
                  <a:pt x="134" y="10"/>
                  <a:pt x="134" y="10"/>
                </a:cubicBezTo>
                <a:cubicBezTo>
                  <a:pt x="131" y="13"/>
                  <a:pt x="127" y="16"/>
                  <a:pt x="122" y="16"/>
                </a:cubicBezTo>
                <a:cubicBezTo>
                  <a:pt x="117" y="16"/>
                  <a:pt x="113" y="13"/>
                  <a:pt x="111" y="10"/>
                </a:cubicBezTo>
                <a:cubicBezTo>
                  <a:pt x="110" y="9"/>
                  <a:pt x="110" y="9"/>
                  <a:pt x="110" y="9"/>
                </a:cubicBezTo>
                <a:cubicBezTo>
                  <a:pt x="109" y="10"/>
                  <a:pt x="109" y="10"/>
                  <a:pt x="109" y="10"/>
                </a:cubicBezTo>
                <a:cubicBezTo>
                  <a:pt x="106" y="13"/>
                  <a:pt x="102" y="16"/>
                  <a:pt x="97" y="16"/>
                </a:cubicBezTo>
                <a:cubicBezTo>
                  <a:pt x="93" y="16"/>
                  <a:pt x="89" y="13"/>
                  <a:pt x="86" y="10"/>
                </a:cubicBezTo>
                <a:cubicBezTo>
                  <a:pt x="85" y="9"/>
                  <a:pt x="85" y="9"/>
                  <a:pt x="85" y="9"/>
                </a:cubicBezTo>
                <a:cubicBezTo>
                  <a:pt x="84" y="10"/>
                  <a:pt x="84" y="10"/>
                  <a:pt x="84" y="10"/>
                </a:cubicBezTo>
                <a:cubicBezTo>
                  <a:pt x="82" y="13"/>
                  <a:pt x="78" y="16"/>
                  <a:pt x="73" y="16"/>
                </a:cubicBezTo>
                <a:cubicBezTo>
                  <a:pt x="68" y="16"/>
                  <a:pt x="64" y="13"/>
                  <a:pt x="61" y="10"/>
                </a:cubicBezTo>
                <a:cubicBezTo>
                  <a:pt x="60" y="9"/>
                  <a:pt x="60" y="9"/>
                  <a:pt x="60" y="9"/>
                </a:cubicBezTo>
                <a:cubicBezTo>
                  <a:pt x="60" y="10"/>
                  <a:pt x="60" y="10"/>
                  <a:pt x="60" y="10"/>
                </a:cubicBezTo>
                <a:cubicBezTo>
                  <a:pt x="57" y="13"/>
                  <a:pt x="53" y="16"/>
                  <a:pt x="48" y="16"/>
                </a:cubicBezTo>
                <a:cubicBezTo>
                  <a:pt x="43" y="16"/>
                  <a:pt x="39" y="13"/>
                  <a:pt x="37" y="10"/>
                </a:cubicBezTo>
                <a:cubicBezTo>
                  <a:pt x="36" y="9"/>
                  <a:pt x="36" y="9"/>
                  <a:pt x="36" y="9"/>
                </a:cubicBezTo>
                <a:cubicBezTo>
                  <a:pt x="35" y="10"/>
                  <a:pt x="35" y="10"/>
                  <a:pt x="35" y="10"/>
                </a:cubicBezTo>
                <a:cubicBezTo>
                  <a:pt x="32" y="13"/>
                  <a:pt x="28" y="16"/>
                  <a:pt x="24" y="16"/>
                </a:cubicBezTo>
                <a:cubicBezTo>
                  <a:pt x="21" y="16"/>
                  <a:pt x="19" y="15"/>
                  <a:pt x="17" y="14"/>
                </a:cubicBezTo>
                <a:cubicBezTo>
                  <a:pt x="14" y="12"/>
                  <a:pt x="11" y="7"/>
                  <a:pt x="14" y="4"/>
                </a:cubicBezTo>
                <a:cubicBezTo>
                  <a:pt x="15" y="4"/>
                  <a:pt x="16" y="3"/>
                  <a:pt x="17" y="3"/>
                </a:cubicBezTo>
                <a:cubicBezTo>
                  <a:pt x="17" y="3"/>
                  <a:pt x="18" y="3"/>
                  <a:pt x="18" y="3"/>
                </a:cubicBezTo>
                <a:cubicBezTo>
                  <a:pt x="19" y="3"/>
                  <a:pt x="19" y="3"/>
                  <a:pt x="19" y="3"/>
                </a:cubicBezTo>
                <a:cubicBezTo>
                  <a:pt x="19" y="2"/>
                  <a:pt x="19" y="2"/>
                  <a:pt x="19" y="2"/>
                </a:cubicBezTo>
                <a:cubicBezTo>
                  <a:pt x="18" y="1"/>
                  <a:pt x="17" y="1"/>
                  <a:pt x="16" y="0"/>
                </a:cubicBezTo>
                <a:cubicBezTo>
                  <a:pt x="15" y="0"/>
                  <a:pt x="14" y="0"/>
                  <a:pt x="14" y="0"/>
                </a:cubicBezTo>
                <a:cubicBezTo>
                  <a:pt x="10" y="0"/>
                  <a:pt x="5" y="3"/>
                  <a:pt x="3" y="7"/>
                </a:cubicBezTo>
                <a:cubicBezTo>
                  <a:pt x="0" y="13"/>
                  <a:pt x="1" y="22"/>
                  <a:pt x="11" y="26"/>
                </a:cubicBezTo>
                <a:cubicBezTo>
                  <a:pt x="36" y="26"/>
                  <a:pt x="36" y="26"/>
                  <a:pt x="36" y="26"/>
                </a:cubicBezTo>
                <a:cubicBezTo>
                  <a:pt x="60" y="26"/>
                  <a:pt x="60" y="26"/>
                  <a:pt x="60" y="26"/>
                </a:cubicBezTo>
                <a:cubicBezTo>
                  <a:pt x="85" y="26"/>
                  <a:pt x="85" y="26"/>
                  <a:pt x="85" y="26"/>
                </a:cubicBezTo>
                <a:cubicBezTo>
                  <a:pt x="110" y="26"/>
                  <a:pt x="110" y="26"/>
                  <a:pt x="110" y="26"/>
                </a:cubicBezTo>
                <a:cubicBezTo>
                  <a:pt x="134" y="26"/>
                  <a:pt x="134" y="26"/>
                  <a:pt x="134" y="26"/>
                </a:cubicBezTo>
                <a:cubicBezTo>
                  <a:pt x="159" y="26"/>
                  <a:pt x="159" y="26"/>
                  <a:pt x="159" y="26"/>
                </a:cubicBezTo>
                <a:cubicBezTo>
                  <a:pt x="184" y="26"/>
                  <a:pt x="184" y="26"/>
                  <a:pt x="184" y="26"/>
                </a:cubicBezTo>
                <a:cubicBezTo>
                  <a:pt x="208" y="26"/>
                  <a:pt x="208" y="26"/>
                  <a:pt x="208" y="26"/>
                </a:cubicBezTo>
                <a:cubicBezTo>
                  <a:pt x="233" y="26"/>
                  <a:pt x="233" y="26"/>
                  <a:pt x="233" y="26"/>
                </a:cubicBezTo>
                <a:cubicBezTo>
                  <a:pt x="258" y="26"/>
                  <a:pt x="258" y="26"/>
                  <a:pt x="258" y="26"/>
                </a:cubicBezTo>
                <a:cubicBezTo>
                  <a:pt x="282" y="26"/>
                  <a:pt x="282" y="26"/>
                  <a:pt x="282" y="26"/>
                </a:cubicBezTo>
                <a:cubicBezTo>
                  <a:pt x="307" y="26"/>
                  <a:pt x="307" y="26"/>
                  <a:pt x="307" y="26"/>
                </a:cubicBezTo>
                <a:cubicBezTo>
                  <a:pt x="317" y="22"/>
                  <a:pt x="318" y="13"/>
                  <a:pt x="315" y="7"/>
                </a:cubicBezTo>
                <a:cubicBezTo>
                  <a:pt x="313" y="3"/>
                  <a:pt x="309" y="0"/>
                  <a:pt x="304" y="0"/>
                </a:cubicBezTo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lIns="68572" tIns="34287" rIns="68572" bIns="34287">
            <a:normAutofit/>
          </a:bodyPr>
          <a:lstStyle/>
          <a:p>
            <a:pPr fontAlgn="auto">
              <a:defRPr/>
            </a:pPr>
            <a:endParaRPr lang="zh-CN" altLang="en-US" sz="1400" noProof="1">
              <a:cs typeface="+mn-ea"/>
              <a:sym typeface="+mn-lt"/>
            </a:endParaRPr>
          </a:p>
        </p:txBody>
      </p:sp>
      <p:sp>
        <p:nvSpPr>
          <p:cNvPr id="112" name="五角星 111"/>
          <p:cNvSpPr/>
          <p:nvPr/>
        </p:nvSpPr>
        <p:spPr>
          <a:xfrm>
            <a:off x="1617663" y="3929064"/>
            <a:ext cx="274637" cy="366712"/>
          </a:xfrm>
          <a:prstGeom prst="star5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1" tIns="45715" rIns="91431" bIns="45715" anchor="ctr">
            <a:normAutofit fontScale="25000" lnSpcReduction="20000"/>
          </a:bodyPr>
          <a:lstStyle/>
          <a:p>
            <a:pPr algn="ctr" fontAlgn="auto">
              <a:defRPr/>
            </a:pPr>
            <a:endParaRPr lang="zh-CN" altLang="en-US" sz="1400" noProof="1">
              <a:cs typeface="+mn-ea"/>
              <a:sym typeface="+mn-lt"/>
            </a:endParaRPr>
          </a:p>
        </p:txBody>
      </p:sp>
      <p:sp>
        <p:nvSpPr>
          <p:cNvPr id="113" name="五角星 112"/>
          <p:cNvSpPr/>
          <p:nvPr/>
        </p:nvSpPr>
        <p:spPr>
          <a:xfrm>
            <a:off x="7251700" y="3929064"/>
            <a:ext cx="274638" cy="366712"/>
          </a:xfrm>
          <a:prstGeom prst="star5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1" tIns="45715" rIns="91431" bIns="45715" anchor="ctr">
            <a:normAutofit fontScale="25000" lnSpcReduction="20000"/>
          </a:bodyPr>
          <a:lstStyle/>
          <a:p>
            <a:pPr algn="ctr" fontAlgn="auto">
              <a:defRPr/>
            </a:pPr>
            <a:endParaRPr lang="zh-CN" altLang="en-US" sz="1400" noProof="1">
              <a:cs typeface="+mn-ea"/>
              <a:sym typeface="+mn-lt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187000" y="3722400"/>
            <a:ext cx="4770900" cy="770400"/>
          </a:xfrm>
        </p:spPr>
        <p:txBody>
          <a:bodyPr>
            <a:normAutofit/>
          </a:bodyPr>
          <a:lstStyle>
            <a:lvl1pPr algn="ctr">
              <a:defRPr sz="4600"/>
            </a:lvl1pPr>
          </a:lstStyle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3888" y="5180013"/>
            <a:ext cx="7886700" cy="515543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</p:txBody>
      </p:sp>
      <p:sp>
        <p:nvSpPr>
          <p:cNvPr id="11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11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11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9E657F-5DAE-476E-937C-3FF371FFC196}" type="slidenum">
              <a:rPr lang="en-US" altLang="zh-CN" smtClean="0"/>
              <a:t>‹#›</a:t>
            </a:fld>
            <a:endParaRPr lang="en-US" altLang="zh-CN"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两栏内容">
    <p:bg>
      <p:bgPr>
        <a:blipFill dpi="0" rotWithShape="1">
          <a:blip r:embed="rId2" cstate="email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五角星 4"/>
          <p:cNvSpPr/>
          <p:nvPr/>
        </p:nvSpPr>
        <p:spPr>
          <a:xfrm>
            <a:off x="2290763" y="1212851"/>
            <a:ext cx="196850" cy="263525"/>
          </a:xfrm>
          <a:prstGeom prst="star5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1" tIns="45715" rIns="91431" bIns="45715" anchor="ctr">
            <a:normAutofit fontScale="25000" lnSpcReduction="20000"/>
          </a:bodyPr>
          <a:lstStyle/>
          <a:p>
            <a:pPr algn="ctr" fontAlgn="auto">
              <a:defRPr/>
            </a:pPr>
            <a:endParaRPr lang="zh-CN" altLang="en-US" sz="1400" noProof="1">
              <a:cs typeface="+mn-ea"/>
              <a:sym typeface="+mn-lt"/>
            </a:endParaRPr>
          </a:p>
        </p:txBody>
      </p:sp>
      <p:sp>
        <p:nvSpPr>
          <p:cNvPr id="6" name="五角星 5"/>
          <p:cNvSpPr/>
          <p:nvPr/>
        </p:nvSpPr>
        <p:spPr>
          <a:xfrm>
            <a:off x="6656388" y="1212851"/>
            <a:ext cx="196850" cy="263525"/>
          </a:xfrm>
          <a:prstGeom prst="star5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1" tIns="45715" rIns="91431" bIns="45715" anchor="ctr">
            <a:normAutofit fontScale="25000" lnSpcReduction="20000"/>
          </a:bodyPr>
          <a:lstStyle/>
          <a:p>
            <a:pPr algn="ctr" fontAlgn="auto">
              <a:defRPr/>
            </a:pPr>
            <a:endParaRPr lang="zh-CN" altLang="en-US" sz="1400" noProof="1">
              <a:cs typeface="+mn-ea"/>
              <a:sym typeface="+mn-lt"/>
            </a:endParaRPr>
          </a:p>
        </p:txBody>
      </p:sp>
      <p:sp>
        <p:nvSpPr>
          <p:cNvPr id="7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8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9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600F18-F108-4C07-83D4-E6DE06BA1FB2}" type="slidenum">
              <a:rPr lang="en-US" altLang="zh-CN" smtClean="0"/>
              <a:t>‹#›</a:t>
            </a:fld>
            <a:endParaRPr lang="en-US" altLang="zh-CN"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100" y="363601"/>
            <a:ext cx="7886700" cy="806400"/>
          </a:xfrm>
        </p:spPr>
        <p:txBody>
          <a:bodyPr>
            <a:normAutofit/>
          </a:bodyPr>
          <a:lstStyle>
            <a:lvl1pPr>
              <a:defRPr b="0"/>
            </a:lvl1pPr>
          </a:lstStyle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>
            <a:normAutofit/>
          </a:bodyPr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40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7"/>
          </a:xfrm>
        </p:spPr>
        <p:txBody>
          <a:bodyPr>
            <a:normAutofit/>
          </a:bodyPr>
          <a:lstStyle/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29151" y="1681163"/>
            <a:ext cx="3887391" cy="823912"/>
          </a:xfrm>
        </p:spPr>
        <p:txBody>
          <a:bodyPr anchor="b">
            <a:normAutofit/>
          </a:bodyPr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40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29151" y="2505075"/>
            <a:ext cx="3887391" cy="3684587"/>
          </a:xfrm>
        </p:spPr>
        <p:txBody>
          <a:bodyPr>
            <a:normAutofit/>
          </a:bodyPr>
          <a:lstStyle/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7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8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9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E7CCAD-38A1-48C5-8DEE-030BA2FF4294}" type="slidenum">
              <a:rPr lang="en-US" altLang="zh-CN" smtClean="0"/>
              <a:t>‹#›</a:t>
            </a:fld>
            <a:endParaRPr lang="en-US" altLang="zh-CN"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仅标题">
    <p:bg bwMode="auto">
      <p:bgPr>
        <a:blipFill dpi="0" rotWithShape="0">
          <a:blip r:embed="rId2" cstate="email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7"/>
          <p:cNvSpPr/>
          <p:nvPr/>
        </p:nvSpPr>
        <p:spPr bwMode="auto">
          <a:xfrm>
            <a:off x="1347788" y="577851"/>
            <a:ext cx="6448425" cy="5607050"/>
          </a:xfrm>
          <a:custGeom>
            <a:avLst/>
            <a:gdLst>
              <a:gd name="T0" fmla="*/ 2520 w 2520"/>
              <a:gd name="T1" fmla="*/ 4937 h 5445"/>
              <a:gd name="T2" fmla="*/ 1260 w 2520"/>
              <a:gd name="T3" fmla="*/ 5445 h 5445"/>
              <a:gd name="T4" fmla="*/ 0 w 2520"/>
              <a:gd name="T5" fmla="*/ 4937 h 5445"/>
              <a:gd name="T6" fmla="*/ 0 w 2520"/>
              <a:gd name="T7" fmla="*/ 0 h 5445"/>
              <a:gd name="T8" fmla="*/ 2520 w 2520"/>
              <a:gd name="T9" fmla="*/ 0 h 5445"/>
              <a:gd name="T10" fmla="*/ 2520 w 2520"/>
              <a:gd name="T11" fmla="*/ 4937 h 54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520" h="5445">
                <a:moveTo>
                  <a:pt x="2520" y="4937"/>
                </a:moveTo>
                <a:lnTo>
                  <a:pt x="1260" y="5445"/>
                </a:lnTo>
                <a:lnTo>
                  <a:pt x="0" y="4937"/>
                </a:lnTo>
                <a:lnTo>
                  <a:pt x="0" y="0"/>
                </a:lnTo>
                <a:lnTo>
                  <a:pt x="2520" y="0"/>
                </a:lnTo>
                <a:lnTo>
                  <a:pt x="2520" y="4937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lIns="68572" tIns="34287" rIns="68572" bIns="34287">
            <a:normAutofit/>
          </a:bodyPr>
          <a:lstStyle/>
          <a:p>
            <a:pPr fontAlgn="auto">
              <a:defRPr/>
            </a:pPr>
            <a:endParaRPr lang="zh-CN" altLang="en-US" sz="1400" noProof="1">
              <a:cs typeface="+mn-ea"/>
              <a:sym typeface="+mn-lt"/>
            </a:endParaRPr>
          </a:p>
        </p:txBody>
      </p:sp>
      <p:grpSp>
        <p:nvGrpSpPr>
          <p:cNvPr id="4" name="组合 114"/>
          <p:cNvGrpSpPr/>
          <p:nvPr/>
        </p:nvGrpSpPr>
        <p:grpSpPr bwMode="auto">
          <a:xfrm>
            <a:off x="3651251" y="831850"/>
            <a:ext cx="1841500" cy="2266950"/>
            <a:chOff x="4321175" y="4949825"/>
            <a:chExt cx="3271838" cy="3017838"/>
          </a:xfrm>
        </p:grpSpPr>
        <p:sp>
          <p:nvSpPr>
            <p:cNvPr id="5" name="Oval 9"/>
            <p:cNvSpPr>
              <a:spLocks noChangeArrowheads="1"/>
            </p:cNvSpPr>
            <p:nvPr/>
          </p:nvSpPr>
          <p:spPr bwMode="auto">
            <a:xfrm>
              <a:off x="4552460" y="4949825"/>
              <a:ext cx="2814909" cy="2817072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txBody>
            <a:bodyPr lIns="68580" tIns="34290" rIns="68580" bIns="34290">
              <a:normAutofit/>
            </a:bodyPr>
            <a:lstStyle/>
            <a:p>
              <a:pPr fontAlgn="auto">
                <a:defRPr/>
              </a:pPr>
              <a:endParaRPr lang="zh-CN" altLang="en-US" sz="1400" noProof="1">
                <a:cs typeface="+mn-ea"/>
                <a:sym typeface="+mn-lt"/>
              </a:endParaRPr>
            </a:p>
          </p:txBody>
        </p:sp>
        <p:sp>
          <p:nvSpPr>
            <p:cNvPr id="6" name="Freeform 10"/>
            <p:cNvSpPr/>
            <p:nvPr/>
          </p:nvSpPr>
          <p:spPr bwMode="auto">
            <a:xfrm>
              <a:off x="5903504" y="6701778"/>
              <a:ext cx="1128220" cy="1075685"/>
            </a:xfrm>
            <a:custGeom>
              <a:avLst/>
              <a:gdLst>
                <a:gd name="T0" fmla="*/ 300 w 300"/>
                <a:gd name="T1" fmla="*/ 61 h 286"/>
                <a:gd name="T2" fmla="*/ 44 w 300"/>
                <a:gd name="T3" fmla="*/ 0 h 286"/>
                <a:gd name="T4" fmla="*/ 0 w 300"/>
                <a:gd name="T5" fmla="*/ 230 h 286"/>
                <a:gd name="T6" fmla="*/ 235 w 300"/>
                <a:gd name="T7" fmla="*/ 286 h 286"/>
                <a:gd name="T8" fmla="*/ 300 w 300"/>
                <a:gd name="T9" fmla="*/ 61 h 2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0" h="286">
                  <a:moveTo>
                    <a:pt x="300" y="61"/>
                  </a:moveTo>
                  <a:cubicBezTo>
                    <a:pt x="214" y="41"/>
                    <a:pt x="129" y="21"/>
                    <a:pt x="44" y="0"/>
                  </a:cubicBezTo>
                  <a:cubicBezTo>
                    <a:pt x="29" y="76"/>
                    <a:pt x="15" y="153"/>
                    <a:pt x="0" y="230"/>
                  </a:cubicBezTo>
                  <a:cubicBezTo>
                    <a:pt x="76" y="259"/>
                    <a:pt x="155" y="277"/>
                    <a:pt x="235" y="286"/>
                  </a:cubicBezTo>
                  <a:cubicBezTo>
                    <a:pt x="257" y="210"/>
                    <a:pt x="278" y="136"/>
                    <a:pt x="300" y="61"/>
                  </a:cubicBezTo>
                </a:path>
              </a:pathLst>
            </a:custGeom>
            <a:solidFill>
              <a:srgbClr val="FCCC43"/>
            </a:solidFill>
            <a:ln>
              <a:noFill/>
            </a:ln>
          </p:spPr>
          <p:txBody>
            <a:bodyPr lIns="68580" tIns="34290" rIns="68580" bIns="34290">
              <a:normAutofit/>
            </a:bodyPr>
            <a:lstStyle/>
            <a:p>
              <a:pPr fontAlgn="auto">
                <a:defRPr/>
              </a:pPr>
              <a:endParaRPr lang="zh-CN" altLang="en-US" sz="1400" noProof="1">
                <a:cs typeface="+mn-ea"/>
                <a:sym typeface="+mn-lt"/>
              </a:endParaRPr>
            </a:p>
          </p:txBody>
        </p:sp>
        <p:sp>
          <p:nvSpPr>
            <p:cNvPr id="7" name="Freeform 11"/>
            <p:cNvSpPr/>
            <p:nvPr/>
          </p:nvSpPr>
          <p:spPr bwMode="auto">
            <a:xfrm>
              <a:off x="6504281" y="6803218"/>
              <a:ext cx="527444" cy="126800"/>
            </a:xfrm>
            <a:custGeom>
              <a:avLst/>
              <a:gdLst>
                <a:gd name="T0" fmla="*/ 1 w 140"/>
                <a:gd name="T1" fmla="*/ 0 h 34"/>
                <a:gd name="T2" fmla="*/ 0 w 140"/>
                <a:gd name="T3" fmla="*/ 1 h 34"/>
                <a:gd name="T4" fmla="*/ 140 w 140"/>
                <a:gd name="T5" fmla="*/ 34 h 34"/>
                <a:gd name="T6" fmla="*/ 140 w 140"/>
                <a:gd name="T7" fmla="*/ 34 h 34"/>
                <a:gd name="T8" fmla="*/ 1 w 140"/>
                <a:gd name="T9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0" h="34">
                  <a:moveTo>
                    <a:pt x="1" y="0"/>
                  </a:moveTo>
                  <a:cubicBezTo>
                    <a:pt x="0" y="0"/>
                    <a:pt x="0" y="1"/>
                    <a:pt x="0" y="1"/>
                  </a:cubicBezTo>
                  <a:cubicBezTo>
                    <a:pt x="47" y="12"/>
                    <a:pt x="93" y="23"/>
                    <a:pt x="140" y="34"/>
                  </a:cubicBezTo>
                  <a:cubicBezTo>
                    <a:pt x="140" y="34"/>
                    <a:pt x="140" y="34"/>
                    <a:pt x="140" y="34"/>
                  </a:cubicBezTo>
                  <a:cubicBezTo>
                    <a:pt x="140" y="34"/>
                    <a:pt x="68" y="15"/>
                    <a:pt x="1" y="0"/>
                  </a:cubicBezTo>
                </a:path>
              </a:pathLst>
            </a:custGeom>
            <a:solidFill>
              <a:srgbClr val="D2BF8E"/>
            </a:solidFill>
            <a:ln>
              <a:noFill/>
            </a:ln>
          </p:spPr>
          <p:txBody>
            <a:bodyPr lIns="68580" tIns="34290" rIns="68580" bIns="34290">
              <a:normAutofit fontScale="25000" lnSpcReduction="20000"/>
            </a:bodyPr>
            <a:lstStyle/>
            <a:p>
              <a:pPr fontAlgn="auto">
                <a:defRPr/>
              </a:pPr>
              <a:endParaRPr lang="zh-CN" altLang="en-US" sz="1400" noProof="1">
                <a:cs typeface="+mn-ea"/>
                <a:sym typeface="+mn-lt"/>
              </a:endParaRPr>
            </a:p>
          </p:txBody>
        </p:sp>
        <p:sp>
          <p:nvSpPr>
            <p:cNvPr id="8" name="Freeform 12"/>
            <p:cNvSpPr/>
            <p:nvPr/>
          </p:nvSpPr>
          <p:spPr bwMode="auto">
            <a:xfrm>
              <a:off x="6461973" y="6807444"/>
              <a:ext cx="569751" cy="304320"/>
            </a:xfrm>
            <a:custGeom>
              <a:avLst/>
              <a:gdLst>
                <a:gd name="T0" fmla="*/ 12 w 152"/>
                <a:gd name="T1" fmla="*/ 0 h 81"/>
                <a:gd name="T2" fmla="*/ 0 w 152"/>
                <a:gd name="T3" fmla="*/ 22 h 81"/>
                <a:gd name="T4" fmla="*/ 8 w 152"/>
                <a:gd name="T5" fmla="*/ 18 h 81"/>
                <a:gd name="T6" fmla="*/ 9 w 152"/>
                <a:gd name="T7" fmla="*/ 17 h 81"/>
                <a:gd name="T8" fmla="*/ 13 w 152"/>
                <a:gd name="T9" fmla="*/ 19 h 81"/>
                <a:gd name="T10" fmla="*/ 11 w 152"/>
                <a:gd name="T11" fmla="*/ 25 h 81"/>
                <a:gd name="T12" fmla="*/ 9 w 152"/>
                <a:gd name="T13" fmla="*/ 26 h 81"/>
                <a:gd name="T14" fmla="*/ 51 w 152"/>
                <a:gd name="T15" fmla="*/ 43 h 81"/>
                <a:gd name="T16" fmla="*/ 65 w 152"/>
                <a:gd name="T17" fmla="*/ 35 h 81"/>
                <a:gd name="T18" fmla="*/ 66 w 152"/>
                <a:gd name="T19" fmla="*/ 35 h 81"/>
                <a:gd name="T20" fmla="*/ 70 w 152"/>
                <a:gd name="T21" fmla="*/ 37 h 81"/>
                <a:gd name="T22" fmla="*/ 68 w 152"/>
                <a:gd name="T23" fmla="*/ 42 h 81"/>
                <a:gd name="T24" fmla="*/ 60 w 152"/>
                <a:gd name="T25" fmla="*/ 47 h 81"/>
                <a:gd name="T26" fmla="*/ 138 w 152"/>
                <a:gd name="T27" fmla="*/ 81 h 81"/>
                <a:gd name="T28" fmla="*/ 152 w 152"/>
                <a:gd name="T29" fmla="*/ 33 h 81"/>
                <a:gd name="T30" fmla="*/ 12 w 152"/>
                <a:gd name="T31" fmla="*/ 0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52" h="81">
                  <a:moveTo>
                    <a:pt x="12" y="0"/>
                  </a:moveTo>
                  <a:cubicBezTo>
                    <a:pt x="9" y="7"/>
                    <a:pt x="5" y="14"/>
                    <a:pt x="0" y="22"/>
                  </a:cubicBezTo>
                  <a:cubicBezTo>
                    <a:pt x="3" y="20"/>
                    <a:pt x="5" y="19"/>
                    <a:pt x="8" y="18"/>
                  </a:cubicBezTo>
                  <a:cubicBezTo>
                    <a:pt x="8" y="17"/>
                    <a:pt x="9" y="17"/>
                    <a:pt x="9" y="17"/>
                  </a:cubicBezTo>
                  <a:cubicBezTo>
                    <a:pt x="11" y="17"/>
                    <a:pt x="12" y="18"/>
                    <a:pt x="13" y="19"/>
                  </a:cubicBezTo>
                  <a:cubicBezTo>
                    <a:pt x="14" y="21"/>
                    <a:pt x="13" y="24"/>
                    <a:pt x="11" y="25"/>
                  </a:cubicBezTo>
                  <a:cubicBezTo>
                    <a:pt x="10" y="25"/>
                    <a:pt x="10" y="25"/>
                    <a:pt x="9" y="26"/>
                  </a:cubicBezTo>
                  <a:cubicBezTo>
                    <a:pt x="23" y="31"/>
                    <a:pt x="36" y="37"/>
                    <a:pt x="51" y="43"/>
                  </a:cubicBezTo>
                  <a:cubicBezTo>
                    <a:pt x="55" y="40"/>
                    <a:pt x="60" y="38"/>
                    <a:pt x="65" y="35"/>
                  </a:cubicBezTo>
                  <a:cubicBezTo>
                    <a:pt x="65" y="35"/>
                    <a:pt x="66" y="35"/>
                    <a:pt x="66" y="35"/>
                  </a:cubicBezTo>
                  <a:cubicBezTo>
                    <a:pt x="68" y="35"/>
                    <a:pt x="69" y="35"/>
                    <a:pt x="70" y="37"/>
                  </a:cubicBezTo>
                  <a:cubicBezTo>
                    <a:pt x="71" y="38"/>
                    <a:pt x="70" y="41"/>
                    <a:pt x="68" y="42"/>
                  </a:cubicBezTo>
                  <a:cubicBezTo>
                    <a:pt x="65" y="43"/>
                    <a:pt x="62" y="45"/>
                    <a:pt x="60" y="47"/>
                  </a:cubicBezTo>
                  <a:cubicBezTo>
                    <a:pt x="86" y="58"/>
                    <a:pt x="113" y="69"/>
                    <a:pt x="138" y="81"/>
                  </a:cubicBezTo>
                  <a:cubicBezTo>
                    <a:pt x="152" y="33"/>
                    <a:pt x="152" y="33"/>
                    <a:pt x="152" y="33"/>
                  </a:cubicBezTo>
                  <a:cubicBezTo>
                    <a:pt x="105" y="22"/>
                    <a:pt x="59" y="11"/>
                    <a:pt x="12" y="0"/>
                  </a:cubicBezTo>
                </a:path>
              </a:pathLst>
            </a:custGeom>
            <a:solidFill>
              <a:srgbClr val="EEB039"/>
            </a:solidFill>
            <a:ln>
              <a:noFill/>
            </a:ln>
          </p:spPr>
          <p:txBody>
            <a:bodyPr lIns="68580" tIns="34290" rIns="68580" bIns="34290">
              <a:normAutofit fontScale="90000" lnSpcReduction="20000"/>
            </a:bodyPr>
            <a:lstStyle/>
            <a:p>
              <a:pPr fontAlgn="auto">
                <a:defRPr/>
              </a:pPr>
              <a:endParaRPr lang="zh-CN" altLang="en-US" sz="1400" noProof="1">
                <a:cs typeface="+mn-ea"/>
                <a:sym typeface="+mn-lt"/>
              </a:endParaRPr>
            </a:p>
          </p:txBody>
        </p:sp>
        <p:sp>
          <p:nvSpPr>
            <p:cNvPr id="9" name="Freeform 13"/>
            <p:cNvSpPr/>
            <p:nvPr/>
          </p:nvSpPr>
          <p:spPr bwMode="auto">
            <a:xfrm>
              <a:off x="5996582" y="6241071"/>
              <a:ext cx="1226940" cy="648792"/>
            </a:xfrm>
            <a:custGeom>
              <a:avLst/>
              <a:gdLst>
                <a:gd name="T0" fmla="*/ 326 w 326"/>
                <a:gd name="T1" fmla="*/ 55 h 173"/>
                <a:gd name="T2" fmla="*/ 49 w 326"/>
                <a:gd name="T3" fmla="*/ 0 h 173"/>
                <a:gd name="T4" fmla="*/ 0 w 326"/>
                <a:gd name="T5" fmla="*/ 118 h 173"/>
                <a:gd name="T6" fmla="*/ 276 w 326"/>
                <a:gd name="T7" fmla="*/ 173 h 173"/>
                <a:gd name="T8" fmla="*/ 326 w 326"/>
                <a:gd name="T9" fmla="*/ 55 h 1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6" h="173">
                  <a:moveTo>
                    <a:pt x="326" y="55"/>
                  </a:moveTo>
                  <a:cubicBezTo>
                    <a:pt x="225" y="41"/>
                    <a:pt x="127" y="33"/>
                    <a:pt x="49" y="0"/>
                  </a:cubicBezTo>
                  <a:cubicBezTo>
                    <a:pt x="23" y="37"/>
                    <a:pt x="4" y="76"/>
                    <a:pt x="0" y="118"/>
                  </a:cubicBezTo>
                  <a:cubicBezTo>
                    <a:pt x="101" y="132"/>
                    <a:pt x="199" y="140"/>
                    <a:pt x="276" y="173"/>
                  </a:cubicBezTo>
                  <a:cubicBezTo>
                    <a:pt x="302" y="136"/>
                    <a:pt x="321" y="97"/>
                    <a:pt x="326" y="55"/>
                  </a:cubicBezTo>
                </a:path>
              </a:pathLst>
            </a:custGeom>
            <a:solidFill>
              <a:srgbClr val="FCCC43"/>
            </a:solidFill>
            <a:ln>
              <a:noFill/>
            </a:ln>
          </p:spPr>
          <p:txBody>
            <a:bodyPr lIns="68580" tIns="34290" rIns="68580" bIns="34290">
              <a:normAutofit/>
            </a:bodyPr>
            <a:lstStyle/>
            <a:p>
              <a:pPr fontAlgn="auto">
                <a:defRPr/>
              </a:pPr>
              <a:endParaRPr lang="zh-CN" altLang="en-US" sz="1400" noProof="1">
                <a:cs typeface="+mn-ea"/>
                <a:sym typeface="+mn-lt"/>
              </a:endParaRPr>
            </a:p>
          </p:txBody>
        </p:sp>
        <p:sp>
          <p:nvSpPr>
            <p:cNvPr id="10" name="Freeform 14"/>
            <p:cNvSpPr>
              <a:spLocks noEditPoints="1"/>
            </p:cNvSpPr>
            <p:nvPr/>
          </p:nvSpPr>
          <p:spPr bwMode="auto">
            <a:xfrm>
              <a:off x="6115045" y="6300245"/>
              <a:ext cx="1066168" cy="380400"/>
            </a:xfrm>
            <a:custGeom>
              <a:avLst/>
              <a:gdLst>
                <a:gd name="T0" fmla="*/ 284 w 284"/>
                <a:gd name="T1" fmla="*/ 85 h 101"/>
                <a:gd name="T2" fmla="*/ 278 w 284"/>
                <a:gd name="T3" fmla="*/ 99 h 101"/>
                <a:gd name="T4" fmla="*/ 282 w 284"/>
                <a:gd name="T5" fmla="*/ 101 h 101"/>
                <a:gd name="T6" fmla="*/ 284 w 284"/>
                <a:gd name="T7" fmla="*/ 85 h 101"/>
                <a:gd name="T8" fmla="*/ 0 w 284"/>
                <a:gd name="T9" fmla="*/ 0 h 101"/>
                <a:gd name="T10" fmla="*/ 6 w 284"/>
                <a:gd name="T11" fmla="*/ 2 h 101"/>
                <a:gd name="T12" fmla="*/ 7 w 284"/>
                <a:gd name="T13" fmla="*/ 1 h 101"/>
                <a:gd name="T14" fmla="*/ 0 w 284"/>
                <a:gd name="T15" fmla="*/ 0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84" h="101">
                  <a:moveTo>
                    <a:pt x="284" y="85"/>
                  </a:moveTo>
                  <a:cubicBezTo>
                    <a:pt x="282" y="90"/>
                    <a:pt x="280" y="94"/>
                    <a:pt x="278" y="99"/>
                  </a:cubicBezTo>
                  <a:cubicBezTo>
                    <a:pt x="280" y="100"/>
                    <a:pt x="281" y="100"/>
                    <a:pt x="282" y="101"/>
                  </a:cubicBezTo>
                  <a:cubicBezTo>
                    <a:pt x="282" y="101"/>
                    <a:pt x="284" y="95"/>
                    <a:pt x="284" y="85"/>
                  </a:cubicBezTo>
                  <a:moveTo>
                    <a:pt x="0" y="0"/>
                  </a:moveTo>
                  <a:cubicBezTo>
                    <a:pt x="0" y="0"/>
                    <a:pt x="2" y="0"/>
                    <a:pt x="6" y="2"/>
                  </a:cubicBezTo>
                  <a:cubicBezTo>
                    <a:pt x="7" y="1"/>
                    <a:pt x="7" y="1"/>
                    <a:pt x="7" y="1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D2BF8E"/>
            </a:solidFill>
            <a:ln>
              <a:noFill/>
            </a:ln>
          </p:spPr>
          <p:txBody>
            <a:bodyPr lIns="68580" tIns="34290" rIns="68580" bIns="34290">
              <a:normAutofit/>
            </a:bodyPr>
            <a:lstStyle/>
            <a:p>
              <a:pPr fontAlgn="auto">
                <a:defRPr/>
              </a:pPr>
              <a:endParaRPr lang="zh-CN" altLang="en-US" sz="1400" noProof="1">
                <a:cs typeface="+mn-ea"/>
                <a:sym typeface="+mn-lt"/>
              </a:endParaRPr>
            </a:p>
          </p:txBody>
        </p:sp>
        <p:sp>
          <p:nvSpPr>
            <p:cNvPr id="11" name="Freeform 15"/>
            <p:cNvSpPr>
              <a:spLocks noEditPoints="1"/>
            </p:cNvSpPr>
            <p:nvPr/>
          </p:nvSpPr>
          <p:spPr bwMode="auto">
            <a:xfrm>
              <a:off x="6137609" y="6304471"/>
              <a:ext cx="1043604" cy="367720"/>
            </a:xfrm>
            <a:custGeom>
              <a:avLst/>
              <a:gdLst>
                <a:gd name="T0" fmla="*/ 86 w 278"/>
                <a:gd name="T1" fmla="*/ 18 h 98"/>
                <a:gd name="T2" fmla="*/ 92 w 278"/>
                <a:gd name="T3" fmla="*/ 28 h 98"/>
                <a:gd name="T4" fmla="*/ 128 w 278"/>
                <a:gd name="T5" fmla="*/ 41 h 98"/>
                <a:gd name="T6" fmla="*/ 130 w 278"/>
                <a:gd name="T7" fmla="*/ 39 h 98"/>
                <a:gd name="T8" fmla="*/ 132 w 278"/>
                <a:gd name="T9" fmla="*/ 38 h 98"/>
                <a:gd name="T10" fmla="*/ 135 w 278"/>
                <a:gd name="T11" fmla="*/ 40 h 98"/>
                <a:gd name="T12" fmla="*/ 136 w 278"/>
                <a:gd name="T13" fmla="*/ 43 h 98"/>
                <a:gd name="T14" fmla="*/ 272 w 278"/>
                <a:gd name="T15" fmla="*/ 98 h 98"/>
                <a:gd name="T16" fmla="*/ 278 w 278"/>
                <a:gd name="T17" fmla="*/ 84 h 98"/>
                <a:gd name="T18" fmla="*/ 270 w 278"/>
                <a:gd name="T19" fmla="*/ 57 h 98"/>
                <a:gd name="T20" fmla="*/ 86 w 278"/>
                <a:gd name="T21" fmla="*/ 18 h 98"/>
                <a:gd name="T22" fmla="*/ 1 w 278"/>
                <a:gd name="T23" fmla="*/ 0 h 98"/>
                <a:gd name="T24" fmla="*/ 0 w 278"/>
                <a:gd name="T25" fmla="*/ 1 h 98"/>
                <a:gd name="T26" fmla="*/ 60 w 278"/>
                <a:gd name="T27" fmla="*/ 18 h 98"/>
                <a:gd name="T28" fmla="*/ 76 w 278"/>
                <a:gd name="T29" fmla="*/ 16 h 98"/>
                <a:gd name="T30" fmla="*/ 1 w 278"/>
                <a:gd name="T31" fmla="*/ 0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78" h="98">
                  <a:moveTo>
                    <a:pt x="86" y="18"/>
                  </a:moveTo>
                  <a:cubicBezTo>
                    <a:pt x="88" y="22"/>
                    <a:pt x="90" y="25"/>
                    <a:pt x="92" y="28"/>
                  </a:cubicBezTo>
                  <a:cubicBezTo>
                    <a:pt x="104" y="32"/>
                    <a:pt x="116" y="36"/>
                    <a:pt x="128" y="41"/>
                  </a:cubicBezTo>
                  <a:cubicBezTo>
                    <a:pt x="130" y="39"/>
                    <a:pt x="130" y="39"/>
                    <a:pt x="130" y="39"/>
                  </a:cubicBezTo>
                  <a:cubicBezTo>
                    <a:pt x="131" y="39"/>
                    <a:pt x="131" y="38"/>
                    <a:pt x="132" y="38"/>
                  </a:cubicBezTo>
                  <a:cubicBezTo>
                    <a:pt x="133" y="38"/>
                    <a:pt x="134" y="39"/>
                    <a:pt x="135" y="40"/>
                  </a:cubicBezTo>
                  <a:cubicBezTo>
                    <a:pt x="136" y="41"/>
                    <a:pt x="136" y="42"/>
                    <a:pt x="136" y="43"/>
                  </a:cubicBezTo>
                  <a:cubicBezTo>
                    <a:pt x="182" y="59"/>
                    <a:pt x="231" y="78"/>
                    <a:pt x="272" y="98"/>
                  </a:cubicBezTo>
                  <a:cubicBezTo>
                    <a:pt x="274" y="93"/>
                    <a:pt x="276" y="89"/>
                    <a:pt x="278" y="84"/>
                  </a:cubicBezTo>
                  <a:cubicBezTo>
                    <a:pt x="278" y="77"/>
                    <a:pt x="276" y="67"/>
                    <a:pt x="270" y="57"/>
                  </a:cubicBezTo>
                  <a:cubicBezTo>
                    <a:pt x="86" y="18"/>
                    <a:pt x="86" y="18"/>
                    <a:pt x="86" y="18"/>
                  </a:cubicBezTo>
                  <a:moveTo>
                    <a:pt x="1" y="0"/>
                  </a:moveTo>
                  <a:cubicBezTo>
                    <a:pt x="1" y="0"/>
                    <a:pt x="1" y="0"/>
                    <a:pt x="0" y="1"/>
                  </a:cubicBezTo>
                  <a:cubicBezTo>
                    <a:pt x="10" y="3"/>
                    <a:pt x="32" y="10"/>
                    <a:pt x="60" y="18"/>
                  </a:cubicBezTo>
                  <a:cubicBezTo>
                    <a:pt x="65" y="18"/>
                    <a:pt x="71" y="17"/>
                    <a:pt x="76" y="16"/>
                  </a:cubicBezTo>
                  <a:cubicBezTo>
                    <a:pt x="1" y="0"/>
                    <a:pt x="1" y="0"/>
                    <a:pt x="1" y="0"/>
                  </a:cubicBezTo>
                </a:path>
              </a:pathLst>
            </a:custGeom>
            <a:solidFill>
              <a:srgbClr val="EEB039"/>
            </a:solidFill>
            <a:ln>
              <a:noFill/>
            </a:ln>
          </p:spPr>
          <p:txBody>
            <a:bodyPr lIns="68580" tIns="34290" rIns="68580" bIns="34290">
              <a:normAutofit fontScale="95000"/>
            </a:bodyPr>
            <a:lstStyle/>
            <a:p>
              <a:pPr fontAlgn="auto">
                <a:defRPr/>
              </a:pPr>
              <a:endParaRPr lang="zh-CN" altLang="en-US" sz="1400" noProof="1">
                <a:cs typeface="+mn-ea"/>
                <a:sym typeface="+mn-lt"/>
              </a:endParaRPr>
            </a:p>
          </p:txBody>
        </p:sp>
        <p:sp>
          <p:nvSpPr>
            <p:cNvPr id="12" name="Freeform 16"/>
            <p:cNvSpPr/>
            <p:nvPr/>
          </p:nvSpPr>
          <p:spPr bwMode="auto">
            <a:xfrm>
              <a:off x="5937351" y="6636264"/>
              <a:ext cx="1232579" cy="321226"/>
            </a:xfrm>
            <a:custGeom>
              <a:avLst/>
              <a:gdLst>
                <a:gd name="T0" fmla="*/ 328 w 328"/>
                <a:gd name="T1" fmla="*/ 68 h 86"/>
                <a:gd name="T2" fmla="*/ 39 w 328"/>
                <a:gd name="T3" fmla="*/ 0 h 86"/>
                <a:gd name="T4" fmla="*/ 0 w 328"/>
                <a:gd name="T5" fmla="*/ 19 h 86"/>
                <a:gd name="T6" fmla="*/ 289 w 328"/>
                <a:gd name="T7" fmla="*/ 86 h 86"/>
                <a:gd name="T8" fmla="*/ 328 w 328"/>
                <a:gd name="T9" fmla="*/ 68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8" h="86">
                  <a:moveTo>
                    <a:pt x="328" y="68"/>
                  </a:moveTo>
                  <a:cubicBezTo>
                    <a:pt x="237" y="43"/>
                    <a:pt x="88" y="3"/>
                    <a:pt x="39" y="0"/>
                  </a:cubicBezTo>
                  <a:cubicBezTo>
                    <a:pt x="22" y="2"/>
                    <a:pt x="9" y="9"/>
                    <a:pt x="0" y="19"/>
                  </a:cubicBezTo>
                  <a:cubicBezTo>
                    <a:pt x="91" y="43"/>
                    <a:pt x="240" y="83"/>
                    <a:pt x="289" y="86"/>
                  </a:cubicBezTo>
                  <a:cubicBezTo>
                    <a:pt x="306" y="85"/>
                    <a:pt x="319" y="78"/>
                    <a:pt x="328" y="68"/>
                  </a:cubicBezTo>
                  <a:close/>
                </a:path>
              </a:pathLst>
            </a:custGeom>
            <a:solidFill>
              <a:srgbClr val="F0B317"/>
            </a:solidFill>
            <a:ln>
              <a:noFill/>
            </a:ln>
          </p:spPr>
          <p:txBody>
            <a:bodyPr lIns="68580" tIns="34290" rIns="68580" bIns="34290">
              <a:normAutofit fontScale="92500" lnSpcReduction="20000"/>
            </a:bodyPr>
            <a:lstStyle/>
            <a:p>
              <a:pPr fontAlgn="auto">
                <a:defRPr/>
              </a:pPr>
              <a:endParaRPr lang="zh-CN" altLang="en-US" sz="1400" noProof="1">
                <a:cs typeface="+mn-ea"/>
                <a:sym typeface="+mn-lt"/>
              </a:endParaRPr>
            </a:p>
          </p:txBody>
        </p:sp>
        <p:sp>
          <p:nvSpPr>
            <p:cNvPr id="13" name="Freeform 17"/>
            <p:cNvSpPr/>
            <p:nvPr/>
          </p:nvSpPr>
          <p:spPr bwMode="auto">
            <a:xfrm>
              <a:off x="5923247" y="6190352"/>
              <a:ext cx="1461045" cy="376173"/>
            </a:xfrm>
            <a:custGeom>
              <a:avLst/>
              <a:gdLst>
                <a:gd name="T0" fmla="*/ 389 w 389"/>
                <a:gd name="T1" fmla="*/ 83 h 100"/>
                <a:gd name="T2" fmla="*/ 40 w 389"/>
                <a:gd name="T3" fmla="*/ 0 h 100"/>
                <a:gd name="T4" fmla="*/ 0 w 389"/>
                <a:gd name="T5" fmla="*/ 17 h 100"/>
                <a:gd name="T6" fmla="*/ 349 w 389"/>
                <a:gd name="T7" fmla="*/ 100 h 100"/>
                <a:gd name="T8" fmla="*/ 389 w 389"/>
                <a:gd name="T9" fmla="*/ 83 h 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9" h="100">
                  <a:moveTo>
                    <a:pt x="389" y="83"/>
                  </a:moveTo>
                  <a:cubicBezTo>
                    <a:pt x="285" y="55"/>
                    <a:pt x="101" y="4"/>
                    <a:pt x="40" y="0"/>
                  </a:cubicBezTo>
                  <a:cubicBezTo>
                    <a:pt x="23" y="1"/>
                    <a:pt x="10" y="8"/>
                    <a:pt x="0" y="17"/>
                  </a:cubicBezTo>
                  <a:cubicBezTo>
                    <a:pt x="104" y="44"/>
                    <a:pt x="288" y="96"/>
                    <a:pt x="349" y="100"/>
                  </a:cubicBezTo>
                  <a:cubicBezTo>
                    <a:pt x="366" y="99"/>
                    <a:pt x="379" y="92"/>
                    <a:pt x="389" y="83"/>
                  </a:cubicBezTo>
                  <a:close/>
                </a:path>
              </a:pathLst>
            </a:custGeom>
            <a:solidFill>
              <a:srgbClr val="F0B317"/>
            </a:solidFill>
            <a:ln>
              <a:noFill/>
            </a:ln>
          </p:spPr>
          <p:txBody>
            <a:bodyPr lIns="68580" tIns="34290" rIns="68580" bIns="34290">
              <a:normAutofit/>
            </a:bodyPr>
            <a:lstStyle/>
            <a:p>
              <a:pPr fontAlgn="auto">
                <a:defRPr/>
              </a:pPr>
              <a:endParaRPr lang="zh-CN" altLang="en-US" sz="1400" noProof="1">
                <a:cs typeface="+mn-ea"/>
                <a:sym typeface="+mn-lt"/>
              </a:endParaRPr>
            </a:p>
          </p:txBody>
        </p:sp>
        <p:sp>
          <p:nvSpPr>
            <p:cNvPr id="14" name="Freeform 18"/>
            <p:cNvSpPr/>
            <p:nvPr/>
          </p:nvSpPr>
          <p:spPr bwMode="auto">
            <a:xfrm>
              <a:off x="6752489" y="6923677"/>
              <a:ext cx="163592" cy="215560"/>
            </a:xfrm>
            <a:custGeom>
              <a:avLst/>
              <a:gdLst>
                <a:gd name="T0" fmla="*/ 38 w 43"/>
                <a:gd name="T1" fmla="*/ 56 h 57"/>
                <a:gd name="T2" fmla="*/ 36 w 43"/>
                <a:gd name="T3" fmla="*/ 55 h 57"/>
                <a:gd name="T4" fmla="*/ 1 w 43"/>
                <a:gd name="T5" fmla="*/ 6 h 57"/>
                <a:gd name="T6" fmla="*/ 2 w 43"/>
                <a:gd name="T7" fmla="*/ 1 h 57"/>
                <a:gd name="T8" fmla="*/ 7 w 43"/>
                <a:gd name="T9" fmla="*/ 2 h 57"/>
                <a:gd name="T10" fmla="*/ 42 w 43"/>
                <a:gd name="T11" fmla="*/ 50 h 57"/>
                <a:gd name="T12" fmla="*/ 41 w 43"/>
                <a:gd name="T13" fmla="*/ 56 h 57"/>
                <a:gd name="T14" fmla="*/ 38 w 43"/>
                <a:gd name="T15" fmla="*/ 56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3" h="57">
                  <a:moveTo>
                    <a:pt x="38" y="56"/>
                  </a:moveTo>
                  <a:cubicBezTo>
                    <a:pt x="37" y="56"/>
                    <a:pt x="36" y="56"/>
                    <a:pt x="36" y="55"/>
                  </a:cubicBezTo>
                  <a:cubicBezTo>
                    <a:pt x="24" y="39"/>
                    <a:pt x="12" y="23"/>
                    <a:pt x="1" y="6"/>
                  </a:cubicBezTo>
                  <a:cubicBezTo>
                    <a:pt x="0" y="5"/>
                    <a:pt x="0" y="2"/>
                    <a:pt x="2" y="1"/>
                  </a:cubicBezTo>
                  <a:cubicBezTo>
                    <a:pt x="3" y="0"/>
                    <a:pt x="6" y="0"/>
                    <a:pt x="7" y="2"/>
                  </a:cubicBezTo>
                  <a:cubicBezTo>
                    <a:pt x="19" y="18"/>
                    <a:pt x="30" y="34"/>
                    <a:pt x="42" y="50"/>
                  </a:cubicBezTo>
                  <a:cubicBezTo>
                    <a:pt x="43" y="52"/>
                    <a:pt x="43" y="54"/>
                    <a:pt x="41" y="56"/>
                  </a:cubicBezTo>
                  <a:cubicBezTo>
                    <a:pt x="40" y="56"/>
                    <a:pt x="39" y="57"/>
                    <a:pt x="38" y="56"/>
                  </a:cubicBezTo>
                  <a:close/>
                </a:path>
              </a:pathLst>
            </a:custGeom>
            <a:solidFill>
              <a:srgbClr val="E09531"/>
            </a:solidFill>
            <a:ln>
              <a:noFill/>
            </a:ln>
          </p:spPr>
          <p:txBody>
            <a:bodyPr lIns="68580" tIns="34290" rIns="68580" bIns="34290">
              <a:normAutofit fontScale="47500" lnSpcReduction="20000"/>
            </a:bodyPr>
            <a:lstStyle/>
            <a:p>
              <a:pPr fontAlgn="auto">
                <a:defRPr/>
              </a:pPr>
              <a:endParaRPr lang="zh-CN" altLang="en-US" sz="1400" noProof="1">
                <a:cs typeface="+mn-ea"/>
                <a:sym typeface="+mn-lt"/>
              </a:endParaRPr>
            </a:p>
          </p:txBody>
        </p:sp>
        <p:sp>
          <p:nvSpPr>
            <p:cNvPr id="15" name="Freeform 19"/>
            <p:cNvSpPr/>
            <p:nvPr/>
          </p:nvSpPr>
          <p:spPr bwMode="auto">
            <a:xfrm>
              <a:off x="6532486" y="6883524"/>
              <a:ext cx="332825" cy="456480"/>
            </a:xfrm>
            <a:custGeom>
              <a:avLst/>
              <a:gdLst>
                <a:gd name="T0" fmla="*/ 83 w 89"/>
                <a:gd name="T1" fmla="*/ 121 h 122"/>
                <a:gd name="T2" fmla="*/ 81 w 89"/>
                <a:gd name="T3" fmla="*/ 120 h 122"/>
                <a:gd name="T4" fmla="*/ 1 w 89"/>
                <a:gd name="T5" fmla="*/ 7 h 122"/>
                <a:gd name="T6" fmla="*/ 2 w 89"/>
                <a:gd name="T7" fmla="*/ 1 h 122"/>
                <a:gd name="T8" fmla="*/ 7 w 89"/>
                <a:gd name="T9" fmla="*/ 2 h 122"/>
                <a:gd name="T10" fmla="*/ 87 w 89"/>
                <a:gd name="T11" fmla="*/ 115 h 122"/>
                <a:gd name="T12" fmla="*/ 86 w 89"/>
                <a:gd name="T13" fmla="*/ 121 h 122"/>
                <a:gd name="T14" fmla="*/ 83 w 89"/>
                <a:gd name="T15" fmla="*/ 121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9" h="122">
                  <a:moveTo>
                    <a:pt x="83" y="121"/>
                  </a:moveTo>
                  <a:cubicBezTo>
                    <a:pt x="83" y="121"/>
                    <a:pt x="82" y="121"/>
                    <a:pt x="81" y="120"/>
                  </a:cubicBezTo>
                  <a:cubicBezTo>
                    <a:pt x="55" y="84"/>
                    <a:pt x="28" y="46"/>
                    <a:pt x="1" y="7"/>
                  </a:cubicBezTo>
                  <a:cubicBezTo>
                    <a:pt x="0" y="5"/>
                    <a:pt x="0" y="3"/>
                    <a:pt x="2" y="1"/>
                  </a:cubicBezTo>
                  <a:cubicBezTo>
                    <a:pt x="4" y="0"/>
                    <a:pt x="6" y="1"/>
                    <a:pt x="7" y="2"/>
                  </a:cubicBezTo>
                  <a:cubicBezTo>
                    <a:pt x="34" y="41"/>
                    <a:pt x="61" y="79"/>
                    <a:pt x="87" y="115"/>
                  </a:cubicBezTo>
                  <a:cubicBezTo>
                    <a:pt x="89" y="117"/>
                    <a:pt x="88" y="119"/>
                    <a:pt x="86" y="121"/>
                  </a:cubicBezTo>
                  <a:cubicBezTo>
                    <a:pt x="86" y="121"/>
                    <a:pt x="84" y="122"/>
                    <a:pt x="83" y="121"/>
                  </a:cubicBezTo>
                  <a:close/>
                </a:path>
              </a:pathLst>
            </a:custGeom>
            <a:solidFill>
              <a:srgbClr val="E09531"/>
            </a:solidFill>
            <a:ln>
              <a:noFill/>
            </a:ln>
          </p:spPr>
          <p:txBody>
            <a:bodyPr lIns="68580" tIns="34290" rIns="68580" bIns="34290">
              <a:normAutofit/>
            </a:bodyPr>
            <a:lstStyle/>
            <a:p>
              <a:pPr fontAlgn="auto">
                <a:defRPr/>
              </a:pPr>
              <a:endParaRPr lang="zh-CN" altLang="en-US" sz="1400" noProof="1">
                <a:cs typeface="+mn-ea"/>
                <a:sym typeface="+mn-lt"/>
              </a:endParaRPr>
            </a:p>
          </p:txBody>
        </p:sp>
        <p:sp>
          <p:nvSpPr>
            <p:cNvPr id="16" name="Freeform 20"/>
            <p:cNvSpPr/>
            <p:nvPr/>
          </p:nvSpPr>
          <p:spPr bwMode="auto">
            <a:xfrm>
              <a:off x="6309664" y="6841258"/>
              <a:ext cx="504878" cy="701626"/>
            </a:xfrm>
            <a:custGeom>
              <a:avLst/>
              <a:gdLst>
                <a:gd name="T0" fmla="*/ 129 w 134"/>
                <a:gd name="T1" fmla="*/ 187 h 187"/>
                <a:gd name="T2" fmla="*/ 127 w 134"/>
                <a:gd name="T3" fmla="*/ 186 h 187"/>
                <a:gd name="T4" fmla="*/ 1 w 134"/>
                <a:gd name="T5" fmla="*/ 7 h 187"/>
                <a:gd name="T6" fmla="*/ 2 w 134"/>
                <a:gd name="T7" fmla="*/ 1 h 187"/>
                <a:gd name="T8" fmla="*/ 8 w 134"/>
                <a:gd name="T9" fmla="*/ 2 h 187"/>
                <a:gd name="T10" fmla="*/ 133 w 134"/>
                <a:gd name="T11" fmla="*/ 181 h 187"/>
                <a:gd name="T12" fmla="*/ 132 w 134"/>
                <a:gd name="T13" fmla="*/ 186 h 187"/>
                <a:gd name="T14" fmla="*/ 129 w 134"/>
                <a:gd name="T15" fmla="*/ 187 h 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34" h="187">
                  <a:moveTo>
                    <a:pt x="129" y="187"/>
                  </a:moveTo>
                  <a:cubicBezTo>
                    <a:pt x="128" y="187"/>
                    <a:pt x="127" y="186"/>
                    <a:pt x="127" y="186"/>
                  </a:cubicBezTo>
                  <a:cubicBezTo>
                    <a:pt x="85" y="129"/>
                    <a:pt x="43" y="68"/>
                    <a:pt x="1" y="7"/>
                  </a:cubicBezTo>
                  <a:cubicBezTo>
                    <a:pt x="0" y="5"/>
                    <a:pt x="1" y="3"/>
                    <a:pt x="2" y="1"/>
                  </a:cubicBezTo>
                  <a:cubicBezTo>
                    <a:pt x="4" y="0"/>
                    <a:pt x="6" y="1"/>
                    <a:pt x="8" y="2"/>
                  </a:cubicBezTo>
                  <a:cubicBezTo>
                    <a:pt x="49" y="63"/>
                    <a:pt x="91" y="125"/>
                    <a:pt x="133" y="181"/>
                  </a:cubicBezTo>
                  <a:cubicBezTo>
                    <a:pt x="134" y="182"/>
                    <a:pt x="134" y="185"/>
                    <a:pt x="132" y="186"/>
                  </a:cubicBezTo>
                  <a:cubicBezTo>
                    <a:pt x="131" y="187"/>
                    <a:pt x="130" y="187"/>
                    <a:pt x="129" y="187"/>
                  </a:cubicBezTo>
                </a:path>
              </a:pathLst>
            </a:custGeom>
            <a:solidFill>
              <a:srgbClr val="E09531"/>
            </a:solidFill>
            <a:ln>
              <a:noFill/>
            </a:ln>
          </p:spPr>
          <p:txBody>
            <a:bodyPr lIns="68580" tIns="34290" rIns="68580" bIns="34290">
              <a:normAutofit/>
            </a:bodyPr>
            <a:lstStyle/>
            <a:p>
              <a:pPr fontAlgn="auto">
                <a:defRPr/>
              </a:pPr>
              <a:endParaRPr lang="zh-CN" altLang="en-US" sz="1400" noProof="1">
                <a:cs typeface="+mn-ea"/>
                <a:sym typeface="+mn-lt"/>
              </a:endParaRPr>
            </a:p>
          </p:txBody>
        </p:sp>
        <p:sp>
          <p:nvSpPr>
            <p:cNvPr id="17" name="Freeform 21"/>
            <p:cNvSpPr/>
            <p:nvPr/>
          </p:nvSpPr>
          <p:spPr bwMode="auto">
            <a:xfrm>
              <a:off x="6092480" y="6801104"/>
              <a:ext cx="674112" cy="948887"/>
            </a:xfrm>
            <a:custGeom>
              <a:avLst/>
              <a:gdLst>
                <a:gd name="T0" fmla="*/ 174 w 179"/>
                <a:gd name="T1" fmla="*/ 253 h 253"/>
                <a:gd name="T2" fmla="*/ 171 w 179"/>
                <a:gd name="T3" fmla="*/ 252 h 253"/>
                <a:gd name="T4" fmla="*/ 1 w 179"/>
                <a:gd name="T5" fmla="*/ 7 h 253"/>
                <a:gd name="T6" fmla="*/ 2 w 179"/>
                <a:gd name="T7" fmla="*/ 1 h 253"/>
                <a:gd name="T8" fmla="*/ 7 w 179"/>
                <a:gd name="T9" fmla="*/ 2 h 253"/>
                <a:gd name="T10" fmla="*/ 178 w 179"/>
                <a:gd name="T11" fmla="*/ 247 h 253"/>
                <a:gd name="T12" fmla="*/ 177 w 179"/>
                <a:gd name="T13" fmla="*/ 252 h 253"/>
                <a:gd name="T14" fmla="*/ 174 w 179"/>
                <a:gd name="T15" fmla="*/ 253 h 2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79" h="253">
                  <a:moveTo>
                    <a:pt x="174" y="253"/>
                  </a:moveTo>
                  <a:cubicBezTo>
                    <a:pt x="173" y="253"/>
                    <a:pt x="172" y="252"/>
                    <a:pt x="171" y="252"/>
                  </a:cubicBezTo>
                  <a:cubicBezTo>
                    <a:pt x="115" y="175"/>
                    <a:pt x="58" y="88"/>
                    <a:pt x="1" y="7"/>
                  </a:cubicBezTo>
                  <a:cubicBezTo>
                    <a:pt x="0" y="5"/>
                    <a:pt x="0" y="3"/>
                    <a:pt x="2" y="1"/>
                  </a:cubicBezTo>
                  <a:cubicBezTo>
                    <a:pt x="3" y="0"/>
                    <a:pt x="6" y="1"/>
                    <a:pt x="7" y="2"/>
                  </a:cubicBezTo>
                  <a:cubicBezTo>
                    <a:pt x="64" y="84"/>
                    <a:pt x="121" y="170"/>
                    <a:pt x="178" y="247"/>
                  </a:cubicBezTo>
                  <a:cubicBezTo>
                    <a:pt x="179" y="248"/>
                    <a:pt x="178" y="251"/>
                    <a:pt x="177" y="252"/>
                  </a:cubicBezTo>
                  <a:cubicBezTo>
                    <a:pt x="176" y="253"/>
                    <a:pt x="175" y="253"/>
                    <a:pt x="174" y="253"/>
                  </a:cubicBezTo>
                </a:path>
              </a:pathLst>
            </a:custGeom>
            <a:solidFill>
              <a:srgbClr val="E09531"/>
            </a:solidFill>
            <a:ln>
              <a:noFill/>
            </a:ln>
          </p:spPr>
          <p:txBody>
            <a:bodyPr lIns="68580" tIns="34290" rIns="68580" bIns="34290">
              <a:normAutofit/>
            </a:bodyPr>
            <a:lstStyle/>
            <a:p>
              <a:pPr fontAlgn="auto">
                <a:defRPr/>
              </a:pPr>
              <a:endParaRPr lang="zh-CN" altLang="en-US" sz="1400" noProof="1">
                <a:cs typeface="+mn-ea"/>
                <a:sym typeface="+mn-lt"/>
              </a:endParaRPr>
            </a:p>
          </p:txBody>
        </p:sp>
        <p:sp>
          <p:nvSpPr>
            <p:cNvPr id="18" name="Freeform 22"/>
            <p:cNvSpPr/>
            <p:nvPr/>
          </p:nvSpPr>
          <p:spPr bwMode="auto">
            <a:xfrm>
              <a:off x="6050173" y="6989191"/>
              <a:ext cx="504878" cy="720646"/>
            </a:xfrm>
            <a:custGeom>
              <a:avLst/>
              <a:gdLst>
                <a:gd name="T0" fmla="*/ 129 w 134"/>
                <a:gd name="T1" fmla="*/ 192 h 192"/>
                <a:gd name="T2" fmla="*/ 126 w 134"/>
                <a:gd name="T3" fmla="*/ 190 h 192"/>
                <a:gd name="T4" fmla="*/ 1 w 134"/>
                <a:gd name="T5" fmla="*/ 7 h 192"/>
                <a:gd name="T6" fmla="*/ 2 w 134"/>
                <a:gd name="T7" fmla="*/ 2 h 192"/>
                <a:gd name="T8" fmla="*/ 7 w 134"/>
                <a:gd name="T9" fmla="*/ 3 h 192"/>
                <a:gd name="T10" fmla="*/ 132 w 134"/>
                <a:gd name="T11" fmla="*/ 185 h 192"/>
                <a:gd name="T12" fmla="*/ 132 w 134"/>
                <a:gd name="T13" fmla="*/ 191 h 192"/>
                <a:gd name="T14" fmla="*/ 129 w 134"/>
                <a:gd name="T15" fmla="*/ 192 h 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34" h="192">
                  <a:moveTo>
                    <a:pt x="129" y="192"/>
                  </a:moveTo>
                  <a:cubicBezTo>
                    <a:pt x="128" y="191"/>
                    <a:pt x="127" y="191"/>
                    <a:pt x="126" y="190"/>
                  </a:cubicBezTo>
                  <a:cubicBezTo>
                    <a:pt x="84" y="130"/>
                    <a:pt x="43" y="67"/>
                    <a:pt x="1" y="7"/>
                  </a:cubicBezTo>
                  <a:cubicBezTo>
                    <a:pt x="0" y="5"/>
                    <a:pt x="0" y="3"/>
                    <a:pt x="2" y="2"/>
                  </a:cubicBezTo>
                  <a:cubicBezTo>
                    <a:pt x="4" y="0"/>
                    <a:pt x="6" y="1"/>
                    <a:pt x="7" y="3"/>
                  </a:cubicBezTo>
                  <a:cubicBezTo>
                    <a:pt x="49" y="63"/>
                    <a:pt x="91" y="126"/>
                    <a:pt x="132" y="185"/>
                  </a:cubicBezTo>
                  <a:cubicBezTo>
                    <a:pt x="134" y="187"/>
                    <a:pt x="133" y="190"/>
                    <a:pt x="132" y="191"/>
                  </a:cubicBezTo>
                  <a:cubicBezTo>
                    <a:pt x="131" y="192"/>
                    <a:pt x="130" y="192"/>
                    <a:pt x="129" y="192"/>
                  </a:cubicBezTo>
                </a:path>
              </a:pathLst>
            </a:custGeom>
            <a:solidFill>
              <a:srgbClr val="E09531"/>
            </a:solidFill>
            <a:ln>
              <a:noFill/>
            </a:ln>
          </p:spPr>
          <p:txBody>
            <a:bodyPr lIns="68580" tIns="34290" rIns="68580" bIns="34290">
              <a:normAutofit/>
            </a:bodyPr>
            <a:lstStyle/>
            <a:p>
              <a:pPr fontAlgn="auto">
                <a:defRPr/>
              </a:pPr>
              <a:endParaRPr lang="zh-CN" altLang="en-US" sz="1400" noProof="1">
                <a:cs typeface="+mn-ea"/>
                <a:sym typeface="+mn-lt"/>
              </a:endParaRPr>
            </a:p>
          </p:txBody>
        </p:sp>
        <p:sp>
          <p:nvSpPr>
            <p:cNvPr id="19" name="Freeform 23"/>
            <p:cNvSpPr/>
            <p:nvPr/>
          </p:nvSpPr>
          <p:spPr bwMode="auto">
            <a:xfrm>
              <a:off x="6007864" y="7175164"/>
              <a:ext cx="332825" cy="477613"/>
            </a:xfrm>
            <a:custGeom>
              <a:avLst/>
              <a:gdLst>
                <a:gd name="T0" fmla="*/ 83 w 88"/>
                <a:gd name="T1" fmla="*/ 127 h 127"/>
                <a:gd name="T2" fmla="*/ 81 w 88"/>
                <a:gd name="T3" fmla="*/ 125 h 127"/>
                <a:gd name="T4" fmla="*/ 1 w 88"/>
                <a:gd name="T5" fmla="*/ 6 h 127"/>
                <a:gd name="T6" fmla="*/ 2 w 88"/>
                <a:gd name="T7" fmla="*/ 1 h 127"/>
                <a:gd name="T8" fmla="*/ 7 w 88"/>
                <a:gd name="T9" fmla="*/ 2 h 127"/>
                <a:gd name="T10" fmla="*/ 87 w 88"/>
                <a:gd name="T11" fmla="*/ 121 h 127"/>
                <a:gd name="T12" fmla="*/ 86 w 88"/>
                <a:gd name="T13" fmla="*/ 126 h 127"/>
                <a:gd name="T14" fmla="*/ 83 w 88"/>
                <a:gd name="T15" fmla="*/ 127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8" h="127">
                  <a:moveTo>
                    <a:pt x="83" y="127"/>
                  </a:moveTo>
                  <a:cubicBezTo>
                    <a:pt x="82" y="127"/>
                    <a:pt x="82" y="126"/>
                    <a:pt x="81" y="125"/>
                  </a:cubicBezTo>
                  <a:cubicBezTo>
                    <a:pt x="54" y="86"/>
                    <a:pt x="28" y="46"/>
                    <a:pt x="1" y="6"/>
                  </a:cubicBezTo>
                  <a:cubicBezTo>
                    <a:pt x="0" y="5"/>
                    <a:pt x="0" y="2"/>
                    <a:pt x="2" y="1"/>
                  </a:cubicBezTo>
                  <a:cubicBezTo>
                    <a:pt x="4" y="0"/>
                    <a:pt x="6" y="0"/>
                    <a:pt x="7" y="2"/>
                  </a:cubicBezTo>
                  <a:cubicBezTo>
                    <a:pt x="34" y="41"/>
                    <a:pt x="61" y="81"/>
                    <a:pt x="87" y="121"/>
                  </a:cubicBezTo>
                  <a:cubicBezTo>
                    <a:pt x="88" y="123"/>
                    <a:pt x="88" y="125"/>
                    <a:pt x="86" y="126"/>
                  </a:cubicBezTo>
                  <a:cubicBezTo>
                    <a:pt x="85" y="127"/>
                    <a:pt x="84" y="127"/>
                    <a:pt x="83" y="127"/>
                  </a:cubicBezTo>
                  <a:close/>
                </a:path>
              </a:pathLst>
            </a:custGeom>
            <a:solidFill>
              <a:srgbClr val="E09531"/>
            </a:solidFill>
            <a:ln>
              <a:noFill/>
            </a:ln>
          </p:spPr>
          <p:txBody>
            <a:bodyPr lIns="68580" tIns="34290" rIns="68580" bIns="34290">
              <a:normAutofit/>
            </a:bodyPr>
            <a:lstStyle/>
            <a:p>
              <a:pPr fontAlgn="auto">
                <a:defRPr/>
              </a:pPr>
              <a:endParaRPr lang="zh-CN" altLang="en-US" sz="1400" noProof="1">
                <a:cs typeface="+mn-ea"/>
                <a:sym typeface="+mn-lt"/>
              </a:endParaRPr>
            </a:p>
          </p:txBody>
        </p:sp>
        <p:sp>
          <p:nvSpPr>
            <p:cNvPr id="20" name="Freeform 24"/>
            <p:cNvSpPr/>
            <p:nvPr/>
          </p:nvSpPr>
          <p:spPr bwMode="auto">
            <a:xfrm>
              <a:off x="5968376" y="7359023"/>
              <a:ext cx="160772" cy="228240"/>
            </a:xfrm>
            <a:custGeom>
              <a:avLst/>
              <a:gdLst>
                <a:gd name="T0" fmla="*/ 38 w 43"/>
                <a:gd name="T1" fmla="*/ 60 h 61"/>
                <a:gd name="T2" fmla="*/ 36 w 43"/>
                <a:gd name="T3" fmla="*/ 59 h 61"/>
                <a:gd name="T4" fmla="*/ 1 w 43"/>
                <a:gd name="T5" fmla="*/ 6 h 61"/>
                <a:gd name="T6" fmla="*/ 2 w 43"/>
                <a:gd name="T7" fmla="*/ 1 h 61"/>
                <a:gd name="T8" fmla="*/ 7 w 43"/>
                <a:gd name="T9" fmla="*/ 2 h 61"/>
                <a:gd name="T10" fmla="*/ 42 w 43"/>
                <a:gd name="T11" fmla="*/ 55 h 61"/>
                <a:gd name="T12" fmla="*/ 41 w 43"/>
                <a:gd name="T13" fmla="*/ 60 h 61"/>
                <a:gd name="T14" fmla="*/ 38 w 43"/>
                <a:gd name="T15" fmla="*/ 60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3" h="61">
                  <a:moveTo>
                    <a:pt x="38" y="60"/>
                  </a:moveTo>
                  <a:cubicBezTo>
                    <a:pt x="37" y="60"/>
                    <a:pt x="37" y="60"/>
                    <a:pt x="36" y="59"/>
                  </a:cubicBezTo>
                  <a:cubicBezTo>
                    <a:pt x="24" y="41"/>
                    <a:pt x="13" y="24"/>
                    <a:pt x="1" y="6"/>
                  </a:cubicBezTo>
                  <a:cubicBezTo>
                    <a:pt x="0" y="5"/>
                    <a:pt x="0" y="2"/>
                    <a:pt x="2" y="1"/>
                  </a:cubicBezTo>
                  <a:cubicBezTo>
                    <a:pt x="4" y="0"/>
                    <a:pt x="6" y="1"/>
                    <a:pt x="7" y="2"/>
                  </a:cubicBezTo>
                  <a:cubicBezTo>
                    <a:pt x="19" y="20"/>
                    <a:pt x="31" y="37"/>
                    <a:pt x="42" y="55"/>
                  </a:cubicBezTo>
                  <a:cubicBezTo>
                    <a:pt x="43" y="56"/>
                    <a:pt x="43" y="59"/>
                    <a:pt x="41" y="60"/>
                  </a:cubicBezTo>
                  <a:cubicBezTo>
                    <a:pt x="40" y="61"/>
                    <a:pt x="39" y="61"/>
                    <a:pt x="38" y="60"/>
                  </a:cubicBezTo>
                  <a:close/>
                </a:path>
              </a:pathLst>
            </a:custGeom>
            <a:solidFill>
              <a:srgbClr val="E09531"/>
            </a:solidFill>
            <a:ln>
              <a:noFill/>
            </a:ln>
          </p:spPr>
          <p:txBody>
            <a:bodyPr lIns="68580" tIns="34290" rIns="68580" bIns="34290">
              <a:normAutofit fontScale="55000" lnSpcReduction="20000"/>
            </a:bodyPr>
            <a:lstStyle/>
            <a:p>
              <a:pPr fontAlgn="auto">
                <a:defRPr/>
              </a:pPr>
              <a:endParaRPr lang="zh-CN" altLang="en-US" sz="1400" noProof="1">
                <a:cs typeface="+mn-ea"/>
                <a:sym typeface="+mn-lt"/>
              </a:endParaRPr>
            </a:p>
          </p:txBody>
        </p:sp>
        <p:sp>
          <p:nvSpPr>
            <p:cNvPr id="21" name="Freeform 25"/>
            <p:cNvSpPr/>
            <p:nvPr/>
          </p:nvSpPr>
          <p:spPr bwMode="auto">
            <a:xfrm>
              <a:off x="6067096" y="6803218"/>
              <a:ext cx="231285" cy="139480"/>
            </a:xfrm>
            <a:custGeom>
              <a:avLst/>
              <a:gdLst>
                <a:gd name="T0" fmla="*/ 3 w 62"/>
                <a:gd name="T1" fmla="*/ 37 h 37"/>
                <a:gd name="T2" fmla="*/ 1 w 62"/>
                <a:gd name="T3" fmla="*/ 35 h 37"/>
                <a:gd name="T4" fmla="*/ 2 w 62"/>
                <a:gd name="T5" fmla="*/ 30 h 37"/>
                <a:gd name="T6" fmla="*/ 55 w 62"/>
                <a:gd name="T7" fmla="*/ 1 h 37"/>
                <a:gd name="T8" fmla="*/ 61 w 62"/>
                <a:gd name="T9" fmla="*/ 3 h 37"/>
                <a:gd name="T10" fmla="*/ 59 w 62"/>
                <a:gd name="T11" fmla="*/ 8 h 37"/>
                <a:gd name="T12" fmla="*/ 6 w 62"/>
                <a:gd name="T13" fmla="*/ 36 h 37"/>
                <a:gd name="T14" fmla="*/ 3 w 62"/>
                <a:gd name="T15" fmla="*/ 37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2" h="37">
                  <a:moveTo>
                    <a:pt x="3" y="37"/>
                  </a:moveTo>
                  <a:cubicBezTo>
                    <a:pt x="2" y="36"/>
                    <a:pt x="1" y="36"/>
                    <a:pt x="1" y="35"/>
                  </a:cubicBezTo>
                  <a:cubicBezTo>
                    <a:pt x="0" y="33"/>
                    <a:pt x="0" y="30"/>
                    <a:pt x="2" y="30"/>
                  </a:cubicBezTo>
                  <a:cubicBezTo>
                    <a:pt x="20" y="20"/>
                    <a:pt x="38" y="11"/>
                    <a:pt x="55" y="1"/>
                  </a:cubicBezTo>
                  <a:cubicBezTo>
                    <a:pt x="57" y="0"/>
                    <a:pt x="60" y="1"/>
                    <a:pt x="61" y="3"/>
                  </a:cubicBezTo>
                  <a:cubicBezTo>
                    <a:pt x="62" y="5"/>
                    <a:pt x="61" y="7"/>
                    <a:pt x="59" y="8"/>
                  </a:cubicBezTo>
                  <a:cubicBezTo>
                    <a:pt x="41" y="18"/>
                    <a:pt x="23" y="27"/>
                    <a:pt x="6" y="36"/>
                  </a:cubicBezTo>
                  <a:cubicBezTo>
                    <a:pt x="5" y="37"/>
                    <a:pt x="4" y="37"/>
                    <a:pt x="3" y="37"/>
                  </a:cubicBezTo>
                </a:path>
              </a:pathLst>
            </a:custGeom>
            <a:solidFill>
              <a:srgbClr val="E09531"/>
            </a:solidFill>
            <a:ln>
              <a:noFill/>
            </a:ln>
          </p:spPr>
          <p:txBody>
            <a:bodyPr lIns="68580" tIns="34290" rIns="68580" bIns="34290">
              <a:normAutofit fontScale="25000" lnSpcReduction="20000"/>
            </a:bodyPr>
            <a:lstStyle/>
            <a:p>
              <a:pPr fontAlgn="auto">
                <a:defRPr/>
              </a:pPr>
              <a:endParaRPr lang="zh-CN" altLang="en-US" sz="1400" noProof="1">
                <a:cs typeface="+mn-ea"/>
                <a:sym typeface="+mn-lt"/>
              </a:endParaRPr>
            </a:p>
          </p:txBody>
        </p:sp>
        <p:sp>
          <p:nvSpPr>
            <p:cNvPr id="22" name="Freeform 26"/>
            <p:cNvSpPr/>
            <p:nvPr/>
          </p:nvSpPr>
          <p:spPr bwMode="auto">
            <a:xfrm>
              <a:off x="6021968" y="6872957"/>
              <a:ext cx="490776" cy="272620"/>
            </a:xfrm>
            <a:custGeom>
              <a:avLst/>
              <a:gdLst>
                <a:gd name="T0" fmla="*/ 3 w 131"/>
                <a:gd name="T1" fmla="*/ 72 h 73"/>
                <a:gd name="T2" fmla="*/ 1 w 131"/>
                <a:gd name="T3" fmla="*/ 70 h 73"/>
                <a:gd name="T4" fmla="*/ 2 w 131"/>
                <a:gd name="T5" fmla="*/ 65 h 73"/>
                <a:gd name="T6" fmla="*/ 125 w 131"/>
                <a:gd name="T7" fmla="*/ 1 h 73"/>
                <a:gd name="T8" fmla="*/ 130 w 131"/>
                <a:gd name="T9" fmla="*/ 2 h 73"/>
                <a:gd name="T10" fmla="*/ 128 w 131"/>
                <a:gd name="T11" fmla="*/ 8 h 73"/>
                <a:gd name="T12" fmla="*/ 6 w 131"/>
                <a:gd name="T13" fmla="*/ 72 h 73"/>
                <a:gd name="T14" fmla="*/ 3 w 131"/>
                <a:gd name="T15" fmla="*/ 72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31" h="73">
                  <a:moveTo>
                    <a:pt x="3" y="72"/>
                  </a:moveTo>
                  <a:cubicBezTo>
                    <a:pt x="2" y="72"/>
                    <a:pt x="1" y="71"/>
                    <a:pt x="1" y="70"/>
                  </a:cubicBezTo>
                  <a:cubicBezTo>
                    <a:pt x="0" y="68"/>
                    <a:pt x="1" y="66"/>
                    <a:pt x="2" y="65"/>
                  </a:cubicBezTo>
                  <a:cubicBezTo>
                    <a:pt x="43" y="45"/>
                    <a:pt x="84" y="23"/>
                    <a:pt x="125" y="1"/>
                  </a:cubicBezTo>
                  <a:cubicBezTo>
                    <a:pt x="126" y="0"/>
                    <a:pt x="129" y="0"/>
                    <a:pt x="130" y="2"/>
                  </a:cubicBezTo>
                  <a:cubicBezTo>
                    <a:pt x="131" y="4"/>
                    <a:pt x="130" y="7"/>
                    <a:pt x="128" y="8"/>
                  </a:cubicBezTo>
                  <a:cubicBezTo>
                    <a:pt x="87" y="30"/>
                    <a:pt x="47" y="52"/>
                    <a:pt x="6" y="72"/>
                  </a:cubicBezTo>
                  <a:cubicBezTo>
                    <a:pt x="5" y="73"/>
                    <a:pt x="4" y="73"/>
                    <a:pt x="3" y="72"/>
                  </a:cubicBezTo>
                </a:path>
              </a:pathLst>
            </a:custGeom>
            <a:solidFill>
              <a:srgbClr val="E09531"/>
            </a:solidFill>
            <a:ln>
              <a:noFill/>
            </a:ln>
          </p:spPr>
          <p:txBody>
            <a:bodyPr lIns="68580" tIns="34290" rIns="68580" bIns="34290">
              <a:normAutofit fontScale="75000" lnSpcReduction="20000"/>
            </a:bodyPr>
            <a:lstStyle/>
            <a:p>
              <a:pPr fontAlgn="auto">
                <a:defRPr/>
              </a:pPr>
              <a:endParaRPr lang="zh-CN" altLang="en-US" sz="1400" noProof="1">
                <a:cs typeface="+mn-ea"/>
                <a:sym typeface="+mn-lt"/>
              </a:endParaRPr>
            </a:p>
          </p:txBody>
        </p:sp>
        <p:sp>
          <p:nvSpPr>
            <p:cNvPr id="23" name="Freeform 27"/>
            <p:cNvSpPr/>
            <p:nvPr/>
          </p:nvSpPr>
          <p:spPr bwMode="auto">
            <a:xfrm>
              <a:off x="5974017" y="6936357"/>
              <a:ext cx="753088" cy="409986"/>
            </a:xfrm>
            <a:custGeom>
              <a:avLst/>
              <a:gdLst>
                <a:gd name="T0" fmla="*/ 4 w 200"/>
                <a:gd name="T1" fmla="*/ 108 h 109"/>
                <a:gd name="T2" fmla="*/ 1 w 200"/>
                <a:gd name="T3" fmla="*/ 106 h 109"/>
                <a:gd name="T4" fmla="*/ 3 w 200"/>
                <a:gd name="T5" fmla="*/ 101 h 109"/>
                <a:gd name="T6" fmla="*/ 194 w 200"/>
                <a:gd name="T7" fmla="*/ 1 h 109"/>
                <a:gd name="T8" fmla="*/ 199 w 200"/>
                <a:gd name="T9" fmla="*/ 3 h 109"/>
                <a:gd name="T10" fmla="*/ 197 w 200"/>
                <a:gd name="T11" fmla="*/ 8 h 109"/>
                <a:gd name="T12" fmla="*/ 6 w 200"/>
                <a:gd name="T13" fmla="*/ 108 h 109"/>
                <a:gd name="T14" fmla="*/ 4 w 200"/>
                <a:gd name="T15" fmla="*/ 108 h 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00" h="109">
                  <a:moveTo>
                    <a:pt x="4" y="108"/>
                  </a:moveTo>
                  <a:cubicBezTo>
                    <a:pt x="3" y="108"/>
                    <a:pt x="2" y="107"/>
                    <a:pt x="1" y="106"/>
                  </a:cubicBezTo>
                  <a:cubicBezTo>
                    <a:pt x="0" y="104"/>
                    <a:pt x="1" y="102"/>
                    <a:pt x="3" y="101"/>
                  </a:cubicBezTo>
                  <a:cubicBezTo>
                    <a:pt x="66" y="72"/>
                    <a:pt x="130" y="36"/>
                    <a:pt x="194" y="1"/>
                  </a:cubicBezTo>
                  <a:cubicBezTo>
                    <a:pt x="196" y="0"/>
                    <a:pt x="198" y="1"/>
                    <a:pt x="199" y="3"/>
                  </a:cubicBezTo>
                  <a:cubicBezTo>
                    <a:pt x="200" y="4"/>
                    <a:pt x="199" y="7"/>
                    <a:pt x="197" y="8"/>
                  </a:cubicBezTo>
                  <a:cubicBezTo>
                    <a:pt x="134" y="43"/>
                    <a:pt x="70" y="79"/>
                    <a:pt x="6" y="108"/>
                  </a:cubicBezTo>
                  <a:cubicBezTo>
                    <a:pt x="5" y="109"/>
                    <a:pt x="4" y="109"/>
                    <a:pt x="4" y="108"/>
                  </a:cubicBezTo>
                </a:path>
              </a:pathLst>
            </a:custGeom>
            <a:solidFill>
              <a:srgbClr val="E09531"/>
            </a:solidFill>
            <a:ln>
              <a:noFill/>
            </a:ln>
          </p:spPr>
          <p:txBody>
            <a:bodyPr lIns="68580" tIns="34290" rIns="68580" bIns="34290">
              <a:normAutofit/>
            </a:bodyPr>
            <a:lstStyle/>
            <a:p>
              <a:pPr fontAlgn="auto">
                <a:defRPr/>
              </a:pPr>
              <a:endParaRPr lang="zh-CN" altLang="en-US" sz="1400" noProof="1">
                <a:cs typeface="+mn-ea"/>
                <a:sym typeface="+mn-lt"/>
              </a:endParaRPr>
            </a:p>
          </p:txBody>
        </p:sp>
        <p:sp>
          <p:nvSpPr>
            <p:cNvPr id="24" name="Freeform 28"/>
            <p:cNvSpPr/>
            <p:nvPr/>
          </p:nvSpPr>
          <p:spPr bwMode="auto">
            <a:xfrm>
              <a:off x="5931710" y="6995530"/>
              <a:ext cx="1009757" cy="545240"/>
            </a:xfrm>
            <a:custGeom>
              <a:avLst/>
              <a:gdLst>
                <a:gd name="T0" fmla="*/ 4 w 269"/>
                <a:gd name="T1" fmla="*/ 145 h 145"/>
                <a:gd name="T2" fmla="*/ 1 w 269"/>
                <a:gd name="T3" fmla="*/ 143 h 145"/>
                <a:gd name="T4" fmla="*/ 3 w 269"/>
                <a:gd name="T5" fmla="*/ 138 h 145"/>
                <a:gd name="T6" fmla="*/ 263 w 269"/>
                <a:gd name="T7" fmla="*/ 1 h 145"/>
                <a:gd name="T8" fmla="*/ 268 w 269"/>
                <a:gd name="T9" fmla="*/ 3 h 145"/>
                <a:gd name="T10" fmla="*/ 266 w 269"/>
                <a:gd name="T11" fmla="*/ 8 h 145"/>
                <a:gd name="T12" fmla="*/ 6 w 269"/>
                <a:gd name="T13" fmla="*/ 145 h 145"/>
                <a:gd name="T14" fmla="*/ 4 w 269"/>
                <a:gd name="T15" fmla="*/ 145 h 1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69" h="145">
                  <a:moveTo>
                    <a:pt x="4" y="145"/>
                  </a:moveTo>
                  <a:cubicBezTo>
                    <a:pt x="3" y="144"/>
                    <a:pt x="2" y="144"/>
                    <a:pt x="1" y="143"/>
                  </a:cubicBezTo>
                  <a:cubicBezTo>
                    <a:pt x="0" y="141"/>
                    <a:pt x="1" y="138"/>
                    <a:pt x="3" y="138"/>
                  </a:cubicBezTo>
                  <a:cubicBezTo>
                    <a:pt x="89" y="101"/>
                    <a:pt x="176" y="49"/>
                    <a:pt x="263" y="1"/>
                  </a:cubicBezTo>
                  <a:cubicBezTo>
                    <a:pt x="265" y="0"/>
                    <a:pt x="267" y="1"/>
                    <a:pt x="268" y="3"/>
                  </a:cubicBezTo>
                  <a:cubicBezTo>
                    <a:pt x="269" y="4"/>
                    <a:pt x="268" y="7"/>
                    <a:pt x="266" y="8"/>
                  </a:cubicBezTo>
                  <a:cubicBezTo>
                    <a:pt x="180" y="56"/>
                    <a:pt x="93" y="108"/>
                    <a:pt x="6" y="145"/>
                  </a:cubicBezTo>
                  <a:cubicBezTo>
                    <a:pt x="6" y="145"/>
                    <a:pt x="5" y="145"/>
                    <a:pt x="4" y="145"/>
                  </a:cubicBezTo>
                  <a:close/>
                </a:path>
              </a:pathLst>
            </a:custGeom>
            <a:solidFill>
              <a:srgbClr val="E09531"/>
            </a:solidFill>
            <a:ln>
              <a:noFill/>
            </a:ln>
          </p:spPr>
          <p:txBody>
            <a:bodyPr lIns="68580" tIns="34290" rIns="68580" bIns="34290">
              <a:normAutofit/>
            </a:bodyPr>
            <a:lstStyle/>
            <a:p>
              <a:pPr fontAlgn="auto">
                <a:defRPr/>
              </a:pPr>
              <a:endParaRPr lang="zh-CN" altLang="en-US" sz="1400" noProof="1">
                <a:cs typeface="+mn-ea"/>
                <a:sym typeface="+mn-lt"/>
              </a:endParaRPr>
            </a:p>
          </p:txBody>
        </p:sp>
        <p:sp>
          <p:nvSpPr>
            <p:cNvPr id="25" name="Freeform 29"/>
            <p:cNvSpPr/>
            <p:nvPr/>
          </p:nvSpPr>
          <p:spPr bwMode="auto">
            <a:xfrm>
              <a:off x="6146072" y="7183618"/>
              <a:ext cx="747445" cy="422666"/>
            </a:xfrm>
            <a:custGeom>
              <a:avLst/>
              <a:gdLst>
                <a:gd name="T0" fmla="*/ 3 w 199"/>
                <a:gd name="T1" fmla="*/ 113 h 113"/>
                <a:gd name="T2" fmla="*/ 1 w 199"/>
                <a:gd name="T3" fmla="*/ 111 h 113"/>
                <a:gd name="T4" fmla="*/ 2 w 199"/>
                <a:gd name="T5" fmla="*/ 105 h 113"/>
                <a:gd name="T6" fmla="*/ 193 w 199"/>
                <a:gd name="T7" fmla="*/ 1 h 113"/>
                <a:gd name="T8" fmla="*/ 198 w 199"/>
                <a:gd name="T9" fmla="*/ 2 h 113"/>
                <a:gd name="T10" fmla="*/ 197 w 199"/>
                <a:gd name="T11" fmla="*/ 7 h 113"/>
                <a:gd name="T12" fmla="*/ 6 w 199"/>
                <a:gd name="T13" fmla="*/ 112 h 113"/>
                <a:gd name="T14" fmla="*/ 3 w 199"/>
                <a:gd name="T15" fmla="*/ 113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99" h="113">
                  <a:moveTo>
                    <a:pt x="3" y="113"/>
                  </a:moveTo>
                  <a:cubicBezTo>
                    <a:pt x="2" y="112"/>
                    <a:pt x="1" y="112"/>
                    <a:pt x="1" y="111"/>
                  </a:cubicBezTo>
                  <a:cubicBezTo>
                    <a:pt x="0" y="109"/>
                    <a:pt x="0" y="106"/>
                    <a:pt x="2" y="105"/>
                  </a:cubicBezTo>
                  <a:cubicBezTo>
                    <a:pt x="66" y="75"/>
                    <a:pt x="130" y="38"/>
                    <a:pt x="193" y="1"/>
                  </a:cubicBezTo>
                  <a:cubicBezTo>
                    <a:pt x="195" y="0"/>
                    <a:pt x="197" y="0"/>
                    <a:pt x="198" y="2"/>
                  </a:cubicBezTo>
                  <a:cubicBezTo>
                    <a:pt x="199" y="4"/>
                    <a:pt x="199" y="6"/>
                    <a:pt x="197" y="7"/>
                  </a:cubicBezTo>
                  <a:cubicBezTo>
                    <a:pt x="133" y="45"/>
                    <a:pt x="69" y="82"/>
                    <a:pt x="6" y="112"/>
                  </a:cubicBezTo>
                  <a:cubicBezTo>
                    <a:pt x="5" y="113"/>
                    <a:pt x="4" y="113"/>
                    <a:pt x="3" y="113"/>
                  </a:cubicBezTo>
                  <a:close/>
                </a:path>
              </a:pathLst>
            </a:custGeom>
            <a:solidFill>
              <a:srgbClr val="E09531"/>
            </a:solidFill>
            <a:ln>
              <a:noFill/>
            </a:ln>
          </p:spPr>
          <p:txBody>
            <a:bodyPr lIns="68580" tIns="34290" rIns="68580" bIns="34290">
              <a:normAutofit/>
            </a:bodyPr>
            <a:lstStyle/>
            <a:p>
              <a:pPr fontAlgn="auto">
                <a:defRPr/>
              </a:pPr>
              <a:endParaRPr lang="zh-CN" altLang="en-US" sz="1400" noProof="1">
                <a:cs typeface="+mn-ea"/>
                <a:sym typeface="+mn-lt"/>
              </a:endParaRPr>
            </a:p>
          </p:txBody>
        </p:sp>
        <p:sp>
          <p:nvSpPr>
            <p:cNvPr id="26" name="Freeform 30"/>
            <p:cNvSpPr/>
            <p:nvPr/>
          </p:nvSpPr>
          <p:spPr bwMode="auto">
            <a:xfrm>
              <a:off x="6354792" y="7371703"/>
              <a:ext cx="493595" cy="293754"/>
            </a:xfrm>
            <a:custGeom>
              <a:avLst/>
              <a:gdLst>
                <a:gd name="T0" fmla="*/ 4 w 131"/>
                <a:gd name="T1" fmla="*/ 78 h 78"/>
                <a:gd name="T2" fmla="*/ 1 w 131"/>
                <a:gd name="T3" fmla="*/ 76 h 78"/>
                <a:gd name="T4" fmla="*/ 3 w 131"/>
                <a:gd name="T5" fmla="*/ 71 h 78"/>
                <a:gd name="T6" fmla="*/ 125 w 131"/>
                <a:gd name="T7" fmla="*/ 1 h 78"/>
                <a:gd name="T8" fmla="*/ 130 w 131"/>
                <a:gd name="T9" fmla="*/ 2 h 78"/>
                <a:gd name="T10" fmla="*/ 128 w 131"/>
                <a:gd name="T11" fmla="*/ 8 h 78"/>
                <a:gd name="T12" fmla="*/ 6 w 131"/>
                <a:gd name="T13" fmla="*/ 78 h 78"/>
                <a:gd name="T14" fmla="*/ 4 w 131"/>
                <a:gd name="T15" fmla="*/ 78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31" h="78">
                  <a:moveTo>
                    <a:pt x="4" y="78"/>
                  </a:moveTo>
                  <a:cubicBezTo>
                    <a:pt x="3" y="78"/>
                    <a:pt x="2" y="77"/>
                    <a:pt x="1" y="76"/>
                  </a:cubicBezTo>
                  <a:cubicBezTo>
                    <a:pt x="0" y="74"/>
                    <a:pt x="1" y="72"/>
                    <a:pt x="3" y="71"/>
                  </a:cubicBezTo>
                  <a:cubicBezTo>
                    <a:pt x="43" y="49"/>
                    <a:pt x="84" y="25"/>
                    <a:pt x="125" y="1"/>
                  </a:cubicBezTo>
                  <a:cubicBezTo>
                    <a:pt x="127" y="0"/>
                    <a:pt x="129" y="1"/>
                    <a:pt x="130" y="2"/>
                  </a:cubicBezTo>
                  <a:cubicBezTo>
                    <a:pt x="131" y="4"/>
                    <a:pt x="130" y="6"/>
                    <a:pt x="128" y="8"/>
                  </a:cubicBezTo>
                  <a:cubicBezTo>
                    <a:pt x="88" y="32"/>
                    <a:pt x="47" y="56"/>
                    <a:pt x="6" y="78"/>
                  </a:cubicBezTo>
                  <a:cubicBezTo>
                    <a:pt x="5" y="78"/>
                    <a:pt x="4" y="78"/>
                    <a:pt x="4" y="78"/>
                  </a:cubicBezTo>
                  <a:close/>
                </a:path>
              </a:pathLst>
            </a:custGeom>
            <a:solidFill>
              <a:srgbClr val="E09531"/>
            </a:solidFill>
            <a:ln>
              <a:noFill/>
            </a:ln>
          </p:spPr>
          <p:txBody>
            <a:bodyPr lIns="68580" tIns="34290" rIns="68580" bIns="34290">
              <a:normAutofit fontScale="82500" lnSpcReduction="20000"/>
            </a:bodyPr>
            <a:lstStyle/>
            <a:p>
              <a:pPr fontAlgn="auto">
                <a:defRPr/>
              </a:pPr>
              <a:endParaRPr lang="zh-CN" altLang="en-US" sz="1400" noProof="1">
                <a:cs typeface="+mn-ea"/>
                <a:sym typeface="+mn-lt"/>
              </a:endParaRPr>
            </a:p>
          </p:txBody>
        </p:sp>
        <p:sp>
          <p:nvSpPr>
            <p:cNvPr id="27" name="Freeform 31"/>
            <p:cNvSpPr/>
            <p:nvPr/>
          </p:nvSpPr>
          <p:spPr bwMode="auto">
            <a:xfrm>
              <a:off x="6569154" y="7561903"/>
              <a:ext cx="231285" cy="150047"/>
            </a:xfrm>
            <a:custGeom>
              <a:avLst/>
              <a:gdLst>
                <a:gd name="T0" fmla="*/ 3 w 61"/>
                <a:gd name="T1" fmla="*/ 40 h 40"/>
                <a:gd name="T2" fmla="*/ 1 w 61"/>
                <a:gd name="T3" fmla="*/ 38 h 40"/>
                <a:gd name="T4" fmla="*/ 2 w 61"/>
                <a:gd name="T5" fmla="*/ 33 h 40"/>
                <a:gd name="T6" fmla="*/ 55 w 61"/>
                <a:gd name="T7" fmla="*/ 1 h 40"/>
                <a:gd name="T8" fmla="*/ 60 w 61"/>
                <a:gd name="T9" fmla="*/ 2 h 40"/>
                <a:gd name="T10" fmla="*/ 59 w 61"/>
                <a:gd name="T11" fmla="*/ 7 h 40"/>
                <a:gd name="T12" fmla="*/ 6 w 61"/>
                <a:gd name="T13" fmla="*/ 39 h 40"/>
                <a:gd name="T14" fmla="*/ 3 w 61"/>
                <a:gd name="T15" fmla="*/ 4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1" h="40">
                  <a:moveTo>
                    <a:pt x="3" y="40"/>
                  </a:moveTo>
                  <a:cubicBezTo>
                    <a:pt x="2" y="40"/>
                    <a:pt x="1" y="39"/>
                    <a:pt x="1" y="38"/>
                  </a:cubicBezTo>
                  <a:cubicBezTo>
                    <a:pt x="0" y="36"/>
                    <a:pt x="0" y="34"/>
                    <a:pt x="2" y="33"/>
                  </a:cubicBezTo>
                  <a:cubicBezTo>
                    <a:pt x="20" y="22"/>
                    <a:pt x="38" y="12"/>
                    <a:pt x="55" y="1"/>
                  </a:cubicBezTo>
                  <a:cubicBezTo>
                    <a:pt x="57" y="0"/>
                    <a:pt x="60" y="0"/>
                    <a:pt x="60" y="2"/>
                  </a:cubicBezTo>
                  <a:cubicBezTo>
                    <a:pt x="61" y="4"/>
                    <a:pt x="61" y="6"/>
                    <a:pt x="59" y="7"/>
                  </a:cubicBezTo>
                  <a:cubicBezTo>
                    <a:pt x="41" y="18"/>
                    <a:pt x="23" y="29"/>
                    <a:pt x="6" y="39"/>
                  </a:cubicBezTo>
                  <a:cubicBezTo>
                    <a:pt x="5" y="40"/>
                    <a:pt x="4" y="40"/>
                    <a:pt x="3" y="40"/>
                  </a:cubicBezTo>
                  <a:close/>
                </a:path>
              </a:pathLst>
            </a:custGeom>
            <a:solidFill>
              <a:srgbClr val="E09531"/>
            </a:solidFill>
            <a:ln>
              <a:noFill/>
            </a:ln>
          </p:spPr>
          <p:txBody>
            <a:bodyPr lIns="68580" tIns="34290" rIns="68580" bIns="34290">
              <a:normAutofit fontScale="25000" lnSpcReduction="20000"/>
            </a:bodyPr>
            <a:lstStyle/>
            <a:p>
              <a:pPr fontAlgn="auto">
                <a:defRPr/>
              </a:pPr>
              <a:endParaRPr lang="zh-CN" altLang="en-US" sz="1400" noProof="1">
                <a:cs typeface="+mn-ea"/>
                <a:sym typeface="+mn-lt"/>
              </a:endParaRPr>
            </a:p>
          </p:txBody>
        </p:sp>
        <p:sp>
          <p:nvSpPr>
            <p:cNvPr id="28" name="Freeform 32"/>
            <p:cNvSpPr/>
            <p:nvPr/>
          </p:nvSpPr>
          <p:spPr bwMode="auto">
            <a:xfrm>
              <a:off x="6230688" y="6353077"/>
              <a:ext cx="169233" cy="323340"/>
            </a:xfrm>
            <a:custGeom>
              <a:avLst/>
              <a:gdLst>
                <a:gd name="T0" fmla="*/ 39 w 45"/>
                <a:gd name="T1" fmla="*/ 86 h 86"/>
                <a:gd name="T2" fmla="*/ 37 w 45"/>
                <a:gd name="T3" fmla="*/ 84 h 86"/>
                <a:gd name="T4" fmla="*/ 1 w 45"/>
                <a:gd name="T5" fmla="*/ 6 h 86"/>
                <a:gd name="T6" fmla="*/ 3 w 45"/>
                <a:gd name="T7" fmla="*/ 1 h 86"/>
                <a:gd name="T8" fmla="*/ 8 w 45"/>
                <a:gd name="T9" fmla="*/ 3 h 86"/>
                <a:gd name="T10" fmla="*/ 44 w 45"/>
                <a:gd name="T11" fmla="*/ 81 h 86"/>
                <a:gd name="T12" fmla="*/ 42 w 45"/>
                <a:gd name="T13" fmla="*/ 86 h 86"/>
                <a:gd name="T14" fmla="*/ 39 w 45"/>
                <a:gd name="T15" fmla="*/ 86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5" h="86">
                  <a:moveTo>
                    <a:pt x="39" y="86"/>
                  </a:moveTo>
                  <a:cubicBezTo>
                    <a:pt x="38" y="86"/>
                    <a:pt x="37" y="85"/>
                    <a:pt x="37" y="84"/>
                  </a:cubicBezTo>
                  <a:cubicBezTo>
                    <a:pt x="1" y="6"/>
                    <a:pt x="1" y="6"/>
                    <a:pt x="1" y="6"/>
                  </a:cubicBezTo>
                  <a:cubicBezTo>
                    <a:pt x="0" y="4"/>
                    <a:pt x="1" y="2"/>
                    <a:pt x="3" y="1"/>
                  </a:cubicBezTo>
                  <a:cubicBezTo>
                    <a:pt x="5" y="0"/>
                    <a:pt x="7" y="1"/>
                    <a:pt x="8" y="3"/>
                  </a:cubicBezTo>
                  <a:cubicBezTo>
                    <a:pt x="44" y="81"/>
                    <a:pt x="44" y="81"/>
                    <a:pt x="44" y="81"/>
                  </a:cubicBezTo>
                  <a:cubicBezTo>
                    <a:pt x="45" y="83"/>
                    <a:pt x="44" y="85"/>
                    <a:pt x="42" y="86"/>
                  </a:cubicBezTo>
                  <a:cubicBezTo>
                    <a:pt x="41" y="86"/>
                    <a:pt x="40" y="86"/>
                    <a:pt x="39" y="86"/>
                  </a:cubicBezTo>
                </a:path>
              </a:pathLst>
            </a:custGeom>
            <a:solidFill>
              <a:srgbClr val="E09531"/>
            </a:solidFill>
            <a:ln>
              <a:noFill/>
            </a:ln>
          </p:spPr>
          <p:txBody>
            <a:bodyPr lIns="68580" tIns="34290" rIns="68580" bIns="34290">
              <a:normAutofit fontScale="92500" lnSpcReduction="20000"/>
            </a:bodyPr>
            <a:lstStyle/>
            <a:p>
              <a:pPr fontAlgn="auto">
                <a:defRPr/>
              </a:pPr>
              <a:endParaRPr lang="zh-CN" altLang="en-US" sz="1400" noProof="1">
                <a:cs typeface="+mn-ea"/>
                <a:sym typeface="+mn-lt"/>
              </a:endParaRPr>
            </a:p>
          </p:txBody>
        </p:sp>
        <p:sp>
          <p:nvSpPr>
            <p:cNvPr id="29" name="Freeform 33"/>
            <p:cNvSpPr/>
            <p:nvPr/>
          </p:nvSpPr>
          <p:spPr bwMode="auto">
            <a:xfrm>
              <a:off x="6174277" y="6401685"/>
              <a:ext cx="282055" cy="230353"/>
            </a:xfrm>
            <a:custGeom>
              <a:avLst/>
              <a:gdLst>
                <a:gd name="T0" fmla="*/ 3 w 75"/>
                <a:gd name="T1" fmla="*/ 61 h 61"/>
                <a:gd name="T2" fmla="*/ 1 w 75"/>
                <a:gd name="T3" fmla="*/ 60 h 61"/>
                <a:gd name="T4" fmla="*/ 2 w 75"/>
                <a:gd name="T5" fmla="*/ 54 h 61"/>
                <a:gd name="T6" fmla="*/ 69 w 75"/>
                <a:gd name="T7" fmla="*/ 1 h 61"/>
                <a:gd name="T8" fmla="*/ 74 w 75"/>
                <a:gd name="T9" fmla="*/ 2 h 61"/>
                <a:gd name="T10" fmla="*/ 73 w 75"/>
                <a:gd name="T11" fmla="*/ 7 h 61"/>
                <a:gd name="T12" fmla="*/ 6 w 75"/>
                <a:gd name="T13" fmla="*/ 60 h 61"/>
                <a:gd name="T14" fmla="*/ 3 w 75"/>
                <a:gd name="T15" fmla="*/ 61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5" h="61">
                  <a:moveTo>
                    <a:pt x="3" y="61"/>
                  </a:moveTo>
                  <a:cubicBezTo>
                    <a:pt x="2" y="61"/>
                    <a:pt x="2" y="60"/>
                    <a:pt x="1" y="60"/>
                  </a:cubicBezTo>
                  <a:cubicBezTo>
                    <a:pt x="0" y="58"/>
                    <a:pt x="0" y="56"/>
                    <a:pt x="2" y="54"/>
                  </a:cubicBezTo>
                  <a:cubicBezTo>
                    <a:pt x="69" y="1"/>
                    <a:pt x="69" y="1"/>
                    <a:pt x="69" y="1"/>
                  </a:cubicBezTo>
                  <a:cubicBezTo>
                    <a:pt x="70" y="0"/>
                    <a:pt x="72" y="0"/>
                    <a:pt x="74" y="2"/>
                  </a:cubicBezTo>
                  <a:cubicBezTo>
                    <a:pt x="75" y="3"/>
                    <a:pt x="75" y="6"/>
                    <a:pt x="73" y="7"/>
                  </a:cubicBezTo>
                  <a:cubicBezTo>
                    <a:pt x="6" y="60"/>
                    <a:pt x="6" y="60"/>
                    <a:pt x="6" y="60"/>
                  </a:cubicBezTo>
                  <a:cubicBezTo>
                    <a:pt x="5" y="61"/>
                    <a:pt x="4" y="61"/>
                    <a:pt x="3" y="61"/>
                  </a:cubicBezTo>
                </a:path>
              </a:pathLst>
            </a:custGeom>
            <a:solidFill>
              <a:srgbClr val="E09531"/>
            </a:solidFill>
            <a:ln>
              <a:noFill/>
            </a:ln>
          </p:spPr>
          <p:txBody>
            <a:bodyPr lIns="68580" tIns="34290" rIns="68580" bIns="34290">
              <a:normAutofit fontScale="60000" lnSpcReduction="20000"/>
            </a:bodyPr>
            <a:lstStyle/>
            <a:p>
              <a:pPr fontAlgn="auto">
                <a:defRPr/>
              </a:pPr>
              <a:endParaRPr lang="zh-CN" altLang="en-US" sz="1400" noProof="1">
                <a:cs typeface="+mn-ea"/>
                <a:sym typeface="+mn-lt"/>
              </a:endParaRPr>
            </a:p>
          </p:txBody>
        </p:sp>
        <p:sp>
          <p:nvSpPr>
            <p:cNvPr id="30" name="Freeform 34"/>
            <p:cNvSpPr/>
            <p:nvPr/>
          </p:nvSpPr>
          <p:spPr bwMode="auto">
            <a:xfrm>
              <a:off x="6425305" y="6401685"/>
              <a:ext cx="166413" cy="319112"/>
            </a:xfrm>
            <a:custGeom>
              <a:avLst/>
              <a:gdLst>
                <a:gd name="T0" fmla="*/ 39 w 44"/>
                <a:gd name="T1" fmla="*/ 85 h 85"/>
                <a:gd name="T2" fmla="*/ 36 w 44"/>
                <a:gd name="T3" fmla="*/ 83 h 85"/>
                <a:gd name="T4" fmla="*/ 0 w 44"/>
                <a:gd name="T5" fmla="*/ 6 h 85"/>
                <a:gd name="T6" fmla="*/ 2 w 44"/>
                <a:gd name="T7" fmla="*/ 1 h 85"/>
                <a:gd name="T8" fmla="*/ 7 w 44"/>
                <a:gd name="T9" fmla="*/ 2 h 85"/>
                <a:gd name="T10" fmla="*/ 43 w 44"/>
                <a:gd name="T11" fmla="*/ 80 h 85"/>
                <a:gd name="T12" fmla="*/ 41 w 44"/>
                <a:gd name="T13" fmla="*/ 85 h 85"/>
                <a:gd name="T14" fmla="*/ 39 w 44"/>
                <a:gd name="T15" fmla="*/ 85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4" h="85">
                  <a:moveTo>
                    <a:pt x="39" y="85"/>
                  </a:moveTo>
                  <a:cubicBezTo>
                    <a:pt x="38" y="85"/>
                    <a:pt x="37" y="84"/>
                    <a:pt x="36" y="83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4"/>
                    <a:pt x="0" y="1"/>
                    <a:pt x="2" y="1"/>
                  </a:cubicBezTo>
                  <a:cubicBezTo>
                    <a:pt x="4" y="0"/>
                    <a:pt x="6" y="1"/>
                    <a:pt x="7" y="2"/>
                  </a:cubicBezTo>
                  <a:cubicBezTo>
                    <a:pt x="43" y="80"/>
                    <a:pt x="43" y="80"/>
                    <a:pt x="43" y="80"/>
                  </a:cubicBezTo>
                  <a:cubicBezTo>
                    <a:pt x="44" y="82"/>
                    <a:pt x="43" y="84"/>
                    <a:pt x="41" y="85"/>
                  </a:cubicBezTo>
                  <a:cubicBezTo>
                    <a:pt x="40" y="85"/>
                    <a:pt x="40" y="85"/>
                    <a:pt x="39" y="85"/>
                  </a:cubicBezTo>
                </a:path>
              </a:pathLst>
            </a:custGeom>
            <a:solidFill>
              <a:srgbClr val="E09531"/>
            </a:solidFill>
            <a:ln>
              <a:noFill/>
            </a:ln>
          </p:spPr>
          <p:txBody>
            <a:bodyPr lIns="68580" tIns="34290" rIns="68580" bIns="34290">
              <a:normAutofit fontScale="92500" lnSpcReduction="20000"/>
            </a:bodyPr>
            <a:lstStyle/>
            <a:p>
              <a:pPr fontAlgn="auto">
                <a:defRPr/>
              </a:pPr>
              <a:endParaRPr lang="zh-CN" altLang="en-US" sz="1400" noProof="1">
                <a:cs typeface="+mn-ea"/>
                <a:sym typeface="+mn-lt"/>
              </a:endParaRPr>
            </a:p>
          </p:txBody>
        </p:sp>
        <p:sp>
          <p:nvSpPr>
            <p:cNvPr id="31" name="Freeform 35"/>
            <p:cNvSpPr/>
            <p:nvPr/>
          </p:nvSpPr>
          <p:spPr bwMode="auto">
            <a:xfrm>
              <a:off x="6366075" y="6446064"/>
              <a:ext cx="282055" cy="230354"/>
            </a:xfrm>
            <a:custGeom>
              <a:avLst/>
              <a:gdLst>
                <a:gd name="T0" fmla="*/ 3 w 75"/>
                <a:gd name="T1" fmla="*/ 61 h 61"/>
                <a:gd name="T2" fmla="*/ 1 w 75"/>
                <a:gd name="T3" fmla="*/ 60 h 61"/>
                <a:gd name="T4" fmla="*/ 2 w 75"/>
                <a:gd name="T5" fmla="*/ 54 h 61"/>
                <a:gd name="T6" fmla="*/ 69 w 75"/>
                <a:gd name="T7" fmla="*/ 1 h 61"/>
                <a:gd name="T8" fmla="*/ 74 w 75"/>
                <a:gd name="T9" fmla="*/ 2 h 61"/>
                <a:gd name="T10" fmla="*/ 74 w 75"/>
                <a:gd name="T11" fmla="*/ 7 h 61"/>
                <a:gd name="T12" fmla="*/ 7 w 75"/>
                <a:gd name="T13" fmla="*/ 60 h 61"/>
                <a:gd name="T14" fmla="*/ 3 w 75"/>
                <a:gd name="T15" fmla="*/ 61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5" h="61">
                  <a:moveTo>
                    <a:pt x="3" y="61"/>
                  </a:moveTo>
                  <a:cubicBezTo>
                    <a:pt x="3" y="61"/>
                    <a:pt x="2" y="60"/>
                    <a:pt x="1" y="60"/>
                  </a:cubicBezTo>
                  <a:cubicBezTo>
                    <a:pt x="0" y="58"/>
                    <a:pt x="0" y="56"/>
                    <a:pt x="2" y="54"/>
                  </a:cubicBezTo>
                  <a:cubicBezTo>
                    <a:pt x="69" y="1"/>
                    <a:pt x="69" y="1"/>
                    <a:pt x="69" y="1"/>
                  </a:cubicBezTo>
                  <a:cubicBezTo>
                    <a:pt x="71" y="0"/>
                    <a:pt x="73" y="0"/>
                    <a:pt x="74" y="2"/>
                  </a:cubicBezTo>
                  <a:cubicBezTo>
                    <a:pt x="75" y="4"/>
                    <a:pt x="75" y="6"/>
                    <a:pt x="74" y="7"/>
                  </a:cubicBezTo>
                  <a:cubicBezTo>
                    <a:pt x="7" y="60"/>
                    <a:pt x="7" y="60"/>
                    <a:pt x="7" y="60"/>
                  </a:cubicBezTo>
                  <a:cubicBezTo>
                    <a:pt x="6" y="61"/>
                    <a:pt x="4" y="61"/>
                    <a:pt x="3" y="61"/>
                  </a:cubicBezTo>
                </a:path>
              </a:pathLst>
            </a:custGeom>
            <a:solidFill>
              <a:srgbClr val="E09531"/>
            </a:solidFill>
            <a:ln>
              <a:noFill/>
            </a:ln>
          </p:spPr>
          <p:txBody>
            <a:bodyPr lIns="68580" tIns="34290" rIns="68580" bIns="34290">
              <a:normAutofit fontScale="60000" lnSpcReduction="20000"/>
            </a:bodyPr>
            <a:lstStyle/>
            <a:p>
              <a:pPr fontAlgn="auto">
                <a:defRPr/>
              </a:pPr>
              <a:endParaRPr lang="zh-CN" altLang="en-US" sz="1400" noProof="1">
                <a:cs typeface="+mn-ea"/>
                <a:sym typeface="+mn-lt"/>
              </a:endParaRPr>
            </a:p>
          </p:txBody>
        </p:sp>
        <p:sp>
          <p:nvSpPr>
            <p:cNvPr id="32" name="Freeform 36"/>
            <p:cNvSpPr/>
            <p:nvPr/>
          </p:nvSpPr>
          <p:spPr bwMode="auto">
            <a:xfrm>
              <a:off x="6617103" y="6446064"/>
              <a:ext cx="166413" cy="325453"/>
            </a:xfrm>
            <a:custGeom>
              <a:avLst/>
              <a:gdLst>
                <a:gd name="T0" fmla="*/ 39 w 44"/>
                <a:gd name="T1" fmla="*/ 86 h 86"/>
                <a:gd name="T2" fmla="*/ 37 w 44"/>
                <a:gd name="T3" fmla="*/ 83 h 86"/>
                <a:gd name="T4" fmla="*/ 1 w 44"/>
                <a:gd name="T5" fmla="*/ 6 h 86"/>
                <a:gd name="T6" fmla="*/ 3 w 44"/>
                <a:gd name="T7" fmla="*/ 1 h 86"/>
                <a:gd name="T8" fmla="*/ 8 w 44"/>
                <a:gd name="T9" fmla="*/ 3 h 86"/>
                <a:gd name="T10" fmla="*/ 43 w 44"/>
                <a:gd name="T11" fmla="*/ 80 h 86"/>
                <a:gd name="T12" fmla="*/ 42 w 44"/>
                <a:gd name="T13" fmla="*/ 85 h 86"/>
                <a:gd name="T14" fmla="*/ 39 w 44"/>
                <a:gd name="T15" fmla="*/ 86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4" h="86">
                  <a:moveTo>
                    <a:pt x="39" y="86"/>
                  </a:moveTo>
                  <a:cubicBezTo>
                    <a:pt x="38" y="85"/>
                    <a:pt x="37" y="85"/>
                    <a:pt x="37" y="83"/>
                  </a:cubicBezTo>
                  <a:cubicBezTo>
                    <a:pt x="1" y="6"/>
                    <a:pt x="1" y="6"/>
                    <a:pt x="1" y="6"/>
                  </a:cubicBezTo>
                  <a:cubicBezTo>
                    <a:pt x="0" y="4"/>
                    <a:pt x="1" y="2"/>
                    <a:pt x="3" y="1"/>
                  </a:cubicBezTo>
                  <a:cubicBezTo>
                    <a:pt x="5" y="0"/>
                    <a:pt x="7" y="1"/>
                    <a:pt x="8" y="3"/>
                  </a:cubicBezTo>
                  <a:cubicBezTo>
                    <a:pt x="43" y="80"/>
                    <a:pt x="43" y="80"/>
                    <a:pt x="43" y="80"/>
                  </a:cubicBezTo>
                  <a:cubicBezTo>
                    <a:pt x="44" y="82"/>
                    <a:pt x="43" y="84"/>
                    <a:pt x="42" y="85"/>
                  </a:cubicBezTo>
                  <a:cubicBezTo>
                    <a:pt x="41" y="86"/>
                    <a:pt x="40" y="86"/>
                    <a:pt x="39" y="86"/>
                  </a:cubicBezTo>
                  <a:close/>
                </a:path>
              </a:pathLst>
            </a:custGeom>
            <a:solidFill>
              <a:srgbClr val="E09531"/>
            </a:solidFill>
            <a:ln>
              <a:noFill/>
            </a:ln>
          </p:spPr>
          <p:txBody>
            <a:bodyPr lIns="68580" tIns="34290" rIns="68580" bIns="34290">
              <a:normAutofit fontScale="92500" lnSpcReduction="20000"/>
            </a:bodyPr>
            <a:lstStyle/>
            <a:p>
              <a:pPr fontAlgn="auto">
                <a:defRPr/>
              </a:pPr>
              <a:endParaRPr lang="zh-CN" altLang="en-US" sz="1400" noProof="1">
                <a:cs typeface="+mn-ea"/>
                <a:sym typeface="+mn-lt"/>
              </a:endParaRPr>
            </a:p>
          </p:txBody>
        </p:sp>
        <p:sp>
          <p:nvSpPr>
            <p:cNvPr id="33" name="Freeform 37"/>
            <p:cNvSpPr/>
            <p:nvPr/>
          </p:nvSpPr>
          <p:spPr bwMode="auto">
            <a:xfrm>
              <a:off x="6557872" y="6492557"/>
              <a:ext cx="284875" cy="232467"/>
            </a:xfrm>
            <a:custGeom>
              <a:avLst/>
              <a:gdLst>
                <a:gd name="T0" fmla="*/ 4 w 76"/>
                <a:gd name="T1" fmla="*/ 61 h 62"/>
                <a:gd name="T2" fmla="*/ 2 w 76"/>
                <a:gd name="T3" fmla="*/ 60 h 62"/>
                <a:gd name="T4" fmla="*/ 2 w 76"/>
                <a:gd name="T5" fmla="*/ 55 h 62"/>
                <a:gd name="T6" fmla="*/ 69 w 76"/>
                <a:gd name="T7" fmla="*/ 2 h 62"/>
                <a:gd name="T8" fmla="*/ 75 w 76"/>
                <a:gd name="T9" fmla="*/ 2 h 62"/>
                <a:gd name="T10" fmla="*/ 74 w 76"/>
                <a:gd name="T11" fmla="*/ 7 h 62"/>
                <a:gd name="T12" fmla="*/ 7 w 76"/>
                <a:gd name="T13" fmla="*/ 61 h 62"/>
                <a:gd name="T14" fmla="*/ 4 w 76"/>
                <a:gd name="T15" fmla="*/ 61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6" h="62">
                  <a:moveTo>
                    <a:pt x="4" y="61"/>
                  </a:moveTo>
                  <a:cubicBezTo>
                    <a:pt x="3" y="61"/>
                    <a:pt x="2" y="61"/>
                    <a:pt x="2" y="60"/>
                  </a:cubicBezTo>
                  <a:cubicBezTo>
                    <a:pt x="0" y="58"/>
                    <a:pt x="1" y="56"/>
                    <a:pt x="2" y="55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71" y="0"/>
                    <a:pt x="73" y="1"/>
                    <a:pt x="75" y="2"/>
                  </a:cubicBezTo>
                  <a:cubicBezTo>
                    <a:pt x="76" y="4"/>
                    <a:pt x="76" y="6"/>
                    <a:pt x="74" y="7"/>
                  </a:cubicBezTo>
                  <a:cubicBezTo>
                    <a:pt x="7" y="61"/>
                    <a:pt x="7" y="61"/>
                    <a:pt x="7" y="61"/>
                  </a:cubicBezTo>
                  <a:cubicBezTo>
                    <a:pt x="6" y="61"/>
                    <a:pt x="5" y="62"/>
                    <a:pt x="4" y="61"/>
                  </a:cubicBezTo>
                  <a:close/>
                </a:path>
              </a:pathLst>
            </a:custGeom>
            <a:solidFill>
              <a:srgbClr val="E09531"/>
            </a:solidFill>
            <a:ln>
              <a:noFill/>
            </a:ln>
          </p:spPr>
          <p:txBody>
            <a:bodyPr lIns="68580" tIns="34290" rIns="68580" bIns="34290">
              <a:normAutofit fontScale="60000" lnSpcReduction="20000"/>
            </a:bodyPr>
            <a:lstStyle/>
            <a:p>
              <a:pPr fontAlgn="auto">
                <a:defRPr/>
              </a:pPr>
              <a:endParaRPr lang="zh-CN" altLang="en-US" sz="1400" noProof="1">
                <a:cs typeface="+mn-ea"/>
                <a:sym typeface="+mn-lt"/>
              </a:endParaRPr>
            </a:p>
          </p:txBody>
        </p:sp>
        <p:sp>
          <p:nvSpPr>
            <p:cNvPr id="34" name="Freeform 38"/>
            <p:cNvSpPr/>
            <p:nvPr/>
          </p:nvSpPr>
          <p:spPr bwMode="auto">
            <a:xfrm>
              <a:off x="6811722" y="6492557"/>
              <a:ext cx="169233" cy="323340"/>
            </a:xfrm>
            <a:custGeom>
              <a:avLst/>
              <a:gdLst>
                <a:gd name="T0" fmla="*/ 39 w 45"/>
                <a:gd name="T1" fmla="*/ 86 h 86"/>
                <a:gd name="T2" fmla="*/ 37 w 45"/>
                <a:gd name="T3" fmla="*/ 84 h 86"/>
                <a:gd name="T4" fmla="*/ 1 w 45"/>
                <a:gd name="T5" fmla="*/ 6 h 86"/>
                <a:gd name="T6" fmla="*/ 3 w 45"/>
                <a:gd name="T7" fmla="*/ 1 h 86"/>
                <a:gd name="T8" fmla="*/ 8 w 45"/>
                <a:gd name="T9" fmla="*/ 3 h 86"/>
                <a:gd name="T10" fmla="*/ 44 w 45"/>
                <a:gd name="T11" fmla="*/ 81 h 86"/>
                <a:gd name="T12" fmla="*/ 42 w 45"/>
                <a:gd name="T13" fmla="*/ 86 h 86"/>
                <a:gd name="T14" fmla="*/ 39 w 45"/>
                <a:gd name="T15" fmla="*/ 86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5" h="86">
                  <a:moveTo>
                    <a:pt x="39" y="86"/>
                  </a:moveTo>
                  <a:cubicBezTo>
                    <a:pt x="38" y="86"/>
                    <a:pt x="37" y="85"/>
                    <a:pt x="37" y="84"/>
                  </a:cubicBezTo>
                  <a:cubicBezTo>
                    <a:pt x="1" y="6"/>
                    <a:pt x="1" y="6"/>
                    <a:pt x="1" y="6"/>
                  </a:cubicBezTo>
                  <a:cubicBezTo>
                    <a:pt x="0" y="4"/>
                    <a:pt x="1" y="2"/>
                    <a:pt x="3" y="1"/>
                  </a:cubicBezTo>
                  <a:cubicBezTo>
                    <a:pt x="5" y="0"/>
                    <a:pt x="7" y="1"/>
                    <a:pt x="8" y="3"/>
                  </a:cubicBezTo>
                  <a:cubicBezTo>
                    <a:pt x="44" y="81"/>
                    <a:pt x="44" y="81"/>
                    <a:pt x="44" y="81"/>
                  </a:cubicBezTo>
                  <a:cubicBezTo>
                    <a:pt x="45" y="82"/>
                    <a:pt x="44" y="85"/>
                    <a:pt x="42" y="86"/>
                  </a:cubicBezTo>
                  <a:cubicBezTo>
                    <a:pt x="41" y="86"/>
                    <a:pt x="40" y="86"/>
                    <a:pt x="39" y="86"/>
                  </a:cubicBezTo>
                  <a:close/>
                </a:path>
              </a:pathLst>
            </a:custGeom>
            <a:solidFill>
              <a:srgbClr val="E09531"/>
            </a:solidFill>
            <a:ln>
              <a:noFill/>
            </a:ln>
          </p:spPr>
          <p:txBody>
            <a:bodyPr lIns="68580" tIns="34290" rIns="68580" bIns="34290">
              <a:normAutofit fontScale="92500" lnSpcReduction="20000"/>
            </a:bodyPr>
            <a:lstStyle/>
            <a:p>
              <a:pPr fontAlgn="auto">
                <a:defRPr/>
              </a:pPr>
              <a:endParaRPr lang="zh-CN" altLang="en-US" sz="1400" noProof="1">
                <a:cs typeface="+mn-ea"/>
                <a:sym typeface="+mn-lt"/>
              </a:endParaRPr>
            </a:p>
          </p:txBody>
        </p:sp>
        <p:sp>
          <p:nvSpPr>
            <p:cNvPr id="35" name="Freeform 39"/>
            <p:cNvSpPr/>
            <p:nvPr/>
          </p:nvSpPr>
          <p:spPr bwMode="auto">
            <a:xfrm>
              <a:off x="6752489" y="6536938"/>
              <a:ext cx="282055" cy="234579"/>
            </a:xfrm>
            <a:custGeom>
              <a:avLst/>
              <a:gdLst>
                <a:gd name="T0" fmla="*/ 3 w 75"/>
                <a:gd name="T1" fmla="*/ 62 h 62"/>
                <a:gd name="T2" fmla="*/ 1 w 75"/>
                <a:gd name="T3" fmla="*/ 60 h 62"/>
                <a:gd name="T4" fmla="*/ 2 w 75"/>
                <a:gd name="T5" fmla="*/ 55 h 62"/>
                <a:gd name="T6" fmla="*/ 69 w 75"/>
                <a:gd name="T7" fmla="*/ 2 h 62"/>
                <a:gd name="T8" fmla="*/ 74 w 75"/>
                <a:gd name="T9" fmla="*/ 2 h 62"/>
                <a:gd name="T10" fmla="*/ 73 w 75"/>
                <a:gd name="T11" fmla="*/ 8 h 62"/>
                <a:gd name="T12" fmla="*/ 6 w 75"/>
                <a:gd name="T13" fmla="*/ 61 h 62"/>
                <a:gd name="T14" fmla="*/ 3 w 75"/>
                <a:gd name="T15" fmla="*/ 62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5" h="62">
                  <a:moveTo>
                    <a:pt x="3" y="62"/>
                  </a:moveTo>
                  <a:cubicBezTo>
                    <a:pt x="2" y="61"/>
                    <a:pt x="2" y="61"/>
                    <a:pt x="1" y="60"/>
                  </a:cubicBezTo>
                  <a:cubicBezTo>
                    <a:pt x="0" y="59"/>
                    <a:pt x="0" y="56"/>
                    <a:pt x="2" y="55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70" y="0"/>
                    <a:pt x="73" y="1"/>
                    <a:pt x="74" y="2"/>
                  </a:cubicBezTo>
                  <a:cubicBezTo>
                    <a:pt x="75" y="4"/>
                    <a:pt x="75" y="6"/>
                    <a:pt x="73" y="8"/>
                  </a:cubicBezTo>
                  <a:cubicBezTo>
                    <a:pt x="6" y="61"/>
                    <a:pt x="6" y="61"/>
                    <a:pt x="6" y="61"/>
                  </a:cubicBezTo>
                  <a:cubicBezTo>
                    <a:pt x="5" y="62"/>
                    <a:pt x="4" y="62"/>
                    <a:pt x="3" y="62"/>
                  </a:cubicBezTo>
                  <a:close/>
                </a:path>
              </a:pathLst>
            </a:custGeom>
            <a:solidFill>
              <a:srgbClr val="E09531"/>
            </a:solidFill>
            <a:ln>
              <a:noFill/>
            </a:ln>
          </p:spPr>
          <p:txBody>
            <a:bodyPr lIns="68580" tIns="34290" rIns="68580" bIns="34290">
              <a:normAutofit fontScale="60000" lnSpcReduction="20000"/>
            </a:bodyPr>
            <a:lstStyle/>
            <a:p>
              <a:pPr fontAlgn="auto">
                <a:defRPr/>
              </a:pPr>
              <a:endParaRPr lang="zh-CN" altLang="en-US" sz="1400" noProof="1">
                <a:cs typeface="+mn-ea"/>
                <a:sym typeface="+mn-lt"/>
              </a:endParaRPr>
            </a:p>
          </p:txBody>
        </p:sp>
        <p:sp>
          <p:nvSpPr>
            <p:cNvPr id="36" name="Freeform 40"/>
            <p:cNvSpPr/>
            <p:nvPr/>
          </p:nvSpPr>
          <p:spPr bwMode="auto">
            <a:xfrm>
              <a:off x="5818888" y="5201312"/>
              <a:ext cx="1774125" cy="1325058"/>
            </a:xfrm>
            <a:custGeom>
              <a:avLst/>
              <a:gdLst>
                <a:gd name="T0" fmla="*/ 437 w 472"/>
                <a:gd name="T1" fmla="*/ 252 h 353"/>
                <a:gd name="T2" fmla="*/ 437 w 472"/>
                <a:gd name="T3" fmla="*/ 252 h 353"/>
                <a:gd name="T4" fmla="*/ 291 w 472"/>
                <a:gd name="T5" fmla="*/ 25 h 353"/>
                <a:gd name="T6" fmla="*/ 59 w 472"/>
                <a:gd name="T7" fmla="*/ 162 h 353"/>
                <a:gd name="T8" fmla="*/ 59 w 472"/>
                <a:gd name="T9" fmla="*/ 162 h 353"/>
                <a:gd name="T10" fmla="*/ 7 w 472"/>
                <a:gd name="T11" fmla="*/ 200 h 353"/>
                <a:gd name="T12" fmla="*/ 44 w 472"/>
                <a:gd name="T13" fmla="*/ 260 h 353"/>
                <a:gd name="T14" fmla="*/ 406 w 472"/>
                <a:gd name="T15" fmla="*/ 347 h 353"/>
                <a:gd name="T16" fmla="*/ 466 w 472"/>
                <a:gd name="T17" fmla="*/ 310 h 353"/>
                <a:gd name="T18" fmla="*/ 437 w 472"/>
                <a:gd name="T19" fmla="*/ 252 h 3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72" h="353">
                  <a:moveTo>
                    <a:pt x="437" y="252"/>
                  </a:moveTo>
                  <a:cubicBezTo>
                    <a:pt x="437" y="252"/>
                    <a:pt x="437" y="252"/>
                    <a:pt x="437" y="252"/>
                  </a:cubicBezTo>
                  <a:cubicBezTo>
                    <a:pt x="461" y="151"/>
                    <a:pt x="396" y="50"/>
                    <a:pt x="291" y="25"/>
                  </a:cubicBezTo>
                  <a:cubicBezTo>
                    <a:pt x="187" y="0"/>
                    <a:pt x="83" y="61"/>
                    <a:pt x="59" y="162"/>
                  </a:cubicBezTo>
                  <a:cubicBezTo>
                    <a:pt x="59" y="162"/>
                    <a:pt x="59" y="162"/>
                    <a:pt x="59" y="162"/>
                  </a:cubicBezTo>
                  <a:cubicBezTo>
                    <a:pt x="35" y="160"/>
                    <a:pt x="13" y="176"/>
                    <a:pt x="7" y="200"/>
                  </a:cubicBezTo>
                  <a:cubicBezTo>
                    <a:pt x="0" y="227"/>
                    <a:pt x="17" y="254"/>
                    <a:pt x="44" y="260"/>
                  </a:cubicBezTo>
                  <a:cubicBezTo>
                    <a:pt x="406" y="347"/>
                    <a:pt x="406" y="347"/>
                    <a:pt x="406" y="347"/>
                  </a:cubicBezTo>
                  <a:cubicBezTo>
                    <a:pt x="433" y="353"/>
                    <a:pt x="460" y="336"/>
                    <a:pt x="466" y="310"/>
                  </a:cubicBezTo>
                  <a:cubicBezTo>
                    <a:pt x="472" y="286"/>
                    <a:pt x="459" y="262"/>
                    <a:pt x="437" y="252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lIns="68580" tIns="34290" rIns="68580" bIns="34290">
              <a:normAutofit/>
            </a:bodyPr>
            <a:lstStyle/>
            <a:p>
              <a:pPr fontAlgn="auto">
                <a:defRPr/>
              </a:pPr>
              <a:endParaRPr lang="zh-CN" altLang="en-US" sz="1400" noProof="1">
                <a:cs typeface="+mn-ea"/>
                <a:sym typeface="+mn-lt"/>
              </a:endParaRPr>
            </a:p>
          </p:txBody>
        </p:sp>
        <p:sp>
          <p:nvSpPr>
            <p:cNvPr id="37" name="Freeform 41"/>
            <p:cNvSpPr/>
            <p:nvPr/>
          </p:nvSpPr>
          <p:spPr bwMode="auto">
            <a:xfrm>
              <a:off x="4893748" y="6708117"/>
              <a:ext cx="1133861" cy="1084140"/>
            </a:xfrm>
            <a:custGeom>
              <a:avLst/>
              <a:gdLst>
                <a:gd name="T0" fmla="*/ 255 w 302"/>
                <a:gd name="T1" fmla="*/ 0 h 289"/>
                <a:gd name="T2" fmla="*/ 0 w 302"/>
                <a:gd name="T3" fmla="*/ 65 h 289"/>
                <a:gd name="T4" fmla="*/ 69 w 302"/>
                <a:gd name="T5" fmla="*/ 289 h 289"/>
                <a:gd name="T6" fmla="*/ 302 w 302"/>
                <a:gd name="T7" fmla="*/ 229 h 289"/>
                <a:gd name="T8" fmla="*/ 255 w 302"/>
                <a:gd name="T9" fmla="*/ 0 h 2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2" h="289">
                  <a:moveTo>
                    <a:pt x="255" y="0"/>
                  </a:moveTo>
                  <a:cubicBezTo>
                    <a:pt x="170" y="22"/>
                    <a:pt x="85" y="44"/>
                    <a:pt x="0" y="65"/>
                  </a:cubicBezTo>
                  <a:cubicBezTo>
                    <a:pt x="23" y="139"/>
                    <a:pt x="46" y="214"/>
                    <a:pt x="69" y="289"/>
                  </a:cubicBezTo>
                  <a:cubicBezTo>
                    <a:pt x="148" y="279"/>
                    <a:pt x="227" y="259"/>
                    <a:pt x="302" y="229"/>
                  </a:cubicBezTo>
                  <a:cubicBezTo>
                    <a:pt x="286" y="152"/>
                    <a:pt x="271" y="76"/>
                    <a:pt x="255" y="0"/>
                  </a:cubicBezTo>
                </a:path>
              </a:pathLst>
            </a:custGeom>
            <a:solidFill>
              <a:srgbClr val="FCCC43"/>
            </a:solidFill>
            <a:ln>
              <a:noFill/>
            </a:ln>
          </p:spPr>
          <p:txBody>
            <a:bodyPr lIns="68580" tIns="34290" rIns="68580" bIns="34290">
              <a:normAutofit/>
            </a:bodyPr>
            <a:lstStyle/>
            <a:p>
              <a:pPr fontAlgn="auto">
                <a:defRPr/>
              </a:pPr>
              <a:endParaRPr lang="zh-CN" altLang="en-US" sz="1400" noProof="1">
                <a:cs typeface="+mn-ea"/>
                <a:sym typeface="+mn-lt"/>
              </a:endParaRPr>
            </a:p>
          </p:txBody>
        </p:sp>
        <p:sp>
          <p:nvSpPr>
            <p:cNvPr id="38" name="Freeform 42"/>
            <p:cNvSpPr>
              <a:spLocks noEditPoints="1"/>
            </p:cNvSpPr>
            <p:nvPr/>
          </p:nvSpPr>
          <p:spPr bwMode="auto">
            <a:xfrm>
              <a:off x="4899389" y="6841258"/>
              <a:ext cx="400518" cy="135253"/>
            </a:xfrm>
            <a:custGeom>
              <a:avLst/>
              <a:gdLst>
                <a:gd name="T0" fmla="*/ 0 w 106"/>
                <a:gd name="T1" fmla="*/ 35 h 36"/>
                <a:gd name="T2" fmla="*/ 0 w 106"/>
                <a:gd name="T3" fmla="*/ 36 h 36"/>
                <a:gd name="T4" fmla="*/ 0 w 106"/>
                <a:gd name="T5" fmla="*/ 36 h 36"/>
                <a:gd name="T6" fmla="*/ 0 w 106"/>
                <a:gd name="T7" fmla="*/ 35 h 36"/>
                <a:gd name="T8" fmla="*/ 105 w 106"/>
                <a:gd name="T9" fmla="*/ 0 h 36"/>
                <a:gd name="T10" fmla="*/ 42 w 106"/>
                <a:gd name="T11" fmla="*/ 18 h 36"/>
                <a:gd name="T12" fmla="*/ 106 w 106"/>
                <a:gd name="T13" fmla="*/ 2 h 36"/>
                <a:gd name="T14" fmla="*/ 105 w 106"/>
                <a:gd name="T15" fmla="*/ 0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6" h="36">
                  <a:moveTo>
                    <a:pt x="0" y="35"/>
                  </a:moveTo>
                  <a:cubicBezTo>
                    <a:pt x="0" y="35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5"/>
                    <a:pt x="0" y="35"/>
                  </a:cubicBezTo>
                  <a:moveTo>
                    <a:pt x="105" y="0"/>
                  </a:moveTo>
                  <a:cubicBezTo>
                    <a:pt x="82" y="7"/>
                    <a:pt x="60" y="13"/>
                    <a:pt x="42" y="18"/>
                  </a:cubicBezTo>
                  <a:cubicBezTo>
                    <a:pt x="63" y="13"/>
                    <a:pt x="84" y="7"/>
                    <a:pt x="106" y="2"/>
                  </a:cubicBezTo>
                  <a:cubicBezTo>
                    <a:pt x="105" y="1"/>
                    <a:pt x="105" y="1"/>
                    <a:pt x="105" y="0"/>
                  </a:cubicBezTo>
                </a:path>
              </a:pathLst>
            </a:custGeom>
            <a:solidFill>
              <a:srgbClr val="D2BF8E"/>
            </a:solidFill>
            <a:ln>
              <a:noFill/>
            </a:ln>
          </p:spPr>
          <p:txBody>
            <a:bodyPr lIns="68580" tIns="34290" rIns="68580" bIns="34290">
              <a:normAutofit fontScale="25000" lnSpcReduction="20000"/>
            </a:bodyPr>
            <a:lstStyle/>
            <a:p>
              <a:pPr fontAlgn="auto">
                <a:defRPr/>
              </a:pPr>
              <a:endParaRPr lang="zh-CN" altLang="en-US" sz="1400" noProof="1">
                <a:cs typeface="+mn-ea"/>
                <a:sym typeface="+mn-lt"/>
              </a:endParaRPr>
            </a:p>
          </p:txBody>
        </p:sp>
        <p:sp>
          <p:nvSpPr>
            <p:cNvPr id="39" name="Freeform 43"/>
            <p:cNvSpPr>
              <a:spLocks noEditPoints="1"/>
            </p:cNvSpPr>
            <p:nvPr/>
          </p:nvSpPr>
          <p:spPr bwMode="auto">
            <a:xfrm>
              <a:off x="4899389" y="6847597"/>
              <a:ext cx="990012" cy="128914"/>
            </a:xfrm>
            <a:custGeom>
              <a:avLst/>
              <a:gdLst>
                <a:gd name="T0" fmla="*/ 174 w 263"/>
                <a:gd name="T1" fmla="*/ 7 h 34"/>
                <a:gd name="T2" fmla="*/ 137 w 263"/>
                <a:gd name="T3" fmla="*/ 11 h 34"/>
                <a:gd name="T4" fmla="*/ 152 w 263"/>
                <a:gd name="T5" fmla="*/ 19 h 34"/>
                <a:gd name="T6" fmla="*/ 167 w 263"/>
                <a:gd name="T7" fmla="*/ 18 h 34"/>
                <a:gd name="T8" fmla="*/ 174 w 263"/>
                <a:gd name="T9" fmla="*/ 7 h 34"/>
                <a:gd name="T10" fmla="*/ 201 w 263"/>
                <a:gd name="T11" fmla="*/ 5 h 34"/>
                <a:gd name="T12" fmla="*/ 183 w 263"/>
                <a:gd name="T13" fmla="*/ 6 h 34"/>
                <a:gd name="T14" fmla="*/ 183 w 263"/>
                <a:gd name="T15" fmla="*/ 8 h 34"/>
                <a:gd name="T16" fmla="*/ 177 w 263"/>
                <a:gd name="T17" fmla="*/ 17 h 34"/>
                <a:gd name="T18" fmla="*/ 218 w 263"/>
                <a:gd name="T19" fmla="*/ 14 h 34"/>
                <a:gd name="T20" fmla="*/ 201 w 263"/>
                <a:gd name="T21" fmla="*/ 5 h 34"/>
                <a:gd name="T22" fmla="*/ 227 w 263"/>
                <a:gd name="T23" fmla="*/ 3 h 34"/>
                <a:gd name="T24" fmla="*/ 216 w 263"/>
                <a:gd name="T25" fmla="*/ 4 h 34"/>
                <a:gd name="T26" fmla="*/ 224 w 263"/>
                <a:gd name="T27" fmla="*/ 8 h 34"/>
                <a:gd name="T28" fmla="*/ 227 w 263"/>
                <a:gd name="T29" fmla="*/ 3 h 34"/>
                <a:gd name="T30" fmla="*/ 262 w 263"/>
                <a:gd name="T31" fmla="*/ 3 h 34"/>
                <a:gd name="T32" fmla="*/ 237 w 263"/>
                <a:gd name="T33" fmla="*/ 3 h 34"/>
                <a:gd name="T34" fmla="*/ 231 w 263"/>
                <a:gd name="T35" fmla="*/ 12 h 34"/>
                <a:gd name="T36" fmla="*/ 233 w 263"/>
                <a:gd name="T37" fmla="*/ 12 h 34"/>
                <a:gd name="T38" fmla="*/ 263 w 263"/>
                <a:gd name="T39" fmla="*/ 10 h 34"/>
                <a:gd name="T40" fmla="*/ 262 w 263"/>
                <a:gd name="T41" fmla="*/ 3 h 34"/>
                <a:gd name="T42" fmla="*/ 106 w 263"/>
                <a:gd name="T43" fmla="*/ 0 h 34"/>
                <a:gd name="T44" fmla="*/ 42 w 263"/>
                <a:gd name="T45" fmla="*/ 16 h 34"/>
                <a:gd name="T46" fmla="*/ 0 w 263"/>
                <a:gd name="T47" fmla="*/ 33 h 34"/>
                <a:gd name="T48" fmla="*/ 0 w 263"/>
                <a:gd name="T49" fmla="*/ 34 h 34"/>
                <a:gd name="T50" fmla="*/ 113 w 263"/>
                <a:gd name="T51" fmla="*/ 23 h 34"/>
                <a:gd name="T52" fmla="*/ 114 w 263"/>
                <a:gd name="T53" fmla="*/ 21 h 34"/>
                <a:gd name="T54" fmla="*/ 114 w 263"/>
                <a:gd name="T55" fmla="*/ 21 h 34"/>
                <a:gd name="T56" fmla="*/ 115 w 263"/>
                <a:gd name="T57" fmla="*/ 21 h 34"/>
                <a:gd name="T58" fmla="*/ 118 w 263"/>
                <a:gd name="T59" fmla="*/ 16 h 34"/>
                <a:gd name="T60" fmla="*/ 121 w 263"/>
                <a:gd name="T61" fmla="*/ 14 h 34"/>
                <a:gd name="T62" fmla="*/ 123 w 263"/>
                <a:gd name="T63" fmla="*/ 15 h 34"/>
                <a:gd name="T64" fmla="*/ 124 w 263"/>
                <a:gd name="T65" fmla="*/ 20 h 34"/>
                <a:gd name="T66" fmla="*/ 124 w 263"/>
                <a:gd name="T67" fmla="*/ 21 h 34"/>
                <a:gd name="T68" fmla="*/ 132 w 263"/>
                <a:gd name="T69" fmla="*/ 21 h 34"/>
                <a:gd name="T70" fmla="*/ 138 w 263"/>
                <a:gd name="T71" fmla="*/ 20 h 34"/>
                <a:gd name="T72" fmla="*/ 133 w 263"/>
                <a:gd name="T73" fmla="*/ 18 h 34"/>
                <a:gd name="T74" fmla="*/ 132 w 263"/>
                <a:gd name="T75" fmla="*/ 12 h 34"/>
                <a:gd name="T76" fmla="*/ 132 w 263"/>
                <a:gd name="T77" fmla="*/ 12 h 34"/>
                <a:gd name="T78" fmla="*/ 114 w 263"/>
                <a:gd name="T79" fmla="*/ 14 h 34"/>
                <a:gd name="T80" fmla="*/ 106 w 263"/>
                <a:gd name="T81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263" h="34">
                  <a:moveTo>
                    <a:pt x="174" y="7"/>
                  </a:moveTo>
                  <a:cubicBezTo>
                    <a:pt x="162" y="8"/>
                    <a:pt x="150" y="9"/>
                    <a:pt x="137" y="11"/>
                  </a:cubicBezTo>
                  <a:cubicBezTo>
                    <a:pt x="142" y="14"/>
                    <a:pt x="147" y="16"/>
                    <a:pt x="152" y="19"/>
                  </a:cubicBezTo>
                  <a:cubicBezTo>
                    <a:pt x="157" y="19"/>
                    <a:pt x="162" y="18"/>
                    <a:pt x="167" y="18"/>
                  </a:cubicBezTo>
                  <a:cubicBezTo>
                    <a:pt x="170" y="14"/>
                    <a:pt x="172" y="11"/>
                    <a:pt x="174" y="7"/>
                  </a:cubicBezTo>
                  <a:moveTo>
                    <a:pt x="201" y="5"/>
                  </a:moveTo>
                  <a:cubicBezTo>
                    <a:pt x="195" y="5"/>
                    <a:pt x="189" y="6"/>
                    <a:pt x="183" y="6"/>
                  </a:cubicBezTo>
                  <a:cubicBezTo>
                    <a:pt x="183" y="7"/>
                    <a:pt x="183" y="8"/>
                    <a:pt x="183" y="8"/>
                  </a:cubicBezTo>
                  <a:cubicBezTo>
                    <a:pt x="181" y="11"/>
                    <a:pt x="179" y="14"/>
                    <a:pt x="177" y="17"/>
                  </a:cubicBezTo>
                  <a:cubicBezTo>
                    <a:pt x="191" y="16"/>
                    <a:pt x="204" y="15"/>
                    <a:pt x="218" y="14"/>
                  </a:cubicBezTo>
                  <a:cubicBezTo>
                    <a:pt x="212" y="11"/>
                    <a:pt x="207" y="8"/>
                    <a:pt x="201" y="5"/>
                  </a:cubicBezTo>
                  <a:moveTo>
                    <a:pt x="227" y="3"/>
                  </a:moveTo>
                  <a:cubicBezTo>
                    <a:pt x="224" y="4"/>
                    <a:pt x="220" y="4"/>
                    <a:pt x="216" y="4"/>
                  </a:cubicBezTo>
                  <a:cubicBezTo>
                    <a:pt x="219" y="5"/>
                    <a:pt x="221" y="7"/>
                    <a:pt x="224" y="8"/>
                  </a:cubicBezTo>
                  <a:cubicBezTo>
                    <a:pt x="225" y="7"/>
                    <a:pt x="226" y="5"/>
                    <a:pt x="227" y="3"/>
                  </a:cubicBezTo>
                  <a:moveTo>
                    <a:pt x="262" y="3"/>
                  </a:moveTo>
                  <a:cubicBezTo>
                    <a:pt x="253" y="3"/>
                    <a:pt x="245" y="3"/>
                    <a:pt x="237" y="3"/>
                  </a:cubicBezTo>
                  <a:cubicBezTo>
                    <a:pt x="235" y="6"/>
                    <a:pt x="233" y="9"/>
                    <a:pt x="231" y="12"/>
                  </a:cubicBezTo>
                  <a:cubicBezTo>
                    <a:pt x="231" y="12"/>
                    <a:pt x="232" y="12"/>
                    <a:pt x="233" y="12"/>
                  </a:cubicBezTo>
                  <a:cubicBezTo>
                    <a:pt x="243" y="12"/>
                    <a:pt x="253" y="11"/>
                    <a:pt x="263" y="10"/>
                  </a:cubicBezTo>
                  <a:cubicBezTo>
                    <a:pt x="262" y="3"/>
                    <a:pt x="262" y="3"/>
                    <a:pt x="262" y="3"/>
                  </a:cubicBezTo>
                  <a:moveTo>
                    <a:pt x="106" y="0"/>
                  </a:moveTo>
                  <a:cubicBezTo>
                    <a:pt x="84" y="5"/>
                    <a:pt x="63" y="11"/>
                    <a:pt x="42" y="16"/>
                  </a:cubicBezTo>
                  <a:cubicBezTo>
                    <a:pt x="18" y="23"/>
                    <a:pt x="2" y="30"/>
                    <a:pt x="0" y="33"/>
                  </a:cubicBezTo>
                  <a:cubicBezTo>
                    <a:pt x="0" y="33"/>
                    <a:pt x="0" y="34"/>
                    <a:pt x="0" y="34"/>
                  </a:cubicBezTo>
                  <a:cubicBezTo>
                    <a:pt x="5" y="34"/>
                    <a:pt x="52" y="28"/>
                    <a:pt x="113" y="23"/>
                  </a:cubicBezTo>
                  <a:cubicBezTo>
                    <a:pt x="114" y="22"/>
                    <a:pt x="114" y="22"/>
                    <a:pt x="114" y="21"/>
                  </a:cubicBezTo>
                  <a:cubicBezTo>
                    <a:pt x="114" y="21"/>
                    <a:pt x="114" y="21"/>
                    <a:pt x="114" y="21"/>
                  </a:cubicBezTo>
                  <a:cubicBezTo>
                    <a:pt x="114" y="21"/>
                    <a:pt x="114" y="21"/>
                    <a:pt x="115" y="21"/>
                  </a:cubicBezTo>
                  <a:cubicBezTo>
                    <a:pt x="116" y="19"/>
                    <a:pt x="117" y="17"/>
                    <a:pt x="118" y="16"/>
                  </a:cubicBezTo>
                  <a:cubicBezTo>
                    <a:pt x="119" y="15"/>
                    <a:pt x="120" y="14"/>
                    <a:pt x="121" y="14"/>
                  </a:cubicBezTo>
                  <a:cubicBezTo>
                    <a:pt x="122" y="14"/>
                    <a:pt x="123" y="14"/>
                    <a:pt x="123" y="15"/>
                  </a:cubicBezTo>
                  <a:cubicBezTo>
                    <a:pt x="125" y="16"/>
                    <a:pt x="125" y="18"/>
                    <a:pt x="124" y="20"/>
                  </a:cubicBezTo>
                  <a:cubicBezTo>
                    <a:pt x="124" y="20"/>
                    <a:pt x="124" y="21"/>
                    <a:pt x="124" y="21"/>
                  </a:cubicBezTo>
                  <a:cubicBezTo>
                    <a:pt x="127" y="21"/>
                    <a:pt x="129" y="21"/>
                    <a:pt x="132" y="21"/>
                  </a:cubicBezTo>
                  <a:cubicBezTo>
                    <a:pt x="134" y="21"/>
                    <a:pt x="136" y="20"/>
                    <a:pt x="138" y="20"/>
                  </a:cubicBezTo>
                  <a:cubicBezTo>
                    <a:pt x="136" y="19"/>
                    <a:pt x="135" y="19"/>
                    <a:pt x="133" y="18"/>
                  </a:cubicBezTo>
                  <a:cubicBezTo>
                    <a:pt x="131" y="17"/>
                    <a:pt x="131" y="14"/>
                    <a:pt x="132" y="12"/>
                  </a:cubicBezTo>
                  <a:cubicBezTo>
                    <a:pt x="132" y="12"/>
                    <a:pt x="132" y="12"/>
                    <a:pt x="132" y="12"/>
                  </a:cubicBezTo>
                  <a:cubicBezTo>
                    <a:pt x="126" y="13"/>
                    <a:pt x="120" y="13"/>
                    <a:pt x="114" y="14"/>
                  </a:cubicBezTo>
                  <a:cubicBezTo>
                    <a:pt x="111" y="10"/>
                    <a:pt x="108" y="5"/>
                    <a:pt x="106" y="0"/>
                  </a:cubicBezTo>
                </a:path>
              </a:pathLst>
            </a:custGeom>
            <a:solidFill>
              <a:srgbClr val="EEB039"/>
            </a:solidFill>
            <a:ln>
              <a:noFill/>
            </a:ln>
          </p:spPr>
          <p:txBody>
            <a:bodyPr lIns="68580" tIns="34290" rIns="68580" bIns="34290">
              <a:normAutofit fontScale="25000" lnSpcReduction="20000"/>
            </a:bodyPr>
            <a:lstStyle/>
            <a:p>
              <a:pPr fontAlgn="auto">
                <a:defRPr/>
              </a:pPr>
              <a:endParaRPr lang="zh-CN" altLang="en-US" sz="1400" noProof="1">
                <a:cs typeface="+mn-ea"/>
                <a:sym typeface="+mn-lt"/>
              </a:endParaRPr>
            </a:p>
          </p:txBody>
        </p:sp>
        <p:sp>
          <p:nvSpPr>
            <p:cNvPr id="40" name="Freeform 44"/>
            <p:cNvSpPr/>
            <p:nvPr/>
          </p:nvSpPr>
          <p:spPr bwMode="auto">
            <a:xfrm>
              <a:off x="4693488" y="6245298"/>
              <a:ext cx="1232581" cy="663586"/>
            </a:xfrm>
            <a:custGeom>
              <a:avLst/>
              <a:gdLst>
                <a:gd name="T0" fmla="*/ 276 w 328"/>
                <a:gd name="T1" fmla="*/ 0 h 177"/>
                <a:gd name="T2" fmla="*/ 0 w 328"/>
                <a:gd name="T3" fmla="*/ 59 h 177"/>
                <a:gd name="T4" fmla="*/ 52 w 328"/>
                <a:gd name="T5" fmla="*/ 177 h 177"/>
                <a:gd name="T6" fmla="*/ 328 w 328"/>
                <a:gd name="T7" fmla="*/ 118 h 177"/>
                <a:gd name="T8" fmla="*/ 276 w 328"/>
                <a:gd name="T9" fmla="*/ 0 h 1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8" h="177">
                  <a:moveTo>
                    <a:pt x="276" y="0"/>
                  </a:moveTo>
                  <a:cubicBezTo>
                    <a:pt x="199" y="35"/>
                    <a:pt x="100" y="43"/>
                    <a:pt x="0" y="59"/>
                  </a:cubicBezTo>
                  <a:cubicBezTo>
                    <a:pt x="5" y="101"/>
                    <a:pt x="26" y="140"/>
                    <a:pt x="52" y="177"/>
                  </a:cubicBezTo>
                  <a:cubicBezTo>
                    <a:pt x="129" y="143"/>
                    <a:pt x="227" y="134"/>
                    <a:pt x="328" y="118"/>
                  </a:cubicBezTo>
                  <a:cubicBezTo>
                    <a:pt x="322" y="76"/>
                    <a:pt x="302" y="37"/>
                    <a:pt x="276" y="0"/>
                  </a:cubicBezTo>
                </a:path>
              </a:pathLst>
            </a:custGeom>
            <a:solidFill>
              <a:srgbClr val="FCCC43"/>
            </a:solidFill>
            <a:ln>
              <a:noFill/>
            </a:ln>
          </p:spPr>
          <p:txBody>
            <a:bodyPr lIns="68580" tIns="34290" rIns="68580" bIns="34290">
              <a:normAutofit/>
            </a:bodyPr>
            <a:lstStyle/>
            <a:p>
              <a:pPr fontAlgn="auto">
                <a:defRPr/>
              </a:pPr>
              <a:endParaRPr lang="zh-CN" altLang="en-US" sz="1400" noProof="1">
                <a:cs typeface="+mn-ea"/>
                <a:sym typeface="+mn-lt"/>
              </a:endParaRPr>
            </a:p>
          </p:txBody>
        </p:sp>
        <p:sp>
          <p:nvSpPr>
            <p:cNvPr id="41" name="Freeform 45"/>
            <p:cNvSpPr/>
            <p:nvPr/>
          </p:nvSpPr>
          <p:spPr bwMode="auto">
            <a:xfrm>
              <a:off x="5756836" y="6281224"/>
              <a:ext cx="101540" cy="120461"/>
            </a:xfrm>
            <a:custGeom>
              <a:avLst/>
              <a:gdLst>
                <a:gd name="T0" fmla="*/ 3 w 27"/>
                <a:gd name="T1" fmla="*/ 0 h 32"/>
                <a:gd name="T2" fmla="*/ 0 w 27"/>
                <a:gd name="T3" fmla="*/ 1 h 32"/>
                <a:gd name="T4" fmla="*/ 19 w 27"/>
                <a:gd name="T5" fmla="*/ 32 h 32"/>
                <a:gd name="T6" fmla="*/ 27 w 27"/>
                <a:gd name="T7" fmla="*/ 32 h 32"/>
                <a:gd name="T8" fmla="*/ 3 w 27"/>
                <a:gd name="T9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32">
                  <a:moveTo>
                    <a:pt x="3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7" y="11"/>
                    <a:pt x="13" y="22"/>
                    <a:pt x="19" y="32"/>
                  </a:cubicBezTo>
                  <a:cubicBezTo>
                    <a:pt x="22" y="32"/>
                    <a:pt x="24" y="32"/>
                    <a:pt x="27" y="32"/>
                  </a:cubicBezTo>
                  <a:cubicBezTo>
                    <a:pt x="26" y="26"/>
                    <a:pt x="21" y="12"/>
                    <a:pt x="3" y="0"/>
                  </a:cubicBezTo>
                </a:path>
              </a:pathLst>
            </a:custGeom>
            <a:solidFill>
              <a:srgbClr val="D2BF8E"/>
            </a:solidFill>
            <a:ln>
              <a:noFill/>
            </a:ln>
          </p:spPr>
          <p:txBody>
            <a:bodyPr lIns="68580" tIns="34290" rIns="68580" bIns="34290">
              <a:normAutofit fontScale="25000" lnSpcReduction="20000"/>
            </a:bodyPr>
            <a:lstStyle/>
            <a:p>
              <a:pPr fontAlgn="auto">
                <a:defRPr/>
              </a:pPr>
              <a:endParaRPr lang="zh-CN" altLang="en-US" sz="1400" noProof="1">
                <a:cs typeface="+mn-ea"/>
                <a:sym typeface="+mn-lt"/>
              </a:endParaRPr>
            </a:p>
          </p:txBody>
        </p:sp>
        <p:sp>
          <p:nvSpPr>
            <p:cNvPr id="42" name="Freeform 46"/>
            <p:cNvSpPr>
              <a:spLocks noEditPoints="1"/>
            </p:cNvSpPr>
            <p:nvPr/>
          </p:nvSpPr>
          <p:spPr bwMode="auto">
            <a:xfrm>
              <a:off x="4749899" y="6285451"/>
              <a:ext cx="1080272" cy="285300"/>
            </a:xfrm>
            <a:custGeom>
              <a:avLst/>
              <a:gdLst>
                <a:gd name="T0" fmla="*/ 145 w 287"/>
                <a:gd name="T1" fmla="*/ 35 h 76"/>
                <a:gd name="T2" fmla="*/ 0 w 287"/>
                <a:gd name="T3" fmla="*/ 76 h 76"/>
                <a:gd name="T4" fmla="*/ 138 w 287"/>
                <a:gd name="T5" fmla="*/ 51 h 76"/>
                <a:gd name="T6" fmla="*/ 138 w 287"/>
                <a:gd name="T7" fmla="*/ 49 h 76"/>
                <a:gd name="T8" fmla="*/ 139 w 287"/>
                <a:gd name="T9" fmla="*/ 48 h 76"/>
                <a:gd name="T10" fmla="*/ 139 w 287"/>
                <a:gd name="T11" fmla="*/ 48 h 76"/>
                <a:gd name="T12" fmla="*/ 145 w 287"/>
                <a:gd name="T13" fmla="*/ 35 h 76"/>
                <a:gd name="T14" fmla="*/ 268 w 287"/>
                <a:gd name="T15" fmla="*/ 0 h 76"/>
                <a:gd name="T16" fmla="*/ 184 w 287"/>
                <a:gd name="T17" fmla="*/ 24 h 76"/>
                <a:gd name="T18" fmla="*/ 238 w 287"/>
                <a:gd name="T19" fmla="*/ 29 h 76"/>
                <a:gd name="T20" fmla="*/ 241 w 287"/>
                <a:gd name="T21" fmla="*/ 23 h 76"/>
                <a:gd name="T22" fmla="*/ 244 w 287"/>
                <a:gd name="T23" fmla="*/ 21 h 76"/>
                <a:gd name="T24" fmla="*/ 246 w 287"/>
                <a:gd name="T25" fmla="*/ 21 h 76"/>
                <a:gd name="T26" fmla="*/ 248 w 287"/>
                <a:gd name="T27" fmla="*/ 26 h 76"/>
                <a:gd name="T28" fmla="*/ 246 w 287"/>
                <a:gd name="T29" fmla="*/ 30 h 76"/>
                <a:gd name="T30" fmla="*/ 287 w 287"/>
                <a:gd name="T31" fmla="*/ 31 h 76"/>
                <a:gd name="T32" fmla="*/ 268 w 287"/>
                <a:gd name="T33" fmla="*/ 0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87" h="76">
                  <a:moveTo>
                    <a:pt x="145" y="35"/>
                  </a:move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62" y="62"/>
                    <a:pt x="138" y="51"/>
                  </a:cubicBezTo>
                  <a:cubicBezTo>
                    <a:pt x="138" y="49"/>
                    <a:pt x="138" y="49"/>
                    <a:pt x="138" y="49"/>
                  </a:cubicBezTo>
                  <a:cubicBezTo>
                    <a:pt x="138" y="49"/>
                    <a:pt x="139" y="48"/>
                    <a:pt x="139" y="48"/>
                  </a:cubicBezTo>
                  <a:cubicBezTo>
                    <a:pt x="139" y="48"/>
                    <a:pt x="139" y="48"/>
                    <a:pt x="139" y="48"/>
                  </a:cubicBezTo>
                  <a:cubicBezTo>
                    <a:pt x="141" y="43"/>
                    <a:pt x="143" y="39"/>
                    <a:pt x="145" y="35"/>
                  </a:cubicBezTo>
                  <a:moveTo>
                    <a:pt x="268" y="0"/>
                  </a:moveTo>
                  <a:cubicBezTo>
                    <a:pt x="184" y="24"/>
                    <a:pt x="184" y="24"/>
                    <a:pt x="184" y="24"/>
                  </a:cubicBezTo>
                  <a:cubicBezTo>
                    <a:pt x="202" y="26"/>
                    <a:pt x="220" y="28"/>
                    <a:pt x="238" y="29"/>
                  </a:cubicBezTo>
                  <a:cubicBezTo>
                    <a:pt x="241" y="23"/>
                    <a:pt x="241" y="23"/>
                    <a:pt x="241" y="23"/>
                  </a:cubicBezTo>
                  <a:cubicBezTo>
                    <a:pt x="241" y="21"/>
                    <a:pt x="243" y="21"/>
                    <a:pt x="244" y="21"/>
                  </a:cubicBezTo>
                  <a:cubicBezTo>
                    <a:pt x="245" y="21"/>
                    <a:pt x="245" y="21"/>
                    <a:pt x="246" y="21"/>
                  </a:cubicBezTo>
                  <a:cubicBezTo>
                    <a:pt x="248" y="22"/>
                    <a:pt x="248" y="24"/>
                    <a:pt x="248" y="26"/>
                  </a:cubicBezTo>
                  <a:cubicBezTo>
                    <a:pt x="246" y="30"/>
                    <a:pt x="246" y="30"/>
                    <a:pt x="246" y="30"/>
                  </a:cubicBezTo>
                  <a:cubicBezTo>
                    <a:pt x="259" y="31"/>
                    <a:pt x="273" y="31"/>
                    <a:pt x="287" y="31"/>
                  </a:cubicBezTo>
                  <a:cubicBezTo>
                    <a:pt x="281" y="21"/>
                    <a:pt x="275" y="10"/>
                    <a:pt x="268" y="0"/>
                  </a:cubicBezTo>
                </a:path>
              </a:pathLst>
            </a:custGeom>
            <a:solidFill>
              <a:srgbClr val="EEB039"/>
            </a:solidFill>
            <a:ln>
              <a:noFill/>
            </a:ln>
          </p:spPr>
          <p:txBody>
            <a:bodyPr lIns="68580" tIns="34290" rIns="68580" bIns="34290">
              <a:normAutofit fontScale="75000" lnSpcReduction="20000"/>
            </a:bodyPr>
            <a:lstStyle/>
            <a:p>
              <a:pPr fontAlgn="auto">
                <a:defRPr/>
              </a:pPr>
              <a:endParaRPr lang="zh-CN" altLang="en-US" sz="1400" noProof="1">
                <a:cs typeface="+mn-ea"/>
                <a:sym typeface="+mn-lt"/>
              </a:endParaRPr>
            </a:p>
          </p:txBody>
        </p:sp>
        <p:sp>
          <p:nvSpPr>
            <p:cNvPr id="43" name="Freeform 47"/>
            <p:cNvSpPr/>
            <p:nvPr/>
          </p:nvSpPr>
          <p:spPr bwMode="auto">
            <a:xfrm>
              <a:off x="4752720" y="6638378"/>
              <a:ext cx="1229760" cy="338133"/>
            </a:xfrm>
            <a:custGeom>
              <a:avLst/>
              <a:gdLst>
                <a:gd name="T0" fmla="*/ 288 w 327"/>
                <a:gd name="T1" fmla="*/ 0 h 90"/>
                <a:gd name="T2" fmla="*/ 0 w 327"/>
                <a:gd name="T3" fmla="*/ 72 h 90"/>
                <a:gd name="T4" fmla="*/ 39 w 327"/>
                <a:gd name="T5" fmla="*/ 90 h 90"/>
                <a:gd name="T6" fmla="*/ 327 w 327"/>
                <a:gd name="T7" fmla="*/ 18 h 90"/>
                <a:gd name="T8" fmla="*/ 288 w 327"/>
                <a:gd name="T9" fmla="*/ 0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7" h="90">
                  <a:moveTo>
                    <a:pt x="288" y="0"/>
                  </a:moveTo>
                  <a:cubicBezTo>
                    <a:pt x="241" y="4"/>
                    <a:pt x="88" y="47"/>
                    <a:pt x="0" y="72"/>
                  </a:cubicBezTo>
                  <a:cubicBezTo>
                    <a:pt x="9" y="82"/>
                    <a:pt x="22" y="89"/>
                    <a:pt x="39" y="90"/>
                  </a:cubicBezTo>
                  <a:cubicBezTo>
                    <a:pt x="86" y="87"/>
                    <a:pt x="239" y="43"/>
                    <a:pt x="327" y="18"/>
                  </a:cubicBezTo>
                  <a:cubicBezTo>
                    <a:pt x="318" y="9"/>
                    <a:pt x="304" y="2"/>
                    <a:pt x="288" y="0"/>
                  </a:cubicBezTo>
                  <a:close/>
                </a:path>
              </a:pathLst>
            </a:custGeom>
            <a:solidFill>
              <a:srgbClr val="F0B317"/>
            </a:solidFill>
            <a:ln>
              <a:noFill/>
            </a:ln>
          </p:spPr>
          <p:txBody>
            <a:bodyPr lIns="68580" tIns="34290" rIns="68580" bIns="34290">
              <a:normAutofit fontScale="90000" lnSpcReduction="10000"/>
            </a:bodyPr>
            <a:lstStyle/>
            <a:p>
              <a:pPr fontAlgn="auto">
                <a:defRPr/>
              </a:pPr>
              <a:endParaRPr lang="zh-CN" altLang="en-US" sz="1400" noProof="1">
                <a:cs typeface="+mn-ea"/>
                <a:sym typeface="+mn-lt"/>
              </a:endParaRPr>
            </a:p>
          </p:txBody>
        </p:sp>
        <p:sp>
          <p:nvSpPr>
            <p:cNvPr id="44" name="Freeform 48"/>
            <p:cNvSpPr/>
            <p:nvPr/>
          </p:nvSpPr>
          <p:spPr bwMode="auto">
            <a:xfrm>
              <a:off x="4527076" y="6196691"/>
              <a:ext cx="1466686" cy="393080"/>
            </a:xfrm>
            <a:custGeom>
              <a:avLst/>
              <a:gdLst>
                <a:gd name="T0" fmla="*/ 349 w 390"/>
                <a:gd name="T1" fmla="*/ 0 h 105"/>
                <a:gd name="T2" fmla="*/ 0 w 390"/>
                <a:gd name="T3" fmla="*/ 88 h 105"/>
                <a:gd name="T4" fmla="*/ 42 w 390"/>
                <a:gd name="T5" fmla="*/ 105 h 105"/>
                <a:gd name="T6" fmla="*/ 390 w 390"/>
                <a:gd name="T7" fmla="*/ 16 h 105"/>
                <a:gd name="T8" fmla="*/ 349 w 390"/>
                <a:gd name="T9" fmla="*/ 0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0" h="105">
                  <a:moveTo>
                    <a:pt x="349" y="0"/>
                  </a:moveTo>
                  <a:cubicBezTo>
                    <a:pt x="291" y="4"/>
                    <a:pt x="102" y="60"/>
                    <a:pt x="0" y="88"/>
                  </a:cubicBezTo>
                  <a:cubicBezTo>
                    <a:pt x="11" y="97"/>
                    <a:pt x="25" y="103"/>
                    <a:pt x="42" y="105"/>
                  </a:cubicBezTo>
                  <a:cubicBezTo>
                    <a:pt x="99" y="101"/>
                    <a:pt x="289" y="45"/>
                    <a:pt x="390" y="16"/>
                  </a:cubicBezTo>
                  <a:cubicBezTo>
                    <a:pt x="379" y="7"/>
                    <a:pt x="365" y="1"/>
                    <a:pt x="349" y="0"/>
                  </a:cubicBezTo>
                  <a:close/>
                </a:path>
              </a:pathLst>
            </a:custGeom>
            <a:solidFill>
              <a:srgbClr val="F0B317"/>
            </a:solidFill>
            <a:ln>
              <a:noFill/>
            </a:ln>
          </p:spPr>
          <p:txBody>
            <a:bodyPr lIns="68580" tIns="34290" rIns="68580" bIns="34290">
              <a:normAutofit/>
            </a:bodyPr>
            <a:lstStyle/>
            <a:p>
              <a:pPr fontAlgn="auto">
                <a:defRPr/>
              </a:pPr>
              <a:endParaRPr lang="zh-CN" altLang="en-US" sz="1400" noProof="1">
                <a:cs typeface="+mn-ea"/>
                <a:sym typeface="+mn-lt"/>
              </a:endParaRPr>
            </a:p>
          </p:txBody>
        </p:sp>
        <p:sp>
          <p:nvSpPr>
            <p:cNvPr id="45" name="Freeform 49"/>
            <p:cNvSpPr/>
            <p:nvPr/>
          </p:nvSpPr>
          <p:spPr bwMode="auto">
            <a:xfrm>
              <a:off x="5607346" y="6815898"/>
              <a:ext cx="234107" cy="133139"/>
            </a:xfrm>
            <a:custGeom>
              <a:avLst/>
              <a:gdLst>
                <a:gd name="T0" fmla="*/ 58 w 62"/>
                <a:gd name="T1" fmla="*/ 36 h 36"/>
                <a:gd name="T2" fmla="*/ 56 w 62"/>
                <a:gd name="T3" fmla="*/ 36 h 36"/>
                <a:gd name="T4" fmla="*/ 2 w 62"/>
                <a:gd name="T5" fmla="*/ 8 h 36"/>
                <a:gd name="T6" fmla="*/ 0 w 62"/>
                <a:gd name="T7" fmla="*/ 3 h 36"/>
                <a:gd name="T8" fmla="*/ 6 w 62"/>
                <a:gd name="T9" fmla="*/ 1 h 36"/>
                <a:gd name="T10" fmla="*/ 59 w 62"/>
                <a:gd name="T11" fmla="*/ 29 h 36"/>
                <a:gd name="T12" fmla="*/ 61 w 62"/>
                <a:gd name="T13" fmla="*/ 34 h 36"/>
                <a:gd name="T14" fmla="*/ 58 w 62"/>
                <a:gd name="T15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2" h="36">
                  <a:moveTo>
                    <a:pt x="58" y="36"/>
                  </a:moveTo>
                  <a:cubicBezTo>
                    <a:pt x="58" y="36"/>
                    <a:pt x="57" y="36"/>
                    <a:pt x="56" y="36"/>
                  </a:cubicBezTo>
                  <a:cubicBezTo>
                    <a:pt x="38" y="27"/>
                    <a:pt x="20" y="17"/>
                    <a:pt x="2" y="8"/>
                  </a:cubicBezTo>
                  <a:cubicBezTo>
                    <a:pt x="0" y="7"/>
                    <a:pt x="0" y="5"/>
                    <a:pt x="0" y="3"/>
                  </a:cubicBezTo>
                  <a:cubicBezTo>
                    <a:pt x="1" y="1"/>
                    <a:pt x="4" y="0"/>
                    <a:pt x="6" y="1"/>
                  </a:cubicBezTo>
                  <a:cubicBezTo>
                    <a:pt x="23" y="11"/>
                    <a:pt x="41" y="20"/>
                    <a:pt x="59" y="29"/>
                  </a:cubicBezTo>
                  <a:cubicBezTo>
                    <a:pt x="61" y="30"/>
                    <a:pt x="62" y="32"/>
                    <a:pt x="61" y="34"/>
                  </a:cubicBezTo>
                  <a:cubicBezTo>
                    <a:pt x="60" y="35"/>
                    <a:pt x="59" y="36"/>
                    <a:pt x="58" y="36"/>
                  </a:cubicBezTo>
                </a:path>
              </a:pathLst>
            </a:custGeom>
            <a:solidFill>
              <a:srgbClr val="E09531"/>
            </a:solidFill>
            <a:ln>
              <a:noFill/>
            </a:ln>
          </p:spPr>
          <p:txBody>
            <a:bodyPr lIns="68580" tIns="34290" rIns="68580" bIns="34290">
              <a:normAutofit fontScale="25000" lnSpcReduction="20000"/>
            </a:bodyPr>
            <a:lstStyle/>
            <a:p>
              <a:pPr fontAlgn="auto">
                <a:defRPr/>
              </a:pPr>
              <a:endParaRPr lang="zh-CN" altLang="en-US" sz="1400" noProof="1">
                <a:cs typeface="+mn-ea"/>
                <a:sym typeface="+mn-lt"/>
              </a:endParaRPr>
            </a:p>
          </p:txBody>
        </p:sp>
        <p:sp>
          <p:nvSpPr>
            <p:cNvPr id="46" name="Freeform 50"/>
            <p:cNvSpPr/>
            <p:nvPr/>
          </p:nvSpPr>
          <p:spPr bwMode="auto">
            <a:xfrm>
              <a:off x="5392984" y="6885637"/>
              <a:ext cx="490776" cy="268394"/>
            </a:xfrm>
            <a:custGeom>
              <a:avLst/>
              <a:gdLst>
                <a:gd name="T0" fmla="*/ 128 w 131"/>
                <a:gd name="T1" fmla="*/ 70 h 71"/>
                <a:gd name="T2" fmla="*/ 125 w 131"/>
                <a:gd name="T3" fmla="*/ 70 h 71"/>
                <a:gd name="T4" fmla="*/ 2 w 131"/>
                <a:gd name="T5" fmla="*/ 8 h 71"/>
                <a:gd name="T6" fmla="*/ 1 w 131"/>
                <a:gd name="T7" fmla="*/ 2 h 71"/>
                <a:gd name="T8" fmla="*/ 6 w 131"/>
                <a:gd name="T9" fmla="*/ 1 h 71"/>
                <a:gd name="T10" fmla="*/ 129 w 131"/>
                <a:gd name="T11" fmla="*/ 63 h 71"/>
                <a:gd name="T12" fmla="*/ 130 w 131"/>
                <a:gd name="T13" fmla="*/ 68 h 71"/>
                <a:gd name="T14" fmla="*/ 128 w 131"/>
                <a:gd name="T15" fmla="*/ 70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31" h="71">
                  <a:moveTo>
                    <a:pt x="128" y="70"/>
                  </a:moveTo>
                  <a:cubicBezTo>
                    <a:pt x="127" y="71"/>
                    <a:pt x="126" y="71"/>
                    <a:pt x="125" y="70"/>
                  </a:cubicBezTo>
                  <a:cubicBezTo>
                    <a:pt x="84" y="51"/>
                    <a:pt x="43" y="29"/>
                    <a:pt x="2" y="8"/>
                  </a:cubicBezTo>
                  <a:cubicBezTo>
                    <a:pt x="0" y="7"/>
                    <a:pt x="0" y="4"/>
                    <a:pt x="1" y="2"/>
                  </a:cubicBezTo>
                  <a:cubicBezTo>
                    <a:pt x="2" y="1"/>
                    <a:pt x="4" y="0"/>
                    <a:pt x="6" y="1"/>
                  </a:cubicBezTo>
                  <a:cubicBezTo>
                    <a:pt x="47" y="22"/>
                    <a:pt x="88" y="44"/>
                    <a:pt x="129" y="63"/>
                  </a:cubicBezTo>
                  <a:cubicBezTo>
                    <a:pt x="131" y="64"/>
                    <a:pt x="131" y="66"/>
                    <a:pt x="130" y="68"/>
                  </a:cubicBezTo>
                  <a:cubicBezTo>
                    <a:pt x="130" y="69"/>
                    <a:pt x="129" y="70"/>
                    <a:pt x="128" y="70"/>
                  </a:cubicBezTo>
                </a:path>
              </a:pathLst>
            </a:custGeom>
            <a:solidFill>
              <a:srgbClr val="E09531"/>
            </a:solidFill>
            <a:ln>
              <a:noFill/>
            </a:ln>
          </p:spPr>
          <p:txBody>
            <a:bodyPr lIns="68580" tIns="34290" rIns="68580" bIns="34290">
              <a:normAutofit fontScale="70000" lnSpcReduction="20000"/>
            </a:bodyPr>
            <a:lstStyle/>
            <a:p>
              <a:pPr fontAlgn="auto">
                <a:defRPr/>
              </a:pPr>
              <a:endParaRPr lang="zh-CN" altLang="en-US" sz="1400" noProof="1">
                <a:cs typeface="+mn-ea"/>
                <a:sym typeface="+mn-lt"/>
              </a:endParaRPr>
            </a:p>
          </p:txBody>
        </p:sp>
        <p:sp>
          <p:nvSpPr>
            <p:cNvPr id="47" name="Freeform 51"/>
            <p:cNvSpPr/>
            <p:nvPr/>
          </p:nvSpPr>
          <p:spPr bwMode="auto">
            <a:xfrm>
              <a:off x="5178622" y="6955378"/>
              <a:ext cx="755907" cy="397306"/>
            </a:xfrm>
            <a:custGeom>
              <a:avLst/>
              <a:gdLst>
                <a:gd name="T0" fmla="*/ 198 w 201"/>
                <a:gd name="T1" fmla="*/ 105 h 106"/>
                <a:gd name="T2" fmla="*/ 195 w 201"/>
                <a:gd name="T3" fmla="*/ 105 h 106"/>
                <a:gd name="T4" fmla="*/ 2 w 201"/>
                <a:gd name="T5" fmla="*/ 8 h 106"/>
                <a:gd name="T6" fmla="*/ 1 w 201"/>
                <a:gd name="T7" fmla="*/ 3 h 106"/>
                <a:gd name="T8" fmla="*/ 6 w 201"/>
                <a:gd name="T9" fmla="*/ 1 h 106"/>
                <a:gd name="T10" fmla="*/ 198 w 201"/>
                <a:gd name="T11" fmla="*/ 98 h 106"/>
                <a:gd name="T12" fmla="*/ 200 w 201"/>
                <a:gd name="T13" fmla="*/ 103 h 106"/>
                <a:gd name="T14" fmla="*/ 198 w 201"/>
                <a:gd name="T15" fmla="*/ 105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01" h="106">
                  <a:moveTo>
                    <a:pt x="198" y="105"/>
                  </a:moveTo>
                  <a:cubicBezTo>
                    <a:pt x="197" y="106"/>
                    <a:pt x="196" y="106"/>
                    <a:pt x="195" y="105"/>
                  </a:cubicBezTo>
                  <a:cubicBezTo>
                    <a:pt x="131" y="77"/>
                    <a:pt x="67" y="42"/>
                    <a:pt x="2" y="8"/>
                  </a:cubicBezTo>
                  <a:cubicBezTo>
                    <a:pt x="1" y="7"/>
                    <a:pt x="0" y="4"/>
                    <a:pt x="1" y="3"/>
                  </a:cubicBezTo>
                  <a:cubicBezTo>
                    <a:pt x="2" y="1"/>
                    <a:pt x="4" y="0"/>
                    <a:pt x="6" y="1"/>
                  </a:cubicBezTo>
                  <a:cubicBezTo>
                    <a:pt x="70" y="35"/>
                    <a:pt x="134" y="70"/>
                    <a:pt x="198" y="98"/>
                  </a:cubicBezTo>
                  <a:cubicBezTo>
                    <a:pt x="200" y="99"/>
                    <a:pt x="201" y="101"/>
                    <a:pt x="200" y="103"/>
                  </a:cubicBezTo>
                  <a:cubicBezTo>
                    <a:pt x="200" y="104"/>
                    <a:pt x="199" y="105"/>
                    <a:pt x="198" y="105"/>
                  </a:cubicBezTo>
                  <a:close/>
                </a:path>
              </a:pathLst>
            </a:custGeom>
            <a:solidFill>
              <a:srgbClr val="E09531"/>
            </a:solidFill>
            <a:ln>
              <a:noFill/>
            </a:ln>
          </p:spPr>
          <p:txBody>
            <a:bodyPr lIns="68580" tIns="34290" rIns="68580" bIns="34290">
              <a:normAutofit/>
            </a:bodyPr>
            <a:lstStyle/>
            <a:p>
              <a:pPr fontAlgn="auto">
                <a:defRPr/>
              </a:pPr>
              <a:endParaRPr lang="zh-CN" altLang="en-US" sz="1400" noProof="1">
                <a:cs typeface="+mn-ea"/>
                <a:sym typeface="+mn-lt"/>
              </a:endParaRPr>
            </a:p>
          </p:txBody>
        </p:sp>
        <p:sp>
          <p:nvSpPr>
            <p:cNvPr id="48" name="Freeform 52"/>
            <p:cNvSpPr/>
            <p:nvPr/>
          </p:nvSpPr>
          <p:spPr bwMode="auto">
            <a:xfrm>
              <a:off x="4964260" y="7018778"/>
              <a:ext cx="1018219" cy="528333"/>
            </a:xfrm>
            <a:custGeom>
              <a:avLst/>
              <a:gdLst>
                <a:gd name="T0" fmla="*/ 267 w 271"/>
                <a:gd name="T1" fmla="*/ 140 h 141"/>
                <a:gd name="T2" fmla="*/ 265 w 271"/>
                <a:gd name="T3" fmla="*/ 140 h 141"/>
                <a:gd name="T4" fmla="*/ 3 w 271"/>
                <a:gd name="T5" fmla="*/ 8 h 141"/>
                <a:gd name="T6" fmla="*/ 1 w 271"/>
                <a:gd name="T7" fmla="*/ 2 h 141"/>
                <a:gd name="T8" fmla="*/ 6 w 271"/>
                <a:gd name="T9" fmla="*/ 1 h 141"/>
                <a:gd name="T10" fmla="*/ 268 w 271"/>
                <a:gd name="T11" fmla="*/ 133 h 141"/>
                <a:gd name="T12" fmla="*/ 270 w 271"/>
                <a:gd name="T13" fmla="*/ 138 h 141"/>
                <a:gd name="T14" fmla="*/ 267 w 271"/>
                <a:gd name="T15" fmla="*/ 140 h 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71" h="141">
                  <a:moveTo>
                    <a:pt x="267" y="140"/>
                  </a:moveTo>
                  <a:cubicBezTo>
                    <a:pt x="266" y="141"/>
                    <a:pt x="265" y="141"/>
                    <a:pt x="265" y="140"/>
                  </a:cubicBezTo>
                  <a:cubicBezTo>
                    <a:pt x="178" y="105"/>
                    <a:pt x="90" y="55"/>
                    <a:pt x="3" y="8"/>
                  </a:cubicBezTo>
                  <a:cubicBezTo>
                    <a:pt x="1" y="7"/>
                    <a:pt x="0" y="4"/>
                    <a:pt x="1" y="2"/>
                  </a:cubicBezTo>
                  <a:cubicBezTo>
                    <a:pt x="2" y="1"/>
                    <a:pt x="4" y="0"/>
                    <a:pt x="6" y="1"/>
                  </a:cubicBezTo>
                  <a:cubicBezTo>
                    <a:pt x="93" y="48"/>
                    <a:pt x="181" y="98"/>
                    <a:pt x="268" y="133"/>
                  </a:cubicBezTo>
                  <a:cubicBezTo>
                    <a:pt x="270" y="134"/>
                    <a:pt x="271" y="136"/>
                    <a:pt x="270" y="138"/>
                  </a:cubicBezTo>
                  <a:cubicBezTo>
                    <a:pt x="269" y="139"/>
                    <a:pt x="268" y="140"/>
                    <a:pt x="267" y="140"/>
                  </a:cubicBezTo>
                  <a:close/>
                </a:path>
              </a:pathLst>
            </a:custGeom>
            <a:solidFill>
              <a:srgbClr val="E09531"/>
            </a:solidFill>
            <a:ln>
              <a:noFill/>
            </a:ln>
          </p:spPr>
          <p:txBody>
            <a:bodyPr lIns="68580" tIns="34290" rIns="68580" bIns="34290">
              <a:normAutofit/>
            </a:bodyPr>
            <a:lstStyle/>
            <a:p>
              <a:pPr fontAlgn="auto">
                <a:defRPr/>
              </a:pPr>
              <a:endParaRPr lang="zh-CN" altLang="en-US" sz="1400" noProof="1">
                <a:cs typeface="+mn-ea"/>
                <a:sym typeface="+mn-lt"/>
              </a:endParaRPr>
            </a:p>
          </p:txBody>
        </p:sp>
        <p:sp>
          <p:nvSpPr>
            <p:cNvPr id="49" name="Freeform 53"/>
            <p:cNvSpPr/>
            <p:nvPr/>
          </p:nvSpPr>
          <p:spPr bwMode="auto">
            <a:xfrm>
              <a:off x="5012211" y="7202637"/>
              <a:ext cx="758727" cy="412100"/>
            </a:xfrm>
            <a:custGeom>
              <a:avLst/>
              <a:gdLst>
                <a:gd name="T0" fmla="*/ 198 w 202"/>
                <a:gd name="T1" fmla="*/ 110 h 110"/>
                <a:gd name="T2" fmla="*/ 196 w 202"/>
                <a:gd name="T3" fmla="*/ 110 h 110"/>
                <a:gd name="T4" fmla="*/ 3 w 202"/>
                <a:gd name="T5" fmla="*/ 8 h 110"/>
                <a:gd name="T6" fmla="*/ 1 w 202"/>
                <a:gd name="T7" fmla="*/ 3 h 110"/>
                <a:gd name="T8" fmla="*/ 6 w 202"/>
                <a:gd name="T9" fmla="*/ 1 h 110"/>
                <a:gd name="T10" fmla="*/ 199 w 202"/>
                <a:gd name="T11" fmla="*/ 103 h 110"/>
                <a:gd name="T12" fmla="*/ 201 w 202"/>
                <a:gd name="T13" fmla="*/ 108 h 110"/>
                <a:gd name="T14" fmla="*/ 198 w 202"/>
                <a:gd name="T15" fmla="*/ 110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02" h="110">
                  <a:moveTo>
                    <a:pt x="198" y="110"/>
                  </a:moveTo>
                  <a:cubicBezTo>
                    <a:pt x="197" y="110"/>
                    <a:pt x="196" y="110"/>
                    <a:pt x="196" y="110"/>
                  </a:cubicBezTo>
                  <a:cubicBezTo>
                    <a:pt x="131" y="81"/>
                    <a:pt x="67" y="44"/>
                    <a:pt x="3" y="8"/>
                  </a:cubicBezTo>
                  <a:cubicBezTo>
                    <a:pt x="1" y="7"/>
                    <a:pt x="0" y="5"/>
                    <a:pt x="1" y="3"/>
                  </a:cubicBezTo>
                  <a:cubicBezTo>
                    <a:pt x="2" y="1"/>
                    <a:pt x="4" y="0"/>
                    <a:pt x="6" y="1"/>
                  </a:cubicBezTo>
                  <a:cubicBezTo>
                    <a:pt x="70" y="37"/>
                    <a:pt x="135" y="74"/>
                    <a:pt x="199" y="103"/>
                  </a:cubicBezTo>
                  <a:cubicBezTo>
                    <a:pt x="201" y="104"/>
                    <a:pt x="202" y="106"/>
                    <a:pt x="201" y="108"/>
                  </a:cubicBezTo>
                  <a:cubicBezTo>
                    <a:pt x="200" y="109"/>
                    <a:pt x="199" y="110"/>
                    <a:pt x="198" y="110"/>
                  </a:cubicBezTo>
                  <a:close/>
                </a:path>
              </a:pathLst>
            </a:custGeom>
            <a:solidFill>
              <a:srgbClr val="E09531"/>
            </a:solidFill>
            <a:ln>
              <a:noFill/>
            </a:ln>
          </p:spPr>
          <p:txBody>
            <a:bodyPr lIns="68580" tIns="34290" rIns="68580" bIns="34290">
              <a:normAutofit/>
            </a:bodyPr>
            <a:lstStyle/>
            <a:p>
              <a:pPr fontAlgn="auto">
                <a:defRPr/>
              </a:pPr>
              <a:endParaRPr lang="zh-CN" altLang="en-US" sz="1400" noProof="1">
                <a:cs typeface="+mn-ea"/>
                <a:sym typeface="+mn-lt"/>
              </a:endParaRPr>
            </a:p>
          </p:txBody>
        </p:sp>
        <p:sp>
          <p:nvSpPr>
            <p:cNvPr id="50" name="Freeform 54"/>
            <p:cNvSpPr/>
            <p:nvPr/>
          </p:nvSpPr>
          <p:spPr bwMode="auto">
            <a:xfrm>
              <a:off x="5065800" y="7390724"/>
              <a:ext cx="490776" cy="287413"/>
            </a:xfrm>
            <a:custGeom>
              <a:avLst/>
              <a:gdLst>
                <a:gd name="T0" fmla="*/ 128 w 131"/>
                <a:gd name="T1" fmla="*/ 77 h 77"/>
                <a:gd name="T2" fmla="*/ 125 w 131"/>
                <a:gd name="T3" fmla="*/ 76 h 77"/>
                <a:gd name="T4" fmla="*/ 2 w 131"/>
                <a:gd name="T5" fmla="*/ 8 h 77"/>
                <a:gd name="T6" fmla="*/ 0 w 131"/>
                <a:gd name="T7" fmla="*/ 3 h 77"/>
                <a:gd name="T8" fmla="*/ 5 w 131"/>
                <a:gd name="T9" fmla="*/ 2 h 77"/>
                <a:gd name="T10" fmla="*/ 129 w 131"/>
                <a:gd name="T11" fmla="*/ 69 h 77"/>
                <a:gd name="T12" fmla="*/ 130 w 131"/>
                <a:gd name="T13" fmla="*/ 75 h 77"/>
                <a:gd name="T14" fmla="*/ 128 w 131"/>
                <a:gd name="T15" fmla="*/ 77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31" h="77">
                  <a:moveTo>
                    <a:pt x="128" y="77"/>
                  </a:moveTo>
                  <a:cubicBezTo>
                    <a:pt x="127" y="77"/>
                    <a:pt x="126" y="77"/>
                    <a:pt x="125" y="76"/>
                  </a:cubicBezTo>
                  <a:cubicBezTo>
                    <a:pt x="84" y="55"/>
                    <a:pt x="43" y="32"/>
                    <a:pt x="2" y="8"/>
                  </a:cubicBezTo>
                  <a:cubicBezTo>
                    <a:pt x="0" y="7"/>
                    <a:pt x="0" y="5"/>
                    <a:pt x="0" y="3"/>
                  </a:cubicBezTo>
                  <a:cubicBezTo>
                    <a:pt x="1" y="1"/>
                    <a:pt x="4" y="0"/>
                    <a:pt x="5" y="2"/>
                  </a:cubicBezTo>
                  <a:cubicBezTo>
                    <a:pt x="46" y="25"/>
                    <a:pt x="88" y="49"/>
                    <a:pt x="129" y="69"/>
                  </a:cubicBezTo>
                  <a:cubicBezTo>
                    <a:pt x="131" y="70"/>
                    <a:pt x="131" y="73"/>
                    <a:pt x="130" y="75"/>
                  </a:cubicBezTo>
                  <a:cubicBezTo>
                    <a:pt x="130" y="76"/>
                    <a:pt x="129" y="76"/>
                    <a:pt x="128" y="77"/>
                  </a:cubicBezTo>
                  <a:close/>
                </a:path>
              </a:pathLst>
            </a:custGeom>
            <a:solidFill>
              <a:srgbClr val="E09531"/>
            </a:solidFill>
            <a:ln>
              <a:noFill/>
            </a:ln>
          </p:spPr>
          <p:txBody>
            <a:bodyPr lIns="68580" tIns="34290" rIns="68580" bIns="34290">
              <a:normAutofit fontScale="82500" lnSpcReduction="20000"/>
            </a:bodyPr>
            <a:lstStyle/>
            <a:p>
              <a:pPr fontAlgn="auto">
                <a:defRPr/>
              </a:pPr>
              <a:endParaRPr lang="zh-CN" altLang="en-US" sz="1400" noProof="1">
                <a:cs typeface="+mn-ea"/>
                <a:sym typeface="+mn-lt"/>
              </a:endParaRPr>
            </a:p>
          </p:txBody>
        </p:sp>
        <p:sp>
          <p:nvSpPr>
            <p:cNvPr id="51" name="Freeform 55"/>
            <p:cNvSpPr/>
            <p:nvPr/>
          </p:nvSpPr>
          <p:spPr bwMode="auto">
            <a:xfrm>
              <a:off x="5113750" y="7580924"/>
              <a:ext cx="234105" cy="147933"/>
            </a:xfrm>
            <a:custGeom>
              <a:avLst/>
              <a:gdLst>
                <a:gd name="T0" fmla="*/ 59 w 62"/>
                <a:gd name="T1" fmla="*/ 39 h 39"/>
                <a:gd name="T2" fmla="*/ 56 w 62"/>
                <a:gd name="T3" fmla="*/ 39 h 39"/>
                <a:gd name="T4" fmla="*/ 2 w 62"/>
                <a:gd name="T5" fmla="*/ 8 h 39"/>
                <a:gd name="T6" fmla="*/ 1 w 62"/>
                <a:gd name="T7" fmla="*/ 2 h 39"/>
                <a:gd name="T8" fmla="*/ 6 w 62"/>
                <a:gd name="T9" fmla="*/ 1 h 39"/>
                <a:gd name="T10" fmla="*/ 59 w 62"/>
                <a:gd name="T11" fmla="*/ 32 h 39"/>
                <a:gd name="T12" fmla="*/ 61 w 62"/>
                <a:gd name="T13" fmla="*/ 37 h 39"/>
                <a:gd name="T14" fmla="*/ 59 w 62"/>
                <a:gd name="T15" fmla="*/ 39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2" h="39">
                  <a:moveTo>
                    <a:pt x="59" y="39"/>
                  </a:moveTo>
                  <a:cubicBezTo>
                    <a:pt x="58" y="39"/>
                    <a:pt x="57" y="39"/>
                    <a:pt x="56" y="39"/>
                  </a:cubicBezTo>
                  <a:cubicBezTo>
                    <a:pt x="38" y="29"/>
                    <a:pt x="20" y="18"/>
                    <a:pt x="2" y="8"/>
                  </a:cubicBezTo>
                  <a:cubicBezTo>
                    <a:pt x="0" y="7"/>
                    <a:pt x="0" y="4"/>
                    <a:pt x="1" y="2"/>
                  </a:cubicBezTo>
                  <a:cubicBezTo>
                    <a:pt x="2" y="1"/>
                    <a:pt x="4" y="0"/>
                    <a:pt x="6" y="1"/>
                  </a:cubicBezTo>
                  <a:cubicBezTo>
                    <a:pt x="24" y="12"/>
                    <a:pt x="41" y="22"/>
                    <a:pt x="59" y="32"/>
                  </a:cubicBezTo>
                  <a:cubicBezTo>
                    <a:pt x="61" y="33"/>
                    <a:pt x="62" y="35"/>
                    <a:pt x="61" y="37"/>
                  </a:cubicBezTo>
                  <a:cubicBezTo>
                    <a:pt x="60" y="38"/>
                    <a:pt x="60" y="39"/>
                    <a:pt x="59" y="39"/>
                  </a:cubicBezTo>
                  <a:close/>
                </a:path>
              </a:pathLst>
            </a:custGeom>
            <a:solidFill>
              <a:srgbClr val="E09531"/>
            </a:solidFill>
            <a:ln>
              <a:noFill/>
            </a:ln>
          </p:spPr>
          <p:txBody>
            <a:bodyPr lIns="68580" tIns="34290" rIns="68580" bIns="34290">
              <a:normAutofit fontScale="25000" lnSpcReduction="20000"/>
            </a:bodyPr>
            <a:lstStyle/>
            <a:p>
              <a:pPr fontAlgn="auto">
                <a:defRPr/>
              </a:pPr>
              <a:endParaRPr lang="zh-CN" altLang="en-US" sz="1400" noProof="1">
                <a:cs typeface="+mn-ea"/>
                <a:sym typeface="+mn-lt"/>
              </a:endParaRPr>
            </a:p>
          </p:txBody>
        </p:sp>
        <p:sp>
          <p:nvSpPr>
            <p:cNvPr id="52" name="Freeform 56"/>
            <p:cNvSpPr/>
            <p:nvPr/>
          </p:nvSpPr>
          <p:spPr bwMode="auto">
            <a:xfrm>
              <a:off x="4992466" y="6942698"/>
              <a:ext cx="157951" cy="213446"/>
            </a:xfrm>
            <a:custGeom>
              <a:avLst/>
              <a:gdLst>
                <a:gd name="T0" fmla="*/ 6 w 43"/>
                <a:gd name="T1" fmla="*/ 57 h 57"/>
                <a:gd name="T2" fmla="*/ 2 w 43"/>
                <a:gd name="T3" fmla="*/ 56 h 57"/>
                <a:gd name="T4" fmla="*/ 2 w 43"/>
                <a:gd name="T5" fmla="*/ 51 h 57"/>
                <a:gd name="T6" fmla="*/ 36 w 43"/>
                <a:gd name="T7" fmla="*/ 2 h 57"/>
                <a:gd name="T8" fmla="*/ 41 w 43"/>
                <a:gd name="T9" fmla="*/ 1 h 57"/>
                <a:gd name="T10" fmla="*/ 42 w 43"/>
                <a:gd name="T11" fmla="*/ 6 h 57"/>
                <a:gd name="T12" fmla="*/ 8 w 43"/>
                <a:gd name="T13" fmla="*/ 56 h 57"/>
                <a:gd name="T14" fmla="*/ 6 w 43"/>
                <a:gd name="T15" fmla="*/ 57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3" h="57">
                  <a:moveTo>
                    <a:pt x="6" y="57"/>
                  </a:moveTo>
                  <a:cubicBezTo>
                    <a:pt x="5" y="57"/>
                    <a:pt x="3" y="57"/>
                    <a:pt x="2" y="56"/>
                  </a:cubicBezTo>
                  <a:cubicBezTo>
                    <a:pt x="1" y="55"/>
                    <a:pt x="0" y="53"/>
                    <a:pt x="2" y="51"/>
                  </a:cubicBezTo>
                  <a:cubicBezTo>
                    <a:pt x="13" y="35"/>
                    <a:pt x="24" y="19"/>
                    <a:pt x="36" y="2"/>
                  </a:cubicBezTo>
                  <a:cubicBezTo>
                    <a:pt x="37" y="0"/>
                    <a:pt x="39" y="0"/>
                    <a:pt x="41" y="1"/>
                  </a:cubicBezTo>
                  <a:cubicBezTo>
                    <a:pt x="43" y="2"/>
                    <a:pt x="43" y="5"/>
                    <a:pt x="42" y="6"/>
                  </a:cubicBezTo>
                  <a:cubicBezTo>
                    <a:pt x="30" y="23"/>
                    <a:pt x="19" y="40"/>
                    <a:pt x="8" y="56"/>
                  </a:cubicBezTo>
                  <a:cubicBezTo>
                    <a:pt x="7" y="56"/>
                    <a:pt x="6" y="57"/>
                    <a:pt x="6" y="57"/>
                  </a:cubicBezTo>
                  <a:close/>
                </a:path>
              </a:pathLst>
            </a:custGeom>
            <a:solidFill>
              <a:srgbClr val="E09531"/>
            </a:solidFill>
            <a:ln>
              <a:noFill/>
            </a:ln>
          </p:spPr>
          <p:txBody>
            <a:bodyPr lIns="68580" tIns="34290" rIns="68580" bIns="34290">
              <a:normAutofit fontScale="47500" lnSpcReduction="20000"/>
            </a:bodyPr>
            <a:lstStyle/>
            <a:p>
              <a:pPr fontAlgn="auto">
                <a:defRPr/>
              </a:pPr>
              <a:endParaRPr lang="zh-CN" altLang="en-US" sz="1400" noProof="1">
                <a:cs typeface="+mn-ea"/>
                <a:sym typeface="+mn-lt"/>
              </a:endParaRPr>
            </a:p>
          </p:txBody>
        </p:sp>
        <p:sp>
          <p:nvSpPr>
            <p:cNvPr id="53" name="Freeform 57"/>
            <p:cNvSpPr/>
            <p:nvPr/>
          </p:nvSpPr>
          <p:spPr bwMode="auto">
            <a:xfrm>
              <a:off x="5046057" y="6898317"/>
              <a:ext cx="324362" cy="460706"/>
            </a:xfrm>
            <a:custGeom>
              <a:avLst/>
              <a:gdLst>
                <a:gd name="T0" fmla="*/ 5 w 86"/>
                <a:gd name="T1" fmla="*/ 123 h 123"/>
                <a:gd name="T2" fmla="*/ 2 w 86"/>
                <a:gd name="T3" fmla="*/ 122 h 123"/>
                <a:gd name="T4" fmla="*/ 1 w 86"/>
                <a:gd name="T5" fmla="*/ 117 h 123"/>
                <a:gd name="T6" fmla="*/ 79 w 86"/>
                <a:gd name="T7" fmla="*/ 3 h 123"/>
                <a:gd name="T8" fmla="*/ 84 w 86"/>
                <a:gd name="T9" fmla="*/ 2 h 123"/>
                <a:gd name="T10" fmla="*/ 85 w 86"/>
                <a:gd name="T11" fmla="*/ 7 h 123"/>
                <a:gd name="T12" fmla="*/ 7 w 86"/>
                <a:gd name="T13" fmla="*/ 122 h 123"/>
                <a:gd name="T14" fmla="*/ 5 w 86"/>
                <a:gd name="T15" fmla="*/ 123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6" h="123">
                  <a:moveTo>
                    <a:pt x="5" y="123"/>
                  </a:moveTo>
                  <a:cubicBezTo>
                    <a:pt x="4" y="123"/>
                    <a:pt x="3" y="123"/>
                    <a:pt x="2" y="122"/>
                  </a:cubicBezTo>
                  <a:cubicBezTo>
                    <a:pt x="0" y="121"/>
                    <a:pt x="0" y="118"/>
                    <a:pt x="1" y="117"/>
                  </a:cubicBezTo>
                  <a:cubicBezTo>
                    <a:pt x="27" y="80"/>
                    <a:pt x="53" y="42"/>
                    <a:pt x="79" y="3"/>
                  </a:cubicBezTo>
                  <a:cubicBezTo>
                    <a:pt x="80" y="1"/>
                    <a:pt x="83" y="0"/>
                    <a:pt x="84" y="2"/>
                  </a:cubicBezTo>
                  <a:cubicBezTo>
                    <a:pt x="86" y="3"/>
                    <a:pt x="86" y="5"/>
                    <a:pt x="85" y="7"/>
                  </a:cubicBezTo>
                  <a:cubicBezTo>
                    <a:pt x="59" y="46"/>
                    <a:pt x="33" y="85"/>
                    <a:pt x="7" y="122"/>
                  </a:cubicBezTo>
                  <a:cubicBezTo>
                    <a:pt x="6" y="122"/>
                    <a:pt x="6" y="123"/>
                    <a:pt x="5" y="123"/>
                  </a:cubicBezTo>
                </a:path>
              </a:pathLst>
            </a:custGeom>
            <a:solidFill>
              <a:srgbClr val="E09531"/>
            </a:solidFill>
            <a:ln>
              <a:noFill/>
            </a:ln>
          </p:spPr>
          <p:txBody>
            <a:bodyPr lIns="68580" tIns="34290" rIns="68580" bIns="34290">
              <a:normAutofit/>
            </a:bodyPr>
            <a:lstStyle/>
            <a:p>
              <a:pPr fontAlgn="auto">
                <a:defRPr/>
              </a:pPr>
              <a:endParaRPr lang="zh-CN" altLang="en-US" sz="1400" noProof="1">
                <a:cs typeface="+mn-ea"/>
                <a:sym typeface="+mn-lt"/>
              </a:endParaRPr>
            </a:p>
          </p:txBody>
        </p:sp>
        <p:sp>
          <p:nvSpPr>
            <p:cNvPr id="54" name="Freeform 58"/>
            <p:cNvSpPr/>
            <p:nvPr/>
          </p:nvSpPr>
          <p:spPr bwMode="auto">
            <a:xfrm>
              <a:off x="5099647" y="6856050"/>
              <a:ext cx="493597" cy="710080"/>
            </a:xfrm>
            <a:custGeom>
              <a:avLst/>
              <a:gdLst>
                <a:gd name="T0" fmla="*/ 5 w 131"/>
                <a:gd name="T1" fmla="*/ 188 h 189"/>
                <a:gd name="T2" fmla="*/ 2 w 131"/>
                <a:gd name="T3" fmla="*/ 188 h 189"/>
                <a:gd name="T4" fmla="*/ 1 w 131"/>
                <a:gd name="T5" fmla="*/ 182 h 189"/>
                <a:gd name="T6" fmla="*/ 124 w 131"/>
                <a:gd name="T7" fmla="*/ 2 h 189"/>
                <a:gd name="T8" fmla="*/ 129 w 131"/>
                <a:gd name="T9" fmla="*/ 1 h 189"/>
                <a:gd name="T10" fmla="*/ 130 w 131"/>
                <a:gd name="T11" fmla="*/ 6 h 189"/>
                <a:gd name="T12" fmla="*/ 7 w 131"/>
                <a:gd name="T13" fmla="*/ 187 h 189"/>
                <a:gd name="T14" fmla="*/ 5 w 131"/>
                <a:gd name="T15" fmla="*/ 188 h 1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31" h="189">
                  <a:moveTo>
                    <a:pt x="5" y="188"/>
                  </a:moveTo>
                  <a:cubicBezTo>
                    <a:pt x="4" y="189"/>
                    <a:pt x="3" y="188"/>
                    <a:pt x="2" y="188"/>
                  </a:cubicBezTo>
                  <a:cubicBezTo>
                    <a:pt x="0" y="186"/>
                    <a:pt x="0" y="184"/>
                    <a:pt x="1" y="182"/>
                  </a:cubicBezTo>
                  <a:cubicBezTo>
                    <a:pt x="42" y="125"/>
                    <a:pt x="83" y="63"/>
                    <a:pt x="124" y="2"/>
                  </a:cubicBezTo>
                  <a:cubicBezTo>
                    <a:pt x="125" y="0"/>
                    <a:pt x="127" y="0"/>
                    <a:pt x="129" y="1"/>
                  </a:cubicBezTo>
                  <a:cubicBezTo>
                    <a:pt x="131" y="2"/>
                    <a:pt x="131" y="4"/>
                    <a:pt x="130" y="6"/>
                  </a:cubicBezTo>
                  <a:cubicBezTo>
                    <a:pt x="89" y="68"/>
                    <a:pt x="48" y="130"/>
                    <a:pt x="7" y="187"/>
                  </a:cubicBezTo>
                  <a:cubicBezTo>
                    <a:pt x="7" y="188"/>
                    <a:pt x="6" y="188"/>
                    <a:pt x="5" y="188"/>
                  </a:cubicBezTo>
                </a:path>
              </a:pathLst>
            </a:custGeom>
            <a:solidFill>
              <a:srgbClr val="E09531"/>
            </a:solidFill>
            <a:ln>
              <a:noFill/>
            </a:ln>
          </p:spPr>
          <p:txBody>
            <a:bodyPr lIns="68580" tIns="34290" rIns="68580" bIns="34290">
              <a:normAutofit/>
            </a:bodyPr>
            <a:lstStyle/>
            <a:p>
              <a:pPr fontAlgn="auto">
                <a:defRPr/>
              </a:pPr>
              <a:endParaRPr lang="zh-CN" altLang="en-US" sz="1400" noProof="1">
                <a:cs typeface="+mn-ea"/>
                <a:sym typeface="+mn-lt"/>
              </a:endParaRPr>
            </a:p>
          </p:txBody>
        </p:sp>
        <p:sp>
          <p:nvSpPr>
            <p:cNvPr id="55" name="Freeform 59"/>
            <p:cNvSpPr/>
            <p:nvPr/>
          </p:nvSpPr>
          <p:spPr bwMode="auto">
            <a:xfrm>
              <a:off x="5150417" y="6811671"/>
              <a:ext cx="660009" cy="957339"/>
            </a:xfrm>
            <a:custGeom>
              <a:avLst/>
              <a:gdLst>
                <a:gd name="T0" fmla="*/ 5 w 175"/>
                <a:gd name="T1" fmla="*/ 255 h 255"/>
                <a:gd name="T2" fmla="*/ 2 w 175"/>
                <a:gd name="T3" fmla="*/ 254 h 255"/>
                <a:gd name="T4" fmla="*/ 1 w 175"/>
                <a:gd name="T5" fmla="*/ 249 h 255"/>
                <a:gd name="T6" fmla="*/ 168 w 175"/>
                <a:gd name="T7" fmla="*/ 2 h 255"/>
                <a:gd name="T8" fmla="*/ 173 w 175"/>
                <a:gd name="T9" fmla="*/ 1 h 255"/>
                <a:gd name="T10" fmla="*/ 174 w 175"/>
                <a:gd name="T11" fmla="*/ 6 h 255"/>
                <a:gd name="T12" fmla="*/ 7 w 175"/>
                <a:gd name="T13" fmla="*/ 254 h 255"/>
                <a:gd name="T14" fmla="*/ 5 w 175"/>
                <a:gd name="T15" fmla="*/ 255 h 2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75" h="255">
                  <a:moveTo>
                    <a:pt x="5" y="255"/>
                  </a:moveTo>
                  <a:cubicBezTo>
                    <a:pt x="4" y="255"/>
                    <a:pt x="3" y="255"/>
                    <a:pt x="2" y="254"/>
                  </a:cubicBezTo>
                  <a:cubicBezTo>
                    <a:pt x="0" y="253"/>
                    <a:pt x="0" y="251"/>
                    <a:pt x="1" y="249"/>
                  </a:cubicBezTo>
                  <a:cubicBezTo>
                    <a:pt x="57" y="171"/>
                    <a:pt x="113" y="84"/>
                    <a:pt x="168" y="2"/>
                  </a:cubicBezTo>
                  <a:cubicBezTo>
                    <a:pt x="169" y="0"/>
                    <a:pt x="172" y="0"/>
                    <a:pt x="173" y="1"/>
                  </a:cubicBezTo>
                  <a:cubicBezTo>
                    <a:pt x="175" y="2"/>
                    <a:pt x="175" y="4"/>
                    <a:pt x="174" y="6"/>
                  </a:cubicBezTo>
                  <a:cubicBezTo>
                    <a:pt x="119" y="89"/>
                    <a:pt x="63" y="176"/>
                    <a:pt x="7" y="254"/>
                  </a:cubicBezTo>
                  <a:cubicBezTo>
                    <a:pt x="7" y="255"/>
                    <a:pt x="6" y="255"/>
                    <a:pt x="5" y="255"/>
                  </a:cubicBezTo>
                </a:path>
              </a:pathLst>
            </a:custGeom>
            <a:solidFill>
              <a:srgbClr val="E09531"/>
            </a:solidFill>
            <a:ln>
              <a:noFill/>
            </a:ln>
          </p:spPr>
          <p:txBody>
            <a:bodyPr lIns="68580" tIns="34290" rIns="68580" bIns="34290">
              <a:normAutofit/>
            </a:bodyPr>
            <a:lstStyle/>
            <a:p>
              <a:pPr fontAlgn="auto">
                <a:defRPr/>
              </a:pPr>
              <a:endParaRPr lang="zh-CN" altLang="en-US" sz="1400" noProof="1">
                <a:cs typeface="+mn-ea"/>
                <a:sym typeface="+mn-lt"/>
              </a:endParaRPr>
            </a:p>
          </p:txBody>
        </p:sp>
        <p:sp>
          <p:nvSpPr>
            <p:cNvPr id="56" name="Freeform 60"/>
            <p:cNvSpPr/>
            <p:nvPr/>
          </p:nvSpPr>
          <p:spPr bwMode="auto">
            <a:xfrm>
              <a:off x="5361959" y="6999757"/>
              <a:ext cx="493595" cy="724874"/>
            </a:xfrm>
            <a:custGeom>
              <a:avLst/>
              <a:gdLst>
                <a:gd name="T0" fmla="*/ 5 w 131"/>
                <a:gd name="T1" fmla="*/ 193 h 193"/>
                <a:gd name="T2" fmla="*/ 2 w 131"/>
                <a:gd name="T3" fmla="*/ 192 h 193"/>
                <a:gd name="T4" fmla="*/ 1 w 131"/>
                <a:gd name="T5" fmla="*/ 187 h 193"/>
                <a:gd name="T6" fmla="*/ 124 w 131"/>
                <a:gd name="T7" fmla="*/ 2 h 193"/>
                <a:gd name="T8" fmla="*/ 129 w 131"/>
                <a:gd name="T9" fmla="*/ 1 h 193"/>
                <a:gd name="T10" fmla="*/ 130 w 131"/>
                <a:gd name="T11" fmla="*/ 6 h 193"/>
                <a:gd name="T12" fmla="*/ 7 w 131"/>
                <a:gd name="T13" fmla="*/ 191 h 193"/>
                <a:gd name="T14" fmla="*/ 5 w 131"/>
                <a:gd name="T15" fmla="*/ 193 h 1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31" h="193">
                  <a:moveTo>
                    <a:pt x="5" y="193"/>
                  </a:moveTo>
                  <a:cubicBezTo>
                    <a:pt x="4" y="193"/>
                    <a:pt x="3" y="193"/>
                    <a:pt x="2" y="192"/>
                  </a:cubicBezTo>
                  <a:cubicBezTo>
                    <a:pt x="0" y="191"/>
                    <a:pt x="0" y="188"/>
                    <a:pt x="1" y="187"/>
                  </a:cubicBezTo>
                  <a:cubicBezTo>
                    <a:pt x="42" y="126"/>
                    <a:pt x="83" y="63"/>
                    <a:pt x="124" y="2"/>
                  </a:cubicBezTo>
                  <a:cubicBezTo>
                    <a:pt x="125" y="0"/>
                    <a:pt x="127" y="0"/>
                    <a:pt x="129" y="1"/>
                  </a:cubicBezTo>
                  <a:cubicBezTo>
                    <a:pt x="131" y="2"/>
                    <a:pt x="131" y="4"/>
                    <a:pt x="130" y="6"/>
                  </a:cubicBezTo>
                  <a:cubicBezTo>
                    <a:pt x="89" y="67"/>
                    <a:pt x="48" y="131"/>
                    <a:pt x="7" y="191"/>
                  </a:cubicBezTo>
                  <a:cubicBezTo>
                    <a:pt x="7" y="192"/>
                    <a:pt x="6" y="193"/>
                    <a:pt x="5" y="193"/>
                  </a:cubicBezTo>
                </a:path>
              </a:pathLst>
            </a:custGeom>
            <a:solidFill>
              <a:srgbClr val="E09531"/>
            </a:solidFill>
            <a:ln>
              <a:noFill/>
            </a:ln>
          </p:spPr>
          <p:txBody>
            <a:bodyPr lIns="68580" tIns="34290" rIns="68580" bIns="34290">
              <a:normAutofit/>
            </a:bodyPr>
            <a:lstStyle/>
            <a:p>
              <a:pPr fontAlgn="auto">
                <a:defRPr/>
              </a:pPr>
              <a:endParaRPr lang="zh-CN" altLang="en-US" sz="1400" noProof="1">
                <a:cs typeface="+mn-ea"/>
                <a:sym typeface="+mn-lt"/>
              </a:endParaRPr>
            </a:p>
          </p:txBody>
        </p:sp>
        <p:sp>
          <p:nvSpPr>
            <p:cNvPr id="57" name="Freeform 61"/>
            <p:cNvSpPr/>
            <p:nvPr/>
          </p:nvSpPr>
          <p:spPr bwMode="auto">
            <a:xfrm>
              <a:off x="5573499" y="7183618"/>
              <a:ext cx="327184" cy="481840"/>
            </a:xfrm>
            <a:custGeom>
              <a:avLst/>
              <a:gdLst>
                <a:gd name="T0" fmla="*/ 5 w 87"/>
                <a:gd name="T1" fmla="*/ 128 h 128"/>
                <a:gd name="T2" fmla="*/ 2 w 87"/>
                <a:gd name="T3" fmla="*/ 128 h 128"/>
                <a:gd name="T4" fmla="*/ 1 w 87"/>
                <a:gd name="T5" fmla="*/ 122 h 128"/>
                <a:gd name="T6" fmla="*/ 79 w 87"/>
                <a:gd name="T7" fmla="*/ 2 h 128"/>
                <a:gd name="T8" fmla="*/ 85 w 87"/>
                <a:gd name="T9" fmla="*/ 1 h 128"/>
                <a:gd name="T10" fmla="*/ 86 w 87"/>
                <a:gd name="T11" fmla="*/ 6 h 128"/>
                <a:gd name="T12" fmla="*/ 7 w 87"/>
                <a:gd name="T13" fmla="*/ 126 h 128"/>
                <a:gd name="T14" fmla="*/ 5 w 87"/>
                <a:gd name="T15" fmla="*/ 128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7" h="128">
                  <a:moveTo>
                    <a:pt x="5" y="128"/>
                  </a:moveTo>
                  <a:cubicBezTo>
                    <a:pt x="4" y="128"/>
                    <a:pt x="3" y="128"/>
                    <a:pt x="2" y="128"/>
                  </a:cubicBezTo>
                  <a:cubicBezTo>
                    <a:pt x="0" y="126"/>
                    <a:pt x="0" y="124"/>
                    <a:pt x="1" y="122"/>
                  </a:cubicBezTo>
                  <a:cubicBezTo>
                    <a:pt x="27" y="82"/>
                    <a:pt x="53" y="42"/>
                    <a:pt x="79" y="2"/>
                  </a:cubicBezTo>
                  <a:cubicBezTo>
                    <a:pt x="81" y="1"/>
                    <a:pt x="83" y="0"/>
                    <a:pt x="85" y="1"/>
                  </a:cubicBezTo>
                  <a:cubicBezTo>
                    <a:pt x="86" y="2"/>
                    <a:pt x="87" y="5"/>
                    <a:pt x="86" y="6"/>
                  </a:cubicBezTo>
                  <a:cubicBezTo>
                    <a:pt x="59" y="46"/>
                    <a:pt x="33" y="86"/>
                    <a:pt x="7" y="126"/>
                  </a:cubicBezTo>
                  <a:cubicBezTo>
                    <a:pt x="7" y="127"/>
                    <a:pt x="6" y="128"/>
                    <a:pt x="5" y="128"/>
                  </a:cubicBezTo>
                  <a:close/>
                </a:path>
              </a:pathLst>
            </a:custGeom>
            <a:solidFill>
              <a:srgbClr val="E09531"/>
            </a:solidFill>
            <a:ln>
              <a:noFill/>
            </a:ln>
          </p:spPr>
          <p:txBody>
            <a:bodyPr lIns="68580" tIns="34290" rIns="68580" bIns="34290">
              <a:normAutofit/>
            </a:bodyPr>
            <a:lstStyle/>
            <a:p>
              <a:pPr fontAlgn="auto">
                <a:defRPr/>
              </a:pPr>
              <a:endParaRPr lang="zh-CN" altLang="en-US" sz="1400" noProof="1">
                <a:cs typeface="+mn-ea"/>
                <a:sym typeface="+mn-lt"/>
              </a:endParaRPr>
            </a:p>
          </p:txBody>
        </p:sp>
        <p:sp>
          <p:nvSpPr>
            <p:cNvPr id="58" name="Freeform 62"/>
            <p:cNvSpPr/>
            <p:nvPr/>
          </p:nvSpPr>
          <p:spPr bwMode="auto">
            <a:xfrm>
              <a:off x="5782220" y="7367477"/>
              <a:ext cx="160772" cy="228240"/>
            </a:xfrm>
            <a:custGeom>
              <a:avLst/>
              <a:gdLst>
                <a:gd name="T0" fmla="*/ 5 w 42"/>
                <a:gd name="T1" fmla="*/ 61 h 61"/>
                <a:gd name="T2" fmla="*/ 2 w 42"/>
                <a:gd name="T3" fmla="*/ 60 h 61"/>
                <a:gd name="T4" fmla="*/ 1 w 42"/>
                <a:gd name="T5" fmla="*/ 55 h 61"/>
                <a:gd name="T6" fmla="*/ 35 w 42"/>
                <a:gd name="T7" fmla="*/ 2 h 61"/>
                <a:gd name="T8" fmla="*/ 40 w 42"/>
                <a:gd name="T9" fmla="*/ 1 h 61"/>
                <a:gd name="T10" fmla="*/ 41 w 42"/>
                <a:gd name="T11" fmla="*/ 6 h 61"/>
                <a:gd name="T12" fmla="*/ 7 w 42"/>
                <a:gd name="T13" fmla="*/ 59 h 61"/>
                <a:gd name="T14" fmla="*/ 5 w 42"/>
                <a:gd name="T15" fmla="*/ 61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2" h="61">
                  <a:moveTo>
                    <a:pt x="5" y="61"/>
                  </a:moveTo>
                  <a:cubicBezTo>
                    <a:pt x="4" y="61"/>
                    <a:pt x="3" y="61"/>
                    <a:pt x="2" y="60"/>
                  </a:cubicBezTo>
                  <a:cubicBezTo>
                    <a:pt x="0" y="59"/>
                    <a:pt x="0" y="57"/>
                    <a:pt x="1" y="55"/>
                  </a:cubicBezTo>
                  <a:cubicBezTo>
                    <a:pt x="12" y="37"/>
                    <a:pt x="24" y="20"/>
                    <a:pt x="35" y="2"/>
                  </a:cubicBezTo>
                  <a:cubicBezTo>
                    <a:pt x="36" y="1"/>
                    <a:pt x="39" y="0"/>
                    <a:pt x="40" y="1"/>
                  </a:cubicBezTo>
                  <a:cubicBezTo>
                    <a:pt x="42" y="2"/>
                    <a:pt x="42" y="4"/>
                    <a:pt x="41" y="6"/>
                  </a:cubicBezTo>
                  <a:cubicBezTo>
                    <a:pt x="30" y="24"/>
                    <a:pt x="18" y="41"/>
                    <a:pt x="7" y="59"/>
                  </a:cubicBezTo>
                  <a:cubicBezTo>
                    <a:pt x="7" y="60"/>
                    <a:pt x="6" y="60"/>
                    <a:pt x="5" y="61"/>
                  </a:cubicBezTo>
                  <a:close/>
                </a:path>
              </a:pathLst>
            </a:custGeom>
            <a:solidFill>
              <a:srgbClr val="E09531"/>
            </a:solidFill>
            <a:ln>
              <a:noFill/>
            </a:ln>
          </p:spPr>
          <p:txBody>
            <a:bodyPr lIns="68580" tIns="34290" rIns="68580" bIns="34290">
              <a:normAutofit fontScale="55000" lnSpcReduction="20000"/>
            </a:bodyPr>
            <a:lstStyle/>
            <a:p>
              <a:pPr fontAlgn="auto">
                <a:defRPr/>
              </a:pPr>
              <a:endParaRPr lang="zh-CN" altLang="en-US" sz="1400" noProof="1">
                <a:cs typeface="+mn-ea"/>
                <a:sym typeface="+mn-lt"/>
              </a:endParaRPr>
            </a:p>
          </p:txBody>
        </p:sp>
        <p:sp>
          <p:nvSpPr>
            <p:cNvPr id="59" name="Freeform 63"/>
            <p:cNvSpPr/>
            <p:nvPr/>
          </p:nvSpPr>
          <p:spPr bwMode="auto">
            <a:xfrm>
              <a:off x="4882465" y="6555957"/>
              <a:ext cx="284875" cy="228240"/>
            </a:xfrm>
            <a:custGeom>
              <a:avLst/>
              <a:gdLst>
                <a:gd name="T0" fmla="*/ 73 w 76"/>
                <a:gd name="T1" fmla="*/ 60 h 61"/>
                <a:gd name="T2" fmla="*/ 70 w 76"/>
                <a:gd name="T3" fmla="*/ 60 h 61"/>
                <a:gd name="T4" fmla="*/ 2 w 76"/>
                <a:gd name="T5" fmla="*/ 8 h 61"/>
                <a:gd name="T6" fmla="*/ 1 w 76"/>
                <a:gd name="T7" fmla="*/ 2 h 61"/>
                <a:gd name="T8" fmla="*/ 7 w 76"/>
                <a:gd name="T9" fmla="*/ 2 h 61"/>
                <a:gd name="T10" fmla="*/ 74 w 76"/>
                <a:gd name="T11" fmla="*/ 54 h 61"/>
                <a:gd name="T12" fmla="*/ 75 w 76"/>
                <a:gd name="T13" fmla="*/ 59 h 61"/>
                <a:gd name="T14" fmla="*/ 73 w 76"/>
                <a:gd name="T15" fmla="*/ 60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6" h="61">
                  <a:moveTo>
                    <a:pt x="73" y="60"/>
                  </a:moveTo>
                  <a:cubicBezTo>
                    <a:pt x="72" y="61"/>
                    <a:pt x="71" y="60"/>
                    <a:pt x="70" y="60"/>
                  </a:cubicBezTo>
                  <a:cubicBezTo>
                    <a:pt x="2" y="8"/>
                    <a:pt x="2" y="8"/>
                    <a:pt x="2" y="8"/>
                  </a:cubicBezTo>
                  <a:cubicBezTo>
                    <a:pt x="0" y="6"/>
                    <a:pt x="0" y="4"/>
                    <a:pt x="1" y="2"/>
                  </a:cubicBezTo>
                  <a:cubicBezTo>
                    <a:pt x="3" y="1"/>
                    <a:pt x="5" y="0"/>
                    <a:pt x="7" y="2"/>
                  </a:cubicBezTo>
                  <a:cubicBezTo>
                    <a:pt x="74" y="54"/>
                    <a:pt x="74" y="54"/>
                    <a:pt x="74" y="54"/>
                  </a:cubicBezTo>
                  <a:cubicBezTo>
                    <a:pt x="76" y="55"/>
                    <a:pt x="76" y="57"/>
                    <a:pt x="75" y="59"/>
                  </a:cubicBezTo>
                  <a:cubicBezTo>
                    <a:pt x="75" y="60"/>
                    <a:pt x="74" y="60"/>
                    <a:pt x="73" y="60"/>
                  </a:cubicBezTo>
                  <a:close/>
                </a:path>
              </a:pathLst>
            </a:custGeom>
            <a:solidFill>
              <a:srgbClr val="E09531"/>
            </a:solidFill>
            <a:ln>
              <a:noFill/>
            </a:ln>
          </p:spPr>
          <p:txBody>
            <a:bodyPr lIns="68580" tIns="34290" rIns="68580" bIns="34290">
              <a:normAutofit fontScale="60000" lnSpcReduction="20000"/>
            </a:bodyPr>
            <a:lstStyle/>
            <a:p>
              <a:pPr fontAlgn="auto">
                <a:defRPr/>
              </a:pPr>
              <a:endParaRPr lang="zh-CN" altLang="en-US" sz="1400" noProof="1">
                <a:cs typeface="+mn-ea"/>
                <a:sym typeface="+mn-lt"/>
              </a:endParaRPr>
            </a:p>
          </p:txBody>
        </p:sp>
        <p:sp>
          <p:nvSpPr>
            <p:cNvPr id="60" name="Freeform 64"/>
            <p:cNvSpPr/>
            <p:nvPr/>
          </p:nvSpPr>
          <p:spPr bwMode="auto">
            <a:xfrm>
              <a:off x="4944517" y="6507351"/>
              <a:ext cx="163592" cy="327566"/>
            </a:xfrm>
            <a:custGeom>
              <a:avLst/>
              <a:gdLst>
                <a:gd name="T0" fmla="*/ 5 w 43"/>
                <a:gd name="T1" fmla="*/ 86 h 87"/>
                <a:gd name="T2" fmla="*/ 2 w 43"/>
                <a:gd name="T3" fmla="*/ 86 h 87"/>
                <a:gd name="T4" fmla="*/ 1 w 43"/>
                <a:gd name="T5" fmla="*/ 81 h 87"/>
                <a:gd name="T6" fmla="*/ 35 w 43"/>
                <a:gd name="T7" fmla="*/ 3 h 87"/>
                <a:gd name="T8" fmla="*/ 40 w 43"/>
                <a:gd name="T9" fmla="*/ 1 h 87"/>
                <a:gd name="T10" fmla="*/ 42 w 43"/>
                <a:gd name="T11" fmla="*/ 6 h 87"/>
                <a:gd name="T12" fmla="*/ 7 w 43"/>
                <a:gd name="T13" fmla="*/ 84 h 87"/>
                <a:gd name="T14" fmla="*/ 5 w 43"/>
                <a:gd name="T15" fmla="*/ 86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3" h="87">
                  <a:moveTo>
                    <a:pt x="5" y="86"/>
                  </a:moveTo>
                  <a:cubicBezTo>
                    <a:pt x="4" y="87"/>
                    <a:pt x="3" y="86"/>
                    <a:pt x="2" y="86"/>
                  </a:cubicBezTo>
                  <a:cubicBezTo>
                    <a:pt x="1" y="85"/>
                    <a:pt x="0" y="83"/>
                    <a:pt x="1" y="81"/>
                  </a:cubicBezTo>
                  <a:cubicBezTo>
                    <a:pt x="35" y="3"/>
                    <a:pt x="35" y="3"/>
                    <a:pt x="35" y="3"/>
                  </a:cubicBezTo>
                  <a:cubicBezTo>
                    <a:pt x="36" y="1"/>
                    <a:pt x="38" y="0"/>
                    <a:pt x="40" y="1"/>
                  </a:cubicBezTo>
                  <a:cubicBezTo>
                    <a:pt x="42" y="2"/>
                    <a:pt x="43" y="4"/>
                    <a:pt x="42" y="6"/>
                  </a:cubicBezTo>
                  <a:cubicBezTo>
                    <a:pt x="7" y="84"/>
                    <a:pt x="7" y="84"/>
                    <a:pt x="7" y="84"/>
                  </a:cubicBezTo>
                  <a:cubicBezTo>
                    <a:pt x="7" y="85"/>
                    <a:pt x="6" y="86"/>
                    <a:pt x="5" y="86"/>
                  </a:cubicBezTo>
                  <a:close/>
                </a:path>
              </a:pathLst>
            </a:custGeom>
            <a:solidFill>
              <a:srgbClr val="E09531"/>
            </a:solidFill>
            <a:ln>
              <a:noFill/>
            </a:ln>
          </p:spPr>
          <p:txBody>
            <a:bodyPr lIns="68580" tIns="34290" rIns="68580" bIns="34290">
              <a:normAutofit fontScale="92500" lnSpcReduction="20000"/>
            </a:bodyPr>
            <a:lstStyle/>
            <a:p>
              <a:pPr fontAlgn="auto">
                <a:defRPr/>
              </a:pPr>
              <a:endParaRPr lang="zh-CN" altLang="en-US" sz="1400" noProof="1">
                <a:cs typeface="+mn-ea"/>
                <a:sym typeface="+mn-lt"/>
              </a:endParaRPr>
            </a:p>
          </p:txBody>
        </p:sp>
        <p:sp>
          <p:nvSpPr>
            <p:cNvPr id="61" name="Freeform 65"/>
            <p:cNvSpPr/>
            <p:nvPr/>
          </p:nvSpPr>
          <p:spPr bwMode="auto">
            <a:xfrm>
              <a:off x="5074263" y="6507351"/>
              <a:ext cx="287696" cy="228240"/>
            </a:xfrm>
            <a:custGeom>
              <a:avLst/>
              <a:gdLst>
                <a:gd name="T0" fmla="*/ 73 w 77"/>
                <a:gd name="T1" fmla="*/ 60 h 61"/>
                <a:gd name="T2" fmla="*/ 70 w 77"/>
                <a:gd name="T3" fmla="*/ 60 h 61"/>
                <a:gd name="T4" fmla="*/ 2 w 77"/>
                <a:gd name="T5" fmla="*/ 7 h 61"/>
                <a:gd name="T6" fmla="*/ 2 w 77"/>
                <a:gd name="T7" fmla="*/ 2 h 61"/>
                <a:gd name="T8" fmla="*/ 7 w 77"/>
                <a:gd name="T9" fmla="*/ 2 h 61"/>
                <a:gd name="T10" fmla="*/ 75 w 77"/>
                <a:gd name="T11" fmla="*/ 54 h 61"/>
                <a:gd name="T12" fmla="*/ 75 w 77"/>
                <a:gd name="T13" fmla="*/ 59 h 61"/>
                <a:gd name="T14" fmla="*/ 73 w 77"/>
                <a:gd name="T15" fmla="*/ 60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7" h="61">
                  <a:moveTo>
                    <a:pt x="73" y="60"/>
                  </a:moveTo>
                  <a:cubicBezTo>
                    <a:pt x="72" y="61"/>
                    <a:pt x="71" y="60"/>
                    <a:pt x="70" y="60"/>
                  </a:cubicBezTo>
                  <a:cubicBezTo>
                    <a:pt x="2" y="7"/>
                    <a:pt x="2" y="7"/>
                    <a:pt x="2" y="7"/>
                  </a:cubicBezTo>
                  <a:cubicBezTo>
                    <a:pt x="1" y="6"/>
                    <a:pt x="0" y="4"/>
                    <a:pt x="2" y="2"/>
                  </a:cubicBezTo>
                  <a:cubicBezTo>
                    <a:pt x="3" y="1"/>
                    <a:pt x="5" y="0"/>
                    <a:pt x="7" y="2"/>
                  </a:cubicBezTo>
                  <a:cubicBezTo>
                    <a:pt x="75" y="54"/>
                    <a:pt x="75" y="54"/>
                    <a:pt x="75" y="54"/>
                  </a:cubicBezTo>
                  <a:cubicBezTo>
                    <a:pt x="76" y="55"/>
                    <a:pt x="77" y="57"/>
                    <a:pt x="75" y="59"/>
                  </a:cubicBezTo>
                  <a:cubicBezTo>
                    <a:pt x="75" y="60"/>
                    <a:pt x="74" y="60"/>
                    <a:pt x="73" y="60"/>
                  </a:cubicBezTo>
                  <a:close/>
                </a:path>
              </a:pathLst>
            </a:custGeom>
            <a:solidFill>
              <a:srgbClr val="E09531"/>
            </a:solidFill>
            <a:ln>
              <a:noFill/>
            </a:ln>
          </p:spPr>
          <p:txBody>
            <a:bodyPr lIns="68580" tIns="34290" rIns="68580" bIns="34290">
              <a:normAutofit fontScale="60000" lnSpcReduction="20000"/>
            </a:bodyPr>
            <a:lstStyle/>
            <a:p>
              <a:pPr fontAlgn="auto">
                <a:defRPr/>
              </a:pPr>
              <a:endParaRPr lang="zh-CN" altLang="en-US" sz="1400" noProof="1">
                <a:cs typeface="+mn-ea"/>
                <a:sym typeface="+mn-lt"/>
              </a:endParaRPr>
            </a:p>
          </p:txBody>
        </p:sp>
        <p:sp>
          <p:nvSpPr>
            <p:cNvPr id="62" name="Freeform 66"/>
            <p:cNvSpPr/>
            <p:nvPr/>
          </p:nvSpPr>
          <p:spPr bwMode="auto">
            <a:xfrm>
              <a:off x="5136315" y="6458744"/>
              <a:ext cx="163592" cy="323340"/>
            </a:xfrm>
            <a:custGeom>
              <a:avLst/>
              <a:gdLst>
                <a:gd name="T0" fmla="*/ 5 w 43"/>
                <a:gd name="T1" fmla="*/ 86 h 86"/>
                <a:gd name="T2" fmla="*/ 3 w 43"/>
                <a:gd name="T3" fmla="*/ 86 h 86"/>
                <a:gd name="T4" fmla="*/ 1 w 43"/>
                <a:gd name="T5" fmla="*/ 81 h 86"/>
                <a:gd name="T6" fmla="*/ 35 w 43"/>
                <a:gd name="T7" fmla="*/ 3 h 86"/>
                <a:gd name="T8" fmla="*/ 40 w 43"/>
                <a:gd name="T9" fmla="*/ 1 h 86"/>
                <a:gd name="T10" fmla="*/ 42 w 43"/>
                <a:gd name="T11" fmla="*/ 6 h 86"/>
                <a:gd name="T12" fmla="*/ 8 w 43"/>
                <a:gd name="T13" fmla="*/ 84 h 86"/>
                <a:gd name="T14" fmla="*/ 5 w 43"/>
                <a:gd name="T15" fmla="*/ 86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3" h="86">
                  <a:moveTo>
                    <a:pt x="5" y="86"/>
                  </a:moveTo>
                  <a:cubicBezTo>
                    <a:pt x="4" y="86"/>
                    <a:pt x="3" y="86"/>
                    <a:pt x="3" y="86"/>
                  </a:cubicBezTo>
                  <a:cubicBezTo>
                    <a:pt x="1" y="85"/>
                    <a:pt x="0" y="83"/>
                    <a:pt x="1" y="81"/>
                  </a:cubicBezTo>
                  <a:cubicBezTo>
                    <a:pt x="35" y="3"/>
                    <a:pt x="35" y="3"/>
                    <a:pt x="35" y="3"/>
                  </a:cubicBezTo>
                  <a:cubicBezTo>
                    <a:pt x="36" y="1"/>
                    <a:pt x="38" y="0"/>
                    <a:pt x="40" y="1"/>
                  </a:cubicBezTo>
                  <a:cubicBezTo>
                    <a:pt x="42" y="2"/>
                    <a:pt x="43" y="4"/>
                    <a:pt x="42" y="6"/>
                  </a:cubicBezTo>
                  <a:cubicBezTo>
                    <a:pt x="8" y="84"/>
                    <a:pt x="8" y="84"/>
                    <a:pt x="8" y="84"/>
                  </a:cubicBezTo>
                  <a:cubicBezTo>
                    <a:pt x="7" y="85"/>
                    <a:pt x="6" y="86"/>
                    <a:pt x="5" y="86"/>
                  </a:cubicBezTo>
                </a:path>
              </a:pathLst>
            </a:custGeom>
            <a:solidFill>
              <a:srgbClr val="E09531"/>
            </a:solidFill>
            <a:ln>
              <a:noFill/>
            </a:ln>
          </p:spPr>
          <p:txBody>
            <a:bodyPr lIns="68580" tIns="34290" rIns="68580" bIns="34290">
              <a:normAutofit fontScale="92500" lnSpcReduction="20000"/>
            </a:bodyPr>
            <a:lstStyle/>
            <a:p>
              <a:pPr fontAlgn="auto">
                <a:defRPr/>
              </a:pPr>
              <a:endParaRPr lang="zh-CN" altLang="en-US" sz="1400" noProof="1">
                <a:cs typeface="+mn-ea"/>
                <a:sym typeface="+mn-lt"/>
              </a:endParaRPr>
            </a:p>
          </p:txBody>
        </p:sp>
        <p:sp>
          <p:nvSpPr>
            <p:cNvPr id="63" name="Freeform 67"/>
            <p:cNvSpPr/>
            <p:nvPr/>
          </p:nvSpPr>
          <p:spPr bwMode="auto">
            <a:xfrm>
              <a:off x="5268880" y="6458744"/>
              <a:ext cx="284876" cy="224013"/>
            </a:xfrm>
            <a:custGeom>
              <a:avLst/>
              <a:gdLst>
                <a:gd name="T0" fmla="*/ 72 w 76"/>
                <a:gd name="T1" fmla="*/ 60 h 60"/>
                <a:gd name="T2" fmla="*/ 69 w 76"/>
                <a:gd name="T3" fmla="*/ 60 h 60"/>
                <a:gd name="T4" fmla="*/ 1 w 76"/>
                <a:gd name="T5" fmla="*/ 7 h 60"/>
                <a:gd name="T6" fmla="*/ 1 w 76"/>
                <a:gd name="T7" fmla="*/ 2 h 60"/>
                <a:gd name="T8" fmla="*/ 6 w 76"/>
                <a:gd name="T9" fmla="*/ 1 h 60"/>
                <a:gd name="T10" fmla="*/ 74 w 76"/>
                <a:gd name="T11" fmla="*/ 54 h 60"/>
                <a:gd name="T12" fmla="*/ 75 w 76"/>
                <a:gd name="T13" fmla="*/ 59 h 60"/>
                <a:gd name="T14" fmla="*/ 72 w 76"/>
                <a:gd name="T15" fmla="*/ 6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6" h="60">
                  <a:moveTo>
                    <a:pt x="72" y="60"/>
                  </a:moveTo>
                  <a:cubicBezTo>
                    <a:pt x="71" y="60"/>
                    <a:pt x="70" y="60"/>
                    <a:pt x="69" y="60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0" y="6"/>
                    <a:pt x="0" y="4"/>
                    <a:pt x="1" y="2"/>
                  </a:cubicBezTo>
                  <a:cubicBezTo>
                    <a:pt x="2" y="1"/>
                    <a:pt x="4" y="0"/>
                    <a:pt x="6" y="1"/>
                  </a:cubicBezTo>
                  <a:cubicBezTo>
                    <a:pt x="74" y="54"/>
                    <a:pt x="74" y="54"/>
                    <a:pt x="74" y="54"/>
                  </a:cubicBezTo>
                  <a:cubicBezTo>
                    <a:pt x="75" y="55"/>
                    <a:pt x="76" y="57"/>
                    <a:pt x="75" y="59"/>
                  </a:cubicBezTo>
                  <a:cubicBezTo>
                    <a:pt x="74" y="60"/>
                    <a:pt x="73" y="60"/>
                    <a:pt x="72" y="60"/>
                  </a:cubicBezTo>
                </a:path>
              </a:pathLst>
            </a:custGeom>
            <a:solidFill>
              <a:srgbClr val="E09531"/>
            </a:solidFill>
            <a:ln>
              <a:noFill/>
            </a:ln>
          </p:spPr>
          <p:txBody>
            <a:bodyPr lIns="68580" tIns="34290" rIns="68580" bIns="34290">
              <a:normAutofit fontScale="60000" lnSpcReduction="20000"/>
            </a:bodyPr>
            <a:lstStyle/>
            <a:p>
              <a:pPr fontAlgn="auto">
                <a:defRPr/>
              </a:pPr>
              <a:endParaRPr lang="zh-CN" altLang="en-US" sz="1400" noProof="1">
                <a:cs typeface="+mn-ea"/>
                <a:sym typeface="+mn-lt"/>
              </a:endParaRPr>
            </a:p>
          </p:txBody>
        </p:sp>
        <p:sp>
          <p:nvSpPr>
            <p:cNvPr id="64" name="Freeform 68"/>
            <p:cNvSpPr/>
            <p:nvPr/>
          </p:nvSpPr>
          <p:spPr bwMode="auto">
            <a:xfrm>
              <a:off x="5328112" y="6410138"/>
              <a:ext cx="163592" cy="323339"/>
            </a:xfrm>
            <a:custGeom>
              <a:avLst/>
              <a:gdLst>
                <a:gd name="T0" fmla="*/ 5 w 43"/>
                <a:gd name="T1" fmla="*/ 86 h 86"/>
                <a:gd name="T2" fmla="*/ 3 w 43"/>
                <a:gd name="T3" fmla="*/ 86 h 86"/>
                <a:gd name="T4" fmla="*/ 1 w 43"/>
                <a:gd name="T5" fmla="*/ 81 h 86"/>
                <a:gd name="T6" fmla="*/ 35 w 43"/>
                <a:gd name="T7" fmla="*/ 3 h 86"/>
                <a:gd name="T8" fmla="*/ 40 w 43"/>
                <a:gd name="T9" fmla="*/ 1 h 86"/>
                <a:gd name="T10" fmla="*/ 42 w 43"/>
                <a:gd name="T11" fmla="*/ 6 h 86"/>
                <a:gd name="T12" fmla="*/ 8 w 43"/>
                <a:gd name="T13" fmla="*/ 84 h 86"/>
                <a:gd name="T14" fmla="*/ 5 w 43"/>
                <a:gd name="T15" fmla="*/ 86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3" h="86">
                  <a:moveTo>
                    <a:pt x="5" y="86"/>
                  </a:moveTo>
                  <a:cubicBezTo>
                    <a:pt x="4" y="86"/>
                    <a:pt x="4" y="86"/>
                    <a:pt x="3" y="86"/>
                  </a:cubicBezTo>
                  <a:cubicBezTo>
                    <a:pt x="1" y="85"/>
                    <a:pt x="0" y="83"/>
                    <a:pt x="1" y="81"/>
                  </a:cubicBezTo>
                  <a:cubicBezTo>
                    <a:pt x="35" y="3"/>
                    <a:pt x="35" y="3"/>
                    <a:pt x="35" y="3"/>
                  </a:cubicBezTo>
                  <a:cubicBezTo>
                    <a:pt x="36" y="1"/>
                    <a:pt x="39" y="0"/>
                    <a:pt x="40" y="1"/>
                  </a:cubicBezTo>
                  <a:cubicBezTo>
                    <a:pt x="42" y="2"/>
                    <a:pt x="43" y="4"/>
                    <a:pt x="42" y="6"/>
                  </a:cubicBezTo>
                  <a:cubicBezTo>
                    <a:pt x="8" y="84"/>
                    <a:pt x="8" y="84"/>
                    <a:pt x="8" y="84"/>
                  </a:cubicBezTo>
                  <a:cubicBezTo>
                    <a:pt x="7" y="85"/>
                    <a:pt x="6" y="86"/>
                    <a:pt x="5" y="86"/>
                  </a:cubicBezTo>
                </a:path>
              </a:pathLst>
            </a:custGeom>
            <a:solidFill>
              <a:srgbClr val="E09531"/>
            </a:solidFill>
            <a:ln>
              <a:noFill/>
            </a:ln>
          </p:spPr>
          <p:txBody>
            <a:bodyPr lIns="68580" tIns="34290" rIns="68580" bIns="34290">
              <a:normAutofit fontScale="92500" lnSpcReduction="20000"/>
            </a:bodyPr>
            <a:lstStyle/>
            <a:p>
              <a:pPr fontAlgn="auto">
                <a:defRPr/>
              </a:pPr>
              <a:endParaRPr lang="zh-CN" altLang="en-US" sz="1400" noProof="1">
                <a:cs typeface="+mn-ea"/>
                <a:sym typeface="+mn-lt"/>
              </a:endParaRPr>
            </a:p>
          </p:txBody>
        </p:sp>
        <p:sp>
          <p:nvSpPr>
            <p:cNvPr id="65" name="Freeform 69"/>
            <p:cNvSpPr/>
            <p:nvPr/>
          </p:nvSpPr>
          <p:spPr bwMode="auto">
            <a:xfrm>
              <a:off x="5460677" y="6410138"/>
              <a:ext cx="284876" cy="226126"/>
            </a:xfrm>
            <a:custGeom>
              <a:avLst/>
              <a:gdLst>
                <a:gd name="T0" fmla="*/ 73 w 76"/>
                <a:gd name="T1" fmla="*/ 60 h 60"/>
                <a:gd name="T2" fmla="*/ 69 w 76"/>
                <a:gd name="T3" fmla="*/ 60 h 60"/>
                <a:gd name="T4" fmla="*/ 2 w 76"/>
                <a:gd name="T5" fmla="*/ 7 h 60"/>
                <a:gd name="T6" fmla="*/ 1 w 76"/>
                <a:gd name="T7" fmla="*/ 2 h 60"/>
                <a:gd name="T8" fmla="*/ 6 w 76"/>
                <a:gd name="T9" fmla="*/ 1 h 60"/>
                <a:gd name="T10" fmla="*/ 74 w 76"/>
                <a:gd name="T11" fmla="*/ 54 h 60"/>
                <a:gd name="T12" fmla="*/ 75 w 76"/>
                <a:gd name="T13" fmla="*/ 59 h 60"/>
                <a:gd name="T14" fmla="*/ 73 w 76"/>
                <a:gd name="T15" fmla="*/ 6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6" h="60">
                  <a:moveTo>
                    <a:pt x="73" y="60"/>
                  </a:moveTo>
                  <a:cubicBezTo>
                    <a:pt x="72" y="60"/>
                    <a:pt x="70" y="60"/>
                    <a:pt x="69" y="60"/>
                  </a:cubicBezTo>
                  <a:cubicBezTo>
                    <a:pt x="2" y="7"/>
                    <a:pt x="2" y="7"/>
                    <a:pt x="2" y="7"/>
                  </a:cubicBezTo>
                  <a:cubicBezTo>
                    <a:pt x="0" y="6"/>
                    <a:pt x="0" y="4"/>
                    <a:pt x="1" y="2"/>
                  </a:cubicBezTo>
                  <a:cubicBezTo>
                    <a:pt x="2" y="0"/>
                    <a:pt x="5" y="0"/>
                    <a:pt x="6" y="1"/>
                  </a:cubicBezTo>
                  <a:cubicBezTo>
                    <a:pt x="74" y="54"/>
                    <a:pt x="74" y="54"/>
                    <a:pt x="74" y="54"/>
                  </a:cubicBezTo>
                  <a:cubicBezTo>
                    <a:pt x="76" y="55"/>
                    <a:pt x="76" y="57"/>
                    <a:pt x="75" y="59"/>
                  </a:cubicBezTo>
                  <a:cubicBezTo>
                    <a:pt x="74" y="60"/>
                    <a:pt x="73" y="60"/>
                    <a:pt x="73" y="60"/>
                  </a:cubicBezTo>
                </a:path>
              </a:pathLst>
            </a:custGeom>
            <a:solidFill>
              <a:srgbClr val="E09531"/>
            </a:solidFill>
            <a:ln>
              <a:noFill/>
            </a:ln>
          </p:spPr>
          <p:txBody>
            <a:bodyPr lIns="68580" tIns="34290" rIns="68580" bIns="34290">
              <a:normAutofit fontScale="60000" lnSpcReduction="20000"/>
            </a:bodyPr>
            <a:lstStyle/>
            <a:p>
              <a:pPr fontAlgn="auto">
                <a:defRPr/>
              </a:pPr>
              <a:endParaRPr lang="zh-CN" altLang="en-US" sz="1400" noProof="1">
                <a:cs typeface="+mn-ea"/>
                <a:sym typeface="+mn-lt"/>
              </a:endParaRPr>
            </a:p>
          </p:txBody>
        </p:sp>
        <p:sp>
          <p:nvSpPr>
            <p:cNvPr id="66" name="Freeform 70"/>
            <p:cNvSpPr/>
            <p:nvPr/>
          </p:nvSpPr>
          <p:spPr bwMode="auto">
            <a:xfrm>
              <a:off x="5522729" y="6361531"/>
              <a:ext cx="157951" cy="321226"/>
            </a:xfrm>
            <a:custGeom>
              <a:avLst/>
              <a:gdLst>
                <a:gd name="T0" fmla="*/ 5 w 43"/>
                <a:gd name="T1" fmla="*/ 86 h 86"/>
                <a:gd name="T2" fmla="*/ 3 w 43"/>
                <a:gd name="T3" fmla="*/ 86 h 86"/>
                <a:gd name="T4" fmla="*/ 1 w 43"/>
                <a:gd name="T5" fmla="*/ 81 h 86"/>
                <a:gd name="T6" fmla="*/ 36 w 43"/>
                <a:gd name="T7" fmla="*/ 3 h 86"/>
                <a:gd name="T8" fmla="*/ 41 w 43"/>
                <a:gd name="T9" fmla="*/ 1 h 86"/>
                <a:gd name="T10" fmla="*/ 43 w 43"/>
                <a:gd name="T11" fmla="*/ 6 h 86"/>
                <a:gd name="T12" fmla="*/ 8 w 43"/>
                <a:gd name="T13" fmla="*/ 84 h 86"/>
                <a:gd name="T14" fmla="*/ 5 w 43"/>
                <a:gd name="T15" fmla="*/ 86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3" h="86">
                  <a:moveTo>
                    <a:pt x="5" y="86"/>
                  </a:moveTo>
                  <a:cubicBezTo>
                    <a:pt x="5" y="86"/>
                    <a:pt x="4" y="86"/>
                    <a:pt x="3" y="86"/>
                  </a:cubicBezTo>
                  <a:cubicBezTo>
                    <a:pt x="1" y="85"/>
                    <a:pt x="0" y="83"/>
                    <a:pt x="1" y="81"/>
                  </a:cubicBezTo>
                  <a:cubicBezTo>
                    <a:pt x="36" y="3"/>
                    <a:pt x="36" y="3"/>
                    <a:pt x="36" y="3"/>
                  </a:cubicBezTo>
                  <a:cubicBezTo>
                    <a:pt x="36" y="1"/>
                    <a:pt x="39" y="0"/>
                    <a:pt x="41" y="1"/>
                  </a:cubicBezTo>
                  <a:cubicBezTo>
                    <a:pt x="43" y="2"/>
                    <a:pt x="43" y="4"/>
                    <a:pt x="43" y="6"/>
                  </a:cubicBezTo>
                  <a:cubicBezTo>
                    <a:pt x="8" y="84"/>
                    <a:pt x="8" y="84"/>
                    <a:pt x="8" y="84"/>
                  </a:cubicBezTo>
                  <a:cubicBezTo>
                    <a:pt x="7" y="85"/>
                    <a:pt x="7" y="86"/>
                    <a:pt x="5" y="86"/>
                  </a:cubicBezTo>
                </a:path>
              </a:pathLst>
            </a:custGeom>
            <a:solidFill>
              <a:srgbClr val="E09531"/>
            </a:solidFill>
            <a:ln>
              <a:noFill/>
            </a:ln>
          </p:spPr>
          <p:txBody>
            <a:bodyPr lIns="68580" tIns="34290" rIns="68580" bIns="34290">
              <a:normAutofit fontScale="92500" lnSpcReduction="20000"/>
            </a:bodyPr>
            <a:lstStyle/>
            <a:p>
              <a:pPr fontAlgn="auto">
                <a:defRPr/>
              </a:pPr>
              <a:endParaRPr lang="zh-CN" altLang="en-US" sz="1400" noProof="1">
                <a:cs typeface="+mn-ea"/>
                <a:sym typeface="+mn-lt"/>
              </a:endParaRPr>
            </a:p>
          </p:txBody>
        </p:sp>
        <p:sp>
          <p:nvSpPr>
            <p:cNvPr id="67" name="Freeform 71"/>
            <p:cNvSpPr/>
            <p:nvPr/>
          </p:nvSpPr>
          <p:spPr bwMode="auto">
            <a:xfrm>
              <a:off x="4321175" y="5211878"/>
              <a:ext cx="1771305" cy="1341966"/>
            </a:xfrm>
            <a:custGeom>
              <a:avLst/>
              <a:gdLst>
                <a:gd name="T0" fmla="*/ 411 w 471"/>
                <a:gd name="T1" fmla="*/ 160 h 357"/>
                <a:gd name="T2" fmla="*/ 411 w 471"/>
                <a:gd name="T3" fmla="*/ 159 h 357"/>
                <a:gd name="T4" fmla="*/ 177 w 471"/>
                <a:gd name="T5" fmla="*/ 26 h 357"/>
                <a:gd name="T6" fmla="*/ 35 w 471"/>
                <a:gd name="T7" fmla="*/ 255 h 357"/>
                <a:gd name="T8" fmla="*/ 35 w 471"/>
                <a:gd name="T9" fmla="*/ 256 h 357"/>
                <a:gd name="T10" fmla="*/ 6 w 471"/>
                <a:gd name="T11" fmla="*/ 314 h 357"/>
                <a:gd name="T12" fmla="*/ 67 w 471"/>
                <a:gd name="T13" fmla="*/ 350 h 357"/>
                <a:gd name="T14" fmla="*/ 428 w 471"/>
                <a:gd name="T15" fmla="*/ 258 h 357"/>
                <a:gd name="T16" fmla="*/ 464 w 471"/>
                <a:gd name="T17" fmla="*/ 197 h 357"/>
                <a:gd name="T18" fmla="*/ 411 w 471"/>
                <a:gd name="T19" fmla="*/ 160 h 3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71" h="357">
                  <a:moveTo>
                    <a:pt x="411" y="160"/>
                  </a:moveTo>
                  <a:cubicBezTo>
                    <a:pt x="411" y="159"/>
                    <a:pt x="411" y="159"/>
                    <a:pt x="411" y="159"/>
                  </a:cubicBezTo>
                  <a:cubicBezTo>
                    <a:pt x="386" y="59"/>
                    <a:pt x="281" y="0"/>
                    <a:pt x="177" y="26"/>
                  </a:cubicBezTo>
                  <a:cubicBezTo>
                    <a:pt x="73" y="53"/>
                    <a:pt x="9" y="155"/>
                    <a:pt x="35" y="255"/>
                  </a:cubicBezTo>
                  <a:cubicBezTo>
                    <a:pt x="35" y="256"/>
                    <a:pt x="35" y="256"/>
                    <a:pt x="35" y="256"/>
                  </a:cubicBezTo>
                  <a:cubicBezTo>
                    <a:pt x="13" y="266"/>
                    <a:pt x="0" y="290"/>
                    <a:pt x="6" y="314"/>
                  </a:cubicBezTo>
                  <a:cubicBezTo>
                    <a:pt x="13" y="340"/>
                    <a:pt x="40" y="357"/>
                    <a:pt x="67" y="350"/>
                  </a:cubicBezTo>
                  <a:cubicBezTo>
                    <a:pt x="428" y="258"/>
                    <a:pt x="428" y="258"/>
                    <a:pt x="428" y="258"/>
                  </a:cubicBezTo>
                  <a:cubicBezTo>
                    <a:pt x="455" y="251"/>
                    <a:pt x="471" y="224"/>
                    <a:pt x="464" y="197"/>
                  </a:cubicBezTo>
                  <a:cubicBezTo>
                    <a:pt x="458" y="173"/>
                    <a:pt x="435" y="158"/>
                    <a:pt x="411" y="160"/>
                  </a:cubicBez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txBody>
            <a:bodyPr lIns="68580" tIns="34290" rIns="68580" bIns="34290">
              <a:normAutofit/>
            </a:bodyPr>
            <a:lstStyle/>
            <a:p>
              <a:pPr fontAlgn="auto">
                <a:defRPr/>
              </a:pPr>
              <a:endParaRPr lang="zh-CN" altLang="en-US" sz="1400" noProof="1">
                <a:cs typeface="+mn-ea"/>
                <a:sym typeface="+mn-lt"/>
              </a:endParaRPr>
            </a:p>
          </p:txBody>
        </p:sp>
        <p:sp>
          <p:nvSpPr>
            <p:cNvPr id="68" name="Freeform 72"/>
            <p:cNvSpPr/>
            <p:nvPr/>
          </p:nvSpPr>
          <p:spPr bwMode="auto">
            <a:xfrm>
              <a:off x="5328112" y="6927904"/>
              <a:ext cx="1125399" cy="1039759"/>
            </a:xfrm>
            <a:custGeom>
              <a:avLst/>
              <a:gdLst>
                <a:gd name="T0" fmla="*/ 299 w 299"/>
                <a:gd name="T1" fmla="*/ 0 h 277"/>
                <a:gd name="T2" fmla="*/ 0 w 299"/>
                <a:gd name="T3" fmla="*/ 0 h 277"/>
                <a:gd name="T4" fmla="*/ 13 w 299"/>
                <a:gd name="T5" fmla="*/ 265 h 277"/>
                <a:gd name="T6" fmla="*/ 286 w 299"/>
                <a:gd name="T7" fmla="*/ 265 h 277"/>
                <a:gd name="T8" fmla="*/ 299 w 299"/>
                <a:gd name="T9" fmla="*/ 0 h 2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9" h="277">
                  <a:moveTo>
                    <a:pt x="299" y="0"/>
                  </a:moveTo>
                  <a:cubicBezTo>
                    <a:pt x="199" y="0"/>
                    <a:pt x="100" y="0"/>
                    <a:pt x="0" y="0"/>
                  </a:cubicBezTo>
                  <a:cubicBezTo>
                    <a:pt x="4" y="88"/>
                    <a:pt x="9" y="176"/>
                    <a:pt x="13" y="265"/>
                  </a:cubicBezTo>
                  <a:cubicBezTo>
                    <a:pt x="103" y="277"/>
                    <a:pt x="196" y="277"/>
                    <a:pt x="286" y="265"/>
                  </a:cubicBezTo>
                  <a:cubicBezTo>
                    <a:pt x="291" y="176"/>
                    <a:pt x="295" y="88"/>
                    <a:pt x="299" y="0"/>
                  </a:cubicBezTo>
                </a:path>
              </a:pathLst>
            </a:custGeom>
            <a:solidFill>
              <a:srgbClr val="FCCC43"/>
            </a:solidFill>
            <a:ln>
              <a:noFill/>
            </a:ln>
          </p:spPr>
          <p:txBody>
            <a:bodyPr lIns="68580" tIns="34290" rIns="68580" bIns="34290">
              <a:normAutofit/>
            </a:bodyPr>
            <a:lstStyle/>
            <a:p>
              <a:pPr fontAlgn="auto">
                <a:defRPr/>
              </a:pPr>
              <a:endParaRPr lang="zh-CN" altLang="en-US" sz="1400" noProof="1">
                <a:cs typeface="+mn-ea"/>
                <a:sym typeface="+mn-lt"/>
              </a:endParaRPr>
            </a:p>
          </p:txBody>
        </p:sp>
        <p:sp>
          <p:nvSpPr>
            <p:cNvPr id="69" name="Freeform 73"/>
            <p:cNvSpPr/>
            <p:nvPr/>
          </p:nvSpPr>
          <p:spPr bwMode="auto">
            <a:xfrm>
              <a:off x="5895042" y="6919450"/>
              <a:ext cx="132567" cy="8453"/>
            </a:xfrm>
            <a:custGeom>
              <a:avLst/>
              <a:gdLst>
                <a:gd name="T0" fmla="*/ 2 w 35"/>
                <a:gd name="T1" fmla="*/ 0 h 2"/>
                <a:gd name="T2" fmla="*/ 0 w 35"/>
                <a:gd name="T3" fmla="*/ 0 h 2"/>
                <a:gd name="T4" fmla="*/ 0 w 35"/>
                <a:gd name="T5" fmla="*/ 2 h 2"/>
                <a:gd name="T6" fmla="*/ 34 w 35"/>
                <a:gd name="T7" fmla="*/ 2 h 2"/>
                <a:gd name="T8" fmla="*/ 35 w 35"/>
                <a:gd name="T9" fmla="*/ 0 h 2"/>
                <a:gd name="T10" fmla="*/ 2 w 35"/>
                <a:gd name="T11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5" h="2">
                  <a:moveTo>
                    <a:pt x="2" y="0"/>
                  </a:moveTo>
                  <a:cubicBezTo>
                    <a:pt x="2" y="0"/>
                    <a:pt x="1" y="0"/>
                    <a:pt x="0" y="0"/>
                  </a:cubicBezTo>
                  <a:cubicBezTo>
                    <a:pt x="0" y="1"/>
                    <a:pt x="0" y="1"/>
                    <a:pt x="0" y="2"/>
                  </a:cubicBezTo>
                  <a:cubicBezTo>
                    <a:pt x="12" y="2"/>
                    <a:pt x="23" y="2"/>
                    <a:pt x="34" y="2"/>
                  </a:cubicBezTo>
                  <a:cubicBezTo>
                    <a:pt x="35" y="1"/>
                    <a:pt x="35" y="1"/>
                    <a:pt x="35" y="0"/>
                  </a:cubicBezTo>
                  <a:cubicBezTo>
                    <a:pt x="24" y="0"/>
                    <a:pt x="13" y="0"/>
                    <a:pt x="2" y="0"/>
                  </a:cubicBezTo>
                </a:path>
              </a:pathLst>
            </a:custGeom>
            <a:solidFill>
              <a:srgbClr val="D2BF8E"/>
            </a:solidFill>
            <a:ln>
              <a:noFill/>
            </a:ln>
          </p:spPr>
          <p:txBody>
            <a:bodyPr lIns="68580" tIns="34290" rIns="68580" bIns="34290">
              <a:normAutofit fontScale="25000" lnSpcReduction="20000"/>
            </a:bodyPr>
            <a:lstStyle/>
            <a:p>
              <a:pPr fontAlgn="auto">
                <a:defRPr/>
              </a:pPr>
              <a:endParaRPr lang="zh-CN" altLang="en-US" sz="1400" noProof="1">
                <a:cs typeface="+mn-ea"/>
                <a:sym typeface="+mn-lt"/>
              </a:endParaRPr>
            </a:p>
          </p:txBody>
        </p:sp>
        <p:sp>
          <p:nvSpPr>
            <p:cNvPr id="70" name="Freeform 74"/>
            <p:cNvSpPr>
              <a:spLocks noEditPoints="1"/>
            </p:cNvSpPr>
            <p:nvPr/>
          </p:nvSpPr>
          <p:spPr bwMode="auto">
            <a:xfrm>
              <a:off x="6024787" y="6919450"/>
              <a:ext cx="428724" cy="8453"/>
            </a:xfrm>
            <a:custGeom>
              <a:avLst/>
              <a:gdLst>
                <a:gd name="T0" fmla="*/ 114 w 114"/>
                <a:gd name="T1" fmla="*/ 2 h 2"/>
                <a:gd name="T2" fmla="*/ 114 w 114"/>
                <a:gd name="T3" fmla="*/ 2 h 2"/>
                <a:gd name="T4" fmla="*/ 114 w 114"/>
                <a:gd name="T5" fmla="*/ 2 h 2"/>
                <a:gd name="T6" fmla="*/ 114 w 114"/>
                <a:gd name="T7" fmla="*/ 2 h 2"/>
                <a:gd name="T8" fmla="*/ 114 w 114"/>
                <a:gd name="T9" fmla="*/ 2 h 2"/>
                <a:gd name="T10" fmla="*/ 97 w 114"/>
                <a:gd name="T11" fmla="*/ 1 h 2"/>
                <a:gd name="T12" fmla="*/ 98 w 114"/>
                <a:gd name="T13" fmla="*/ 2 h 2"/>
                <a:gd name="T14" fmla="*/ 98 w 114"/>
                <a:gd name="T15" fmla="*/ 2 h 2"/>
                <a:gd name="T16" fmla="*/ 98 w 114"/>
                <a:gd name="T17" fmla="*/ 1 h 2"/>
                <a:gd name="T18" fmla="*/ 97 w 114"/>
                <a:gd name="T19" fmla="*/ 1 h 2"/>
                <a:gd name="T20" fmla="*/ 46 w 114"/>
                <a:gd name="T21" fmla="*/ 1 h 2"/>
                <a:gd name="T22" fmla="*/ 47 w 114"/>
                <a:gd name="T23" fmla="*/ 2 h 2"/>
                <a:gd name="T24" fmla="*/ 88 w 114"/>
                <a:gd name="T25" fmla="*/ 2 h 2"/>
                <a:gd name="T26" fmla="*/ 88 w 114"/>
                <a:gd name="T27" fmla="*/ 1 h 2"/>
                <a:gd name="T28" fmla="*/ 46 w 114"/>
                <a:gd name="T29" fmla="*/ 1 h 2"/>
                <a:gd name="T30" fmla="*/ 26 w 114"/>
                <a:gd name="T31" fmla="*/ 0 h 2"/>
                <a:gd name="T32" fmla="*/ 24 w 114"/>
                <a:gd name="T33" fmla="*/ 2 h 2"/>
                <a:gd name="T34" fmla="*/ 37 w 114"/>
                <a:gd name="T35" fmla="*/ 2 h 2"/>
                <a:gd name="T36" fmla="*/ 37 w 114"/>
                <a:gd name="T37" fmla="*/ 0 h 2"/>
                <a:gd name="T38" fmla="*/ 26 w 114"/>
                <a:gd name="T39" fmla="*/ 0 h 2"/>
                <a:gd name="T40" fmla="*/ 1 w 114"/>
                <a:gd name="T41" fmla="*/ 0 h 2"/>
                <a:gd name="T42" fmla="*/ 0 w 114"/>
                <a:gd name="T43" fmla="*/ 2 h 2"/>
                <a:gd name="T44" fmla="*/ 11 w 114"/>
                <a:gd name="T45" fmla="*/ 2 h 2"/>
                <a:gd name="T46" fmla="*/ 12 w 114"/>
                <a:gd name="T47" fmla="*/ 0 h 2"/>
                <a:gd name="T48" fmla="*/ 1 w 114"/>
                <a:gd name="T4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14" h="2">
                  <a:moveTo>
                    <a:pt x="114" y="2"/>
                  </a:moveTo>
                  <a:cubicBezTo>
                    <a:pt x="114" y="2"/>
                    <a:pt x="114" y="2"/>
                    <a:pt x="114" y="2"/>
                  </a:cubicBezTo>
                  <a:cubicBezTo>
                    <a:pt x="114" y="2"/>
                    <a:pt x="114" y="2"/>
                    <a:pt x="114" y="2"/>
                  </a:cubicBezTo>
                  <a:cubicBezTo>
                    <a:pt x="114" y="2"/>
                    <a:pt x="114" y="2"/>
                    <a:pt x="114" y="2"/>
                  </a:cubicBezTo>
                  <a:cubicBezTo>
                    <a:pt x="114" y="2"/>
                    <a:pt x="114" y="2"/>
                    <a:pt x="114" y="2"/>
                  </a:cubicBezTo>
                  <a:moveTo>
                    <a:pt x="97" y="1"/>
                  </a:moveTo>
                  <a:cubicBezTo>
                    <a:pt x="97" y="2"/>
                    <a:pt x="98" y="2"/>
                    <a:pt x="98" y="2"/>
                  </a:cubicBezTo>
                  <a:cubicBezTo>
                    <a:pt x="98" y="2"/>
                    <a:pt x="98" y="2"/>
                    <a:pt x="98" y="2"/>
                  </a:cubicBezTo>
                  <a:cubicBezTo>
                    <a:pt x="98" y="2"/>
                    <a:pt x="98" y="2"/>
                    <a:pt x="98" y="1"/>
                  </a:cubicBezTo>
                  <a:cubicBezTo>
                    <a:pt x="98" y="1"/>
                    <a:pt x="98" y="1"/>
                    <a:pt x="97" y="1"/>
                  </a:cubicBezTo>
                  <a:moveTo>
                    <a:pt x="46" y="1"/>
                  </a:moveTo>
                  <a:cubicBezTo>
                    <a:pt x="46" y="1"/>
                    <a:pt x="46" y="1"/>
                    <a:pt x="47" y="2"/>
                  </a:cubicBezTo>
                  <a:cubicBezTo>
                    <a:pt x="61" y="2"/>
                    <a:pt x="74" y="2"/>
                    <a:pt x="88" y="2"/>
                  </a:cubicBezTo>
                  <a:cubicBezTo>
                    <a:pt x="88" y="2"/>
                    <a:pt x="88" y="1"/>
                    <a:pt x="88" y="1"/>
                  </a:cubicBezTo>
                  <a:cubicBezTo>
                    <a:pt x="77" y="1"/>
                    <a:pt x="62" y="1"/>
                    <a:pt x="46" y="1"/>
                  </a:cubicBezTo>
                  <a:moveTo>
                    <a:pt x="26" y="0"/>
                  </a:moveTo>
                  <a:cubicBezTo>
                    <a:pt x="25" y="1"/>
                    <a:pt x="25" y="1"/>
                    <a:pt x="24" y="2"/>
                  </a:cubicBezTo>
                  <a:cubicBezTo>
                    <a:pt x="28" y="2"/>
                    <a:pt x="33" y="2"/>
                    <a:pt x="37" y="2"/>
                  </a:cubicBezTo>
                  <a:cubicBezTo>
                    <a:pt x="37" y="1"/>
                    <a:pt x="37" y="1"/>
                    <a:pt x="37" y="0"/>
                  </a:cubicBezTo>
                  <a:cubicBezTo>
                    <a:pt x="33" y="0"/>
                    <a:pt x="30" y="0"/>
                    <a:pt x="26" y="0"/>
                  </a:cubicBezTo>
                  <a:moveTo>
                    <a:pt x="1" y="0"/>
                  </a:moveTo>
                  <a:cubicBezTo>
                    <a:pt x="1" y="1"/>
                    <a:pt x="1" y="1"/>
                    <a:pt x="0" y="2"/>
                  </a:cubicBezTo>
                  <a:cubicBezTo>
                    <a:pt x="4" y="2"/>
                    <a:pt x="8" y="2"/>
                    <a:pt x="11" y="2"/>
                  </a:cubicBezTo>
                  <a:cubicBezTo>
                    <a:pt x="11" y="1"/>
                    <a:pt x="11" y="1"/>
                    <a:pt x="12" y="0"/>
                  </a:cubicBezTo>
                  <a:cubicBezTo>
                    <a:pt x="8" y="0"/>
                    <a:pt x="4" y="0"/>
                    <a:pt x="1" y="0"/>
                  </a:cubicBezTo>
                </a:path>
              </a:pathLst>
            </a:custGeom>
            <a:solidFill>
              <a:srgbClr val="EEB039"/>
            </a:solidFill>
            <a:ln>
              <a:noFill/>
            </a:ln>
          </p:spPr>
          <p:txBody>
            <a:bodyPr lIns="68580" tIns="34290" rIns="68580" bIns="34290">
              <a:normAutofit fontScale="25000" lnSpcReduction="20000"/>
            </a:bodyPr>
            <a:lstStyle/>
            <a:p>
              <a:pPr fontAlgn="auto">
                <a:defRPr/>
              </a:pPr>
              <a:endParaRPr lang="zh-CN" altLang="en-US" sz="1400" noProof="1">
                <a:cs typeface="+mn-ea"/>
                <a:sym typeface="+mn-lt"/>
              </a:endParaRPr>
            </a:p>
          </p:txBody>
        </p:sp>
        <p:sp>
          <p:nvSpPr>
            <p:cNvPr id="71" name="Freeform 75"/>
            <p:cNvSpPr/>
            <p:nvPr/>
          </p:nvSpPr>
          <p:spPr bwMode="auto">
            <a:xfrm>
              <a:off x="6354792" y="6923677"/>
              <a:ext cx="36666" cy="4227"/>
            </a:xfrm>
            <a:custGeom>
              <a:avLst/>
              <a:gdLst>
                <a:gd name="T0" fmla="*/ 0 w 10"/>
                <a:gd name="T1" fmla="*/ 0 h 1"/>
                <a:gd name="T2" fmla="*/ 0 w 10"/>
                <a:gd name="T3" fmla="*/ 1 h 1"/>
                <a:gd name="T4" fmla="*/ 10 w 10"/>
                <a:gd name="T5" fmla="*/ 1 h 1"/>
                <a:gd name="T6" fmla="*/ 9 w 10"/>
                <a:gd name="T7" fmla="*/ 0 h 1"/>
                <a:gd name="T8" fmla="*/ 0 w 10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1">
                  <a:moveTo>
                    <a:pt x="0" y="0"/>
                  </a:moveTo>
                  <a:cubicBezTo>
                    <a:pt x="0" y="0"/>
                    <a:pt x="0" y="1"/>
                    <a:pt x="0" y="1"/>
                  </a:cubicBezTo>
                  <a:cubicBezTo>
                    <a:pt x="3" y="1"/>
                    <a:pt x="7" y="1"/>
                    <a:pt x="10" y="1"/>
                  </a:cubicBezTo>
                  <a:cubicBezTo>
                    <a:pt x="10" y="1"/>
                    <a:pt x="9" y="1"/>
                    <a:pt x="9" y="0"/>
                  </a:cubicBezTo>
                  <a:cubicBezTo>
                    <a:pt x="7" y="0"/>
                    <a:pt x="3" y="0"/>
                    <a:pt x="0" y="0"/>
                  </a:cubicBezTo>
                </a:path>
              </a:pathLst>
            </a:custGeom>
            <a:solidFill>
              <a:srgbClr val="E09531"/>
            </a:solidFill>
            <a:ln>
              <a:noFill/>
            </a:ln>
          </p:spPr>
          <p:txBody>
            <a:bodyPr lIns="68580" tIns="34290" rIns="68580" bIns="34290">
              <a:normAutofit fontScale="25000" lnSpcReduction="20000"/>
            </a:bodyPr>
            <a:lstStyle/>
            <a:p>
              <a:pPr fontAlgn="auto">
                <a:defRPr/>
              </a:pPr>
              <a:endParaRPr lang="zh-CN" altLang="en-US" sz="1400" noProof="1">
                <a:cs typeface="+mn-ea"/>
                <a:sym typeface="+mn-lt"/>
              </a:endParaRPr>
            </a:p>
          </p:txBody>
        </p:sp>
        <p:sp>
          <p:nvSpPr>
            <p:cNvPr id="72" name="Freeform 76"/>
            <p:cNvSpPr/>
            <p:nvPr/>
          </p:nvSpPr>
          <p:spPr bwMode="auto">
            <a:xfrm>
              <a:off x="6162995" y="6919450"/>
              <a:ext cx="36666" cy="8453"/>
            </a:xfrm>
            <a:custGeom>
              <a:avLst/>
              <a:gdLst>
                <a:gd name="T0" fmla="*/ 0 w 10"/>
                <a:gd name="T1" fmla="*/ 0 h 2"/>
                <a:gd name="T2" fmla="*/ 0 w 10"/>
                <a:gd name="T3" fmla="*/ 2 h 2"/>
                <a:gd name="T4" fmla="*/ 10 w 10"/>
                <a:gd name="T5" fmla="*/ 2 h 2"/>
                <a:gd name="T6" fmla="*/ 9 w 10"/>
                <a:gd name="T7" fmla="*/ 1 h 2"/>
                <a:gd name="T8" fmla="*/ 0 w 10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2">
                  <a:moveTo>
                    <a:pt x="0" y="0"/>
                  </a:moveTo>
                  <a:cubicBezTo>
                    <a:pt x="0" y="1"/>
                    <a:pt x="0" y="1"/>
                    <a:pt x="0" y="2"/>
                  </a:cubicBezTo>
                  <a:cubicBezTo>
                    <a:pt x="4" y="2"/>
                    <a:pt x="7" y="2"/>
                    <a:pt x="10" y="2"/>
                  </a:cubicBezTo>
                  <a:cubicBezTo>
                    <a:pt x="9" y="1"/>
                    <a:pt x="9" y="1"/>
                    <a:pt x="9" y="1"/>
                  </a:cubicBezTo>
                  <a:cubicBezTo>
                    <a:pt x="6" y="0"/>
                    <a:pt x="3" y="0"/>
                    <a:pt x="0" y="0"/>
                  </a:cubicBezTo>
                </a:path>
              </a:pathLst>
            </a:custGeom>
            <a:solidFill>
              <a:srgbClr val="E09531"/>
            </a:solidFill>
            <a:ln>
              <a:noFill/>
            </a:ln>
          </p:spPr>
          <p:txBody>
            <a:bodyPr lIns="68580" tIns="34290" rIns="68580" bIns="34290">
              <a:normAutofit fontScale="25000" lnSpcReduction="20000"/>
            </a:bodyPr>
            <a:lstStyle/>
            <a:p>
              <a:pPr fontAlgn="auto">
                <a:defRPr/>
              </a:pPr>
              <a:endParaRPr lang="zh-CN" altLang="en-US" sz="1400" noProof="1">
                <a:cs typeface="+mn-ea"/>
                <a:sym typeface="+mn-lt"/>
              </a:endParaRPr>
            </a:p>
          </p:txBody>
        </p:sp>
        <p:sp>
          <p:nvSpPr>
            <p:cNvPr id="73" name="Freeform 77"/>
            <p:cNvSpPr/>
            <p:nvPr/>
          </p:nvSpPr>
          <p:spPr bwMode="auto">
            <a:xfrm>
              <a:off x="6067096" y="6919450"/>
              <a:ext cx="56411" cy="8453"/>
            </a:xfrm>
            <a:custGeom>
              <a:avLst/>
              <a:gdLst>
                <a:gd name="T0" fmla="*/ 1 w 15"/>
                <a:gd name="T1" fmla="*/ 0 h 2"/>
                <a:gd name="T2" fmla="*/ 0 w 15"/>
                <a:gd name="T3" fmla="*/ 2 h 2"/>
                <a:gd name="T4" fmla="*/ 13 w 15"/>
                <a:gd name="T5" fmla="*/ 2 h 2"/>
                <a:gd name="T6" fmla="*/ 15 w 15"/>
                <a:gd name="T7" fmla="*/ 0 h 2"/>
                <a:gd name="T8" fmla="*/ 1 w 15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" h="2">
                  <a:moveTo>
                    <a:pt x="1" y="0"/>
                  </a:moveTo>
                  <a:cubicBezTo>
                    <a:pt x="0" y="1"/>
                    <a:pt x="0" y="1"/>
                    <a:pt x="0" y="2"/>
                  </a:cubicBezTo>
                  <a:cubicBezTo>
                    <a:pt x="4" y="2"/>
                    <a:pt x="8" y="2"/>
                    <a:pt x="13" y="2"/>
                  </a:cubicBezTo>
                  <a:cubicBezTo>
                    <a:pt x="14" y="1"/>
                    <a:pt x="14" y="1"/>
                    <a:pt x="15" y="0"/>
                  </a:cubicBezTo>
                  <a:cubicBezTo>
                    <a:pt x="11" y="0"/>
                    <a:pt x="6" y="0"/>
                    <a:pt x="1" y="0"/>
                  </a:cubicBezTo>
                </a:path>
              </a:pathLst>
            </a:custGeom>
            <a:solidFill>
              <a:srgbClr val="E09531"/>
            </a:solidFill>
            <a:ln>
              <a:noFill/>
            </a:ln>
          </p:spPr>
          <p:txBody>
            <a:bodyPr lIns="68580" tIns="34290" rIns="68580" bIns="34290">
              <a:normAutofit fontScale="25000" lnSpcReduction="20000"/>
            </a:bodyPr>
            <a:lstStyle/>
            <a:p>
              <a:pPr fontAlgn="auto">
                <a:defRPr/>
              </a:pPr>
              <a:endParaRPr lang="zh-CN" altLang="en-US" sz="1400" noProof="1">
                <a:cs typeface="+mn-ea"/>
                <a:sym typeface="+mn-lt"/>
              </a:endParaRPr>
            </a:p>
          </p:txBody>
        </p:sp>
        <p:sp>
          <p:nvSpPr>
            <p:cNvPr id="74" name="Freeform 78"/>
            <p:cNvSpPr/>
            <p:nvPr/>
          </p:nvSpPr>
          <p:spPr bwMode="auto">
            <a:xfrm>
              <a:off x="6391459" y="6923677"/>
              <a:ext cx="62052" cy="4227"/>
            </a:xfrm>
            <a:custGeom>
              <a:avLst/>
              <a:gdLst>
                <a:gd name="T0" fmla="*/ 0 w 16"/>
                <a:gd name="T1" fmla="*/ 0 h 1"/>
                <a:gd name="T2" fmla="*/ 0 w 16"/>
                <a:gd name="T3" fmla="*/ 1 h 1"/>
                <a:gd name="T4" fmla="*/ 16 w 16"/>
                <a:gd name="T5" fmla="*/ 1 h 1"/>
                <a:gd name="T6" fmla="*/ 16 w 16"/>
                <a:gd name="T7" fmla="*/ 1 h 1"/>
                <a:gd name="T8" fmla="*/ 0 w 16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" h="1">
                  <a:moveTo>
                    <a:pt x="0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5" y="1"/>
                    <a:pt x="11" y="1"/>
                    <a:pt x="16" y="1"/>
                  </a:cubicBezTo>
                  <a:cubicBezTo>
                    <a:pt x="16" y="1"/>
                    <a:pt x="16" y="1"/>
                    <a:pt x="16" y="1"/>
                  </a:cubicBezTo>
                  <a:cubicBezTo>
                    <a:pt x="15" y="1"/>
                    <a:pt x="10" y="1"/>
                    <a:pt x="0" y="0"/>
                  </a:cubicBezTo>
                </a:path>
              </a:pathLst>
            </a:custGeom>
            <a:solidFill>
              <a:srgbClr val="E09531"/>
            </a:solidFill>
            <a:ln>
              <a:noFill/>
            </a:ln>
          </p:spPr>
          <p:txBody>
            <a:bodyPr lIns="68580" tIns="34290" rIns="68580" bIns="34290">
              <a:normAutofit fontScale="25000" lnSpcReduction="20000"/>
            </a:bodyPr>
            <a:lstStyle/>
            <a:p>
              <a:pPr fontAlgn="auto">
                <a:defRPr/>
              </a:pPr>
              <a:endParaRPr lang="zh-CN" altLang="en-US" sz="1400" noProof="1">
                <a:cs typeface="+mn-ea"/>
                <a:sym typeface="+mn-lt"/>
              </a:endParaRPr>
            </a:p>
          </p:txBody>
        </p:sp>
        <p:sp>
          <p:nvSpPr>
            <p:cNvPr id="75" name="Freeform 79"/>
            <p:cNvSpPr>
              <a:spLocks noEditPoints="1"/>
            </p:cNvSpPr>
            <p:nvPr/>
          </p:nvSpPr>
          <p:spPr bwMode="auto">
            <a:xfrm>
              <a:off x="5522729" y="6919450"/>
              <a:ext cx="372313" cy="8453"/>
            </a:xfrm>
            <a:custGeom>
              <a:avLst/>
              <a:gdLst>
                <a:gd name="T0" fmla="*/ 0 w 100"/>
                <a:gd name="T1" fmla="*/ 2 h 2"/>
                <a:gd name="T2" fmla="*/ 0 w 100"/>
                <a:gd name="T3" fmla="*/ 2 h 2"/>
                <a:gd name="T4" fmla="*/ 0 w 100"/>
                <a:gd name="T5" fmla="*/ 2 h 2"/>
                <a:gd name="T6" fmla="*/ 0 w 100"/>
                <a:gd name="T7" fmla="*/ 2 h 2"/>
                <a:gd name="T8" fmla="*/ 52 w 100"/>
                <a:gd name="T9" fmla="*/ 0 h 2"/>
                <a:gd name="T10" fmla="*/ 10 w 100"/>
                <a:gd name="T11" fmla="*/ 1 h 2"/>
                <a:gd name="T12" fmla="*/ 9 w 100"/>
                <a:gd name="T13" fmla="*/ 2 h 2"/>
                <a:gd name="T14" fmla="*/ 51 w 100"/>
                <a:gd name="T15" fmla="*/ 2 h 2"/>
                <a:gd name="T16" fmla="*/ 52 w 100"/>
                <a:gd name="T17" fmla="*/ 0 h 2"/>
                <a:gd name="T18" fmla="*/ 64 w 100"/>
                <a:gd name="T19" fmla="*/ 0 h 2"/>
                <a:gd name="T20" fmla="*/ 61 w 100"/>
                <a:gd name="T21" fmla="*/ 0 h 2"/>
                <a:gd name="T22" fmla="*/ 60 w 100"/>
                <a:gd name="T23" fmla="*/ 2 h 2"/>
                <a:gd name="T24" fmla="*/ 67 w 100"/>
                <a:gd name="T25" fmla="*/ 2 h 2"/>
                <a:gd name="T26" fmla="*/ 64 w 100"/>
                <a:gd name="T27" fmla="*/ 0 h 2"/>
                <a:gd name="T28" fmla="*/ 100 w 100"/>
                <a:gd name="T29" fmla="*/ 0 h 2"/>
                <a:gd name="T30" fmla="*/ 81 w 100"/>
                <a:gd name="T31" fmla="*/ 0 h 2"/>
                <a:gd name="T32" fmla="*/ 82 w 100"/>
                <a:gd name="T33" fmla="*/ 1 h 2"/>
                <a:gd name="T34" fmla="*/ 83 w 100"/>
                <a:gd name="T35" fmla="*/ 2 h 2"/>
                <a:gd name="T36" fmla="*/ 100 w 100"/>
                <a:gd name="T37" fmla="*/ 2 h 2"/>
                <a:gd name="T38" fmla="*/ 100 w 100"/>
                <a:gd name="T3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00" h="2">
                  <a:moveTo>
                    <a:pt x="0" y="2"/>
                  </a:move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moveTo>
                    <a:pt x="52" y="0"/>
                  </a:moveTo>
                  <a:cubicBezTo>
                    <a:pt x="37" y="1"/>
                    <a:pt x="22" y="1"/>
                    <a:pt x="10" y="1"/>
                  </a:cubicBezTo>
                  <a:cubicBezTo>
                    <a:pt x="10" y="2"/>
                    <a:pt x="9" y="2"/>
                    <a:pt x="9" y="2"/>
                  </a:cubicBezTo>
                  <a:cubicBezTo>
                    <a:pt x="23" y="2"/>
                    <a:pt x="37" y="2"/>
                    <a:pt x="51" y="2"/>
                  </a:cubicBezTo>
                  <a:cubicBezTo>
                    <a:pt x="51" y="1"/>
                    <a:pt x="51" y="1"/>
                    <a:pt x="52" y="0"/>
                  </a:cubicBezTo>
                  <a:moveTo>
                    <a:pt x="64" y="0"/>
                  </a:moveTo>
                  <a:cubicBezTo>
                    <a:pt x="63" y="0"/>
                    <a:pt x="62" y="0"/>
                    <a:pt x="61" y="0"/>
                  </a:cubicBezTo>
                  <a:cubicBezTo>
                    <a:pt x="60" y="1"/>
                    <a:pt x="60" y="1"/>
                    <a:pt x="60" y="2"/>
                  </a:cubicBezTo>
                  <a:cubicBezTo>
                    <a:pt x="62" y="2"/>
                    <a:pt x="65" y="2"/>
                    <a:pt x="67" y="2"/>
                  </a:cubicBezTo>
                  <a:cubicBezTo>
                    <a:pt x="66" y="1"/>
                    <a:pt x="65" y="1"/>
                    <a:pt x="64" y="0"/>
                  </a:cubicBezTo>
                  <a:moveTo>
                    <a:pt x="100" y="0"/>
                  </a:moveTo>
                  <a:cubicBezTo>
                    <a:pt x="93" y="0"/>
                    <a:pt x="87" y="0"/>
                    <a:pt x="81" y="0"/>
                  </a:cubicBezTo>
                  <a:cubicBezTo>
                    <a:pt x="81" y="0"/>
                    <a:pt x="82" y="1"/>
                    <a:pt x="82" y="1"/>
                  </a:cubicBezTo>
                  <a:cubicBezTo>
                    <a:pt x="83" y="1"/>
                    <a:pt x="83" y="1"/>
                    <a:pt x="83" y="2"/>
                  </a:cubicBezTo>
                  <a:cubicBezTo>
                    <a:pt x="89" y="2"/>
                    <a:pt x="95" y="2"/>
                    <a:pt x="100" y="2"/>
                  </a:cubicBezTo>
                  <a:cubicBezTo>
                    <a:pt x="100" y="1"/>
                    <a:pt x="100" y="1"/>
                    <a:pt x="100" y="0"/>
                  </a:cubicBezTo>
                </a:path>
              </a:pathLst>
            </a:custGeom>
            <a:solidFill>
              <a:srgbClr val="EEB039"/>
            </a:solidFill>
            <a:ln>
              <a:noFill/>
            </a:ln>
          </p:spPr>
          <p:txBody>
            <a:bodyPr lIns="68580" tIns="34290" rIns="68580" bIns="34290">
              <a:normAutofit fontScale="25000" lnSpcReduction="20000"/>
            </a:bodyPr>
            <a:lstStyle/>
            <a:p>
              <a:pPr fontAlgn="auto">
                <a:defRPr/>
              </a:pPr>
              <a:endParaRPr lang="zh-CN" altLang="en-US" sz="1400" noProof="1">
                <a:cs typeface="+mn-ea"/>
                <a:sym typeface="+mn-lt"/>
              </a:endParaRPr>
            </a:p>
          </p:txBody>
        </p:sp>
        <p:sp>
          <p:nvSpPr>
            <p:cNvPr id="76" name="Freeform 80"/>
            <p:cNvSpPr/>
            <p:nvPr/>
          </p:nvSpPr>
          <p:spPr bwMode="auto">
            <a:xfrm>
              <a:off x="5759656" y="6919450"/>
              <a:ext cx="73334" cy="8453"/>
            </a:xfrm>
            <a:custGeom>
              <a:avLst/>
              <a:gdLst>
                <a:gd name="T0" fmla="*/ 17 w 19"/>
                <a:gd name="T1" fmla="*/ 0 h 2"/>
                <a:gd name="T2" fmla="*/ 0 w 19"/>
                <a:gd name="T3" fmla="*/ 0 h 2"/>
                <a:gd name="T4" fmla="*/ 3 w 19"/>
                <a:gd name="T5" fmla="*/ 2 h 2"/>
                <a:gd name="T6" fmla="*/ 19 w 19"/>
                <a:gd name="T7" fmla="*/ 2 h 2"/>
                <a:gd name="T8" fmla="*/ 18 w 19"/>
                <a:gd name="T9" fmla="*/ 1 h 2"/>
                <a:gd name="T10" fmla="*/ 17 w 19"/>
                <a:gd name="T11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9" h="2">
                  <a:moveTo>
                    <a:pt x="17" y="0"/>
                  </a:moveTo>
                  <a:cubicBezTo>
                    <a:pt x="11" y="0"/>
                    <a:pt x="5" y="0"/>
                    <a:pt x="0" y="0"/>
                  </a:cubicBezTo>
                  <a:cubicBezTo>
                    <a:pt x="1" y="1"/>
                    <a:pt x="2" y="1"/>
                    <a:pt x="3" y="2"/>
                  </a:cubicBezTo>
                  <a:cubicBezTo>
                    <a:pt x="9" y="2"/>
                    <a:pt x="14" y="2"/>
                    <a:pt x="19" y="2"/>
                  </a:cubicBezTo>
                  <a:cubicBezTo>
                    <a:pt x="19" y="1"/>
                    <a:pt x="19" y="1"/>
                    <a:pt x="18" y="1"/>
                  </a:cubicBezTo>
                  <a:cubicBezTo>
                    <a:pt x="18" y="1"/>
                    <a:pt x="17" y="0"/>
                    <a:pt x="17" y="0"/>
                  </a:cubicBezTo>
                </a:path>
              </a:pathLst>
            </a:custGeom>
            <a:solidFill>
              <a:srgbClr val="E09531"/>
            </a:solidFill>
            <a:ln>
              <a:noFill/>
            </a:ln>
          </p:spPr>
          <p:txBody>
            <a:bodyPr lIns="68580" tIns="34290" rIns="68580" bIns="34290">
              <a:normAutofit fontScale="25000" lnSpcReduction="20000"/>
            </a:bodyPr>
            <a:lstStyle/>
            <a:p>
              <a:pPr fontAlgn="auto">
                <a:defRPr/>
              </a:pPr>
              <a:endParaRPr lang="zh-CN" altLang="en-US" sz="1400" noProof="1">
                <a:cs typeface="+mn-ea"/>
                <a:sym typeface="+mn-lt"/>
              </a:endParaRPr>
            </a:p>
          </p:txBody>
        </p:sp>
        <p:sp>
          <p:nvSpPr>
            <p:cNvPr id="77" name="Freeform 81"/>
            <p:cNvSpPr/>
            <p:nvPr/>
          </p:nvSpPr>
          <p:spPr bwMode="auto">
            <a:xfrm>
              <a:off x="5522729" y="6923677"/>
              <a:ext cx="33847" cy="4227"/>
            </a:xfrm>
            <a:custGeom>
              <a:avLst/>
              <a:gdLst>
                <a:gd name="T0" fmla="*/ 10 w 10"/>
                <a:gd name="T1" fmla="*/ 0 h 1"/>
                <a:gd name="T2" fmla="*/ 0 w 10"/>
                <a:gd name="T3" fmla="*/ 1 h 1"/>
                <a:gd name="T4" fmla="*/ 0 w 10"/>
                <a:gd name="T5" fmla="*/ 1 h 1"/>
                <a:gd name="T6" fmla="*/ 9 w 10"/>
                <a:gd name="T7" fmla="*/ 1 h 1"/>
                <a:gd name="T8" fmla="*/ 10 w 10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1">
                  <a:moveTo>
                    <a:pt x="10" y="0"/>
                  </a:moveTo>
                  <a:cubicBezTo>
                    <a:pt x="6" y="0"/>
                    <a:pt x="3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3" y="1"/>
                    <a:pt x="6" y="1"/>
                    <a:pt x="9" y="1"/>
                  </a:cubicBezTo>
                  <a:cubicBezTo>
                    <a:pt x="9" y="1"/>
                    <a:pt x="10" y="1"/>
                    <a:pt x="10" y="0"/>
                  </a:cubicBezTo>
                </a:path>
              </a:pathLst>
            </a:custGeom>
            <a:solidFill>
              <a:srgbClr val="E09531"/>
            </a:solidFill>
            <a:ln>
              <a:noFill/>
            </a:ln>
          </p:spPr>
          <p:txBody>
            <a:bodyPr lIns="68580" tIns="34290" rIns="68580" bIns="34290">
              <a:normAutofit fontScale="25000" lnSpcReduction="20000"/>
            </a:bodyPr>
            <a:lstStyle/>
            <a:p>
              <a:pPr fontAlgn="auto">
                <a:defRPr/>
              </a:pPr>
              <a:endParaRPr lang="zh-CN" altLang="en-US" sz="1400" noProof="1">
                <a:cs typeface="+mn-ea"/>
                <a:sym typeface="+mn-lt"/>
              </a:endParaRPr>
            </a:p>
          </p:txBody>
        </p:sp>
        <p:sp>
          <p:nvSpPr>
            <p:cNvPr id="78" name="Freeform 82"/>
            <p:cNvSpPr/>
            <p:nvPr/>
          </p:nvSpPr>
          <p:spPr bwMode="auto">
            <a:xfrm>
              <a:off x="5711707" y="6919450"/>
              <a:ext cx="39488" cy="8453"/>
            </a:xfrm>
            <a:custGeom>
              <a:avLst/>
              <a:gdLst>
                <a:gd name="T0" fmla="*/ 10 w 10"/>
                <a:gd name="T1" fmla="*/ 0 h 2"/>
                <a:gd name="T2" fmla="*/ 1 w 10"/>
                <a:gd name="T3" fmla="*/ 0 h 2"/>
                <a:gd name="T4" fmla="*/ 0 w 10"/>
                <a:gd name="T5" fmla="*/ 2 h 2"/>
                <a:gd name="T6" fmla="*/ 9 w 10"/>
                <a:gd name="T7" fmla="*/ 2 h 2"/>
                <a:gd name="T8" fmla="*/ 10 w 10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2">
                  <a:moveTo>
                    <a:pt x="10" y="0"/>
                  </a:moveTo>
                  <a:cubicBezTo>
                    <a:pt x="7" y="0"/>
                    <a:pt x="4" y="0"/>
                    <a:pt x="1" y="0"/>
                  </a:cubicBezTo>
                  <a:cubicBezTo>
                    <a:pt x="0" y="1"/>
                    <a:pt x="0" y="1"/>
                    <a:pt x="0" y="2"/>
                  </a:cubicBezTo>
                  <a:cubicBezTo>
                    <a:pt x="3" y="2"/>
                    <a:pt x="6" y="2"/>
                    <a:pt x="9" y="2"/>
                  </a:cubicBezTo>
                  <a:cubicBezTo>
                    <a:pt x="9" y="1"/>
                    <a:pt x="9" y="1"/>
                    <a:pt x="10" y="0"/>
                  </a:cubicBezTo>
                </a:path>
              </a:pathLst>
            </a:custGeom>
            <a:solidFill>
              <a:srgbClr val="E09531"/>
            </a:solidFill>
            <a:ln>
              <a:noFill/>
            </a:ln>
          </p:spPr>
          <p:txBody>
            <a:bodyPr lIns="68580" tIns="34290" rIns="68580" bIns="34290">
              <a:normAutofit fontScale="25000" lnSpcReduction="20000"/>
            </a:bodyPr>
            <a:lstStyle/>
            <a:p>
              <a:pPr fontAlgn="auto">
                <a:defRPr/>
              </a:pPr>
              <a:endParaRPr lang="zh-CN" altLang="en-US" sz="1400" noProof="1">
                <a:cs typeface="+mn-ea"/>
                <a:sym typeface="+mn-lt"/>
              </a:endParaRPr>
            </a:p>
          </p:txBody>
        </p:sp>
        <p:sp>
          <p:nvSpPr>
            <p:cNvPr id="79" name="Freeform 83"/>
            <p:cNvSpPr/>
            <p:nvPr/>
          </p:nvSpPr>
          <p:spPr bwMode="auto">
            <a:xfrm>
              <a:off x="5328112" y="6955378"/>
              <a:ext cx="5641" cy="2113"/>
            </a:xfrm>
            <a:custGeom>
              <a:avLst/>
              <a:gdLst>
                <a:gd name="T0" fmla="*/ 1 w 1"/>
                <a:gd name="T1" fmla="*/ 0 h 1"/>
                <a:gd name="T2" fmla="*/ 0 w 1"/>
                <a:gd name="T3" fmla="*/ 1 h 1"/>
                <a:gd name="T4" fmla="*/ 1 w 1"/>
                <a:gd name="T5" fmla="*/ 1 h 1"/>
                <a:gd name="T6" fmla="*/ 1 w 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" h="1">
                  <a:moveTo>
                    <a:pt x="1" y="0"/>
                  </a:moveTo>
                  <a:cubicBezTo>
                    <a:pt x="0" y="0"/>
                    <a:pt x="0" y="0"/>
                    <a:pt x="0" y="1"/>
                  </a:cubicBezTo>
                  <a:cubicBezTo>
                    <a:pt x="0" y="1"/>
                    <a:pt x="0" y="1"/>
                    <a:pt x="1" y="1"/>
                  </a:cubicBezTo>
                  <a:cubicBezTo>
                    <a:pt x="1" y="1"/>
                    <a:pt x="1" y="0"/>
                    <a:pt x="1" y="0"/>
                  </a:cubicBezTo>
                </a:path>
              </a:pathLst>
            </a:custGeom>
            <a:solidFill>
              <a:srgbClr val="E09531"/>
            </a:solidFill>
            <a:ln>
              <a:noFill/>
            </a:ln>
          </p:spPr>
          <p:txBody>
            <a:bodyPr lIns="68580" tIns="34290" rIns="68580" bIns="34290">
              <a:normAutofit fontScale="25000" lnSpcReduction="20000"/>
            </a:bodyPr>
            <a:lstStyle/>
            <a:p>
              <a:pPr fontAlgn="auto">
                <a:defRPr/>
              </a:pPr>
              <a:endParaRPr lang="zh-CN" altLang="en-US" sz="1400" noProof="1">
                <a:cs typeface="+mn-ea"/>
                <a:sym typeface="+mn-lt"/>
              </a:endParaRPr>
            </a:p>
          </p:txBody>
        </p:sp>
        <p:sp>
          <p:nvSpPr>
            <p:cNvPr id="80" name="Freeform 84"/>
            <p:cNvSpPr/>
            <p:nvPr/>
          </p:nvSpPr>
          <p:spPr bwMode="auto">
            <a:xfrm>
              <a:off x="5333753" y="6927904"/>
              <a:ext cx="1119757" cy="207107"/>
            </a:xfrm>
            <a:custGeom>
              <a:avLst/>
              <a:gdLst>
                <a:gd name="T0" fmla="*/ 298 w 298"/>
                <a:gd name="T1" fmla="*/ 0 h 55"/>
                <a:gd name="T2" fmla="*/ 298 w 298"/>
                <a:gd name="T3" fmla="*/ 0 h 55"/>
                <a:gd name="T4" fmla="*/ 282 w 298"/>
                <a:gd name="T5" fmla="*/ 0 h 55"/>
                <a:gd name="T6" fmla="*/ 282 w 298"/>
                <a:gd name="T7" fmla="*/ 0 h 55"/>
                <a:gd name="T8" fmla="*/ 272 w 298"/>
                <a:gd name="T9" fmla="*/ 0 h 55"/>
                <a:gd name="T10" fmla="*/ 231 w 298"/>
                <a:gd name="T11" fmla="*/ 0 h 55"/>
                <a:gd name="T12" fmla="*/ 221 w 298"/>
                <a:gd name="T13" fmla="*/ 0 h 55"/>
                <a:gd name="T14" fmla="*/ 208 w 298"/>
                <a:gd name="T15" fmla="*/ 0 h 55"/>
                <a:gd name="T16" fmla="*/ 195 w 298"/>
                <a:gd name="T17" fmla="*/ 0 h 55"/>
                <a:gd name="T18" fmla="*/ 184 w 298"/>
                <a:gd name="T19" fmla="*/ 0 h 55"/>
                <a:gd name="T20" fmla="*/ 150 w 298"/>
                <a:gd name="T21" fmla="*/ 0 h 55"/>
                <a:gd name="T22" fmla="*/ 133 w 298"/>
                <a:gd name="T23" fmla="*/ 0 h 55"/>
                <a:gd name="T24" fmla="*/ 117 w 298"/>
                <a:gd name="T25" fmla="*/ 0 h 55"/>
                <a:gd name="T26" fmla="*/ 110 w 298"/>
                <a:gd name="T27" fmla="*/ 0 h 55"/>
                <a:gd name="T28" fmla="*/ 101 w 298"/>
                <a:gd name="T29" fmla="*/ 0 h 55"/>
                <a:gd name="T30" fmla="*/ 59 w 298"/>
                <a:gd name="T31" fmla="*/ 0 h 55"/>
                <a:gd name="T32" fmla="*/ 50 w 298"/>
                <a:gd name="T33" fmla="*/ 0 h 55"/>
                <a:gd name="T34" fmla="*/ 50 w 298"/>
                <a:gd name="T35" fmla="*/ 0 h 55"/>
                <a:gd name="T36" fmla="*/ 0 w 298"/>
                <a:gd name="T37" fmla="*/ 7 h 55"/>
                <a:gd name="T38" fmla="*/ 0 w 298"/>
                <a:gd name="T39" fmla="*/ 8 h 55"/>
                <a:gd name="T40" fmla="*/ 295 w 298"/>
                <a:gd name="T41" fmla="*/ 55 h 55"/>
                <a:gd name="T42" fmla="*/ 298 w 298"/>
                <a:gd name="T43" fmla="*/ 0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98" h="55">
                  <a:moveTo>
                    <a:pt x="298" y="0"/>
                  </a:moveTo>
                  <a:cubicBezTo>
                    <a:pt x="298" y="0"/>
                    <a:pt x="298" y="0"/>
                    <a:pt x="298" y="0"/>
                  </a:cubicBezTo>
                  <a:cubicBezTo>
                    <a:pt x="293" y="0"/>
                    <a:pt x="287" y="0"/>
                    <a:pt x="282" y="0"/>
                  </a:cubicBezTo>
                  <a:cubicBezTo>
                    <a:pt x="282" y="0"/>
                    <a:pt x="282" y="0"/>
                    <a:pt x="282" y="0"/>
                  </a:cubicBezTo>
                  <a:cubicBezTo>
                    <a:pt x="279" y="0"/>
                    <a:pt x="275" y="0"/>
                    <a:pt x="272" y="0"/>
                  </a:cubicBezTo>
                  <a:cubicBezTo>
                    <a:pt x="258" y="0"/>
                    <a:pt x="245" y="0"/>
                    <a:pt x="231" y="0"/>
                  </a:cubicBezTo>
                  <a:cubicBezTo>
                    <a:pt x="228" y="0"/>
                    <a:pt x="225" y="0"/>
                    <a:pt x="221" y="0"/>
                  </a:cubicBezTo>
                  <a:cubicBezTo>
                    <a:pt x="217" y="0"/>
                    <a:pt x="212" y="0"/>
                    <a:pt x="208" y="0"/>
                  </a:cubicBezTo>
                  <a:cubicBezTo>
                    <a:pt x="203" y="0"/>
                    <a:pt x="199" y="0"/>
                    <a:pt x="195" y="0"/>
                  </a:cubicBezTo>
                  <a:cubicBezTo>
                    <a:pt x="192" y="0"/>
                    <a:pt x="188" y="0"/>
                    <a:pt x="184" y="0"/>
                  </a:cubicBezTo>
                  <a:cubicBezTo>
                    <a:pt x="173" y="0"/>
                    <a:pt x="162" y="0"/>
                    <a:pt x="150" y="0"/>
                  </a:cubicBezTo>
                  <a:cubicBezTo>
                    <a:pt x="145" y="0"/>
                    <a:pt x="139" y="0"/>
                    <a:pt x="133" y="0"/>
                  </a:cubicBezTo>
                  <a:cubicBezTo>
                    <a:pt x="128" y="0"/>
                    <a:pt x="123" y="0"/>
                    <a:pt x="117" y="0"/>
                  </a:cubicBezTo>
                  <a:cubicBezTo>
                    <a:pt x="115" y="0"/>
                    <a:pt x="112" y="0"/>
                    <a:pt x="110" y="0"/>
                  </a:cubicBezTo>
                  <a:cubicBezTo>
                    <a:pt x="107" y="0"/>
                    <a:pt x="104" y="0"/>
                    <a:pt x="101" y="0"/>
                  </a:cubicBezTo>
                  <a:cubicBezTo>
                    <a:pt x="87" y="0"/>
                    <a:pt x="73" y="0"/>
                    <a:pt x="59" y="0"/>
                  </a:cubicBezTo>
                  <a:cubicBezTo>
                    <a:pt x="56" y="0"/>
                    <a:pt x="53" y="0"/>
                    <a:pt x="50" y="0"/>
                  </a:cubicBezTo>
                  <a:cubicBezTo>
                    <a:pt x="50" y="0"/>
                    <a:pt x="50" y="0"/>
                    <a:pt x="50" y="0"/>
                  </a:cubicBezTo>
                  <a:cubicBezTo>
                    <a:pt x="22" y="1"/>
                    <a:pt x="2" y="3"/>
                    <a:pt x="0" y="7"/>
                  </a:cubicBezTo>
                  <a:cubicBezTo>
                    <a:pt x="0" y="7"/>
                    <a:pt x="0" y="8"/>
                    <a:pt x="0" y="8"/>
                  </a:cubicBezTo>
                  <a:cubicBezTo>
                    <a:pt x="9" y="9"/>
                    <a:pt x="168" y="32"/>
                    <a:pt x="295" y="55"/>
                  </a:cubicBezTo>
                  <a:cubicBezTo>
                    <a:pt x="298" y="0"/>
                    <a:pt x="298" y="0"/>
                    <a:pt x="298" y="0"/>
                  </a:cubicBezTo>
                </a:path>
              </a:pathLst>
            </a:custGeom>
            <a:solidFill>
              <a:srgbClr val="EEB039"/>
            </a:solidFill>
            <a:ln>
              <a:noFill/>
            </a:ln>
          </p:spPr>
          <p:txBody>
            <a:bodyPr lIns="68580" tIns="34290" rIns="68580" bIns="34290">
              <a:normAutofit fontScale="52500" lnSpcReduction="20000"/>
            </a:bodyPr>
            <a:lstStyle/>
            <a:p>
              <a:pPr fontAlgn="auto">
                <a:defRPr/>
              </a:pPr>
              <a:endParaRPr lang="zh-CN" altLang="en-US" sz="1400" noProof="1">
                <a:cs typeface="+mn-ea"/>
                <a:sym typeface="+mn-lt"/>
              </a:endParaRPr>
            </a:p>
          </p:txBody>
        </p:sp>
        <p:sp>
          <p:nvSpPr>
            <p:cNvPr id="81" name="Freeform 85"/>
            <p:cNvSpPr/>
            <p:nvPr/>
          </p:nvSpPr>
          <p:spPr bwMode="auto">
            <a:xfrm>
              <a:off x="5209649" y="6361531"/>
              <a:ext cx="1365146" cy="541013"/>
            </a:xfrm>
            <a:custGeom>
              <a:avLst/>
              <a:gdLst>
                <a:gd name="T0" fmla="*/ 331 w 363"/>
                <a:gd name="T1" fmla="*/ 0 h 144"/>
                <a:gd name="T2" fmla="*/ 32 w 363"/>
                <a:gd name="T3" fmla="*/ 0 h 144"/>
                <a:gd name="T4" fmla="*/ 32 w 363"/>
                <a:gd name="T5" fmla="*/ 144 h 144"/>
                <a:gd name="T6" fmla="*/ 331 w 363"/>
                <a:gd name="T7" fmla="*/ 144 h 144"/>
                <a:gd name="T8" fmla="*/ 331 w 363"/>
                <a:gd name="T9" fmla="*/ 0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3" h="144">
                  <a:moveTo>
                    <a:pt x="331" y="0"/>
                  </a:moveTo>
                  <a:cubicBezTo>
                    <a:pt x="231" y="15"/>
                    <a:pt x="132" y="15"/>
                    <a:pt x="32" y="0"/>
                  </a:cubicBezTo>
                  <a:cubicBezTo>
                    <a:pt x="0" y="48"/>
                    <a:pt x="0" y="96"/>
                    <a:pt x="32" y="144"/>
                  </a:cubicBezTo>
                  <a:cubicBezTo>
                    <a:pt x="132" y="129"/>
                    <a:pt x="231" y="129"/>
                    <a:pt x="331" y="144"/>
                  </a:cubicBezTo>
                  <a:cubicBezTo>
                    <a:pt x="363" y="96"/>
                    <a:pt x="363" y="48"/>
                    <a:pt x="331" y="0"/>
                  </a:cubicBezTo>
                </a:path>
              </a:pathLst>
            </a:custGeom>
            <a:solidFill>
              <a:srgbClr val="FCCC43"/>
            </a:solidFill>
            <a:ln>
              <a:noFill/>
            </a:ln>
          </p:spPr>
          <p:txBody>
            <a:bodyPr lIns="68580" tIns="34290" rIns="68580" bIns="34290">
              <a:normAutofit/>
            </a:bodyPr>
            <a:lstStyle/>
            <a:p>
              <a:pPr fontAlgn="auto">
                <a:defRPr/>
              </a:pPr>
              <a:endParaRPr lang="zh-CN" altLang="en-US" sz="1400" noProof="1">
                <a:cs typeface="+mn-ea"/>
                <a:sym typeface="+mn-lt"/>
              </a:endParaRPr>
            </a:p>
          </p:txBody>
        </p:sp>
        <p:sp>
          <p:nvSpPr>
            <p:cNvPr id="82" name="Freeform 86"/>
            <p:cNvSpPr>
              <a:spLocks noEditPoints="1"/>
            </p:cNvSpPr>
            <p:nvPr/>
          </p:nvSpPr>
          <p:spPr bwMode="auto">
            <a:xfrm>
              <a:off x="6521204" y="6496784"/>
              <a:ext cx="25386" cy="112007"/>
            </a:xfrm>
            <a:custGeom>
              <a:avLst/>
              <a:gdLst>
                <a:gd name="T0" fmla="*/ 6 w 7"/>
                <a:gd name="T1" fmla="*/ 16 h 30"/>
                <a:gd name="T2" fmla="*/ 4 w 7"/>
                <a:gd name="T3" fmla="*/ 17 h 30"/>
                <a:gd name="T4" fmla="*/ 6 w 7"/>
                <a:gd name="T5" fmla="*/ 28 h 30"/>
                <a:gd name="T6" fmla="*/ 6 w 7"/>
                <a:gd name="T7" fmla="*/ 30 h 30"/>
                <a:gd name="T8" fmla="*/ 6 w 7"/>
                <a:gd name="T9" fmla="*/ 16 h 30"/>
                <a:gd name="T10" fmla="*/ 0 w 7"/>
                <a:gd name="T11" fmla="*/ 0 h 30"/>
                <a:gd name="T12" fmla="*/ 2 w 7"/>
                <a:gd name="T13" fmla="*/ 8 h 30"/>
                <a:gd name="T14" fmla="*/ 3 w 7"/>
                <a:gd name="T15" fmla="*/ 8 h 30"/>
                <a:gd name="T16" fmla="*/ 0 w 7"/>
                <a:gd name="T17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" h="30">
                  <a:moveTo>
                    <a:pt x="6" y="16"/>
                  </a:moveTo>
                  <a:cubicBezTo>
                    <a:pt x="4" y="17"/>
                    <a:pt x="4" y="17"/>
                    <a:pt x="4" y="17"/>
                  </a:cubicBezTo>
                  <a:cubicBezTo>
                    <a:pt x="5" y="21"/>
                    <a:pt x="5" y="24"/>
                    <a:pt x="6" y="28"/>
                  </a:cubicBezTo>
                  <a:cubicBezTo>
                    <a:pt x="6" y="30"/>
                    <a:pt x="6" y="30"/>
                    <a:pt x="6" y="30"/>
                  </a:cubicBezTo>
                  <a:cubicBezTo>
                    <a:pt x="7" y="28"/>
                    <a:pt x="7" y="23"/>
                    <a:pt x="6" y="16"/>
                  </a:cubicBezTo>
                  <a:moveTo>
                    <a:pt x="0" y="0"/>
                  </a:moveTo>
                  <a:cubicBezTo>
                    <a:pt x="1" y="3"/>
                    <a:pt x="2" y="6"/>
                    <a:pt x="2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2" y="5"/>
                    <a:pt x="1" y="3"/>
                    <a:pt x="0" y="0"/>
                  </a:cubicBezTo>
                </a:path>
              </a:pathLst>
            </a:custGeom>
            <a:solidFill>
              <a:srgbClr val="EEB039"/>
            </a:solidFill>
            <a:ln>
              <a:noFill/>
            </a:ln>
          </p:spPr>
          <p:txBody>
            <a:bodyPr lIns="68580" tIns="34290" rIns="68580" bIns="34290">
              <a:normAutofit fontScale="25000" lnSpcReduction="20000"/>
            </a:bodyPr>
            <a:lstStyle/>
            <a:p>
              <a:pPr fontAlgn="auto">
                <a:defRPr/>
              </a:pPr>
              <a:endParaRPr lang="zh-CN" altLang="en-US" sz="1400" noProof="1">
                <a:cs typeface="+mn-ea"/>
                <a:sym typeface="+mn-lt"/>
              </a:endParaRPr>
            </a:p>
          </p:txBody>
        </p:sp>
        <p:sp>
          <p:nvSpPr>
            <p:cNvPr id="83" name="Freeform 87"/>
            <p:cNvSpPr/>
            <p:nvPr/>
          </p:nvSpPr>
          <p:spPr bwMode="auto">
            <a:xfrm>
              <a:off x="6543768" y="6600338"/>
              <a:ext cx="0" cy="8453"/>
            </a:xfrm>
            <a:custGeom>
              <a:avLst/>
              <a:gdLst>
                <a:gd name="T0" fmla="*/ 0 h 2"/>
                <a:gd name="T1" fmla="*/ 2 h 2"/>
                <a:gd name="T2" fmla="*/ 2 h 2"/>
                <a:gd name="T3" fmla="*/ 2 h 2"/>
                <a:gd name="T4" fmla="*/ 0 h 2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  <a:cxn ang="0">
                  <a:pos x="0" y="T4"/>
                </a:cxn>
              </a:cxnLst>
              <a:rect l="0" t="0" r="r" b="b"/>
              <a:pathLst>
                <a:path h="2">
                  <a:moveTo>
                    <a:pt x="0" y="0"/>
                  </a:moveTo>
                  <a:cubicBezTo>
                    <a:pt x="0" y="1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E09531"/>
            </a:solidFill>
            <a:ln>
              <a:noFill/>
            </a:ln>
          </p:spPr>
          <p:txBody>
            <a:bodyPr lIns="68580" tIns="34290" rIns="68580" bIns="34290">
              <a:normAutofit fontScale="25000" lnSpcReduction="20000"/>
            </a:bodyPr>
            <a:lstStyle/>
            <a:p>
              <a:pPr fontAlgn="auto">
                <a:defRPr/>
              </a:pPr>
              <a:endParaRPr lang="zh-CN" altLang="en-US" sz="1400" noProof="1">
                <a:cs typeface="+mn-ea"/>
                <a:sym typeface="+mn-lt"/>
              </a:endParaRPr>
            </a:p>
          </p:txBody>
        </p:sp>
        <p:sp>
          <p:nvSpPr>
            <p:cNvPr id="84" name="Freeform 88"/>
            <p:cNvSpPr/>
            <p:nvPr/>
          </p:nvSpPr>
          <p:spPr bwMode="auto">
            <a:xfrm>
              <a:off x="6526845" y="6526371"/>
              <a:ext cx="16923" cy="33813"/>
            </a:xfrm>
            <a:custGeom>
              <a:avLst/>
              <a:gdLst>
                <a:gd name="T0" fmla="*/ 1 w 4"/>
                <a:gd name="T1" fmla="*/ 0 h 9"/>
                <a:gd name="T2" fmla="*/ 0 w 4"/>
                <a:gd name="T3" fmla="*/ 0 h 9"/>
                <a:gd name="T4" fmla="*/ 2 w 4"/>
                <a:gd name="T5" fmla="*/ 9 h 9"/>
                <a:gd name="T6" fmla="*/ 4 w 4"/>
                <a:gd name="T7" fmla="*/ 8 h 9"/>
                <a:gd name="T8" fmla="*/ 1 w 4"/>
                <a:gd name="T9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9">
                  <a:moveTo>
                    <a:pt x="1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" y="3"/>
                    <a:pt x="2" y="6"/>
                    <a:pt x="2" y="9"/>
                  </a:cubicBezTo>
                  <a:cubicBezTo>
                    <a:pt x="4" y="8"/>
                    <a:pt x="4" y="8"/>
                    <a:pt x="4" y="8"/>
                  </a:cubicBezTo>
                  <a:cubicBezTo>
                    <a:pt x="3" y="5"/>
                    <a:pt x="2" y="3"/>
                    <a:pt x="1" y="0"/>
                  </a:cubicBezTo>
                </a:path>
              </a:pathLst>
            </a:custGeom>
            <a:solidFill>
              <a:srgbClr val="E09531"/>
            </a:solidFill>
            <a:ln>
              <a:noFill/>
            </a:ln>
          </p:spPr>
          <p:txBody>
            <a:bodyPr lIns="68580" tIns="34290" rIns="68580" bIns="34290">
              <a:normAutofit fontScale="25000" lnSpcReduction="20000"/>
            </a:bodyPr>
            <a:lstStyle/>
            <a:p>
              <a:pPr fontAlgn="auto">
                <a:defRPr/>
              </a:pPr>
              <a:endParaRPr lang="zh-CN" altLang="en-US" sz="1400" noProof="1">
                <a:cs typeface="+mn-ea"/>
                <a:sym typeface="+mn-lt"/>
              </a:endParaRPr>
            </a:p>
          </p:txBody>
        </p:sp>
        <p:sp>
          <p:nvSpPr>
            <p:cNvPr id="85" name="Freeform 89"/>
            <p:cNvSpPr/>
            <p:nvPr/>
          </p:nvSpPr>
          <p:spPr bwMode="auto">
            <a:xfrm>
              <a:off x="5277342" y="6435498"/>
              <a:ext cx="1266426" cy="173293"/>
            </a:xfrm>
            <a:custGeom>
              <a:avLst/>
              <a:gdLst>
                <a:gd name="T0" fmla="*/ 320 w 337"/>
                <a:gd name="T1" fmla="*/ 0 h 46"/>
                <a:gd name="T2" fmla="*/ 0 w 337"/>
                <a:gd name="T3" fmla="*/ 9 h 46"/>
                <a:gd name="T4" fmla="*/ 337 w 337"/>
                <a:gd name="T5" fmla="*/ 46 h 46"/>
                <a:gd name="T6" fmla="*/ 337 w 337"/>
                <a:gd name="T7" fmla="*/ 44 h 46"/>
                <a:gd name="T8" fmla="*/ 335 w 337"/>
                <a:gd name="T9" fmla="*/ 33 h 46"/>
                <a:gd name="T10" fmla="*/ 333 w 337"/>
                <a:gd name="T11" fmla="*/ 24 h 46"/>
                <a:gd name="T12" fmla="*/ 331 w 337"/>
                <a:gd name="T13" fmla="*/ 16 h 46"/>
                <a:gd name="T14" fmla="*/ 320 w 337"/>
                <a:gd name="T15" fmla="*/ 0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37" h="46">
                  <a:moveTo>
                    <a:pt x="320" y="0"/>
                  </a:moveTo>
                  <a:cubicBezTo>
                    <a:pt x="0" y="9"/>
                    <a:pt x="0" y="9"/>
                    <a:pt x="0" y="9"/>
                  </a:cubicBezTo>
                  <a:cubicBezTo>
                    <a:pt x="0" y="9"/>
                    <a:pt x="202" y="15"/>
                    <a:pt x="337" y="46"/>
                  </a:cubicBezTo>
                  <a:cubicBezTo>
                    <a:pt x="337" y="46"/>
                    <a:pt x="337" y="45"/>
                    <a:pt x="337" y="44"/>
                  </a:cubicBezTo>
                  <a:cubicBezTo>
                    <a:pt x="336" y="40"/>
                    <a:pt x="336" y="37"/>
                    <a:pt x="335" y="33"/>
                  </a:cubicBezTo>
                  <a:cubicBezTo>
                    <a:pt x="335" y="30"/>
                    <a:pt x="334" y="27"/>
                    <a:pt x="333" y="24"/>
                  </a:cubicBezTo>
                  <a:cubicBezTo>
                    <a:pt x="333" y="22"/>
                    <a:pt x="332" y="19"/>
                    <a:pt x="331" y="16"/>
                  </a:cubicBezTo>
                  <a:cubicBezTo>
                    <a:pt x="328" y="11"/>
                    <a:pt x="325" y="6"/>
                    <a:pt x="320" y="0"/>
                  </a:cubicBezTo>
                </a:path>
              </a:pathLst>
            </a:custGeom>
            <a:solidFill>
              <a:srgbClr val="EEB039"/>
            </a:solidFill>
            <a:ln>
              <a:noFill/>
            </a:ln>
          </p:spPr>
          <p:txBody>
            <a:bodyPr lIns="68580" tIns="34290" rIns="68580" bIns="34290">
              <a:normAutofit fontScale="32500" lnSpcReduction="20000"/>
            </a:bodyPr>
            <a:lstStyle/>
            <a:p>
              <a:pPr fontAlgn="auto">
                <a:defRPr/>
              </a:pPr>
              <a:endParaRPr lang="zh-CN" altLang="en-US" sz="1400" noProof="1">
                <a:cs typeface="+mn-ea"/>
                <a:sym typeface="+mn-lt"/>
              </a:endParaRPr>
            </a:p>
          </p:txBody>
        </p:sp>
        <p:sp>
          <p:nvSpPr>
            <p:cNvPr id="86" name="Freeform 90"/>
            <p:cNvSpPr/>
            <p:nvPr/>
          </p:nvSpPr>
          <p:spPr bwMode="auto">
            <a:xfrm>
              <a:off x="5260419" y="6847597"/>
              <a:ext cx="1260785" cy="109893"/>
            </a:xfrm>
            <a:custGeom>
              <a:avLst/>
              <a:gdLst>
                <a:gd name="T0" fmla="*/ 317 w 335"/>
                <a:gd name="T1" fmla="*/ 0 h 29"/>
                <a:gd name="T2" fmla="*/ 18 w 335"/>
                <a:gd name="T3" fmla="*/ 0 h 29"/>
                <a:gd name="T4" fmla="*/ 18 w 335"/>
                <a:gd name="T5" fmla="*/ 29 h 29"/>
                <a:gd name="T6" fmla="*/ 317 w 335"/>
                <a:gd name="T7" fmla="*/ 29 h 29"/>
                <a:gd name="T8" fmla="*/ 317 w 335"/>
                <a:gd name="T9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5" h="29">
                  <a:moveTo>
                    <a:pt x="317" y="0"/>
                  </a:moveTo>
                  <a:cubicBezTo>
                    <a:pt x="217" y="0"/>
                    <a:pt x="118" y="0"/>
                    <a:pt x="18" y="0"/>
                  </a:cubicBezTo>
                  <a:cubicBezTo>
                    <a:pt x="0" y="1"/>
                    <a:pt x="0" y="27"/>
                    <a:pt x="18" y="29"/>
                  </a:cubicBezTo>
                  <a:cubicBezTo>
                    <a:pt x="118" y="29"/>
                    <a:pt x="217" y="29"/>
                    <a:pt x="317" y="29"/>
                  </a:cubicBezTo>
                  <a:cubicBezTo>
                    <a:pt x="335" y="27"/>
                    <a:pt x="335" y="1"/>
                    <a:pt x="317" y="0"/>
                  </a:cubicBezTo>
                  <a:close/>
                </a:path>
              </a:pathLst>
            </a:custGeom>
            <a:solidFill>
              <a:srgbClr val="F0B317"/>
            </a:solidFill>
            <a:ln>
              <a:noFill/>
            </a:ln>
          </p:spPr>
          <p:txBody>
            <a:bodyPr lIns="68580" tIns="34290" rIns="68580" bIns="34290">
              <a:normAutofit fontScale="25000" lnSpcReduction="20000"/>
            </a:bodyPr>
            <a:lstStyle/>
            <a:p>
              <a:pPr fontAlgn="auto">
                <a:defRPr/>
              </a:pPr>
              <a:endParaRPr lang="zh-CN" altLang="en-US" sz="1400" noProof="1">
                <a:cs typeface="+mn-ea"/>
                <a:sym typeface="+mn-lt"/>
              </a:endParaRPr>
            </a:p>
          </p:txBody>
        </p:sp>
        <p:sp>
          <p:nvSpPr>
            <p:cNvPr id="87" name="Freeform 91"/>
            <p:cNvSpPr/>
            <p:nvPr/>
          </p:nvSpPr>
          <p:spPr bwMode="auto">
            <a:xfrm>
              <a:off x="5133493" y="6361531"/>
              <a:ext cx="1514636" cy="109893"/>
            </a:xfrm>
            <a:custGeom>
              <a:avLst/>
              <a:gdLst>
                <a:gd name="T0" fmla="*/ 385 w 403"/>
                <a:gd name="T1" fmla="*/ 0 h 29"/>
                <a:gd name="T2" fmla="*/ 18 w 403"/>
                <a:gd name="T3" fmla="*/ 0 h 29"/>
                <a:gd name="T4" fmla="*/ 18 w 403"/>
                <a:gd name="T5" fmla="*/ 29 h 29"/>
                <a:gd name="T6" fmla="*/ 385 w 403"/>
                <a:gd name="T7" fmla="*/ 29 h 29"/>
                <a:gd name="T8" fmla="*/ 385 w 403"/>
                <a:gd name="T9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3" h="29">
                  <a:moveTo>
                    <a:pt x="385" y="0"/>
                  </a:moveTo>
                  <a:cubicBezTo>
                    <a:pt x="263" y="0"/>
                    <a:pt x="140" y="0"/>
                    <a:pt x="18" y="0"/>
                  </a:cubicBezTo>
                  <a:cubicBezTo>
                    <a:pt x="0" y="1"/>
                    <a:pt x="0" y="27"/>
                    <a:pt x="18" y="29"/>
                  </a:cubicBezTo>
                  <a:cubicBezTo>
                    <a:pt x="140" y="29"/>
                    <a:pt x="263" y="29"/>
                    <a:pt x="385" y="29"/>
                  </a:cubicBezTo>
                  <a:cubicBezTo>
                    <a:pt x="403" y="27"/>
                    <a:pt x="403" y="1"/>
                    <a:pt x="385" y="0"/>
                  </a:cubicBezTo>
                  <a:close/>
                </a:path>
              </a:pathLst>
            </a:custGeom>
            <a:solidFill>
              <a:srgbClr val="F0B317"/>
            </a:solidFill>
            <a:ln>
              <a:noFill/>
            </a:ln>
          </p:spPr>
          <p:txBody>
            <a:bodyPr lIns="68580" tIns="34290" rIns="68580" bIns="34290">
              <a:normAutofit fontScale="25000" lnSpcReduction="20000"/>
            </a:bodyPr>
            <a:lstStyle/>
            <a:p>
              <a:pPr fontAlgn="auto">
                <a:defRPr/>
              </a:pPr>
              <a:endParaRPr lang="zh-CN" altLang="en-US" sz="1400" noProof="1">
                <a:cs typeface="+mn-ea"/>
                <a:sym typeface="+mn-lt"/>
              </a:endParaRPr>
            </a:p>
          </p:txBody>
        </p:sp>
        <p:sp>
          <p:nvSpPr>
            <p:cNvPr id="88" name="Freeform 92"/>
            <p:cNvSpPr/>
            <p:nvPr/>
          </p:nvSpPr>
          <p:spPr bwMode="auto">
            <a:xfrm>
              <a:off x="6146072" y="6980738"/>
              <a:ext cx="228464" cy="202880"/>
            </a:xfrm>
            <a:custGeom>
              <a:avLst/>
              <a:gdLst>
                <a:gd name="T0" fmla="*/ 56 w 61"/>
                <a:gd name="T1" fmla="*/ 54 h 54"/>
                <a:gd name="T2" fmla="*/ 54 w 61"/>
                <a:gd name="T3" fmla="*/ 53 h 54"/>
                <a:gd name="T4" fmla="*/ 2 w 61"/>
                <a:gd name="T5" fmla="*/ 9 h 54"/>
                <a:gd name="T6" fmla="*/ 2 w 61"/>
                <a:gd name="T7" fmla="*/ 2 h 54"/>
                <a:gd name="T8" fmla="*/ 8 w 61"/>
                <a:gd name="T9" fmla="*/ 2 h 54"/>
                <a:gd name="T10" fmla="*/ 59 w 61"/>
                <a:gd name="T11" fmla="*/ 47 h 54"/>
                <a:gd name="T12" fmla="*/ 60 w 61"/>
                <a:gd name="T13" fmla="*/ 53 h 54"/>
                <a:gd name="T14" fmla="*/ 56 w 61"/>
                <a:gd name="T15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1" h="54">
                  <a:moveTo>
                    <a:pt x="56" y="54"/>
                  </a:moveTo>
                  <a:cubicBezTo>
                    <a:pt x="55" y="54"/>
                    <a:pt x="54" y="54"/>
                    <a:pt x="54" y="53"/>
                  </a:cubicBezTo>
                  <a:cubicBezTo>
                    <a:pt x="37" y="39"/>
                    <a:pt x="19" y="24"/>
                    <a:pt x="2" y="9"/>
                  </a:cubicBezTo>
                  <a:cubicBezTo>
                    <a:pt x="0" y="7"/>
                    <a:pt x="0" y="4"/>
                    <a:pt x="2" y="2"/>
                  </a:cubicBezTo>
                  <a:cubicBezTo>
                    <a:pt x="3" y="1"/>
                    <a:pt x="6" y="0"/>
                    <a:pt x="8" y="2"/>
                  </a:cubicBezTo>
                  <a:cubicBezTo>
                    <a:pt x="25" y="17"/>
                    <a:pt x="42" y="32"/>
                    <a:pt x="59" y="47"/>
                  </a:cubicBezTo>
                  <a:cubicBezTo>
                    <a:pt x="61" y="48"/>
                    <a:pt x="61" y="51"/>
                    <a:pt x="60" y="53"/>
                  </a:cubicBezTo>
                  <a:cubicBezTo>
                    <a:pt x="59" y="54"/>
                    <a:pt x="58" y="54"/>
                    <a:pt x="56" y="54"/>
                  </a:cubicBezTo>
                  <a:close/>
                </a:path>
              </a:pathLst>
            </a:custGeom>
            <a:solidFill>
              <a:srgbClr val="E09531"/>
            </a:solidFill>
            <a:ln>
              <a:noFill/>
            </a:ln>
          </p:spPr>
          <p:txBody>
            <a:bodyPr lIns="68580" tIns="34290" rIns="68580" bIns="34290">
              <a:normAutofit fontScale="40000" lnSpcReduction="20000"/>
            </a:bodyPr>
            <a:lstStyle/>
            <a:p>
              <a:pPr fontAlgn="auto">
                <a:defRPr/>
              </a:pPr>
              <a:endParaRPr lang="zh-CN" altLang="en-US" sz="1400" noProof="1">
                <a:cs typeface="+mn-ea"/>
                <a:sym typeface="+mn-lt"/>
              </a:endParaRPr>
            </a:p>
          </p:txBody>
        </p:sp>
        <p:sp>
          <p:nvSpPr>
            <p:cNvPr id="89" name="Freeform 93"/>
            <p:cNvSpPr/>
            <p:nvPr/>
          </p:nvSpPr>
          <p:spPr bwMode="auto">
            <a:xfrm>
              <a:off x="5892222" y="6995530"/>
              <a:ext cx="479494" cy="424780"/>
            </a:xfrm>
            <a:custGeom>
              <a:avLst/>
              <a:gdLst>
                <a:gd name="T0" fmla="*/ 123 w 127"/>
                <a:gd name="T1" fmla="*/ 112 h 113"/>
                <a:gd name="T2" fmla="*/ 120 w 127"/>
                <a:gd name="T3" fmla="*/ 112 h 113"/>
                <a:gd name="T4" fmla="*/ 2 w 127"/>
                <a:gd name="T5" fmla="*/ 9 h 113"/>
                <a:gd name="T6" fmla="*/ 1 w 127"/>
                <a:gd name="T7" fmla="*/ 2 h 113"/>
                <a:gd name="T8" fmla="*/ 7 w 127"/>
                <a:gd name="T9" fmla="*/ 2 h 113"/>
                <a:gd name="T10" fmla="*/ 125 w 127"/>
                <a:gd name="T11" fmla="*/ 105 h 113"/>
                <a:gd name="T12" fmla="*/ 126 w 127"/>
                <a:gd name="T13" fmla="*/ 111 h 113"/>
                <a:gd name="T14" fmla="*/ 123 w 127"/>
                <a:gd name="T15" fmla="*/ 112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7" h="113">
                  <a:moveTo>
                    <a:pt x="123" y="112"/>
                  </a:moveTo>
                  <a:cubicBezTo>
                    <a:pt x="122" y="113"/>
                    <a:pt x="121" y="112"/>
                    <a:pt x="120" y="112"/>
                  </a:cubicBezTo>
                  <a:cubicBezTo>
                    <a:pt x="80" y="80"/>
                    <a:pt x="41" y="44"/>
                    <a:pt x="2" y="9"/>
                  </a:cubicBezTo>
                  <a:cubicBezTo>
                    <a:pt x="0" y="7"/>
                    <a:pt x="0" y="4"/>
                    <a:pt x="1" y="2"/>
                  </a:cubicBezTo>
                  <a:cubicBezTo>
                    <a:pt x="3" y="0"/>
                    <a:pt x="6" y="0"/>
                    <a:pt x="7" y="2"/>
                  </a:cubicBezTo>
                  <a:cubicBezTo>
                    <a:pt x="47" y="38"/>
                    <a:pt x="86" y="73"/>
                    <a:pt x="125" y="105"/>
                  </a:cubicBezTo>
                  <a:cubicBezTo>
                    <a:pt x="127" y="106"/>
                    <a:pt x="127" y="109"/>
                    <a:pt x="126" y="111"/>
                  </a:cubicBezTo>
                  <a:cubicBezTo>
                    <a:pt x="125" y="112"/>
                    <a:pt x="124" y="112"/>
                    <a:pt x="123" y="112"/>
                  </a:cubicBezTo>
                  <a:close/>
                </a:path>
              </a:pathLst>
            </a:custGeom>
            <a:solidFill>
              <a:srgbClr val="E09531"/>
            </a:solidFill>
            <a:ln>
              <a:noFill/>
            </a:ln>
          </p:spPr>
          <p:txBody>
            <a:bodyPr lIns="68580" tIns="34290" rIns="68580" bIns="34290">
              <a:normAutofit/>
            </a:bodyPr>
            <a:lstStyle/>
            <a:p>
              <a:pPr fontAlgn="auto">
                <a:defRPr/>
              </a:pPr>
              <a:endParaRPr lang="zh-CN" altLang="en-US" sz="1400" noProof="1">
                <a:cs typeface="+mn-ea"/>
                <a:sym typeface="+mn-lt"/>
              </a:endParaRPr>
            </a:p>
          </p:txBody>
        </p:sp>
        <p:sp>
          <p:nvSpPr>
            <p:cNvPr id="90" name="Freeform 94"/>
            <p:cNvSpPr/>
            <p:nvPr/>
          </p:nvSpPr>
          <p:spPr bwMode="auto">
            <a:xfrm>
              <a:off x="5638373" y="7010324"/>
              <a:ext cx="727702" cy="642453"/>
            </a:xfrm>
            <a:custGeom>
              <a:avLst/>
              <a:gdLst>
                <a:gd name="T0" fmla="*/ 190 w 194"/>
                <a:gd name="T1" fmla="*/ 171 h 171"/>
                <a:gd name="T2" fmla="*/ 187 w 194"/>
                <a:gd name="T3" fmla="*/ 170 h 171"/>
                <a:gd name="T4" fmla="*/ 2 w 194"/>
                <a:gd name="T5" fmla="*/ 8 h 171"/>
                <a:gd name="T6" fmla="*/ 2 w 194"/>
                <a:gd name="T7" fmla="*/ 2 h 171"/>
                <a:gd name="T8" fmla="*/ 8 w 194"/>
                <a:gd name="T9" fmla="*/ 2 h 171"/>
                <a:gd name="T10" fmla="*/ 192 w 194"/>
                <a:gd name="T11" fmla="*/ 163 h 171"/>
                <a:gd name="T12" fmla="*/ 193 w 194"/>
                <a:gd name="T13" fmla="*/ 169 h 171"/>
                <a:gd name="T14" fmla="*/ 190 w 194"/>
                <a:gd name="T15" fmla="*/ 171 h 1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94" h="171">
                  <a:moveTo>
                    <a:pt x="190" y="171"/>
                  </a:moveTo>
                  <a:cubicBezTo>
                    <a:pt x="189" y="171"/>
                    <a:pt x="188" y="170"/>
                    <a:pt x="187" y="170"/>
                  </a:cubicBezTo>
                  <a:cubicBezTo>
                    <a:pt x="125" y="122"/>
                    <a:pt x="64" y="64"/>
                    <a:pt x="2" y="8"/>
                  </a:cubicBezTo>
                  <a:cubicBezTo>
                    <a:pt x="0" y="7"/>
                    <a:pt x="0" y="4"/>
                    <a:pt x="2" y="2"/>
                  </a:cubicBezTo>
                  <a:cubicBezTo>
                    <a:pt x="3" y="0"/>
                    <a:pt x="6" y="0"/>
                    <a:pt x="8" y="2"/>
                  </a:cubicBezTo>
                  <a:cubicBezTo>
                    <a:pt x="69" y="57"/>
                    <a:pt x="131" y="115"/>
                    <a:pt x="192" y="163"/>
                  </a:cubicBezTo>
                  <a:cubicBezTo>
                    <a:pt x="194" y="164"/>
                    <a:pt x="194" y="167"/>
                    <a:pt x="193" y="169"/>
                  </a:cubicBezTo>
                  <a:cubicBezTo>
                    <a:pt x="192" y="170"/>
                    <a:pt x="191" y="170"/>
                    <a:pt x="190" y="171"/>
                  </a:cubicBezTo>
                  <a:close/>
                </a:path>
              </a:pathLst>
            </a:custGeom>
            <a:solidFill>
              <a:srgbClr val="E09531"/>
            </a:solidFill>
            <a:ln>
              <a:noFill/>
            </a:ln>
          </p:spPr>
          <p:txBody>
            <a:bodyPr lIns="68580" tIns="34290" rIns="68580" bIns="34290">
              <a:normAutofit/>
            </a:bodyPr>
            <a:lstStyle/>
            <a:p>
              <a:pPr fontAlgn="auto">
                <a:defRPr/>
              </a:pPr>
              <a:endParaRPr lang="zh-CN" altLang="en-US" sz="1400" noProof="1">
                <a:cs typeface="+mn-ea"/>
                <a:sym typeface="+mn-lt"/>
              </a:endParaRPr>
            </a:p>
          </p:txBody>
        </p:sp>
        <p:sp>
          <p:nvSpPr>
            <p:cNvPr id="91" name="Freeform 95"/>
            <p:cNvSpPr/>
            <p:nvPr/>
          </p:nvSpPr>
          <p:spPr bwMode="auto">
            <a:xfrm>
              <a:off x="5384523" y="7027231"/>
              <a:ext cx="978730" cy="858013"/>
            </a:xfrm>
            <a:custGeom>
              <a:avLst/>
              <a:gdLst>
                <a:gd name="T0" fmla="*/ 256 w 260"/>
                <a:gd name="T1" fmla="*/ 229 h 229"/>
                <a:gd name="T2" fmla="*/ 253 w 260"/>
                <a:gd name="T3" fmla="*/ 228 h 229"/>
                <a:gd name="T4" fmla="*/ 2 w 260"/>
                <a:gd name="T5" fmla="*/ 8 h 229"/>
                <a:gd name="T6" fmla="*/ 1 w 260"/>
                <a:gd name="T7" fmla="*/ 2 h 229"/>
                <a:gd name="T8" fmla="*/ 7 w 260"/>
                <a:gd name="T9" fmla="*/ 1 h 229"/>
                <a:gd name="T10" fmla="*/ 258 w 260"/>
                <a:gd name="T11" fmla="*/ 221 h 229"/>
                <a:gd name="T12" fmla="*/ 259 w 260"/>
                <a:gd name="T13" fmla="*/ 227 h 229"/>
                <a:gd name="T14" fmla="*/ 256 w 260"/>
                <a:gd name="T15" fmla="*/ 229 h 2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60" h="229">
                  <a:moveTo>
                    <a:pt x="256" y="229"/>
                  </a:moveTo>
                  <a:cubicBezTo>
                    <a:pt x="255" y="229"/>
                    <a:pt x="254" y="229"/>
                    <a:pt x="253" y="228"/>
                  </a:cubicBezTo>
                  <a:cubicBezTo>
                    <a:pt x="169" y="165"/>
                    <a:pt x="85" y="82"/>
                    <a:pt x="2" y="8"/>
                  </a:cubicBezTo>
                  <a:cubicBezTo>
                    <a:pt x="0" y="6"/>
                    <a:pt x="0" y="3"/>
                    <a:pt x="1" y="2"/>
                  </a:cubicBezTo>
                  <a:cubicBezTo>
                    <a:pt x="3" y="0"/>
                    <a:pt x="6" y="0"/>
                    <a:pt x="7" y="1"/>
                  </a:cubicBezTo>
                  <a:cubicBezTo>
                    <a:pt x="91" y="75"/>
                    <a:pt x="175" y="159"/>
                    <a:pt x="258" y="221"/>
                  </a:cubicBezTo>
                  <a:cubicBezTo>
                    <a:pt x="260" y="222"/>
                    <a:pt x="260" y="225"/>
                    <a:pt x="259" y="227"/>
                  </a:cubicBezTo>
                  <a:cubicBezTo>
                    <a:pt x="258" y="228"/>
                    <a:pt x="257" y="229"/>
                    <a:pt x="256" y="229"/>
                  </a:cubicBezTo>
                  <a:close/>
                </a:path>
              </a:pathLst>
            </a:custGeom>
            <a:solidFill>
              <a:srgbClr val="E09531"/>
            </a:solidFill>
            <a:ln>
              <a:noFill/>
            </a:ln>
          </p:spPr>
          <p:txBody>
            <a:bodyPr lIns="68580" tIns="34290" rIns="68580" bIns="34290">
              <a:normAutofit/>
            </a:bodyPr>
            <a:lstStyle/>
            <a:p>
              <a:pPr fontAlgn="auto">
                <a:defRPr/>
              </a:pPr>
              <a:endParaRPr lang="zh-CN" altLang="en-US" sz="1400" noProof="1">
                <a:cs typeface="+mn-ea"/>
                <a:sym typeface="+mn-lt"/>
              </a:endParaRPr>
            </a:p>
          </p:txBody>
        </p:sp>
        <p:sp>
          <p:nvSpPr>
            <p:cNvPr id="92" name="Freeform 96"/>
            <p:cNvSpPr/>
            <p:nvPr/>
          </p:nvSpPr>
          <p:spPr bwMode="auto">
            <a:xfrm>
              <a:off x="5390164" y="7238564"/>
              <a:ext cx="727702" cy="665699"/>
            </a:xfrm>
            <a:custGeom>
              <a:avLst/>
              <a:gdLst>
                <a:gd name="T0" fmla="*/ 189 w 194"/>
                <a:gd name="T1" fmla="*/ 177 h 177"/>
                <a:gd name="T2" fmla="*/ 186 w 194"/>
                <a:gd name="T3" fmla="*/ 176 h 177"/>
                <a:gd name="T4" fmla="*/ 2 w 194"/>
                <a:gd name="T5" fmla="*/ 8 h 177"/>
                <a:gd name="T6" fmla="*/ 1 w 194"/>
                <a:gd name="T7" fmla="*/ 2 h 177"/>
                <a:gd name="T8" fmla="*/ 7 w 194"/>
                <a:gd name="T9" fmla="*/ 2 h 177"/>
                <a:gd name="T10" fmla="*/ 192 w 194"/>
                <a:gd name="T11" fmla="*/ 169 h 177"/>
                <a:gd name="T12" fmla="*/ 192 w 194"/>
                <a:gd name="T13" fmla="*/ 176 h 177"/>
                <a:gd name="T14" fmla="*/ 189 w 194"/>
                <a:gd name="T15" fmla="*/ 177 h 1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94" h="177">
                  <a:moveTo>
                    <a:pt x="189" y="177"/>
                  </a:moveTo>
                  <a:cubicBezTo>
                    <a:pt x="188" y="177"/>
                    <a:pt x="187" y="177"/>
                    <a:pt x="186" y="176"/>
                  </a:cubicBezTo>
                  <a:cubicBezTo>
                    <a:pt x="125" y="125"/>
                    <a:pt x="63" y="64"/>
                    <a:pt x="2" y="8"/>
                  </a:cubicBezTo>
                  <a:cubicBezTo>
                    <a:pt x="0" y="6"/>
                    <a:pt x="0" y="4"/>
                    <a:pt x="1" y="2"/>
                  </a:cubicBezTo>
                  <a:cubicBezTo>
                    <a:pt x="3" y="0"/>
                    <a:pt x="5" y="0"/>
                    <a:pt x="7" y="2"/>
                  </a:cubicBezTo>
                  <a:cubicBezTo>
                    <a:pt x="69" y="58"/>
                    <a:pt x="130" y="118"/>
                    <a:pt x="192" y="169"/>
                  </a:cubicBezTo>
                  <a:cubicBezTo>
                    <a:pt x="194" y="171"/>
                    <a:pt x="194" y="174"/>
                    <a:pt x="192" y="176"/>
                  </a:cubicBezTo>
                  <a:cubicBezTo>
                    <a:pt x="191" y="177"/>
                    <a:pt x="190" y="177"/>
                    <a:pt x="189" y="177"/>
                  </a:cubicBezTo>
                  <a:close/>
                </a:path>
              </a:pathLst>
            </a:custGeom>
            <a:solidFill>
              <a:srgbClr val="E09531"/>
            </a:solidFill>
            <a:ln>
              <a:noFill/>
            </a:ln>
          </p:spPr>
          <p:txBody>
            <a:bodyPr lIns="68580" tIns="34290" rIns="68580" bIns="34290">
              <a:normAutofit/>
            </a:bodyPr>
            <a:lstStyle/>
            <a:p>
              <a:pPr fontAlgn="auto">
                <a:defRPr/>
              </a:pPr>
              <a:endParaRPr lang="zh-CN" altLang="en-US" sz="1400" noProof="1">
                <a:cs typeface="+mn-ea"/>
                <a:sym typeface="+mn-lt"/>
              </a:endParaRPr>
            </a:p>
          </p:txBody>
        </p:sp>
        <p:sp>
          <p:nvSpPr>
            <p:cNvPr id="93" name="Freeform 97"/>
            <p:cNvSpPr/>
            <p:nvPr/>
          </p:nvSpPr>
          <p:spPr bwMode="auto">
            <a:xfrm>
              <a:off x="5392984" y="7458351"/>
              <a:ext cx="476674" cy="448026"/>
            </a:xfrm>
            <a:custGeom>
              <a:avLst/>
              <a:gdLst>
                <a:gd name="T0" fmla="*/ 122 w 127"/>
                <a:gd name="T1" fmla="*/ 120 h 120"/>
                <a:gd name="T2" fmla="*/ 120 w 127"/>
                <a:gd name="T3" fmla="*/ 119 h 120"/>
                <a:gd name="T4" fmla="*/ 2 w 127"/>
                <a:gd name="T5" fmla="*/ 7 h 120"/>
                <a:gd name="T6" fmla="*/ 1 w 127"/>
                <a:gd name="T7" fmla="*/ 1 h 120"/>
                <a:gd name="T8" fmla="*/ 7 w 127"/>
                <a:gd name="T9" fmla="*/ 1 h 120"/>
                <a:gd name="T10" fmla="*/ 125 w 127"/>
                <a:gd name="T11" fmla="*/ 113 h 120"/>
                <a:gd name="T12" fmla="*/ 126 w 127"/>
                <a:gd name="T13" fmla="*/ 119 h 120"/>
                <a:gd name="T14" fmla="*/ 122 w 127"/>
                <a:gd name="T15" fmla="*/ 12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7" h="120">
                  <a:moveTo>
                    <a:pt x="122" y="120"/>
                  </a:moveTo>
                  <a:cubicBezTo>
                    <a:pt x="121" y="120"/>
                    <a:pt x="120" y="120"/>
                    <a:pt x="120" y="119"/>
                  </a:cubicBezTo>
                  <a:cubicBezTo>
                    <a:pt x="80" y="83"/>
                    <a:pt x="41" y="45"/>
                    <a:pt x="2" y="7"/>
                  </a:cubicBezTo>
                  <a:cubicBezTo>
                    <a:pt x="0" y="6"/>
                    <a:pt x="0" y="3"/>
                    <a:pt x="1" y="1"/>
                  </a:cubicBezTo>
                  <a:cubicBezTo>
                    <a:pt x="3" y="0"/>
                    <a:pt x="5" y="0"/>
                    <a:pt x="7" y="1"/>
                  </a:cubicBezTo>
                  <a:cubicBezTo>
                    <a:pt x="46" y="39"/>
                    <a:pt x="86" y="77"/>
                    <a:pt x="125" y="113"/>
                  </a:cubicBezTo>
                  <a:cubicBezTo>
                    <a:pt x="127" y="114"/>
                    <a:pt x="127" y="117"/>
                    <a:pt x="126" y="119"/>
                  </a:cubicBezTo>
                  <a:cubicBezTo>
                    <a:pt x="125" y="120"/>
                    <a:pt x="124" y="120"/>
                    <a:pt x="122" y="120"/>
                  </a:cubicBezTo>
                  <a:close/>
                </a:path>
              </a:pathLst>
            </a:custGeom>
            <a:solidFill>
              <a:srgbClr val="E09531"/>
            </a:solidFill>
            <a:ln>
              <a:noFill/>
            </a:ln>
          </p:spPr>
          <p:txBody>
            <a:bodyPr lIns="68580" tIns="34290" rIns="68580" bIns="34290">
              <a:normAutofit/>
            </a:bodyPr>
            <a:lstStyle/>
            <a:p>
              <a:pPr fontAlgn="auto">
                <a:defRPr/>
              </a:pPr>
              <a:endParaRPr lang="zh-CN" altLang="en-US" sz="1400" noProof="1">
                <a:cs typeface="+mn-ea"/>
                <a:sym typeface="+mn-lt"/>
              </a:endParaRPr>
            </a:p>
          </p:txBody>
        </p:sp>
        <p:sp>
          <p:nvSpPr>
            <p:cNvPr id="94" name="Freeform 98"/>
            <p:cNvSpPr/>
            <p:nvPr/>
          </p:nvSpPr>
          <p:spPr bwMode="auto">
            <a:xfrm>
              <a:off x="5395805" y="7671797"/>
              <a:ext cx="228464" cy="224013"/>
            </a:xfrm>
            <a:custGeom>
              <a:avLst/>
              <a:gdLst>
                <a:gd name="T0" fmla="*/ 56 w 60"/>
                <a:gd name="T1" fmla="*/ 60 h 60"/>
                <a:gd name="T2" fmla="*/ 53 w 60"/>
                <a:gd name="T3" fmla="*/ 58 h 60"/>
                <a:gd name="T4" fmla="*/ 2 w 60"/>
                <a:gd name="T5" fmla="*/ 8 h 60"/>
                <a:gd name="T6" fmla="*/ 1 w 60"/>
                <a:gd name="T7" fmla="*/ 2 h 60"/>
                <a:gd name="T8" fmla="*/ 7 w 60"/>
                <a:gd name="T9" fmla="*/ 2 h 60"/>
                <a:gd name="T10" fmla="*/ 58 w 60"/>
                <a:gd name="T11" fmla="*/ 52 h 60"/>
                <a:gd name="T12" fmla="*/ 59 w 60"/>
                <a:gd name="T13" fmla="*/ 58 h 60"/>
                <a:gd name="T14" fmla="*/ 56 w 60"/>
                <a:gd name="T15" fmla="*/ 6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0" h="60">
                  <a:moveTo>
                    <a:pt x="56" y="60"/>
                  </a:moveTo>
                  <a:cubicBezTo>
                    <a:pt x="55" y="60"/>
                    <a:pt x="54" y="59"/>
                    <a:pt x="53" y="58"/>
                  </a:cubicBezTo>
                  <a:cubicBezTo>
                    <a:pt x="36" y="42"/>
                    <a:pt x="19" y="25"/>
                    <a:pt x="2" y="8"/>
                  </a:cubicBezTo>
                  <a:cubicBezTo>
                    <a:pt x="0" y="6"/>
                    <a:pt x="0" y="3"/>
                    <a:pt x="1" y="2"/>
                  </a:cubicBezTo>
                  <a:cubicBezTo>
                    <a:pt x="3" y="0"/>
                    <a:pt x="5" y="0"/>
                    <a:pt x="7" y="2"/>
                  </a:cubicBezTo>
                  <a:cubicBezTo>
                    <a:pt x="24" y="19"/>
                    <a:pt x="41" y="36"/>
                    <a:pt x="58" y="52"/>
                  </a:cubicBezTo>
                  <a:cubicBezTo>
                    <a:pt x="60" y="54"/>
                    <a:pt x="60" y="57"/>
                    <a:pt x="59" y="58"/>
                  </a:cubicBezTo>
                  <a:cubicBezTo>
                    <a:pt x="58" y="59"/>
                    <a:pt x="57" y="60"/>
                    <a:pt x="56" y="60"/>
                  </a:cubicBezTo>
                  <a:close/>
                </a:path>
              </a:pathLst>
            </a:custGeom>
            <a:solidFill>
              <a:srgbClr val="E09531"/>
            </a:solidFill>
            <a:ln>
              <a:noFill/>
            </a:ln>
          </p:spPr>
          <p:txBody>
            <a:bodyPr lIns="68580" tIns="34290" rIns="68580" bIns="34290">
              <a:normAutofit fontScale="55000" lnSpcReduction="20000"/>
            </a:bodyPr>
            <a:lstStyle/>
            <a:p>
              <a:pPr fontAlgn="auto">
                <a:defRPr/>
              </a:pPr>
              <a:endParaRPr lang="zh-CN" altLang="en-US" sz="1400" noProof="1">
                <a:cs typeface="+mn-ea"/>
                <a:sym typeface="+mn-lt"/>
              </a:endParaRPr>
            </a:p>
          </p:txBody>
        </p:sp>
        <p:sp>
          <p:nvSpPr>
            <p:cNvPr id="95" name="Freeform 99"/>
            <p:cNvSpPr/>
            <p:nvPr/>
          </p:nvSpPr>
          <p:spPr bwMode="auto">
            <a:xfrm>
              <a:off x="5384523" y="6980738"/>
              <a:ext cx="231285" cy="202880"/>
            </a:xfrm>
            <a:custGeom>
              <a:avLst/>
              <a:gdLst>
                <a:gd name="T0" fmla="*/ 4 w 61"/>
                <a:gd name="T1" fmla="*/ 54 h 54"/>
                <a:gd name="T2" fmla="*/ 1 w 61"/>
                <a:gd name="T3" fmla="*/ 53 h 54"/>
                <a:gd name="T4" fmla="*/ 2 w 61"/>
                <a:gd name="T5" fmla="*/ 47 h 54"/>
                <a:gd name="T6" fmla="*/ 53 w 61"/>
                <a:gd name="T7" fmla="*/ 2 h 54"/>
                <a:gd name="T8" fmla="*/ 59 w 61"/>
                <a:gd name="T9" fmla="*/ 2 h 54"/>
                <a:gd name="T10" fmla="*/ 59 w 61"/>
                <a:gd name="T11" fmla="*/ 9 h 54"/>
                <a:gd name="T12" fmla="*/ 7 w 61"/>
                <a:gd name="T13" fmla="*/ 53 h 54"/>
                <a:gd name="T14" fmla="*/ 4 w 61"/>
                <a:gd name="T15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1" h="54">
                  <a:moveTo>
                    <a:pt x="4" y="54"/>
                  </a:moveTo>
                  <a:cubicBezTo>
                    <a:pt x="3" y="54"/>
                    <a:pt x="2" y="54"/>
                    <a:pt x="1" y="53"/>
                  </a:cubicBezTo>
                  <a:cubicBezTo>
                    <a:pt x="0" y="51"/>
                    <a:pt x="0" y="48"/>
                    <a:pt x="2" y="47"/>
                  </a:cubicBezTo>
                  <a:cubicBezTo>
                    <a:pt x="19" y="32"/>
                    <a:pt x="36" y="17"/>
                    <a:pt x="53" y="2"/>
                  </a:cubicBezTo>
                  <a:cubicBezTo>
                    <a:pt x="55" y="0"/>
                    <a:pt x="58" y="1"/>
                    <a:pt x="59" y="2"/>
                  </a:cubicBezTo>
                  <a:cubicBezTo>
                    <a:pt x="61" y="4"/>
                    <a:pt x="60" y="7"/>
                    <a:pt x="59" y="9"/>
                  </a:cubicBezTo>
                  <a:cubicBezTo>
                    <a:pt x="42" y="24"/>
                    <a:pt x="24" y="39"/>
                    <a:pt x="7" y="53"/>
                  </a:cubicBezTo>
                  <a:cubicBezTo>
                    <a:pt x="6" y="54"/>
                    <a:pt x="5" y="54"/>
                    <a:pt x="4" y="54"/>
                  </a:cubicBezTo>
                  <a:close/>
                </a:path>
              </a:pathLst>
            </a:custGeom>
            <a:solidFill>
              <a:srgbClr val="E09531"/>
            </a:solidFill>
            <a:ln>
              <a:noFill/>
            </a:ln>
          </p:spPr>
          <p:txBody>
            <a:bodyPr lIns="68580" tIns="34290" rIns="68580" bIns="34290">
              <a:normAutofit fontScale="40000" lnSpcReduction="20000"/>
            </a:bodyPr>
            <a:lstStyle/>
            <a:p>
              <a:pPr fontAlgn="auto">
                <a:defRPr/>
              </a:pPr>
              <a:endParaRPr lang="zh-CN" altLang="en-US" sz="1400" noProof="1">
                <a:cs typeface="+mn-ea"/>
                <a:sym typeface="+mn-lt"/>
              </a:endParaRPr>
            </a:p>
          </p:txBody>
        </p:sp>
        <p:sp>
          <p:nvSpPr>
            <p:cNvPr id="96" name="Freeform 100"/>
            <p:cNvSpPr/>
            <p:nvPr/>
          </p:nvSpPr>
          <p:spPr bwMode="auto">
            <a:xfrm>
              <a:off x="5390164" y="6995530"/>
              <a:ext cx="476672" cy="424780"/>
            </a:xfrm>
            <a:custGeom>
              <a:avLst/>
              <a:gdLst>
                <a:gd name="T0" fmla="*/ 4 w 127"/>
                <a:gd name="T1" fmla="*/ 112 h 113"/>
                <a:gd name="T2" fmla="*/ 1 w 127"/>
                <a:gd name="T3" fmla="*/ 111 h 113"/>
                <a:gd name="T4" fmla="*/ 2 w 127"/>
                <a:gd name="T5" fmla="*/ 105 h 113"/>
                <a:gd name="T6" fmla="*/ 120 w 127"/>
                <a:gd name="T7" fmla="*/ 2 h 113"/>
                <a:gd name="T8" fmla="*/ 126 w 127"/>
                <a:gd name="T9" fmla="*/ 2 h 113"/>
                <a:gd name="T10" fmla="*/ 125 w 127"/>
                <a:gd name="T11" fmla="*/ 9 h 113"/>
                <a:gd name="T12" fmla="*/ 7 w 127"/>
                <a:gd name="T13" fmla="*/ 112 h 113"/>
                <a:gd name="T14" fmla="*/ 4 w 127"/>
                <a:gd name="T15" fmla="*/ 112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7" h="113">
                  <a:moveTo>
                    <a:pt x="4" y="112"/>
                  </a:moveTo>
                  <a:cubicBezTo>
                    <a:pt x="3" y="112"/>
                    <a:pt x="2" y="112"/>
                    <a:pt x="1" y="111"/>
                  </a:cubicBezTo>
                  <a:cubicBezTo>
                    <a:pt x="0" y="109"/>
                    <a:pt x="0" y="106"/>
                    <a:pt x="2" y="105"/>
                  </a:cubicBezTo>
                  <a:cubicBezTo>
                    <a:pt x="41" y="73"/>
                    <a:pt x="80" y="38"/>
                    <a:pt x="120" y="2"/>
                  </a:cubicBezTo>
                  <a:cubicBezTo>
                    <a:pt x="121" y="0"/>
                    <a:pt x="124" y="0"/>
                    <a:pt x="126" y="2"/>
                  </a:cubicBezTo>
                  <a:cubicBezTo>
                    <a:pt x="127" y="4"/>
                    <a:pt x="127" y="7"/>
                    <a:pt x="125" y="9"/>
                  </a:cubicBezTo>
                  <a:cubicBezTo>
                    <a:pt x="86" y="44"/>
                    <a:pt x="46" y="80"/>
                    <a:pt x="7" y="112"/>
                  </a:cubicBezTo>
                  <a:cubicBezTo>
                    <a:pt x="6" y="112"/>
                    <a:pt x="5" y="113"/>
                    <a:pt x="4" y="112"/>
                  </a:cubicBezTo>
                  <a:close/>
                </a:path>
              </a:pathLst>
            </a:custGeom>
            <a:solidFill>
              <a:srgbClr val="E09531"/>
            </a:solidFill>
            <a:ln>
              <a:noFill/>
            </a:ln>
          </p:spPr>
          <p:txBody>
            <a:bodyPr lIns="68580" tIns="34290" rIns="68580" bIns="34290">
              <a:normAutofit/>
            </a:bodyPr>
            <a:lstStyle/>
            <a:p>
              <a:pPr fontAlgn="auto">
                <a:defRPr/>
              </a:pPr>
              <a:endParaRPr lang="zh-CN" altLang="en-US" sz="1400" noProof="1">
                <a:cs typeface="+mn-ea"/>
                <a:sym typeface="+mn-lt"/>
              </a:endParaRPr>
            </a:p>
          </p:txBody>
        </p:sp>
        <p:sp>
          <p:nvSpPr>
            <p:cNvPr id="97" name="Freeform 101"/>
            <p:cNvSpPr/>
            <p:nvPr/>
          </p:nvSpPr>
          <p:spPr bwMode="auto">
            <a:xfrm>
              <a:off x="5392984" y="7010324"/>
              <a:ext cx="730523" cy="642453"/>
            </a:xfrm>
            <a:custGeom>
              <a:avLst/>
              <a:gdLst>
                <a:gd name="T0" fmla="*/ 4 w 194"/>
                <a:gd name="T1" fmla="*/ 171 h 171"/>
                <a:gd name="T2" fmla="*/ 1 w 194"/>
                <a:gd name="T3" fmla="*/ 169 h 171"/>
                <a:gd name="T4" fmla="*/ 2 w 194"/>
                <a:gd name="T5" fmla="*/ 163 h 171"/>
                <a:gd name="T6" fmla="*/ 186 w 194"/>
                <a:gd name="T7" fmla="*/ 2 h 171"/>
                <a:gd name="T8" fmla="*/ 192 w 194"/>
                <a:gd name="T9" fmla="*/ 2 h 171"/>
                <a:gd name="T10" fmla="*/ 192 w 194"/>
                <a:gd name="T11" fmla="*/ 8 h 171"/>
                <a:gd name="T12" fmla="*/ 7 w 194"/>
                <a:gd name="T13" fmla="*/ 170 h 171"/>
                <a:gd name="T14" fmla="*/ 4 w 194"/>
                <a:gd name="T15" fmla="*/ 171 h 1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94" h="171">
                  <a:moveTo>
                    <a:pt x="4" y="171"/>
                  </a:moveTo>
                  <a:cubicBezTo>
                    <a:pt x="3" y="170"/>
                    <a:pt x="2" y="170"/>
                    <a:pt x="1" y="169"/>
                  </a:cubicBezTo>
                  <a:cubicBezTo>
                    <a:pt x="0" y="167"/>
                    <a:pt x="0" y="164"/>
                    <a:pt x="2" y="163"/>
                  </a:cubicBezTo>
                  <a:cubicBezTo>
                    <a:pt x="63" y="115"/>
                    <a:pt x="125" y="57"/>
                    <a:pt x="186" y="2"/>
                  </a:cubicBezTo>
                  <a:cubicBezTo>
                    <a:pt x="188" y="0"/>
                    <a:pt x="191" y="0"/>
                    <a:pt x="192" y="2"/>
                  </a:cubicBezTo>
                  <a:cubicBezTo>
                    <a:pt x="194" y="4"/>
                    <a:pt x="194" y="7"/>
                    <a:pt x="192" y="8"/>
                  </a:cubicBezTo>
                  <a:cubicBezTo>
                    <a:pt x="130" y="64"/>
                    <a:pt x="69" y="122"/>
                    <a:pt x="7" y="170"/>
                  </a:cubicBezTo>
                  <a:cubicBezTo>
                    <a:pt x="6" y="170"/>
                    <a:pt x="5" y="171"/>
                    <a:pt x="4" y="171"/>
                  </a:cubicBezTo>
                  <a:close/>
                </a:path>
              </a:pathLst>
            </a:custGeom>
            <a:solidFill>
              <a:srgbClr val="E09531"/>
            </a:solidFill>
            <a:ln>
              <a:noFill/>
            </a:ln>
          </p:spPr>
          <p:txBody>
            <a:bodyPr lIns="68580" tIns="34290" rIns="68580" bIns="34290">
              <a:normAutofit/>
            </a:bodyPr>
            <a:lstStyle/>
            <a:p>
              <a:pPr fontAlgn="auto">
                <a:defRPr/>
              </a:pPr>
              <a:endParaRPr lang="zh-CN" altLang="en-US" sz="1400" noProof="1">
                <a:cs typeface="+mn-ea"/>
                <a:sym typeface="+mn-lt"/>
              </a:endParaRPr>
            </a:p>
          </p:txBody>
        </p:sp>
        <p:sp>
          <p:nvSpPr>
            <p:cNvPr id="98" name="Freeform 102"/>
            <p:cNvSpPr/>
            <p:nvPr/>
          </p:nvSpPr>
          <p:spPr bwMode="auto">
            <a:xfrm>
              <a:off x="5395805" y="7027231"/>
              <a:ext cx="978730" cy="858013"/>
            </a:xfrm>
            <a:custGeom>
              <a:avLst/>
              <a:gdLst>
                <a:gd name="T0" fmla="*/ 4 w 260"/>
                <a:gd name="T1" fmla="*/ 229 h 229"/>
                <a:gd name="T2" fmla="*/ 1 w 260"/>
                <a:gd name="T3" fmla="*/ 227 h 229"/>
                <a:gd name="T4" fmla="*/ 1 w 260"/>
                <a:gd name="T5" fmla="*/ 221 h 229"/>
                <a:gd name="T6" fmla="*/ 253 w 260"/>
                <a:gd name="T7" fmla="*/ 1 h 229"/>
                <a:gd name="T8" fmla="*/ 259 w 260"/>
                <a:gd name="T9" fmla="*/ 2 h 229"/>
                <a:gd name="T10" fmla="*/ 258 w 260"/>
                <a:gd name="T11" fmla="*/ 8 h 229"/>
                <a:gd name="T12" fmla="*/ 7 w 260"/>
                <a:gd name="T13" fmla="*/ 228 h 229"/>
                <a:gd name="T14" fmla="*/ 4 w 260"/>
                <a:gd name="T15" fmla="*/ 229 h 2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60" h="229">
                  <a:moveTo>
                    <a:pt x="4" y="229"/>
                  </a:moveTo>
                  <a:cubicBezTo>
                    <a:pt x="3" y="229"/>
                    <a:pt x="2" y="228"/>
                    <a:pt x="1" y="227"/>
                  </a:cubicBezTo>
                  <a:cubicBezTo>
                    <a:pt x="0" y="225"/>
                    <a:pt x="0" y="222"/>
                    <a:pt x="1" y="221"/>
                  </a:cubicBezTo>
                  <a:cubicBezTo>
                    <a:pt x="85" y="159"/>
                    <a:pt x="169" y="75"/>
                    <a:pt x="253" y="1"/>
                  </a:cubicBezTo>
                  <a:cubicBezTo>
                    <a:pt x="254" y="0"/>
                    <a:pt x="257" y="0"/>
                    <a:pt x="259" y="2"/>
                  </a:cubicBezTo>
                  <a:cubicBezTo>
                    <a:pt x="260" y="3"/>
                    <a:pt x="260" y="6"/>
                    <a:pt x="258" y="8"/>
                  </a:cubicBezTo>
                  <a:cubicBezTo>
                    <a:pt x="175" y="82"/>
                    <a:pt x="91" y="165"/>
                    <a:pt x="7" y="228"/>
                  </a:cubicBezTo>
                  <a:cubicBezTo>
                    <a:pt x="6" y="229"/>
                    <a:pt x="5" y="229"/>
                    <a:pt x="4" y="229"/>
                  </a:cubicBezTo>
                  <a:close/>
                </a:path>
              </a:pathLst>
            </a:custGeom>
            <a:solidFill>
              <a:srgbClr val="E09531"/>
            </a:solidFill>
            <a:ln>
              <a:noFill/>
            </a:ln>
          </p:spPr>
          <p:txBody>
            <a:bodyPr lIns="68580" tIns="34290" rIns="68580" bIns="34290">
              <a:normAutofit/>
            </a:bodyPr>
            <a:lstStyle/>
            <a:p>
              <a:pPr fontAlgn="auto">
                <a:defRPr/>
              </a:pPr>
              <a:endParaRPr lang="zh-CN" altLang="en-US" sz="1400" noProof="1">
                <a:cs typeface="+mn-ea"/>
                <a:sym typeface="+mn-lt"/>
              </a:endParaRPr>
            </a:p>
          </p:txBody>
        </p:sp>
        <p:sp>
          <p:nvSpPr>
            <p:cNvPr id="99" name="Freeform 103"/>
            <p:cNvSpPr/>
            <p:nvPr/>
          </p:nvSpPr>
          <p:spPr bwMode="auto">
            <a:xfrm>
              <a:off x="5641192" y="7238564"/>
              <a:ext cx="730523" cy="665699"/>
            </a:xfrm>
            <a:custGeom>
              <a:avLst/>
              <a:gdLst>
                <a:gd name="T0" fmla="*/ 5 w 194"/>
                <a:gd name="T1" fmla="*/ 177 h 177"/>
                <a:gd name="T2" fmla="*/ 2 w 194"/>
                <a:gd name="T3" fmla="*/ 176 h 177"/>
                <a:gd name="T4" fmla="*/ 2 w 194"/>
                <a:gd name="T5" fmla="*/ 169 h 177"/>
                <a:gd name="T6" fmla="*/ 187 w 194"/>
                <a:gd name="T7" fmla="*/ 2 h 177"/>
                <a:gd name="T8" fmla="*/ 193 w 194"/>
                <a:gd name="T9" fmla="*/ 2 h 177"/>
                <a:gd name="T10" fmla="*/ 192 w 194"/>
                <a:gd name="T11" fmla="*/ 8 h 177"/>
                <a:gd name="T12" fmla="*/ 8 w 194"/>
                <a:gd name="T13" fmla="*/ 176 h 177"/>
                <a:gd name="T14" fmla="*/ 5 w 194"/>
                <a:gd name="T15" fmla="*/ 177 h 1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94" h="177">
                  <a:moveTo>
                    <a:pt x="5" y="177"/>
                  </a:moveTo>
                  <a:cubicBezTo>
                    <a:pt x="4" y="177"/>
                    <a:pt x="2" y="177"/>
                    <a:pt x="2" y="176"/>
                  </a:cubicBezTo>
                  <a:cubicBezTo>
                    <a:pt x="0" y="174"/>
                    <a:pt x="0" y="171"/>
                    <a:pt x="2" y="169"/>
                  </a:cubicBezTo>
                  <a:cubicBezTo>
                    <a:pt x="64" y="118"/>
                    <a:pt x="125" y="58"/>
                    <a:pt x="187" y="2"/>
                  </a:cubicBezTo>
                  <a:cubicBezTo>
                    <a:pt x="188" y="0"/>
                    <a:pt x="191" y="0"/>
                    <a:pt x="193" y="2"/>
                  </a:cubicBezTo>
                  <a:cubicBezTo>
                    <a:pt x="194" y="4"/>
                    <a:pt x="194" y="6"/>
                    <a:pt x="192" y="8"/>
                  </a:cubicBezTo>
                  <a:cubicBezTo>
                    <a:pt x="131" y="64"/>
                    <a:pt x="69" y="125"/>
                    <a:pt x="8" y="176"/>
                  </a:cubicBezTo>
                  <a:cubicBezTo>
                    <a:pt x="7" y="177"/>
                    <a:pt x="6" y="177"/>
                    <a:pt x="5" y="177"/>
                  </a:cubicBezTo>
                  <a:close/>
                </a:path>
              </a:pathLst>
            </a:custGeom>
            <a:solidFill>
              <a:srgbClr val="E09531"/>
            </a:solidFill>
            <a:ln>
              <a:noFill/>
            </a:ln>
          </p:spPr>
          <p:txBody>
            <a:bodyPr lIns="68580" tIns="34290" rIns="68580" bIns="34290">
              <a:normAutofit/>
            </a:bodyPr>
            <a:lstStyle/>
            <a:p>
              <a:pPr fontAlgn="auto">
                <a:defRPr/>
              </a:pPr>
              <a:endParaRPr lang="zh-CN" altLang="en-US" sz="1400" noProof="1">
                <a:cs typeface="+mn-ea"/>
                <a:sym typeface="+mn-lt"/>
              </a:endParaRPr>
            </a:p>
          </p:txBody>
        </p:sp>
        <p:sp>
          <p:nvSpPr>
            <p:cNvPr id="100" name="Freeform 104"/>
            <p:cNvSpPr/>
            <p:nvPr/>
          </p:nvSpPr>
          <p:spPr bwMode="auto">
            <a:xfrm>
              <a:off x="5889401" y="7458351"/>
              <a:ext cx="476674" cy="448026"/>
            </a:xfrm>
            <a:custGeom>
              <a:avLst/>
              <a:gdLst>
                <a:gd name="T0" fmla="*/ 5 w 127"/>
                <a:gd name="T1" fmla="*/ 120 h 120"/>
                <a:gd name="T2" fmla="*/ 1 w 127"/>
                <a:gd name="T3" fmla="*/ 119 h 120"/>
                <a:gd name="T4" fmla="*/ 2 w 127"/>
                <a:gd name="T5" fmla="*/ 113 h 120"/>
                <a:gd name="T6" fmla="*/ 120 w 127"/>
                <a:gd name="T7" fmla="*/ 1 h 120"/>
                <a:gd name="T8" fmla="*/ 126 w 127"/>
                <a:gd name="T9" fmla="*/ 1 h 120"/>
                <a:gd name="T10" fmla="*/ 125 w 127"/>
                <a:gd name="T11" fmla="*/ 7 h 120"/>
                <a:gd name="T12" fmla="*/ 7 w 127"/>
                <a:gd name="T13" fmla="*/ 119 h 120"/>
                <a:gd name="T14" fmla="*/ 5 w 127"/>
                <a:gd name="T15" fmla="*/ 12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7" h="120">
                  <a:moveTo>
                    <a:pt x="5" y="120"/>
                  </a:moveTo>
                  <a:cubicBezTo>
                    <a:pt x="3" y="120"/>
                    <a:pt x="2" y="120"/>
                    <a:pt x="1" y="119"/>
                  </a:cubicBezTo>
                  <a:cubicBezTo>
                    <a:pt x="0" y="117"/>
                    <a:pt x="0" y="114"/>
                    <a:pt x="2" y="113"/>
                  </a:cubicBezTo>
                  <a:cubicBezTo>
                    <a:pt x="41" y="77"/>
                    <a:pt x="81" y="39"/>
                    <a:pt x="120" y="1"/>
                  </a:cubicBezTo>
                  <a:cubicBezTo>
                    <a:pt x="122" y="0"/>
                    <a:pt x="124" y="0"/>
                    <a:pt x="126" y="1"/>
                  </a:cubicBezTo>
                  <a:cubicBezTo>
                    <a:pt x="127" y="3"/>
                    <a:pt x="127" y="6"/>
                    <a:pt x="125" y="7"/>
                  </a:cubicBezTo>
                  <a:cubicBezTo>
                    <a:pt x="86" y="45"/>
                    <a:pt x="47" y="83"/>
                    <a:pt x="7" y="119"/>
                  </a:cubicBezTo>
                  <a:cubicBezTo>
                    <a:pt x="7" y="120"/>
                    <a:pt x="6" y="120"/>
                    <a:pt x="5" y="120"/>
                  </a:cubicBezTo>
                  <a:close/>
                </a:path>
              </a:pathLst>
            </a:custGeom>
            <a:solidFill>
              <a:srgbClr val="E09531"/>
            </a:solidFill>
            <a:ln>
              <a:noFill/>
            </a:ln>
          </p:spPr>
          <p:txBody>
            <a:bodyPr lIns="68580" tIns="34290" rIns="68580" bIns="34290">
              <a:normAutofit/>
            </a:bodyPr>
            <a:lstStyle/>
            <a:p>
              <a:pPr fontAlgn="auto">
                <a:defRPr/>
              </a:pPr>
              <a:endParaRPr lang="zh-CN" altLang="en-US" sz="1400" noProof="1">
                <a:cs typeface="+mn-ea"/>
                <a:sym typeface="+mn-lt"/>
              </a:endParaRPr>
            </a:p>
          </p:txBody>
        </p:sp>
        <p:sp>
          <p:nvSpPr>
            <p:cNvPr id="101" name="Freeform 105"/>
            <p:cNvSpPr/>
            <p:nvPr/>
          </p:nvSpPr>
          <p:spPr bwMode="auto">
            <a:xfrm>
              <a:off x="6137609" y="7671797"/>
              <a:ext cx="225644" cy="224013"/>
            </a:xfrm>
            <a:custGeom>
              <a:avLst/>
              <a:gdLst>
                <a:gd name="T0" fmla="*/ 4 w 60"/>
                <a:gd name="T1" fmla="*/ 60 h 60"/>
                <a:gd name="T2" fmla="*/ 1 w 60"/>
                <a:gd name="T3" fmla="*/ 58 h 60"/>
                <a:gd name="T4" fmla="*/ 2 w 60"/>
                <a:gd name="T5" fmla="*/ 52 h 60"/>
                <a:gd name="T6" fmla="*/ 53 w 60"/>
                <a:gd name="T7" fmla="*/ 2 h 60"/>
                <a:gd name="T8" fmla="*/ 59 w 60"/>
                <a:gd name="T9" fmla="*/ 2 h 60"/>
                <a:gd name="T10" fmla="*/ 58 w 60"/>
                <a:gd name="T11" fmla="*/ 8 h 60"/>
                <a:gd name="T12" fmla="*/ 7 w 60"/>
                <a:gd name="T13" fmla="*/ 58 h 60"/>
                <a:gd name="T14" fmla="*/ 4 w 60"/>
                <a:gd name="T15" fmla="*/ 6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0" h="60">
                  <a:moveTo>
                    <a:pt x="4" y="60"/>
                  </a:moveTo>
                  <a:cubicBezTo>
                    <a:pt x="3" y="60"/>
                    <a:pt x="2" y="59"/>
                    <a:pt x="1" y="58"/>
                  </a:cubicBezTo>
                  <a:cubicBezTo>
                    <a:pt x="0" y="57"/>
                    <a:pt x="0" y="54"/>
                    <a:pt x="2" y="52"/>
                  </a:cubicBezTo>
                  <a:cubicBezTo>
                    <a:pt x="19" y="36"/>
                    <a:pt x="36" y="19"/>
                    <a:pt x="53" y="2"/>
                  </a:cubicBezTo>
                  <a:cubicBezTo>
                    <a:pt x="55" y="0"/>
                    <a:pt x="57" y="0"/>
                    <a:pt x="59" y="2"/>
                  </a:cubicBezTo>
                  <a:cubicBezTo>
                    <a:pt x="60" y="3"/>
                    <a:pt x="60" y="6"/>
                    <a:pt x="58" y="8"/>
                  </a:cubicBezTo>
                  <a:cubicBezTo>
                    <a:pt x="41" y="25"/>
                    <a:pt x="24" y="42"/>
                    <a:pt x="7" y="58"/>
                  </a:cubicBezTo>
                  <a:cubicBezTo>
                    <a:pt x="6" y="59"/>
                    <a:pt x="5" y="60"/>
                    <a:pt x="4" y="60"/>
                  </a:cubicBezTo>
                  <a:close/>
                </a:path>
              </a:pathLst>
            </a:custGeom>
            <a:solidFill>
              <a:srgbClr val="E09531"/>
            </a:solidFill>
            <a:ln>
              <a:noFill/>
            </a:ln>
          </p:spPr>
          <p:txBody>
            <a:bodyPr lIns="68580" tIns="34290" rIns="68580" bIns="34290">
              <a:normAutofit fontScale="55000" lnSpcReduction="20000"/>
            </a:bodyPr>
            <a:lstStyle/>
            <a:p>
              <a:pPr fontAlgn="auto">
                <a:defRPr/>
              </a:pPr>
              <a:endParaRPr lang="zh-CN" altLang="en-US" sz="1400" noProof="1">
                <a:cs typeface="+mn-ea"/>
                <a:sym typeface="+mn-lt"/>
              </a:endParaRPr>
            </a:p>
          </p:txBody>
        </p:sp>
        <p:sp>
          <p:nvSpPr>
            <p:cNvPr id="102" name="Freeform 106"/>
            <p:cNvSpPr/>
            <p:nvPr/>
          </p:nvSpPr>
          <p:spPr bwMode="auto">
            <a:xfrm>
              <a:off x="5424011" y="6496784"/>
              <a:ext cx="262310" cy="319114"/>
            </a:xfrm>
            <a:custGeom>
              <a:avLst/>
              <a:gdLst>
                <a:gd name="T0" fmla="*/ 65 w 70"/>
                <a:gd name="T1" fmla="*/ 85 h 85"/>
                <a:gd name="T2" fmla="*/ 61 w 70"/>
                <a:gd name="T3" fmla="*/ 83 h 85"/>
                <a:gd name="T4" fmla="*/ 1 w 70"/>
                <a:gd name="T5" fmla="*/ 7 h 85"/>
                <a:gd name="T6" fmla="*/ 2 w 70"/>
                <a:gd name="T7" fmla="*/ 1 h 85"/>
                <a:gd name="T8" fmla="*/ 8 w 70"/>
                <a:gd name="T9" fmla="*/ 2 h 85"/>
                <a:gd name="T10" fmla="*/ 68 w 70"/>
                <a:gd name="T11" fmla="*/ 78 h 85"/>
                <a:gd name="T12" fmla="*/ 67 w 70"/>
                <a:gd name="T13" fmla="*/ 84 h 85"/>
                <a:gd name="T14" fmla="*/ 65 w 70"/>
                <a:gd name="T15" fmla="*/ 85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0" h="85">
                  <a:moveTo>
                    <a:pt x="65" y="85"/>
                  </a:moveTo>
                  <a:cubicBezTo>
                    <a:pt x="63" y="85"/>
                    <a:pt x="62" y="84"/>
                    <a:pt x="61" y="83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0" y="5"/>
                    <a:pt x="0" y="2"/>
                    <a:pt x="2" y="1"/>
                  </a:cubicBezTo>
                  <a:cubicBezTo>
                    <a:pt x="4" y="0"/>
                    <a:pt x="7" y="0"/>
                    <a:pt x="8" y="2"/>
                  </a:cubicBezTo>
                  <a:cubicBezTo>
                    <a:pt x="68" y="78"/>
                    <a:pt x="68" y="78"/>
                    <a:pt x="68" y="78"/>
                  </a:cubicBezTo>
                  <a:cubicBezTo>
                    <a:pt x="70" y="80"/>
                    <a:pt x="69" y="83"/>
                    <a:pt x="67" y="84"/>
                  </a:cubicBezTo>
                  <a:cubicBezTo>
                    <a:pt x="67" y="85"/>
                    <a:pt x="66" y="85"/>
                    <a:pt x="65" y="85"/>
                  </a:cubicBezTo>
                  <a:close/>
                </a:path>
              </a:pathLst>
            </a:custGeom>
            <a:solidFill>
              <a:srgbClr val="E09531"/>
            </a:solidFill>
            <a:ln>
              <a:noFill/>
            </a:ln>
          </p:spPr>
          <p:txBody>
            <a:bodyPr lIns="68580" tIns="34290" rIns="68580" bIns="34290">
              <a:normAutofit fontScale="92500" lnSpcReduction="20000"/>
            </a:bodyPr>
            <a:lstStyle/>
            <a:p>
              <a:pPr fontAlgn="auto">
                <a:defRPr/>
              </a:pPr>
              <a:endParaRPr lang="zh-CN" altLang="en-US" sz="1400" noProof="1">
                <a:cs typeface="+mn-ea"/>
                <a:sym typeface="+mn-lt"/>
              </a:endParaRPr>
            </a:p>
          </p:txBody>
        </p:sp>
        <p:sp>
          <p:nvSpPr>
            <p:cNvPr id="103" name="Freeform 107"/>
            <p:cNvSpPr/>
            <p:nvPr/>
          </p:nvSpPr>
          <p:spPr bwMode="auto">
            <a:xfrm>
              <a:off x="5424011" y="6496784"/>
              <a:ext cx="262310" cy="319114"/>
            </a:xfrm>
            <a:custGeom>
              <a:avLst/>
              <a:gdLst>
                <a:gd name="T0" fmla="*/ 5 w 70"/>
                <a:gd name="T1" fmla="*/ 85 h 85"/>
                <a:gd name="T2" fmla="*/ 2 w 70"/>
                <a:gd name="T3" fmla="*/ 84 h 85"/>
                <a:gd name="T4" fmla="*/ 1 w 70"/>
                <a:gd name="T5" fmla="*/ 78 h 85"/>
                <a:gd name="T6" fmla="*/ 61 w 70"/>
                <a:gd name="T7" fmla="*/ 2 h 85"/>
                <a:gd name="T8" fmla="*/ 67 w 70"/>
                <a:gd name="T9" fmla="*/ 1 h 85"/>
                <a:gd name="T10" fmla="*/ 68 w 70"/>
                <a:gd name="T11" fmla="*/ 7 h 85"/>
                <a:gd name="T12" fmla="*/ 8 w 70"/>
                <a:gd name="T13" fmla="*/ 83 h 85"/>
                <a:gd name="T14" fmla="*/ 5 w 70"/>
                <a:gd name="T15" fmla="*/ 85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0" h="85">
                  <a:moveTo>
                    <a:pt x="5" y="85"/>
                  </a:moveTo>
                  <a:cubicBezTo>
                    <a:pt x="4" y="85"/>
                    <a:pt x="3" y="85"/>
                    <a:pt x="2" y="84"/>
                  </a:cubicBezTo>
                  <a:cubicBezTo>
                    <a:pt x="0" y="83"/>
                    <a:pt x="0" y="80"/>
                    <a:pt x="1" y="78"/>
                  </a:cubicBezTo>
                  <a:cubicBezTo>
                    <a:pt x="61" y="2"/>
                    <a:pt x="61" y="2"/>
                    <a:pt x="61" y="2"/>
                  </a:cubicBezTo>
                  <a:cubicBezTo>
                    <a:pt x="63" y="0"/>
                    <a:pt x="65" y="0"/>
                    <a:pt x="67" y="1"/>
                  </a:cubicBezTo>
                  <a:cubicBezTo>
                    <a:pt x="69" y="2"/>
                    <a:pt x="70" y="5"/>
                    <a:pt x="68" y="7"/>
                  </a:cubicBezTo>
                  <a:cubicBezTo>
                    <a:pt x="8" y="83"/>
                    <a:pt x="8" y="83"/>
                    <a:pt x="8" y="83"/>
                  </a:cubicBezTo>
                  <a:cubicBezTo>
                    <a:pt x="7" y="84"/>
                    <a:pt x="6" y="85"/>
                    <a:pt x="5" y="85"/>
                  </a:cubicBezTo>
                  <a:close/>
                </a:path>
              </a:pathLst>
            </a:custGeom>
            <a:solidFill>
              <a:srgbClr val="E09531"/>
            </a:solidFill>
            <a:ln>
              <a:noFill/>
            </a:ln>
          </p:spPr>
          <p:txBody>
            <a:bodyPr lIns="68580" tIns="34290" rIns="68580" bIns="34290">
              <a:normAutofit fontScale="92500" lnSpcReduction="20000"/>
            </a:bodyPr>
            <a:lstStyle/>
            <a:p>
              <a:pPr fontAlgn="auto">
                <a:defRPr/>
              </a:pPr>
              <a:endParaRPr lang="zh-CN" altLang="en-US" sz="1400" noProof="1">
                <a:cs typeface="+mn-ea"/>
                <a:sym typeface="+mn-lt"/>
              </a:endParaRPr>
            </a:p>
          </p:txBody>
        </p:sp>
        <p:sp>
          <p:nvSpPr>
            <p:cNvPr id="104" name="Freeform 108"/>
            <p:cNvSpPr/>
            <p:nvPr/>
          </p:nvSpPr>
          <p:spPr bwMode="auto">
            <a:xfrm>
              <a:off x="5649655" y="6496784"/>
              <a:ext cx="259491" cy="319114"/>
            </a:xfrm>
            <a:custGeom>
              <a:avLst/>
              <a:gdLst>
                <a:gd name="T0" fmla="*/ 65 w 69"/>
                <a:gd name="T1" fmla="*/ 85 h 85"/>
                <a:gd name="T2" fmla="*/ 61 w 69"/>
                <a:gd name="T3" fmla="*/ 83 h 85"/>
                <a:gd name="T4" fmla="*/ 1 w 69"/>
                <a:gd name="T5" fmla="*/ 7 h 85"/>
                <a:gd name="T6" fmla="*/ 2 w 69"/>
                <a:gd name="T7" fmla="*/ 1 h 85"/>
                <a:gd name="T8" fmla="*/ 8 w 69"/>
                <a:gd name="T9" fmla="*/ 2 h 85"/>
                <a:gd name="T10" fmla="*/ 68 w 69"/>
                <a:gd name="T11" fmla="*/ 78 h 85"/>
                <a:gd name="T12" fmla="*/ 67 w 69"/>
                <a:gd name="T13" fmla="*/ 84 h 85"/>
                <a:gd name="T14" fmla="*/ 65 w 69"/>
                <a:gd name="T15" fmla="*/ 85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9" h="85">
                  <a:moveTo>
                    <a:pt x="65" y="85"/>
                  </a:moveTo>
                  <a:cubicBezTo>
                    <a:pt x="63" y="85"/>
                    <a:pt x="62" y="84"/>
                    <a:pt x="61" y="83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0" y="5"/>
                    <a:pt x="0" y="2"/>
                    <a:pt x="2" y="1"/>
                  </a:cubicBezTo>
                  <a:cubicBezTo>
                    <a:pt x="4" y="0"/>
                    <a:pt x="7" y="0"/>
                    <a:pt x="8" y="2"/>
                  </a:cubicBezTo>
                  <a:cubicBezTo>
                    <a:pt x="68" y="78"/>
                    <a:pt x="68" y="78"/>
                    <a:pt x="68" y="78"/>
                  </a:cubicBezTo>
                  <a:cubicBezTo>
                    <a:pt x="69" y="80"/>
                    <a:pt x="69" y="83"/>
                    <a:pt x="67" y="84"/>
                  </a:cubicBezTo>
                  <a:cubicBezTo>
                    <a:pt x="66" y="85"/>
                    <a:pt x="66" y="85"/>
                    <a:pt x="65" y="85"/>
                  </a:cubicBezTo>
                  <a:close/>
                </a:path>
              </a:pathLst>
            </a:custGeom>
            <a:solidFill>
              <a:srgbClr val="E09531"/>
            </a:solidFill>
            <a:ln>
              <a:noFill/>
            </a:ln>
          </p:spPr>
          <p:txBody>
            <a:bodyPr lIns="68580" tIns="34290" rIns="68580" bIns="34290">
              <a:normAutofit fontScale="92500" lnSpcReduction="20000"/>
            </a:bodyPr>
            <a:lstStyle/>
            <a:p>
              <a:pPr fontAlgn="auto">
                <a:defRPr/>
              </a:pPr>
              <a:endParaRPr lang="zh-CN" altLang="en-US" sz="1400" noProof="1">
                <a:cs typeface="+mn-ea"/>
                <a:sym typeface="+mn-lt"/>
              </a:endParaRPr>
            </a:p>
          </p:txBody>
        </p:sp>
        <p:sp>
          <p:nvSpPr>
            <p:cNvPr id="105" name="Freeform 109"/>
            <p:cNvSpPr/>
            <p:nvPr/>
          </p:nvSpPr>
          <p:spPr bwMode="auto">
            <a:xfrm>
              <a:off x="5649655" y="6496784"/>
              <a:ext cx="259491" cy="319114"/>
            </a:xfrm>
            <a:custGeom>
              <a:avLst/>
              <a:gdLst>
                <a:gd name="T0" fmla="*/ 5 w 69"/>
                <a:gd name="T1" fmla="*/ 85 h 85"/>
                <a:gd name="T2" fmla="*/ 2 w 69"/>
                <a:gd name="T3" fmla="*/ 84 h 85"/>
                <a:gd name="T4" fmla="*/ 1 w 69"/>
                <a:gd name="T5" fmla="*/ 78 h 85"/>
                <a:gd name="T6" fmla="*/ 61 w 69"/>
                <a:gd name="T7" fmla="*/ 2 h 85"/>
                <a:gd name="T8" fmla="*/ 67 w 69"/>
                <a:gd name="T9" fmla="*/ 1 h 85"/>
                <a:gd name="T10" fmla="*/ 68 w 69"/>
                <a:gd name="T11" fmla="*/ 7 h 85"/>
                <a:gd name="T12" fmla="*/ 8 w 69"/>
                <a:gd name="T13" fmla="*/ 83 h 85"/>
                <a:gd name="T14" fmla="*/ 5 w 69"/>
                <a:gd name="T15" fmla="*/ 85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9" h="85">
                  <a:moveTo>
                    <a:pt x="5" y="85"/>
                  </a:moveTo>
                  <a:cubicBezTo>
                    <a:pt x="4" y="85"/>
                    <a:pt x="3" y="85"/>
                    <a:pt x="2" y="84"/>
                  </a:cubicBezTo>
                  <a:cubicBezTo>
                    <a:pt x="0" y="83"/>
                    <a:pt x="0" y="80"/>
                    <a:pt x="1" y="78"/>
                  </a:cubicBezTo>
                  <a:cubicBezTo>
                    <a:pt x="61" y="2"/>
                    <a:pt x="61" y="2"/>
                    <a:pt x="61" y="2"/>
                  </a:cubicBezTo>
                  <a:cubicBezTo>
                    <a:pt x="63" y="0"/>
                    <a:pt x="65" y="0"/>
                    <a:pt x="67" y="1"/>
                  </a:cubicBezTo>
                  <a:cubicBezTo>
                    <a:pt x="69" y="2"/>
                    <a:pt x="69" y="5"/>
                    <a:pt x="68" y="7"/>
                  </a:cubicBezTo>
                  <a:cubicBezTo>
                    <a:pt x="8" y="83"/>
                    <a:pt x="8" y="83"/>
                    <a:pt x="8" y="83"/>
                  </a:cubicBezTo>
                  <a:cubicBezTo>
                    <a:pt x="7" y="84"/>
                    <a:pt x="6" y="85"/>
                    <a:pt x="5" y="85"/>
                  </a:cubicBezTo>
                  <a:close/>
                </a:path>
              </a:pathLst>
            </a:custGeom>
            <a:solidFill>
              <a:srgbClr val="E09531"/>
            </a:solidFill>
            <a:ln>
              <a:noFill/>
            </a:ln>
          </p:spPr>
          <p:txBody>
            <a:bodyPr lIns="68580" tIns="34290" rIns="68580" bIns="34290">
              <a:normAutofit fontScale="92500" lnSpcReduction="20000"/>
            </a:bodyPr>
            <a:lstStyle/>
            <a:p>
              <a:pPr fontAlgn="auto">
                <a:defRPr/>
              </a:pPr>
              <a:endParaRPr lang="zh-CN" altLang="en-US" sz="1400" noProof="1">
                <a:cs typeface="+mn-ea"/>
                <a:sym typeface="+mn-lt"/>
              </a:endParaRPr>
            </a:p>
          </p:txBody>
        </p:sp>
        <p:sp>
          <p:nvSpPr>
            <p:cNvPr id="106" name="Freeform 110"/>
            <p:cNvSpPr/>
            <p:nvPr/>
          </p:nvSpPr>
          <p:spPr bwMode="auto">
            <a:xfrm>
              <a:off x="5872478" y="6496784"/>
              <a:ext cx="262312" cy="319114"/>
            </a:xfrm>
            <a:custGeom>
              <a:avLst/>
              <a:gdLst>
                <a:gd name="T0" fmla="*/ 65 w 69"/>
                <a:gd name="T1" fmla="*/ 85 h 85"/>
                <a:gd name="T2" fmla="*/ 61 w 69"/>
                <a:gd name="T3" fmla="*/ 83 h 85"/>
                <a:gd name="T4" fmla="*/ 1 w 69"/>
                <a:gd name="T5" fmla="*/ 7 h 85"/>
                <a:gd name="T6" fmla="*/ 2 w 69"/>
                <a:gd name="T7" fmla="*/ 1 h 85"/>
                <a:gd name="T8" fmla="*/ 8 w 69"/>
                <a:gd name="T9" fmla="*/ 2 h 85"/>
                <a:gd name="T10" fmla="*/ 68 w 69"/>
                <a:gd name="T11" fmla="*/ 78 h 85"/>
                <a:gd name="T12" fmla="*/ 67 w 69"/>
                <a:gd name="T13" fmla="*/ 84 h 85"/>
                <a:gd name="T14" fmla="*/ 65 w 69"/>
                <a:gd name="T15" fmla="*/ 85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9" h="85">
                  <a:moveTo>
                    <a:pt x="65" y="85"/>
                  </a:moveTo>
                  <a:cubicBezTo>
                    <a:pt x="63" y="85"/>
                    <a:pt x="62" y="84"/>
                    <a:pt x="61" y="83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0" y="5"/>
                    <a:pt x="0" y="2"/>
                    <a:pt x="2" y="1"/>
                  </a:cubicBezTo>
                  <a:cubicBezTo>
                    <a:pt x="4" y="0"/>
                    <a:pt x="7" y="0"/>
                    <a:pt x="8" y="2"/>
                  </a:cubicBezTo>
                  <a:cubicBezTo>
                    <a:pt x="68" y="78"/>
                    <a:pt x="68" y="78"/>
                    <a:pt x="68" y="78"/>
                  </a:cubicBezTo>
                  <a:cubicBezTo>
                    <a:pt x="69" y="80"/>
                    <a:pt x="69" y="83"/>
                    <a:pt x="67" y="84"/>
                  </a:cubicBezTo>
                  <a:cubicBezTo>
                    <a:pt x="66" y="85"/>
                    <a:pt x="66" y="85"/>
                    <a:pt x="65" y="85"/>
                  </a:cubicBezTo>
                  <a:close/>
                </a:path>
              </a:pathLst>
            </a:custGeom>
            <a:solidFill>
              <a:srgbClr val="E09531"/>
            </a:solidFill>
            <a:ln>
              <a:noFill/>
            </a:ln>
          </p:spPr>
          <p:txBody>
            <a:bodyPr lIns="68580" tIns="34290" rIns="68580" bIns="34290">
              <a:normAutofit fontScale="92500" lnSpcReduction="20000"/>
            </a:bodyPr>
            <a:lstStyle/>
            <a:p>
              <a:pPr fontAlgn="auto">
                <a:defRPr/>
              </a:pPr>
              <a:endParaRPr lang="zh-CN" altLang="en-US" sz="1400" noProof="1">
                <a:cs typeface="+mn-ea"/>
                <a:sym typeface="+mn-lt"/>
              </a:endParaRPr>
            </a:p>
          </p:txBody>
        </p:sp>
        <p:sp>
          <p:nvSpPr>
            <p:cNvPr id="107" name="Freeform 111"/>
            <p:cNvSpPr/>
            <p:nvPr/>
          </p:nvSpPr>
          <p:spPr bwMode="auto">
            <a:xfrm>
              <a:off x="5872478" y="6496784"/>
              <a:ext cx="262312" cy="319114"/>
            </a:xfrm>
            <a:custGeom>
              <a:avLst/>
              <a:gdLst>
                <a:gd name="T0" fmla="*/ 5 w 69"/>
                <a:gd name="T1" fmla="*/ 85 h 85"/>
                <a:gd name="T2" fmla="*/ 2 w 69"/>
                <a:gd name="T3" fmla="*/ 84 h 85"/>
                <a:gd name="T4" fmla="*/ 1 w 69"/>
                <a:gd name="T5" fmla="*/ 78 h 85"/>
                <a:gd name="T6" fmla="*/ 61 w 69"/>
                <a:gd name="T7" fmla="*/ 2 h 85"/>
                <a:gd name="T8" fmla="*/ 67 w 69"/>
                <a:gd name="T9" fmla="*/ 1 h 85"/>
                <a:gd name="T10" fmla="*/ 68 w 69"/>
                <a:gd name="T11" fmla="*/ 7 h 85"/>
                <a:gd name="T12" fmla="*/ 8 w 69"/>
                <a:gd name="T13" fmla="*/ 83 h 85"/>
                <a:gd name="T14" fmla="*/ 5 w 69"/>
                <a:gd name="T15" fmla="*/ 85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9" h="85">
                  <a:moveTo>
                    <a:pt x="5" y="85"/>
                  </a:moveTo>
                  <a:cubicBezTo>
                    <a:pt x="4" y="85"/>
                    <a:pt x="3" y="85"/>
                    <a:pt x="2" y="84"/>
                  </a:cubicBezTo>
                  <a:cubicBezTo>
                    <a:pt x="0" y="83"/>
                    <a:pt x="0" y="80"/>
                    <a:pt x="1" y="78"/>
                  </a:cubicBezTo>
                  <a:cubicBezTo>
                    <a:pt x="61" y="2"/>
                    <a:pt x="61" y="2"/>
                    <a:pt x="61" y="2"/>
                  </a:cubicBezTo>
                  <a:cubicBezTo>
                    <a:pt x="63" y="0"/>
                    <a:pt x="65" y="0"/>
                    <a:pt x="67" y="1"/>
                  </a:cubicBezTo>
                  <a:cubicBezTo>
                    <a:pt x="69" y="2"/>
                    <a:pt x="69" y="5"/>
                    <a:pt x="68" y="7"/>
                  </a:cubicBezTo>
                  <a:cubicBezTo>
                    <a:pt x="8" y="83"/>
                    <a:pt x="8" y="83"/>
                    <a:pt x="8" y="83"/>
                  </a:cubicBezTo>
                  <a:cubicBezTo>
                    <a:pt x="7" y="84"/>
                    <a:pt x="6" y="85"/>
                    <a:pt x="5" y="85"/>
                  </a:cubicBezTo>
                  <a:close/>
                </a:path>
              </a:pathLst>
            </a:custGeom>
            <a:solidFill>
              <a:srgbClr val="E09531"/>
            </a:solidFill>
            <a:ln>
              <a:noFill/>
            </a:ln>
          </p:spPr>
          <p:txBody>
            <a:bodyPr lIns="68580" tIns="34290" rIns="68580" bIns="34290">
              <a:normAutofit fontScale="92500" lnSpcReduction="20000"/>
            </a:bodyPr>
            <a:lstStyle/>
            <a:p>
              <a:pPr fontAlgn="auto">
                <a:defRPr/>
              </a:pPr>
              <a:endParaRPr lang="zh-CN" altLang="en-US" sz="1400" noProof="1">
                <a:cs typeface="+mn-ea"/>
                <a:sym typeface="+mn-lt"/>
              </a:endParaRPr>
            </a:p>
          </p:txBody>
        </p:sp>
        <p:sp>
          <p:nvSpPr>
            <p:cNvPr id="108" name="Freeform 112"/>
            <p:cNvSpPr/>
            <p:nvPr/>
          </p:nvSpPr>
          <p:spPr bwMode="auto">
            <a:xfrm>
              <a:off x="6098122" y="6496784"/>
              <a:ext cx="262312" cy="319114"/>
            </a:xfrm>
            <a:custGeom>
              <a:avLst/>
              <a:gdLst>
                <a:gd name="T0" fmla="*/ 65 w 69"/>
                <a:gd name="T1" fmla="*/ 85 h 85"/>
                <a:gd name="T2" fmla="*/ 61 w 69"/>
                <a:gd name="T3" fmla="*/ 83 h 85"/>
                <a:gd name="T4" fmla="*/ 1 w 69"/>
                <a:gd name="T5" fmla="*/ 7 h 85"/>
                <a:gd name="T6" fmla="*/ 2 w 69"/>
                <a:gd name="T7" fmla="*/ 1 h 85"/>
                <a:gd name="T8" fmla="*/ 8 w 69"/>
                <a:gd name="T9" fmla="*/ 2 h 85"/>
                <a:gd name="T10" fmla="*/ 68 w 69"/>
                <a:gd name="T11" fmla="*/ 78 h 85"/>
                <a:gd name="T12" fmla="*/ 67 w 69"/>
                <a:gd name="T13" fmla="*/ 84 h 85"/>
                <a:gd name="T14" fmla="*/ 65 w 69"/>
                <a:gd name="T15" fmla="*/ 85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9" h="85">
                  <a:moveTo>
                    <a:pt x="65" y="85"/>
                  </a:moveTo>
                  <a:cubicBezTo>
                    <a:pt x="63" y="85"/>
                    <a:pt x="62" y="84"/>
                    <a:pt x="61" y="83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0" y="5"/>
                    <a:pt x="0" y="2"/>
                    <a:pt x="2" y="1"/>
                  </a:cubicBezTo>
                  <a:cubicBezTo>
                    <a:pt x="4" y="0"/>
                    <a:pt x="6" y="0"/>
                    <a:pt x="8" y="2"/>
                  </a:cubicBezTo>
                  <a:cubicBezTo>
                    <a:pt x="68" y="78"/>
                    <a:pt x="68" y="78"/>
                    <a:pt x="68" y="78"/>
                  </a:cubicBezTo>
                  <a:cubicBezTo>
                    <a:pt x="69" y="80"/>
                    <a:pt x="69" y="83"/>
                    <a:pt x="67" y="84"/>
                  </a:cubicBezTo>
                  <a:cubicBezTo>
                    <a:pt x="66" y="85"/>
                    <a:pt x="65" y="85"/>
                    <a:pt x="65" y="85"/>
                  </a:cubicBezTo>
                  <a:close/>
                </a:path>
              </a:pathLst>
            </a:custGeom>
            <a:solidFill>
              <a:srgbClr val="E09531"/>
            </a:solidFill>
            <a:ln>
              <a:noFill/>
            </a:ln>
          </p:spPr>
          <p:txBody>
            <a:bodyPr lIns="68580" tIns="34290" rIns="68580" bIns="34290">
              <a:normAutofit fontScale="92500" lnSpcReduction="20000"/>
            </a:bodyPr>
            <a:lstStyle/>
            <a:p>
              <a:pPr fontAlgn="auto">
                <a:defRPr/>
              </a:pPr>
              <a:endParaRPr lang="zh-CN" altLang="en-US" sz="1400" noProof="1">
                <a:cs typeface="+mn-ea"/>
                <a:sym typeface="+mn-lt"/>
              </a:endParaRPr>
            </a:p>
          </p:txBody>
        </p:sp>
        <p:sp>
          <p:nvSpPr>
            <p:cNvPr id="109" name="Freeform 113"/>
            <p:cNvSpPr/>
            <p:nvPr/>
          </p:nvSpPr>
          <p:spPr bwMode="auto">
            <a:xfrm>
              <a:off x="6098122" y="6496784"/>
              <a:ext cx="262312" cy="319114"/>
            </a:xfrm>
            <a:custGeom>
              <a:avLst/>
              <a:gdLst>
                <a:gd name="T0" fmla="*/ 5 w 69"/>
                <a:gd name="T1" fmla="*/ 85 h 85"/>
                <a:gd name="T2" fmla="*/ 2 w 69"/>
                <a:gd name="T3" fmla="*/ 84 h 85"/>
                <a:gd name="T4" fmla="*/ 1 w 69"/>
                <a:gd name="T5" fmla="*/ 78 h 85"/>
                <a:gd name="T6" fmla="*/ 61 w 69"/>
                <a:gd name="T7" fmla="*/ 2 h 85"/>
                <a:gd name="T8" fmla="*/ 67 w 69"/>
                <a:gd name="T9" fmla="*/ 1 h 85"/>
                <a:gd name="T10" fmla="*/ 68 w 69"/>
                <a:gd name="T11" fmla="*/ 7 h 85"/>
                <a:gd name="T12" fmla="*/ 8 w 69"/>
                <a:gd name="T13" fmla="*/ 83 h 85"/>
                <a:gd name="T14" fmla="*/ 5 w 69"/>
                <a:gd name="T15" fmla="*/ 85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9" h="85">
                  <a:moveTo>
                    <a:pt x="5" y="85"/>
                  </a:moveTo>
                  <a:cubicBezTo>
                    <a:pt x="4" y="85"/>
                    <a:pt x="3" y="85"/>
                    <a:pt x="2" y="84"/>
                  </a:cubicBezTo>
                  <a:cubicBezTo>
                    <a:pt x="0" y="83"/>
                    <a:pt x="0" y="80"/>
                    <a:pt x="1" y="78"/>
                  </a:cubicBezTo>
                  <a:cubicBezTo>
                    <a:pt x="61" y="2"/>
                    <a:pt x="61" y="2"/>
                    <a:pt x="61" y="2"/>
                  </a:cubicBezTo>
                  <a:cubicBezTo>
                    <a:pt x="63" y="0"/>
                    <a:pt x="65" y="0"/>
                    <a:pt x="67" y="1"/>
                  </a:cubicBezTo>
                  <a:cubicBezTo>
                    <a:pt x="69" y="2"/>
                    <a:pt x="69" y="5"/>
                    <a:pt x="68" y="7"/>
                  </a:cubicBezTo>
                  <a:cubicBezTo>
                    <a:pt x="8" y="83"/>
                    <a:pt x="8" y="83"/>
                    <a:pt x="8" y="83"/>
                  </a:cubicBezTo>
                  <a:cubicBezTo>
                    <a:pt x="7" y="84"/>
                    <a:pt x="6" y="85"/>
                    <a:pt x="5" y="85"/>
                  </a:cubicBezTo>
                  <a:close/>
                </a:path>
              </a:pathLst>
            </a:custGeom>
            <a:solidFill>
              <a:srgbClr val="E09531"/>
            </a:solidFill>
            <a:ln>
              <a:noFill/>
            </a:ln>
          </p:spPr>
          <p:txBody>
            <a:bodyPr lIns="68580" tIns="34290" rIns="68580" bIns="34290">
              <a:normAutofit fontScale="92500" lnSpcReduction="20000"/>
            </a:bodyPr>
            <a:lstStyle/>
            <a:p>
              <a:pPr fontAlgn="auto">
                <a:defRPr/>
              </a:pPr>
              <a:endParaRPr lang="zh-CN" altLang="en-US" sz="1400" noProof="1">
                <a:cs typeface="+mn-ea"/>
                <a:sym typeface="+mn-lt"/>
              </a:endParaRPr>
            </a:p>
          </p:txBody>
        </p:sp>
        <p:sp>
          <p:nvSpPr>
            <p:cNvPr id="110" name="Freeform 114"/>
            <p:cNvSpPr/>
            <p:nvPr/>
          </p:nvSpPr>
          <p:spPr bwMode="auto">
            <a:xfrm>
              <a:off x="4885285" y="5148478"/>
              <a:ext cx="2016694" cy="1221506"/>
            </a:xfrm>
            <a:custGeom>
              <a:avLst/>
              <a:gdLst>
                <a:gd name="T0" fmla="*/ 488 w 536"/>
                <a:gd name="T1" fmla="*/ 213 h 325"/>
                <a:gd name="T2" fmla="*/ 488 w 536"/>
                <a:gd name="T3" fmla="*/ 212 h 325"/>
                <a:gd name="T4" fmla="*/ 268 w 536"/>
                <a:gd name="T5" fmla="*/ 0 h 325"/>
                <a:gd name="T6" fmla="*/ 47 w 536"/>
                <a:gd name="T7" fmla="*/ 212 h 325"/>
                <a:gd name="T8" fmla="*/ 47 w 536"/>
                <a:gd name="T9" fmla="*/ 213 h 325"/>
                <a:gd name="T10" fmla="*/ 0 w 536"/>
                <a:gd name="T11" fmla="*/ 269 h 325"/>
                <a:gd name="T12" fmla="*/ 56 w 536"/>
                <a:gd name="T13" fmla="*/ 325 h 325"/>
                <a:gd name="T14" fmla="*/ 479 w 536"/>
                <a:gd name="T15" fmla="*/ 325 h 325"/>
                <a:gd name="T16" fmla="*/ 536 w 536"/>
                <a:gd name="T17" fmla="*/ 269 h 325"/>
                <a:gd name="T18" fmla="*/ 488 w 536"/>
                <a:gd name="T19" fmla="*/ 213 h 3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36" h="325">
                  <a:moveTo>
                    <a:pt x="488" y="213"/>
                  </a:moveTo>
                  <a:cubicBezTo>
                    <a:pt x="488" y="212"/>
                    <a:pt x="488" y="212"/>
                    <a:pt x="488" y="212"/>
                  </a:cubicBezTo>
                  <a:cubicBezTo>
                    <a:pt x="488" y="95"/>
                    <a:pt x="390" y="0"/>
                    <a:pt x="268" y="0"/>
                  </a:cubicBezTo>
                  <a:cubicBezTo>
                    <a:pt x="146" y="0"/>
                    <a:pt x="47" y="95"/>
                    <a:pt x="47" y="212"/>
                  </a:cubicBezTo>
                  <a:cubicBezTo>
                    <a:pt x="47" y="213"/>
                    <a:pt x="47" y="213"/>
                    <a:pt x="47" y="213"/>
                  </a:cubicBezTo>
                  <a:cubicBezTo>
                    <a:pt x="20" y="217"/>
                    <a:pt x="0" y="240"/>
                    <a:pt x="0" y="269"/>
                  </a:cubicBezTo>
                  <a:cubicBezTo>
                    <a:pt x="0" y="300"/>
                    <a:pt x="25" y="325"/>
                    <a:pt x="56" y="325"/>
                  </a:cubicBezTo>
                  <a:cubicBezTo>
                    <a:pt x="479" y="325"/>
                    <a:pt x="479" y="325"/>
                    <a:pt x="479" y="325"/>
                  </a:cubicBezTo>
                  <a:cubicBezTo>
                    <a:pt x="510" y="325"/>
                    <a:pt x="536" y="300"/>
                    <a:pt x="536" y="269"/>
                  </a:cubicBezTo>
                  <a:cubicBezTo>
                    <a:pt x="536" y="240"/>
                    <a:pt x="515" y="217"/>
                    <a:pt x="488" y="213"/>
                  </a:cubicBezTo>
                  <a:close/>
                </a:path>
              </a:pathLst>
            </a:custGeom>
            <a:solidFill>
              <a:schemeClr val="accent4">
                <a:lumMod val="20000"/>
                <a:lumOff val="80000"/>
              </a:schemeClr>
            </a:solidFill>
            <a:ln>
              <a:noFill/>
            </a:ln>
          </p:spPr>
          <p:txBody>
            <a:bodyPr lIns="68580" tIns="34290" rIns="68580" bIns="34290">
              <a:normAutofit/>
            </a:bodyPr>
            <a:lstStyle/>
            <a:p>
              <a:pPr fontAlgn="auto">
                <a:defRPr/>
              </a:pPr>
              <a:endParaRPr lang="zh-CN" altLang="en-US" sz="1400" noProof="1">
                <a:cs typeface="+mn-ea"/>
                <a:sym typeface="+mn-lt"/>
              </a:endParaRPr>
            </a:p>
          </p:txBody>
        </p:sp>
      </p:grpSp>
      <p:sp>
        <p:nvSpPr>
          <p:cNvPr id="111" name="Freeform 7"/>
          <p:cNvSpPr>
            <a:spLocks noEditPoints="1"/>
          </p:cNvSpPr>
          <p:nvPr/>
        </p:nvSpPr>
        <p:spPr bwMode="auto">
          <a:xfrm>
            <a:off x="2968626" y="2981325"/>
            <a:ext cx="3206750" cy="1703388"/>
          </a:xfrm>
          <a:custGeom>
            <a:avLst/>
            <a:gdLst>
              <a:gd name="T0" fmla="*/ 258 w 318"/>
              <a:gd name="T1" fmla="*/ 100 h 127"/>
              <a:gd name="T2" fmla="*/ 184 w 318"/>
              <a:gd name="T3" fmla="*/ 100 h 127"/>
              <a:gd name="T4" fmla="*/ 110 w 318"/>
              <a:gd name="T5" fmla="*/ 100 h 127"/>
              <a:gd name="T6" fmla="*/ 36 w 318"/>
              <a:gd name="T7" fmla="*/ 100 h 127"/>
              <a:gd name="T8" fmla="*/ 14 w 318"/>
              <a:gd name="T9" fmla="*/ 127 h 127"/>
              <a:gd name="T10" fmla="*/ 19 w 318"/>
              <a:gd name="T11" fmla="*/ 124 h 127"/>
              <a:gd name="T12" fmla="*/ 14 w 318"/>
              <a:gd name="T13" fmla="*/ 122 h 127"/>
              <a:gd name="T14" fmla="*/ 35 w 318"/>
              <a:gd name="T15" fmla="*/ 117 h 127"/>
              <a:gd name="T16" fmla="*/ 48 w 318"/>
              <a:gd name="T17" fmla="*/ 111 h 127"/>
              <a:gd name="T18" fmla="*/ 61 w 318"/>
              <a:gd name="T19" fmla="*/ 117 h 127"/>
              <a:gd name="T20" fmla="*/ 85 w 318"/>
              <a:gd name="T21" fmla="*/ 117 h 127"/>
              <a:gd name="T22" fmla="*/ 109 w 318"/>
              <a:gd name="T23" fmla="*/ 117 h 127"/>
              <a:gd name="T24" fmla="*/ 122 w 318"/>
              <a:gd name="T25" fmla="*/ 111 h 127"/>
              <a:gd name="T26" fmla="*/ 135 w 318"/>
              <a:gd name="T27" fmla="*/ 117 h 127"/>
              <a:gd name="T28" fmla="*/ 159 w 318"/>
              <a:gd name="T29" fmla="*/ 117 h 127"/>
              <a:gd name="T30" fmla="*/ 183 w 318"/>
              <a:gd name="T31" fmla="*/ 117 h 127"/>
              <a:gd name="T32" fmla="*/ 196 w 318"/>
              <a:gd name="T33" fmla="*/ 111 h 127"/>
              <a:gd name="T34" fmla="*/ 209 w 318"/>
              <a:gd name="T35" fmla="*/ 117 h 127"/>
              <a:gd name="T36" fmla="*/ 233 w 318"/>
              <a:gd name="T37" fmla="*/ 117 h 127"/>
              <a:gd name="T38" fmla="*/ 257 w 318"/>
              <a:gd name="T39" fmla="*/ 117 h 127"/>
              <a:gd name="T40" fmla="*/ 270 w 318"/>
              <a:gd name="T41" fmla="*/ 111 h 127"/>
              <a:gd name="T42" fmla="*/ 283 w 318"/>
              <a:gd name="T43" fmla="*/ 117 h 127"/>
              <a:gd name="T44" fmla="*/ 304 w 318"/>
              <a:gd name="T45" fmla="*/ 122 h 127"/>
              <a:gd name="T46" fmla="*/ 299 w 318"/>
              <a:gd name="T47" fmla="*/ 124 h 127"/>
              <a:gd name="T48" fmla="*/ 304 w 318"/>
              <a:gd name="T49" fmla="*/ 127 h 127"/>
              <a:gd name="T50" fmla="*/ 304 w 318"/>
              <a:gd name="T51" fmla="*/ 0 h 127"/>
              <a:gd name="T52" fmla="*/ 299 w 318"/>
              <a:gd name="T53" fmla="*/ 3 h 127"/>
              <a:gd name="T54" fmla="*/ 304 w 318"/>
              <a:gd name="T55" fmla="*/ 4 h 127"/>
              <a:gd name="T56" fmla="*/ 283 w 318"/>
              <a:gd name="T57" fmla="*/ 10 h 127"/>
              <a:gd name="T58" fmla="*/ 270 w 318"/>
              <a:gd name="T59" fmla="*/ 16 h 127"/>
              <a:gd name="T60" fmla="*/ 257 w 318"/>
              <a:gd name="T61" fmla="*/ 10 h 127"/>
              <a:gd name="T62" fmla="*/ 233 w 318"/>
              <a:gd name="T63" fmla="*/ 9 h 127"/>
              <a:gd name="T64" fmla="*/ 209 w 318"/>
              <a:gd name="T65" fmla="*/ 10 h 127"/>
              <a:gd name="T66" fmla="*/ 196 w 318"/>
              <a:gd name="T67" fmla="*/ 16 h 127"/>
              <a:gd name="T68" fmla="*/ 183 w 318"/>
              <a:gd name="T69" fmla="*/ 10 h 127"/>
              <a:gd name="T70" fmla="*/ 159 w 318"/>
              <a:gd name="T71" fmla="*/ 9 h 127"/>
              <a:gd name="T72" fmla="*/ 135 w 318"/>
              <a:gd name="T73" fmla="*/ 10 h 127"/>
              <a:gd name="T74" fmla="*/ 122 w 318"/>
              <a:gd name="T75" fmla="*/ 16 h 127"/>
              <a:gd name="T76" fmla="*/ 109 w 318"/>
              <a:gd name="T77" fmla="*/ 10 h 127"/>
              <a:gd name="T78" fmla="*/ 85 w 318"/>
              <a:gd name="T79" fmla="*/ 9 h 127"/>
              <a:gd name="T80" fmla="*/ 61 w 318"/>
              <a:gd name="T81" fmla="*/ 10 h 127"/>
              <a:gd name="T82" fmla="*/ 48 w 318"/>
              <a:gd name="T83" fmla="*/ 16 h 127"/>
              <a:gd name="T84" fmla="*/ 35 w 318"/>
              <a:gd name="T85" fmla="*/ 10 h 127"/>
              <a:gd name="T86" fmla="*/ 14 w 318"/>
              <a:gd name="T87" fmla="*/ 4 h 127"/>
              <a:gd name="T88" fmla="*/ 19 w 318"/>
              <a:gd name="T89" fmla="*/ 3 h 127"/>
              <a:gd name="T90" fmla="*/ 14 w 318"/>
              <a:gd name="T91" fmla="*/ 0 h 127"/>
              <a:gd name="T92" fmla="*/ 36 w 318"/>
              <a:gd name="T93" fmla="*/ 26 h 127"/>
              <a:gd name="T94" fmla="*/ 110 w 318"/>
              <a:gd name="T95" fmla="*/ 26 h 127"/>
              <a:gd name="T96" fmla="*/ 184 w 318"/>
              <a:gd name="T97" fmla="*/ 26 h 127"/>
              <a:gd name="T98" fmla="*/ 258 w 318"/>
              <a:gd name="T99" fmla="*/ 26 h 127"/>
              <a:gd name="T100" fmla="*/ 315 w 318"/>
              <a:gd name="T101" fmla="*/ 7 h 1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318" h="127">
                <a:moveTo>
                  <a:pt x="307" y="100"/>
                </a:moveTo>
                <a:cubicBezTo>
                  <a:pt x="282" y="100"/>
                  <a:pt x="282" y="100"/>
                  <a:pt x="282" y="100"/>
                </a:cubicBezTo>
                <a:cubicBezTo>
                  <a:pt x="258" y="100"/>
                  <a:pt x="258" y="100"/>
                  <a:pt x="258" y="100"/>
                </a:cubicBezTo>
                <a:cubicBezTo>
                  <a:pt x="233" y="100"/>
                  <a:pt x="233" y="100"/>
                  <a:pt x="233" y="100"/>
                </a:cubicBezTo>
                <a:cubicBezTo>
                  <a:pt x="208" y="100"/>
                  <a:pt x="208" y="100"/>
                  <a:pt x="208" y="100"/>
                </a:cubicBezTo>
                <a:cubicBezTo>
                  <a:pt x="184" y="100"/>
                  <a:pt x="184" y="100"/>
                  <a:pt x="184" y="100"/>
                </a:cubicBezTo>
                <a:cubicBezTo>
                  <a:pt x="159" y="100"/>
                  <a:pt x="159" y="100"/>
                  <a:pt x="159" y="100"/>
                </a:cubicBezTo>
                <a:cubicBezTo>
                  <a:pt x="134" y="100"/>
                  <a:pt x="134" y="100"/>
                  <a:pt x="134" y="100"/>
                </a:cubicBezTo>
                <a:cubicBezTo>
                  <a:pt x="110" y="100"/>
                  <a:pt x="110" y="100"/>
                  <a:pt x="110" y="100"/>
                </a:cubicBezTo>
                <a:cubicBezTo>
                  <a:pt x="85" y="100"/>
                  <a:pt x="85" y="100"/>
                  <a:pt x="85" y="100"/>
                </a:cubicBezTo>
                <a:cubicBezTo>
                  <a:pt x="60" y="100"/>
                  <a:pt x="60" y="100"/>
                  <a:pt x="60" y="100"/>
                </a:cubicBezTo>
                <a:cubicBezTo>
                  <a:pt x="36" y="100"/>
                  <a:pt x="36" y="100"/>
                  <a:pt x="36" y="100"/>
                </a:cubicBezTo>
                <a:cubicBezTo>
                  <a:pt x="11" y="100"/>
                  <a:pt x="11" y="100"/>
                  <a:pt x="11" y="100"/>
                </a:cubicBezTo>
                <a:cubicBezTo>
                  <a:pt x="1" y="105"/>
                  <a:pt x="0" y="114"/>
                  <a:pt x="3" y="120"/>
                </a:cubicBezTo>
                <a:cubicBezTo>
                  <a:pt x="5" y="123"/>
                  <a:pt x="10" y="127"/>
                  <a:pt x="14" y="127"/>
                </a:cubicBezTo>
                <a:cubicBezTo>
                  <a:pt x="14" y="127"/>
                  <a:pt x="15" y="126"/>
                  <a:pt x="16" y="126"/>
                </a:cubicBezTo>
                <a:cubicBezTo>
                  <a:pt x="17" y="126"/>
                  <a:pt x="18" y="125"/>
                  <a:pt x="19" y="124"/>
                </a:cubicBezTo>
                <a:cubicBezTo>
                  <a:pt x="19" y="124"/>
                  <a:pt x="19" y="124"/>
                  <a:pt x="19" y="124"/>
                </a:cubicBezTo>
                <a:cubicBezTo>
                  <a:pt x="18" y="123"/>
                  <a:pt x="18" y="123"/>
                  <a:pt x="18" y="123"/>
                </a:cubicBezTo>
                <a:cubicBezTo>
                  <a:pt x="18" y="123"/>
                  <a:pt x="17" y="124"/>
                  <a:pt x="17" y="124"/>
                </a:cubicBezTo>
                <a:cubicBezTo>
                  <a:pt x="16" y="124"/>
                  <a:pt x="15" y="123"/>
                  <a:pt x="14" y="122"/>
                </a:cubicBezTo>
                <a:cubicBezTo>
                  <a:pt x="11" y="119"/>
                  <a:pt x="14" y="114"/>
                  <a:pt x="17" y="113"/>
                </a:cubicBezTo>
                <a:cubicBezTo>
                  <a:pt x="19" y="112"/>
                  <a:pt x="21" y="111"/>
                  <a:pt x="24" y="111"/>
                </a:cubicBezTo>
                <a:cubicBezTo>
                  <a:pt x="28" y="111"/>
                  <a:pt x="32" y="113"/>
                  <a:pt x="35" y="117"/>
                </a:cubicBezTo>
                <a:cubicBezTo>
                  <a:pt x="36" y="117"/>
                  <a:pt x="36" y="117"/>
                  <a:pt x="36" y="117"/>
                </a:cubicBezTo>
                <a:cubicBezTo>
                  <a:pt x="37" y="117"/>
                  <a:pt x="37" y="117"/>
                  <a:pt x="37" y="117"/>
                </a:cubicBezTo>
                <a:cubicBezTo>
                  <a:pt x="39" y="113"/>
                  <a:pt x="43" y="111"/>
                  <a:pt x="48" y="111"/>
                </a:cubicBezTo>
                <a:cubicBezTo>
                  <a:pt x="53" y="111"/>
                  <a:pt x="57" y="113"/>
                  <a:pt x="60" y="117"/>
                </a:cubicBezTo>
                <a:cubicBezTo>
                  <a:pt x="60" y="117"/>
                  <a:pt x="60" y="117"/>
                  <a:pt x="60" y="117"/>
                </a:cubicBezTo>
                <a:cubicBezTo>
                  <a:pt x="61" y="117"/>
                  <a:pt x="61" y="117"/>
                  <a:pt x="61" y="117"/>
                </a:cubicBezTo>
                <a:cubicBezTo>
                  <a:pt x="64" y="113"/>
                  <a:pt x="68" y="111"/>
                  <a:pt x="73" y="111"/>
                </a:cubicBezTo>
                <a:cubicBezTo>
                  <a:pt x="78" y="111"/>
                  <a:pt x="82" y="113"/>
                  <a:pt x="84" y="117"/>
                </a:cubicBezTo>
                <a:cubicBezTo>
                  <a:pt x="85" y="117"/>
                  <a:pt x="85" y="117"/>
                  <a:pt x="85" y="117"/>
                </a:cubicBezTo>
                <a:cubicBezTo>
                  <a:pt x="86" y="117"/>
                  <a:pt x="86" y="117"/>
                  <a:pt x="86" y="117"/>
                </a:cubicBezTo>
                <a:cubicBezTo>
                  <a:pt x="89" y="113"/>
                  <a:pt x="93" y="111"/>
                  <a:pt x="97" y="111"/>
                </a:cubicBezTo>
                <a:cubicBezTo>
                  <a:pt x="102" y="111"/>
                  <a:pt x="106" y="113"/>
                  <a:pt x="109" y="117"/>
                </a:cubicBezTo>
                <a:cubicBezTo>
                  <a:pt x="110" y="117"/>
                  <a:pt x="110" y="117"/>
                  <a:pt x="110" y="117"/>
                </a:cubicBezTo>
                <a:cubicBezTo>
                  <a:pt x="111" y="117"/>
                  <a:pt x="111" y="117"/>
                  <a:pt x="111" y="117"/>
                </a:cubicBezTo>
                <a:cubicBezTo>
                  <a:pt x="113" y="113"/>
                  <a:pt x="117" y="111"/>
                  <a:pt x="122" y="111"/>
                </a:cubicBezTo>
                <a:cubicBezTo>
                  <a:pt x="127" y="111"/>
                  <a:pt x="131" y="113"/>
                  <a:pt x="134" y="117"/>
                </a:cubicBezTo>
                <a:cubicBezTo>
                  <a:pt x="134" y="117"/>
                  <a:pt x="134" y="117"/>
                  <a:pt x="134" y="117"/>
                </a:cubicBezTo>
                <a:cubicBezTo>
                  <a:pt x="135" y="117"/>
                  <a:pt x="135" y="117"/>
                  <a:pt x="135" y="117"/>
                </a:cubicBezTo>
                <a:cubicBezTo>
                  <a:pt x="138" y="113"/>
                  <a:pt x="142" y="111"/>
                  <a:pt x="147" y="111"/>
                </a:cubicBezTo>
                <a:cubicBezTo>
                  <a:pt x="151" y="111"/>
                  <a:pt x="156" y="113"/>
                  <a:pt x="158" y="117"/>
                </a:cubicBezTo>
                <a:cubicBezTo>
                  <a:pt x="159" y="117"/>
                  <a:pt x="159" y="117"/>
                  <a:pt x="159" y="117"/>
                </a:cubicBezTo>
                <a:cubicBezTo>
                  <a:pt x="160" y="117"/>
                  <a:pt x="160" y="117"/>
                  <a:pt x="160" y="117"/>
                </a:cubicBezTo>
                <a:cubicBezTo>
                  <a:pt x="163" y="113"/>
                  <a:pt x="167" y="111"/>
                  <a:pt x="171" y="111"/>
                </a:cubicBezTo>
                <a:cubicBezTo>
                  <a:pt x="176" y="111"/>
                  <a:pt x="180" y="113"/>
                  <a:pt x="183" y="117"/>
                </a:cubicBezTo>
                <a:cubicBezTo>
                  <a:pt x="184" y="117"/>
                  <a:pt x="184" y="117"/>
                  <a:pt x="184" y="117"/>
                </a:cubicBezTo>
                <a:cubicBezTo>
                  <a:pt x="185" y="117"/>
                  <a:pt x="185" y="117"/>
                  <a:pt x="185" y="117"/>
                </a:cubicBezTo>
                <a:cubicBezTo>
                  <a:pt x="187" y="113"/>
                  <a:pt x="191" y="111"/>
                  <a:pt x="196" y="111"/>
                </a:cubicBezTo>
                <a:cubicBezTo>
                  <a:pt x="201" y="111"/>
                  <a:pt x="205" y="113"/>
                  <a:pt x="208" y="117"/>
                </a:cubicBezTo>
                <a:cubicBezTo>
                  <a:pt x="208" y="117"/>
                  <a:pt x="208" y="117"/>
                  <a:pt x="208" y="117"/>
                </a:cubicBezTo>
                <a:cubicBezTo>
                  <a:pt x="209" y="117"/>
                  <a:pt x="209" y="117"/>
                  <a:pt x="209" y="117"/>
                </a:cubicBezTo>
                <a:cubicBezTo>
                  <a:pt x="212" y="113"/>
                  <a:pt x="216" y="111"/>
                  <a:pt x="221" y="111"/>
                </a:cubicBezTo>
                <a:cubicBezTo>
                  <a:pt x="225" y="111"/>
                  <a:pt x="230" y="113"/>
                  <a:pt x="232" y="117"/>
                </a:cubicBezTo>
                <a:cubicBezTo>
                  <a:pt x="233" y="117"/>
                  <a:pt x="233" y="117"/>
                  <a:pt x="233" y="117"/>
                </a:cubicBezTo>
                <a:cubicBezTo>
                  <a:pt x="234" y="117"/>
                  <a:pt x="234" y="117"/>
                  <a:pt x="234" y="117"/>
                </a:cubicBezTo>
                <a:cubicBezTo>
                  <a:pt x="236" y="113"/>
                  <a:pt x="241" y="111"/>
                  <a:pt x="245" y="111"/>
                </a:cubicBezTo>
                <a:cubicBezTo>
                  <a:pt x="250" y="111"/>
                  <a:pt x="254" y="113"/>
                  <a:pt x="257" y="117"/>
                </a:cubicBezTo>
                <a:cubicBezTo>
                  <a:pt x="258" y="117"/>
                  <a:pt x="258" y="117"/>
                  <a:pt x="258" y="117"/>
                </a:cubicBezTo>
                <a:cubicBezTo>
                  <a:pt x="258" y="117"/>
                  <a:pt x="258" y="117"/>
                  <a:pt x="258" y="117"/>
                </a:cubicBezTo>
                <a:cubicBezTo>
                  <a:pt x="261" y="113"/>
                  <a:pt x="265" y="111"/>
                  <a:pt x="270" y="111"/>
                </a:cubicBezTo>
                <a:cubicBezTo>
                  <a:pt x="275" y="111"/>
                  <a:pt x="279" y="113"/>
                  <a:pt x="282" y="117"/>
                </a:cubicBezTo>
                <a:cubicBezTo>
                  <a:pt x="282" y="117"/>
                  <a:pt x="282" y="117"/>
                  <a:pt x="282" y="117"/>
                </a:cubicBezTo>
                <a:cubicBezTo>
                  <a:pt x="283" y="117"/>
                  <a:pt x="283" y="117"/>
                  <a:pt x="283" y="117"/>
                </a:cubicBezTo>
                <a:cubicBezTo>
                  <a:pt x="286" y="113"/>
                  <a:pt x="290" y="111"/>
                  <a:pt x="295" y="111"/>
                </a:cubicBezTo>
                <a:cubicBezTo>
                  <a:pt x="297" y="111"/>
                  <a:pt x="299" y="112"/>
                  <a:pt x="301" y="113"/>
                </a:cubicBezTo>
                <a:cubicBezTo>
                  <a:pt x="304" y="114"/>
                  <a:pt x="307" y="119"/>
                  <a:pt x="304" y="122"/>
                </a:cubicBezTo>
                <a:cubicBezTo>
                  <a:pt x="304" y="123"/>
                  <a:pt x="303" y="124"/>
                  <a:pt x="301" y="124"/>
                </a:cubicBezTo>
                <a:cubicBezTo>
                  <a:pt x="301" y="124"/>
                  <a:pt x="300" y="123"/>
                  <a:pt x="300" y="123"/>
                </a:cubicBezTo>
                <a:cubicBezTo>
                  <a:pt x="299" y="124"/>
                  <a:pt x="299" y="124"/>
                  <a:pt x="299" y="124"/>
                </a:cubicBezTo>
                <a:cubicBezTo>
                  <a:pt x="299" y="124"/>
                  <a:pt x="299" y="124"/>
                  <a:pt x="299" y="124"/>
                </a:cubicBezTo>
                <a:cubicBezTo>
                  <a:pt x="300" y="125"/>
                  <a:pt x="301" y="126"/>
                  <a:pt x="303" y="126"/>
                </a:cubicBezTo>
                <a:cubicBezTo>
                  <a:pt x="303" y="126"/>
                  <a:pt x="304" y="127"/>
                  <a:pt x="304" y="127"/>
                </a:cubicBezTo>
                <a:cubicBezTo>
                  <a:pt x="309" y="127"/>
                  <a:pt x="313" y="123"/>
                  <a:pt x="315" y="120"/>
                </a:cubicBezTo>
                <a:cubicBezTo>
                  <a:pt x="318" y="114"/>
                  <a:pt x="317" y="105"/>
                  <a:pt x="307" y="100"/>
                </a:cubicBezTo>
                <a:moveTo>
                  <a:pt x="304" y="0"/>
                </a:moveTo>
                <a:cubicBezTo>
                  <a:pt x="304" y="0"/>
                  <a:pt x="303" y="0"/>
                  <a:pt x="303" y="0"/>
                </a:cubicBezTo>
                <a:cubicBezTo>
                  <a:pt x="301" y="1"/>
                  <a:pt x="300" y="1"/>
                  <a:pt x="299" y="2"/>
                </a:cubicBezTo>
                <a:cubicBezTo>
                  <a:pt x="299" y="3"/>
                  <a:pt x="299" y="3"/>
                  <a:pt x="299" y="3"/>
                </a:cubicBezTo>
                <a:cubicBezTo>
                  <a:pt x="300" y="3"/>
                  <a:pt x="300" y="3"/>
                  <a:pt x="300" y="3"/>
                </a:cubicBezTo>
                <a:cubicBezTo>
                  <a:pt x="300" y="3"/>
                  <a:pt x="301" y="3"/>
                  <a:pt x="301" y="3"/>
                </a:cubicBezTo>
                <a:cubicBezTo>
                  <a:pt x="303" y="3"/>
                  <a:pt x="304" y="4"/>
                  <a:pt x="304" y="4"/>
                </a:cubicBezTo>
                <a:cubicBezTo>
                  <a:pt x="307" y="7"/>
                  <a:pt x="304" y="12"/>
                  <a:pt x="301" y="14"/>
                </a:cubicBezTo>
                <a:cubicBezTo>
                  <a:pt x="299" y="15"/>
                  <a:pt x="297" y="16"/>
                  <a:pt x="295" y="16"/>
                </a:cubicBezTo>
                <a:cubicBezTo>
                  <a:pt x="290" y="16"/>
                  <a:pt x="286" y="13"/>
                  <a:pt x="283" y="10"/>
                </a:cubicBezTo>
                <a:cubicBezTo>
                  <a:pt x="282" y="9"/>
                  <a:pt x="282" y="9"/>
                  <a:pt x="282" y="9"/>
                </a:cubicBezTo>
                <a:cubicBezTo>
                  <a:pt x="282" y="10"/>
                  <a:pt x="282" y="10"/>
                  <a:pt x="282" y="10"/>
                </a:cubicBezTo>
                <a:cubicBezTo>
                  <a:pt x="279" y="13"/>
                  <a:pt x="275" y="16"/>
                  <a:pt x="270" y="16"/>
                </a:cubicBezTo>
                <a:cubicBezTo>
                  <a:pt x="265" y="16"/>
                  <a:pt x="261" y="13"/>
                  <a:pt x="258" y="10"/>
                </a:cubicBezTo>
                <a:cubicBezTo>
                  <a:pt x="258" y="9"/>
                  <a:pt x="258" y="9"/>
                  <a:pt x="258" y="9"/>
                </a:cubicBezTo>
                <a:cubicBezTo>
                  <a:pt x="257" y="10"/>
                  <a:pt x="257" y="10"/>
                  <a:pt x="257" y="10"/>
                </a:cubicBezTo>
                <a:cubicBezTo>
                  <a:pt x="254" y="13"/>
                  <a:pt x="250" y="16"/>
                  <a:pt x="245" y="16"/>
                </a:cubicBezTo>
                <a:cubicBezTo>
                  <a:pt x="241" y="16"/>
                  <a:pt x="236" y="13"/>
                  <a:pt x="234" y="10"/>
                </a:cubicBezTo>
                <a:cubicBezTo>
                  <a:pt x="233" y="9"/>
                  <a:pt x="233" y="9"/>
                  <a:pt x="233" y="9"/>
                </a:cubicBezTo>
                <a:cubicBezTo>
                  <a:pt x="232" y="10"/>
                  <a:pt x="232" y="10"/>
                  <a:pt x="232" y="10"/>
                </a:cubicBezTo>
                <a:cubicBezTo>
                  <a:pt x="230" y="13"/>
                  <a:pt x="225" y="16"/>
                  <a:pt x="221" y="16"/>
                </a:cubicBezTo>
                <a:cubicBezTo>
                  <a:pt x="216" y="16"/>
                  <a:pt x="212" y="13"/>
                  <a:pt x="209" y="10"/>
                </a:cubicBezTo>
                <a:cubicBezTo>
                  <a:pt x="208" y="9"/>
                  <a:pt x="208" y="9"/>
                  <a:pt x="208" y="9"/>
                </a:cubicBezTo>
                <a:cubicBezTo>
                  <a:pt x="208" y="10"/>
                  <a:pt x="208" y="10"/>
                  <a:pt x="208" y="10"/>
                </a:cubicBezTo>
                <a:cubicBezTo>
                  <a:pt x="205" y="13"/>
                  <a:pt x="201" y="16"/>
                  <a:pt x="196" y="16"/>
                </a:cubicBezTo>
                <a:cubicBezTo>
                  <a:pt x="191" y="16"/>
                  <a:pt x="187" y="13"/>
                  <a:pt x="185" y="10"/>
                </a:cubicBezTo>
                <a:cubicBezTo>
                  <a:pt x="184" y="9"/>
                  <a:pt x="184" y="9"/>
                  <a:pt x="184" y="9"/>
                </a:cubicBezTo>
                <a:cubicBezTo>
                  <a:pt x="183" y="10"/>
                  <a:pt x="183" y="10"/>
                  <a:pt x="183" y="10"/>
                </a:cubicBezTo>
                <a:cubicBezTo>
                  <a:pt x="180" y="13"/>
                  <a:pt x="176" y="16"/>
                  <a:pt x="171" y="16"/>
                </a:cubicBezTo>
                <a:cubicBezTo>
                  <a:pt x="167" y="16"/>
                  <a:pt x="163" y="13"/>
                  <a:pt x="160" y="10"/>
                </a:cubicBezTo>
                <a:cubicBezTo>
                  <a:pt x="159" y="9"/>
                  <a:pt x="159" y="9"/>
                  <a:pt x="159" y="9"/>
                </a:cubicBezTo>
                <a:cubicBezTo>
                  <a:pt x="158" y="10"/>
                  <a:pt x="158" y="10"/>
                  <a:pt x="158" y="10"/>
                </a:cubicBezTo>
                <a:cubicBezTo>
                  <a:pt x="156" y="13"/>
                  <a:pt x="151" y="16"/>
                  <a:pt x="147" y="16"/>
                </a:cubicBezTo>
                <a:cubicBezTo>
                  <a:pt x="142" y="16"/>
                  <a:pt x="138" y="13"/>
                  <a:pt x="135" y="10"/>
                </a:cubicBezTo>
                <a:cubicBezTo>
                  <a:pt x="134" y="9"/>
                  <a:pt x="134" y="9"/>
                  <a:pt x="134" y="9"/>
                </a:cubicBezTo>
                <a:cubicBezTo>
                  <a:pt x="134" y="10"/>
                  <a:pt x="134" y="10"/>
                  <a:pt x="134" y="10"/>
                </a:cubicBezTo>
                <a:cubicBezTo>
                  <a:pt x="131" y="13"/>
                  <a:pt x="127" y="16"/>
                  <a:pt x="122" y="16"/>
                </a:cubicBezTo>
                <a:cubicBezTo>
                  <a:pt x="117" y="16"/>
                  <a:pt x="113" y="13"/>
                  <a:pt x="111" y="10"/>
                </a:cubicBezTo>
                <a:cubicBezTo>
                  <a:pt x="110" y="9"/>
                  <a:pt x="110" y="9"/>
                  <a:pt x="110" y="9"/>
                </a:cubicBezTo>
                <a:cubicBezTo>
                  <a:pt x="109" y="10"/>
                  <a:pt x="109" y="10"/>
                  <a:pt x="109" y="10"/>
                </a:cubicBezTo>
                <a:cubicBezTo>
                  <a:pt x="106" y="13"/>
                  <a:pt x="102" y="16"/>
                  <a:pt x="97" y="16"/>
                </a:cubicBezTo>
                <a:cubicBezTo>
                  <a:pt x="93" y="16"/>
                  <a:pt x="89" y="13"/>
                  <a:pt x="86" y="10"/>
                </a:cubicBezTo>
                <a:cubicBezTo>
                  <a:pt x="85" y="9"/>
                  <a:pt x="85" y="9"/>
                  <a:pt x="85" y="9"/>
                </a:cubicBezTo>
                <a:cubicBezTo>
                  <a:pt x="84" y="10"/>
                  <a:pt x="84" y="10"/>
                  <a:pt x="84" y="10"/>
                </a:cubicBezTo>
                <a:cubicBezTo>
                  <a:pt x="82" y="13"/>
                  <a:pt x="78" y="16"/>
                  <a:pt x="73" y="16"/>
                </a:cubicBezTo>
                <a:cubicBezTo>
                  <a:pt x="68" y="16"/>
                  <a:pt x="64" y="13"/>
                  <a:pt x="61" y="10"/>
                </a:cubicBezTo>
                <a:cubicBezTo>
                  <a:pt x="60" y="9"/>
                  <a:pt x="60" y="9"/>
                  <a:pt x="60" y="9"/>
                </a:cubicBezTo>
                <a:cubicBezTo>
                  <a:pt x="60" y="10"/>
                  <a:pt x="60" y="10"/>
                  <a:pt x="60" y="10"/>
                </a:cubicBezTo>
                <a:cubicBezTo>
                  <a:pt x="57" y="13"/>
                  <a:pt x="53" y="16"/>
                  <a:pt x="48" y="16"/>
                </a:cubicBezTo>
                <a:cubicBezTo>
                  <a:pt x="43" y="16"/>
                  <a:pt x="39" y="13"/>
                  <a:pt x="37" y="10"/>
                </a:cubicBezTo>
                <a:cubicBezTo>
                  <a:pt x="36" y="9"/>
                  <a:pt x="36" y="9"/>
                  <a:pt x="36" y="9"/>
                </a:cubicBezTo>
                <a:cubicBezTo>
                  <a:pt x="35" y="10"/>
                  <a:pt x="35" y="10"/>
                  <a:pt x="35" y="10"/>
                </a:cubicBezTo>
                <a:cubicBezTo>
                  <a:pt x="32" y="13"/>
                  <a:pt x="28" y="16"/>
                  <a:pt x="24" y="16"/>
                </a:cubicBezTo>
                <a:cubicBezTo>
                  <a:pt x="21" y="16"/>
                  <a:pt x="19" y="15"/>
                  <a:pt x="17" y="14"/>
                </a:cubicBezTo>
                <a:cubicBezTo>
                  <a:pt x="14" y="12"/>
                  <a:pt x="11" y="7"/>
                  <a:pt x="14" y="4"/>
                </a:cubicBezTo>
                <a:cubicBezTo>
                  <a:pt x="15" y="4"/>
                  <a:pt x="16" y="3"/>
                  <a:pt x="17" y="3"/>
                </a:cubicBezTo>
                <a:cubicBezTo>
                  <a:pt x="17" y="3"/>
                  <a:pt x="18" y="3"/>
                  <a:pt x="18" y="3"/>
                </a:cubicBezTo>
                <a:cubicBezTo>
                  <a:pt x="19" y="3"/>
                  <a:pt x="19" y="3"/>
                  <a:pt x="19" y="3"/>
                </a:cubicBezTo>
                <a:cubicBezTo>
                  <a:pt x="19" y="2"/>
                  <a:pt x="19" y="2"/>
                  <a:pt x="19" y="2"/>
                </a:cubicBezTo>
                <a:cubicBezTo>
                  <a:pt x="18" y="1"/>
                  <a:pt x="17" y="1"/>
                  <a:pt x="16" y="0"/>
                </a:cubicBezTo>
                <a:cubicBezTo>
                  <a:pt x="15" y="0"/>
                  <a:pt x="14" y="0"/>
                  <a:pt x="14" y="0"/>
                </a:cubicBezTo>
                <a:cubicBezTo>
                  <a:pt x="10" y="0"/>
                  <a:pt x="5" y="3"/>
                  <a:pt x="3" y="7"/>
                </a:cubicBezTo>
                <a:cubicBezTo>
                  <a:pt x="0" y="13"/>
                  <a:pt x="1" y="22"/>
                  <a:pt x="11" y="26"/>
                </a:cubicBezTo>
                <a:cubicBezTo>
                  <a:pt x="36" y="26"/>
                  <a:pt x="36" y="26"/>
                  <a:pt x="36" y="26"/>
                </a:cubicBezTo>
                <a:cubicBezTo>
                  <a:pt x="60" y="26"/>
                  <a:pt x="60" y="26"/>
                  <a:pt x="60" y="26"/>
                </a:cubicBezTo>
                <a:cubicBezTo>
                  <a:pt x="85" y="26"/>
                  <a:pt x="85" y="26"/>
                  <a:pt x="85" y="26"/>
                </a:cubicBezTo>
                <a:cubicBezTo>
                  <a:pt x="110" y="26"/>
                  <a:pt x="110" y="26"/>
                  <a:pt x="110" y="26"/>
                </a:cubicBezTo>
                <a:cubicBezTo>
                  <a:pt x="134" y="26"/>
                  <a:pt x="134" y="26"/>
                  <a:pt x="134" y="26"/>
                </a:cubicBezTo>
                <a:cubicBezTo>
                  <a:pt x="159" y="26"/>
                  <a:pt x="159" y="26"/>
                  <a:pt x="159" y="26"/>
                </a:cubicBezTo>
                <a:cubicBezTo>
                  <a:pt x="184" y="26"/>
                  <a:pt x="184" y="26"/>
                  <a:pt x="184" y="26"/>
                </a:cubicBezTo>
                <a:cubicBezTo>
                  <a:pt x="208" y="26"/>
                  <a:pt x="208" y="26"/>
                  <a:pt x="208" y="26"/>
                </a:cubicBezTo>
                <a:cubicBezTo>
                  <a:pt x="233" y="26"/>
                  <a:pt x="233" y="26"/>
                  <a:pt x="233" y="26"/>
                </a:cubicBezTo>
                <a:cubicBezTo>
                  <a:pt x="258" y="26"/>
                  <a:pt x="258" y="26"/>
                  <a:pt x="258" y="26"/>
                </a:cubicBezTo>
                <a:cubicBezTo>
                  <a:pt x="282" y="26"/>
                  <a:pt x="282" y="26"/>
                  <a:pt x="282" y="26"/>
                </a:cubicBezTo>
                <a:cubicBezTo>
                  <a:pt x="307" y="26"/>
                  <a:pt x="307" y="26"/>
                  <a:pt x="307" y="26"/>
                </a:cubicBezTo>
                <a:cubicBezTo>
                  <a:pt x="317" y="22"/>
                  <a:pt x="318" y="13"/>
                  <a:pt x="315" y="7"/>
                </a:cubicBezTo>
                <a:cubicBezTo>
                  <a:pt x="313" y="3"/>
                  <a:pt x="309" y="0"/>
                  <a:pt x="304" y="0"/>
                </a:cubicBezTo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lIns="68572" tIns="34287" rIns="68572" bIns="34287">
            <a:normAutofit/>
          </a:bodyPr>
          <a:lstStyle/>
          <a:p>
            <a:pPr fontAlgn="auto">
              <a:defRPr/>
            </a:pPr>
            <a:endParaRPr lang="zh-CN" altLang="en-US" sz="1400" noProof="1">
              <a:cs typeface="+mn-ea"/>
              <a:sym typeface="+mn-lt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01000" y="3524401"/>
            <a:ext cx="5740200" cy="637200"/>
          </a:xfrm>
        </p:spPr>
        <p:txBody>
          <a:bodyPr>
            <a:noAutofit/>
          </a:bodyPr>
          <a:lstStyle>
            <a:lvl1pPr algn="ctr">
              <a:defRPr sz="3300"/>
            </a:lvl1pPr>
          </a:lstStyle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112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113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114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421428-E8A1-483B-8A3C-4B5CF3A73983}" type="slidenum">
              <a:rPr lang="en-US" altLang="zh-CN" smtClean="0"/>
              <a:t>‹#›</a:t>
            </a:fld>
            <a:endParaRPr lang="en-US" altLang="zh-CN"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3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4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8FCDE8-5FD6-4303-A290-10495493D790}" type="slidenum">
              <a:rPr lang="en-US" altLang="zh-CN" smtClean="0"/>
              <a:t>‹#›</a:t>
            </a:fld>
            <a:endParaRPr lang="en-US" altLang="zh-CN"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2" y="457201"/>
            <a:ext cx="2949178" cy="1600200"/>
          </a:xfrm>
        </p:spPr>
        <p:txBody>
          <a:bodyPr anchor="b">
            <a:normAutofit/>
          </a:bodyPr>
          <a:lstStyle>
            <a:lvl1pPr>
              <a:defRPr sz="2400"/>
            </a:lvl1pPr>
          </a:lstStyle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r>
              <a:rPr lang="zh-CN" altLang="en-US" noProof="1" smtClean="0"/>
              <a:t>单击图标添加图片</a:t>
            </a:r>
            <a:endParaRPr lang="zh-CN" altLang="en-US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2" y="2057400"/>
            <a:ext cx="2949178" cy="3811588"/>
          </a:xfrm>
        </p:spPr>
        <p:txBody>
          <a:bodyPr>
            <a:normAutofit/>
          </a:bodyPr>
          <a:lstStyle>
            <a:lvl1pPr marL="0" indent="0" algn="l">
              <a:buNone/>
              <a:defRPr sz="1400"/>
            </a:lvl1pPr>
            <a:lvl2pPr marL="342900" indent="0">
              <a:buNone/>
              <a:defRPr sz="1100"/>
            </a:lvl2pPr>
            <a:lvl3pPr marL="685800" indent="0">
              <a:buNone/>
              <a:defRPr sz="1000"/>
            </a:lvl3pPr>
            <a:lvl4pPr marL="1028700" indent="0">
              <a:buNone/>
              <a:defRPr sz="700"/>
            </a:lvl4pPr>
            <a:lvl5pPr marL="1371600" indent="0">
              <a:buNone/>
              <a:defRPr sz="700"/>
            </a:lvl5pPr>
            <a:lvl6pPr marL="1714500" indent="0">
              <a:buNone/>
              <a:defRPr sz="700"/>
            </a:lvl6pPr>
            <a:lvl7pPr marL="2057400" indent="0">
              <a:buNone/>
              <a:defRPr sz="700"/>
            </a:lvl7pPr>
            <a:lvl8pPr marL="2400300" indent="0">
              <a:buNone/>
              <a:defRPr sz="700"/>
            </a:lvl8pPr>
            <a:lvl9pPr marL="2743200" indent="0">
              <a:buNone/>
              <a:defRPr sz="7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BD2121-018E-40D3-9D0B-52DAAE039E45}" type="slidenum">
              <a:rPr lang="en-US" altLang="zh-CN" smtClean="0"/>
              <a:t>‹#›</a:t>
            </a:fld>
            <a:endParaRPr lang="en-US" altLang="zh-CN"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6" cy="5811838"/>
          </a:xfrm>
        </p:spPr>
        <p:txBody>
          <a:bodyPr vert="eaVert">
            <a:normAutofit/>
          </a:bodyPr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28651" y="365125"/>
            <a:ext cx="5800725" cy="5811838"/>
          </a:xfrm>
        </p:spPr>
        <p:txBody>
          <a:bodyPr vert="eaVert">
            <a:normAutofit/>
          </a:bodyPr>
          <a:lstStyle/>
          <a:p>
            <a:pPr lvl="0"/>
            <a:r>
              <a:rPr lang="zh-CN" altLang="en-US" noProof="1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C66353-B7F1-4B7C-9EC4-DF2310CEDA72}" type="slidenum">
              <a:rPr lang="en-US" altLang="zh-CN" smtClean="0"/>
              <a:t>‹#›</a:t>
            </a:fld>
            <a:endParaRPr lang="en-US" altLang="zh-CN"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jpe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blipFill dpi="0" rotWithShape="0">
          <a:blip r:embed="rId11" cstate="email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组合 6"/>
          <p:cNvGrpSpPr/>
          <p:nvPr/>
        </p:nvGrpSpPr>
        <p:grpSpPr bwMode="auto">
          <a:xfrm>
            <a:off x="35561" y="-27304"/>
            <a:ext cx="9144000" cy="6686550"/>
            <a:chOff x="0" y="51608"/>
            <a:chExt cx="12191999" cy="6687034"/>
          </a:xfrm>
        </p:grpSpPr>
        <p:sp>
          <p:nvSpPr>
            <p:cNvPr id="8" name="Freeform 7"/>
            <p:cNvSpPr/>
            <p:nvPr/>
          </p:nvSpPr>
          <p:spPr bwMode="auto">
            <a:xfrm>
              <a:off x="0" y="51608"/>
              <a:ext cx="12191999" cy="6687034"/>
            </a:xfrm>
            <a:custGeom>
              <a:avLst/>
              <a:gdLst>
                <a:gd name="T0" fmla="*/ 2520 w 2520"/>
                <a:gd name="T1" fmla="*/ 4937 h 5445"/>
                <a:gd name="T2" fmla="*/ 1260 w 2520"/>
                <a:gd name="T3" fmla="*/ 5445 h 5445"/>
                <a:gd name="T4" fmla="*/ 0 w 2520"/>
                <a:gd name="T5" fmla="*/ 4937 h 5445"/>
                <a:gd name="T6" fmla="*/ 0 w 2520"/>
                <a:gd name="T7" fmla="*/ 0 h 5445"/>
                <a:gd name="T8" fmla="*/ 2520 w 2520"/>
                <a:gd name="T9" fmla="*/ 0 h 5445"/>
                <a:gd name="T10" fmla="*/ 2520 w 2520"/>
                <a:gd name="T11" fmla="*/ 4937 h 54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520" h="5445">
                  <a:moveTo>
                    <a:pt x="2520" y="4937"/>
                  </a:moveTo>
                  <a:lnTo>
                    <a:pt x="1260" y="5445"/>
                  </a:lnTo>
                  <a:lnTo>
                    <a:pt x="0" y="4937"/>
                  </a:lnTo>
                  <a:lnTo>
                    <a:pt x="0" y="0"/>
                  </a:lnTo>
                  <a:lnTo>
                    <a:pt x="2520" y="0"/>
                  </a:lnTo>
                  <a:lnTo>
                    <a:pt x="2520" y="4937"/>
                  </a:lnTo>
                  <a:close/>
                </a:path>
              </a:pathLst>
            </a:custGeom>
            <a:solidFill>
              <a:srgbClr val="78CAD6">
                <a:alpha val="40000"/>
              </a:srgbClr>
            </a:solidFill>
            <a:ln>
              <a:noFill/>
            </a:ln>
          </p:spPr>
          <p:txBody>
            <a:bodyPr lIns="68580" tIns="34290" rIns="68580" bIns="34290">
              <a:normAutofit/>
            </a:bodyPr>
            <a:lstStyle/>
            <a:p>
              <a:pPr fontAlgn="auto">
                <a:defRPr/>
              </a:pPr>
              <a:endParaRPr lang="zh-CN" altLang="en-US" sz="1400" noProof="1">
                <a:cs typeface="+mn-ea"/>
                <a:sym typeface="+mn-lt"/>
              </a:endParaRPr>
            </a:p>
          </p:txBody>
        </p:sp>
        <p:sp>
          <p:nvSpPr>
            <p:cNvPr id="9" name="Freeform 7"/>
            <p:cNvSpPr/>
            <p:nvPr/>
          </p:nvSpPr>
          <p:spPr bwMode="auto">
            <a:xfrm>
              <a:off x="0" y="51608"/>
              <a:ext cx="12191999" cy="6575901"/>
            </a:xfrm>
            <a:custGeom>
              <a:avLst/>
              <a:gdLst>
                <a:gd name="T0" fmla="*/ 2520 w 2520"/>
                <a:gd name="T1" fmla="*/ 4937 h 5445"/>
                <a:gd name="T2" fmla="*/ 1260 w 2520"/>
                <a:gd name="T3" fmla="*/ 5445 h 5445"/>
                <a:gd name="T4" fmla="*/ 0 w 2520"/>
                <a:gd name="T5" fmla="*/ 4937 h 5445"/>
                <a:gd name="T6" fmla="*/ 0 w 2520"/>
                <a:gd name="T7" fmla="*/ 0 h 5445"/>
                <a:gd name="T8" fmla="*/ 2520 w 2520"/>
                <a:gd name="T9" fmla="*/ 0 h 5445"/>
                <a:gd name="T10" fmla="*/ 2520 w 2520"/>
                <a:gd name="T11" fmla="*/ 4937 h 54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520" h="5445">
                  <a:moveTo>
                    <a:pt x="2520" y="4937"/>
                  </a:moveTo>
                  <a:lnTo>
                    <a:pt x="1260" y="5445"/>
                  </a:lnTo>
                  <a:lnTo>
                    <a:pt x="0" y="4937"/>
                  </a:lnTo>
                  <a:lnTo>
                    <a:pt x="0" y="0"/>
                  </a:lnTo>
                  <a:lnTo>
                    <a:pt x="2520" y="0"/>
                  </a:lnTo>
                  <a:lnTo>
                    <a:pt x="2520" y="493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68580" tIns="34290" rIns="68580" bIns="34290">
              <a:normAutofit/>
            </a:bodyPr>
            <a:lstStyle/>
            <a:p>
              <a:pPr fontAlgn="auto">
                <a:defRPr/>
              </a:pPr>
              <a:endParaRPr lang="zh-CN" altLang="en-US" sz="1400" noProof="1">
                <a:cs typeface="+mn-ea"/>
                <a:sym typeface="+mn-lt"/>
              </a:endParaRPr>
            </a:p>
          </p:txBody>
        </p:sp>
      </p:grpSp>
      <p:sp>
        <p:nvSpPr>
          <p:cNvPr id="1027" name="标题占位符 1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628651" y="365125"/>
            <a:ext cx="7886700" cy="808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31" tIns="45715" rIns="91431" bIns="45715" numCol="1" anchor="ctr" anchorCtr="0" compatLnSpc="1"/>
          <a:lstStyle/>
          <a:p>
            <a:pPr lvl="0"/>
            <a:r>
              <a:rPr lang="zh-CN" altLang="en-US" smtClean="0"/>
              <a:t>单击此处编辑母版标题样式</a:t>
            </a:r>
          </a:p>
        </p:txBody>
      </p:sp>
      <p:sp>
        <p:nvSpPr>
          <p:cNvPr id="1028" name="文本占位符 2"/>
          <p:cNvSpPr>
            <a:spLocks noGrp="1" noChangeArrowheads="1"/>
          </p:cNvSpPr>
          <p:nvPr>
            <p:ph type="body" idx="9"/>
          </p:nvPr>
        </p:nvSpPr>
        <p:spPr bwMode="auto">
          <a:xfrm>
            <a:off x="628651" y="1322389"/>
            <a:ext cx="7886700" cy="4854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31" tIns="45715" rIns="91431" bIns="45715" numCol="1" anchor="t" anchorCtr="0" compatLnSpc="1"/>
          <a:lstStyle/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31" tIns="45715" rIns="91431" bIns="45715" rtlCol="0" anchor="ctr">
            <a:normAutofit/>
          </a:bodyPr>
          <a:lstStyle>
            <a:lvl1pPr algn="l" fontAlgn="auto">
              <a:defRPr sz="1000" noProof="1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1" cy="365125"/>
          </a:xfrm>
          <a:prstGeom prst="rect">
            <a:avLst/>
          </a:prstGeom>
        </p:spPr>
        <p:txBody>
          <a:bodyPr vert="horz" lIns="91431" tIns="45715" rIns="91431" bIns="45715" rtlCol="0" anchor="ctr">
            <a:normAutofit/>
          </a:bodyPr>
          <a:lstStyle>
            <a:lvl1pPr algn="ctr" fontAlgn="auto">
              <a:defRPr sz="1000" noProof="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wrap="square" lIns="91431" tIns="45715" rIns="91431" bIns="45715" numCol="1" anchor="ctr" anchorCtr="0" compatLnSpc="1">
            <a:normAutofit/>
          </a:bodyPr>
          <a:lstStyle>
            <a:lvl1pPr algn="r">
              <a:defRPr sz="1000">
                <a:solidFill>
                  <a:srgbClr val="929292"/>
                </a:solidFill>
              </a:defRPr>
            </a:lvl1pPr>
          </a:lstStyle>
          <a:p>
            <a:pPr>
              <a:defRPr/>
            </a:pPr>
            <a:fld id="{3EC66353-B7F1-4B7C-9EC4-DF2310CEDA72}" type="slidenum">
              <a:rPr lang="en-US" altLang="zh-CN" smtClean="0"/>
              <a:t>‹#›</a:t>
            </a:fld>
            <a:endParaRPr lang="en-US" altLang="zh-C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</p:sldLayoutIdLst>
  <p:transition spd="med"/>
  <p:txStyles>
    <p:titleStyle>
      <a:lvl1pPr algn="l" defTabSz="685800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100" b="1" kern="1200">
          <a:solidFill>
            <a:schemeClr val="accent1"/>
          </a:solidFill>
          <a:latin typeface="+mj-lt"/>
          <a:ea typeface="+mj-ea"/>
          <a:cs typeface="+mj-cs"/>
        </a:defRPr>
      </a:lvl1pPr>
      <a:lvl2pPr algn="l" defTabSz="685800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100" b="1">
          <a:solidFill>
            <a:schemeClr val="accent1"/>
          </a:solidFill>
          <a:latin typeface="Arial" panose="020B0604020202020204" pitchFamily="34" charset="0"/>
          <a:ea typeface="黑体" panose="02010609060101010101" pitchFamily="49" charset="-122"/>
        </a:defRPr>
      </a:lvl2pPr>
      <a:lvl3pPr algn="l" defTabSz="685800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100" b="1">
          <a:solidFill>
            <a:schemeClr val="accent1"/>
          </a:solidFill>
          <a:latin typeface="Arial" panose="020B0604020202020204" pitchFamily="34" charset="0"/>
          <a:ea typeface="黑体" panose="02010609060101010101" pitchFamily="49" charset="-122"/>
        </a:defRPr>
      </a:lvl3pPr>
      <a:lvl4pPr algn="l" defTabSz="685800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100" b="1">
          <a:solidFill>
            <a:schemeClr val="accent1"/>
          </a:solidFill>
          <a:latin typeface="Arial" panose="020B0604020202020204" pitchFamily="34" charset="0"/>
          <a:ea typeface="黑体" panose="02010609060101010101" pitchFamily="49" charset="-122"/>
        </a:defRPr>
      </a:lvl4pPr>
      <a:lvl5pPr algn="l" defTabSz="685800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100" b="1">
          <a:solidFill>
            <a:schemeClr val="accent1"/>
          </a:solidFill>
          <a:latin typeface="Arial" panose="020B0604020202020204" pitchFamily="34" charset="0"/>
          <a:ea typeface="黑体" panose="02010609060101010101" pitchFamily="49" charset="-122"/>
        </a:defRPr>
      </a:lvl5pPr>
      <a:lvl6pPr marL="457200" algn="l" defTabSz="685800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100" b="1">
          <a:solidFill>
            <a:schemeClr val="accent1"/>
          </a:solidFill>
          <a:latin typeface="Arial" panose="020B0604020202020204" pitchFamily="34" charset="0"/>
          <a:ea typeface="黑体" panose="02010609060101010101" pitchFamily="49" charset="-122"/>
        </a:defRPr>
      </a:lvl6pPr>
      <a:lvl7pPr marL="914400" algn="l" defTabSz="685800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100" b="1">
          <a:solidFill>
            <a:schemeClr val="accent1"/>
          </a:solidFill>
          <a:latin typeface="Arial" panose="020B0604020202020204" pitchFamily="34" charset="0"/>
          <a:ea typeface="黑体" panose="02010609060101010101" pitchFamily="49" charset="-122"/>
        </a:defRPr>
      </a:lvl7pPr>
      <a:lvl8pPr marL="1371600" algn="l" defTabSz="685800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100" b="1">
          <a:solidFill>
            <a:schemeClr val="accent1"/>
          </a:solidFill>
          <a:latin typeface="Arial" panose="020B0604020202020204" pitchFamily="34" charset="0"/>
          <a:ea typeface="黑体" panose="02010609060101010101" pitchFamily="49" charset="-122"/>
        </a:defRPr>
      </a:lvl8pPr>
      <a:lvl9pPr marL="1828800" algn="l" defTabSz="685800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100" b="1">
          <a:solidFill>
            <a:schemeClr val="accent1"/>
          </a:solidFill>
          <a:latin typeface="Arial" panose="020B0604020202020204" pitchFamily="34" charset="0"/>
          <a:ea typeface="黑体" panose="02010609060101010101" pitchFamily="49" charset="-122"/>
        </a:defRPr>
      </a:lvl9pPr>
    </p:titleStyle>
    <p:bodyStyle>
      <a:lvl1pPr algn="ctr" defTabSz="685800" rtl="0" eaLnBrk="1" fontAlgn="base" hangingPunct="1">
        <a:lnSpc>
          <a:spcPct val="90000"/>
        </a:lnSpc>
        <a:spcBef>
          <a:spcPts val="750"/>
        </a:spcBef>
        <a:spcAft>
          <a:spcPct val="0"/>
        </a:spcAft>
        <a:buFont typeface="Arial" panose="020B0604020202020204" pitchFamily="34" charset="0"/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fontAlgn="base" hangingPunct="1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fontAlgn="base" hangingPunct="1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fontAlgn="base" hangingPunct="1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fontAlgn="base" hangingPunct="1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0815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0815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0815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0815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&#23548;&#20837;&#27468;&#26354;&#65306;Thereisahole.mp3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hyperlink" Target="Unit5Letstalk&#35838;&#25991;&#24405;&#38899;1.mp3" TargetMode="Externa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microsoft.com/office/2007/relationships/media" Target="file:///C:\Users\Administrator\Desktop\&#35838;&#20214;\Unit5%20&#31532;2&#35838;&#26102;&#21442;&#32771;&#35838;&#20214;\&#21477;1-2.mp3" TargetMode="External"/><Relationship Id="rId7" Type="http://schemas.openxmlformats.org/officeDocument/2006/relationships/slideLayout" Target="../slideLayouts/slideLayout2.xml"/><Relationship Id="rId2" Type="http://schemas.openxmlformats.org/officeDocument/2006/relationships/audio" Target="file:///C:\Users\Administrator\Desktop\&#35838;&#20214;\Unit5%20&#31532;2&#35838;&#26102;&#21442;&#32771;&#35838;&#20214;\&#21477;1-1.mp3" TargetMode="External"/><Relationship Id="rId1" Type="http://schemas.microsoft.com/office/2007/relationships/media" Target="file:///C:\Users\Administrator\Desktop\&#35838;&#20214;\Unit5%20&#31532;2&#35838;&#26102;&#21442;&#32771;&#35838;&#20214;\&#21477;1-1.mp3" TargetMode="External"/><Relationship Id="rId6" Type="http://schemas.openxmlformats.org/officeDocument/2006/relationships/audio" Target="file:///C:\Users\Administrator\Desktop\&#35838;&#20214;\Unit5%20&#31532;2&#35838;&#26102;&#21442;&#32771;&#35838;&#20214;\&#21477;1-3.mp3" TargetMode="External"/><Relationship Id="rId11" Type="http://schemas.openxmlformats.org/officeDocument/2006/relationships/image" Target="../media/image11.png"/><Relationship Id="rId5" Type="http://schemas.microsoft.com/office/2007/relationships/media" Target="file:///C:\Users\Administrator\Desktop\&#35838;&#20214;\Unit5%20&#31532;2&#35838;&#26102;&#21442;&#32771;&#35838;&#20214;\&#21477;1-3.mp3" TargetMode="External"/><Relationship Id="rId10" Type="http://schemas.openxmlformats.org/officeDocument/2006/relationships/image" Target="../media/image10.png"/><Relationship Id="rId4" Type="http://schemas.openxmlformats.org/officeDocument/2006/relationships/audio" Target="file:///C:\Users\Administrator\Desktop\&#35838;&#20214;\Unit5%20&#31532;2&#35838;&#26102;&#21442;&#32771;&#35838;&#20214;\&#21477;1-2.mp3" TargetMode="External"/><Relationship Id="rId9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Unit5Letstalk&#35838;&#25991;&#24405;&#38899;2.mp3" TargetMode="Externa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audio" Target="file:///C:\Users\Administrator\Desktop\&#35838;&#20214;\Unit5%20&#31532;2&#35838;&#26102;&#21442;&#32771;&#35838;&#20214;\&#21477;2-4.mp3" TargetMode="External"/><Relationship Id="rId3" Type="http://schemas.microsoft.com/office/2007/relationships/media" Target="file:///C:\Users\Administrator\Desktop\&#35838;&#20214;\Unit5%20&#31532;2&#35838;&#26102;&#21442;&#32771;&#35838;&#20214;\&#21477;2-2.mp3" TargetMode="External"/><Relationship Id="rId7" Type="http://schemas.microsoft.com/office/2007/relationships/media" Target="file:///C:\Users\Administrator\Desktop\&#35838;&#20214;\Unit5%20&#31532;2&#35838;&#26102;&#21442;&#32771;&#35838;&#20214;\&#21477;2-4.mp3" TargetMode="External"/><Relationship Id="rId12" Type="http://schemas.openxmlformats.org/officeDocument/2006/relationships/image" Target="../media/image10.png"/><Relationship Id="rId2" Type="http://schemas.openxmlformats.org/officeDocument/2006/relationships/audio" Target="file:///C:\Users\Administrator\Desktop\&#35838;&#20214;\Unit5%20&#31532;2&#35838;&#26102;&#21442;&#32771;&#35838;&#20214;\&#21477;2-1.mp3" TargetMode="External"/><Relationship Id="rId1" Type="http://schemas.microsoft.com/office/2007/relationships/media" Target="file:///C:\Users\Administrator\Desktop\&#35838;&#20214;\Unit5%20&#31532;2&#35838;&#26102;&#21442;&#32771;&#35838;&#20214;\&#21477;2-1.mp3" TargetMode="External"/><Relationship Id="rId6" Type="http://schemas.openxmlformats.org/officeDocument/2006/relationships/audio" Target="file:///C:\Users\Administrator\Desktop\&#35838;&#20214;\Unit5%20&#31532;2&#35838;&#26102;&#21442;&#32771;&#35838;&#20214;\&#21477;2-3.mp3" TargetMode="External"/><Relationship Id="rId11" Type="http://schemas.openxmlformats.org/officeDocument/2006/relationships/image" Target="../media/image14.png"/><Relationship Id="rId5" Type="http://schemas.microsoft.com/office/2007/relationships/media" Target="file:///C:\Users\Administrator\Desktop\&#35838;&#20214;\Unit5%20&#31532;2&#35838;&#26102;&#21442;&#32771;&#35838;&#20214;\&#21477;2-3.mp3" TargetMode="External"/><Relationship Id="rId10" Type="http://schemas.openxmlformats.org/officeDocument/2006/relationships/image" Target="../media/image13.jpeg"/><Relationship Id="rId4" Type="http://schemas.openxmlformats.org/officeDocument/2006/relationships/audio" Target="file:///C:\Users\Administrator\Desktop\&#35838;&#20214;\Unit5%20&#31532;2&#35838;&#26102;&#21442;&#32771;&#35838;&#20214;\&#21477;2-2.mp3" TargetMode="External"/><Relationship Id="rId9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2277181" y="513531"/>
            <a:ext cx="4569480" cy="618870"/>
          </a:xfrm>
          <a:prstGeom prst="rect">
            <a:avLst/>
          </a:prstGeom>
        </p:spPr>
        <p:txBody>
          <a:bodyPr lIns="96762" tIns="48381" rIns="96762" bIns="48381">
            <a:spAutoFit/>
          </a:bodyPr>
          <a:lstStyle/>
          <a:p>
            <a:pPr algn="ctr"/>
            <a:r>
              <a:rPr lang="zh-CN" altLang="en-US" sz="3400" b="1" i="1" dirty="0">
                <a:solidFill>
                  <a:schemeClr val="accent6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陕旅版四年级上册</a:t>
            </a:r>
            <a:endParaRPr lang="zh-CN" altLang="en-US" sz="3400" b="1" i="1" dirty="0">
              <a:solidFill>
                <a:schemeClr val="accent6"/>
              </a:solidFill>
            </a:endParaRPr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1" y="3429000"/>
            <a:ext cx="9143999" cy="13938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31" tIns="45715" rIns="91431" bIns="45715" numCol="1" anchor="ctr" anchorCtr="0" compatLnSpc="1">
            <a:normAutofit/>
          </a:bodyPr>
          <a:lstStyle>
            <a:lvl1pPr algn="ctr" defTabSz="647700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300" b="1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algn="l" defTabSz="647700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accent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2pPr>
            <a:lvl3pPr algn="l" defTabSz="647700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accent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3pPr>
            <a:lvl4pPr algn="l" defTabSz="647700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accent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4pPr>
            <a:lvl5pPr algn="l" defTabSz="647700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accent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5pPr>
            <a:lvl6pPr marL="431800" algn="l" defTabSz="647700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accent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6pPr>
            <a:lvl7pPr marL="864235" algn="l" defTabSz="647700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accent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7pPr>
            <a:lvl8pPr marL="1296035" algn="l" defTabSz="647700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accent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8pPr>
            <a:lvl9pPr marL="1727835" algn="l" defTabSz="647700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accent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9pPr>
          </a:lstStyle>
          <a:p>
            <a:r>
              <a:rPr lang="en-US" altLang="zh-CN" sz="3800" dirty="0">
                <a:solidFill>
                  <a:schemeClr val="accent6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 Unit5 Our School</a:t>
            </a:r>
            <a:r>
              <a:rPr lang="en-US" altLang="zh-CN" sz="3800" dirty="0">
                <a:solidFill>
                  <a:schemeClr val="accent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zh-CN" altLang="en-US" sz="3800" dirty="0">
                <a:solidFill>
                  <a:schemeClr val="accent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第</a:t>
            </a:r>
            <a:r>
              <a:rPr lang="en-US" altLang="zh-CN" sz="3800" dirty="0">
                <a:solidFill>
                  <a:schemeClr val="accent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r>
              <a:rPr lang="zh-CN" altLang="en-US" sz="3800" dirty="0">
                <a:solidFill>
                  <a:schemeClr val="accent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课时</a:t>
            </a:r>
            <a:endParaRPr lang="zh-CN" altLang="zh-CN" sz="3800" dirty="0">
              <a:solidFill>
                <a:schemeClr val="accent6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2855261" y="5600316"/>
            <a:ext cx="3433480" cy="520900"/>
          </a:xfrm>
          <a:prstGeom prst="rect">
            <a:avLst/>
          </a:prstGeom>
        </p:spPr>
        <p:txBody>
          <a:bodyPr wrap="none" lIns="96762" tIns="48381" rIns="96762" bIns="48381">
            <a:spAutoFit/>
          </a:bodyPr>
          <a:lstStyle/>
          <a:p>
            <a:pPr marL="342900" lvl="0" indent="-342900" algn="ctr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500" b="1" kern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WWW.PPT818.COM</a:t>
            </a:r>
            <a:endParaRPr lang="en-US" altLang="zh-CN" sz="2500" b="1" kern="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extBox 4"/>
          <p:cNvSpPr txBox="1">
            <a:spLocks noChangeArrowheads="1"/>
          </p:cNvSpPr>
          <p:nvPr/>
        </p:nvSpPr>
        <p:spPr bwMode="auto">
          <a:xfrm>
            <a:off x="3966376" y="4033822"/>
            <a:ext cx="833258" cy="374706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762" tIns="48381" rIns="96762" bIns="48381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华文行楷" panose="0201080004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华文行楷" panose="0201080004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华文行楷" panose="0201080004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华文行楷" panose="0201080004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华文行楷" panose="0201080004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SzPct val="100000"/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华文行楷" panose="0201080004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SzPct val="100000"/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华文行楷" panose="0201080004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SzPct val="100000"/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华文行楷" panose="0201080004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SzPct val="100000"/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华文行楷" panose="02010800040101010101" pitchFamily="2" charset="-122"/>
              </a:defRPr>
            </a:lvl9pPr>
          </a:lstStyle>
          <a:p>
            <a:endParaRPr lang="zh-CN" altLang="en-US"/>
          </a:p>
        </p:txBody>
      </p:sp>
      <p:sp>
        <p:nvSpPr>
          <p:cNvPr id="12291" name="TextBox 11"/>
          <p:cNvSpPr txBox="1">
            <a:spLocks noChangeArrowheads="1"/>
          </p:cNvSpPr>
          <p:nvPr/>
        </p:nvSpPr>
        <p:spPr bwMode="auto">
          <a:xfrm>
            <a:off x="1523721" y="761067"/>
            <a:ext cx="7358206" cy="11407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762" tIns="48381" rIns="96762" bIns="48381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华文行楷" panose="0201080004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华文行楷" panose="0201080004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华文行楷" panose="0201080004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华文行楷" panose="0201080004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华文行楷" panose="0201080004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SzPct val="100000"/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华文行楷" panose="0201080004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SzPct val="100000"/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华文行楷" panose="0201080004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SzPct val="100000"/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华文行楷" panose="0201080004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SzPct val="100000"/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华文行楷" panose="02010800040101010101" pitchFamily="2" charset="-122"/>
              </a:defRPr>
            </a:lvl9pPr>
          </a:lstStyle>
          <a:p>
            <a:r>
              <a:rPr lang="en-US" altLang="zh-CN" sz="3400" b="1" dirty="0">
                <a:solidFill>
                  <a:srgbClr val="FF0000"/>
                </a:solidFill>
              </a:rPr>
              <a:t>Look and talk</a:t>
            </a:r>
          </a:p>
          <a:p>
            <a:r>
              <a:rPr lang="zh-CN" altLang="en-US" sz="3400" dirty="0">
                <a:latin typeface="宋体" panose="02010600030101010101" pitchFamily="2" charset="-122"/>
                <a:ea typeface="宋体" panose="02010600030101010101" pitchFamily="2" charset="-122"/>
              </a:rPr>
              <a:t>根据图片中的内容同桌之间互相问答</a:t>
            </a:r>
          </a:p>
        </p:txBody>
      </p:sp>
      <p:pic>
        <p:nvPicPr>
          <p:cNvPr id="12292" name="Picture 1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448122" y="0"/>
            <a:ext cx="3275914" cy="8148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3" name="Picture 1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49090" y="2068153"/>
            <a:ext cx="7149892" cy="41027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22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extBox 2"/>
          <p:cNvSpPr txBox="1">
            <a:spLocks noChangeArrowheads="1"/>
          </p:cNvSpPr>
          <p:nvPr/>
        </p:nvSpPr>
        <p:spPr bwMode="auto">
          <a:xfrm>
            <a:off x="2378818" y="631703"/>
            <a:ext cx="4801314" cy="1401169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lIns="96762" tIns="48381" rIns="96762" bIns="48381">
            <a:spAutoFit/>
          </a:bodyPr>
          <a:lstStyle/>
          <a:p>
            <a:pPr algn="ctr">
              <a:defRPr/>
            </a:pPr>
            <a:r>
              <a:rPr lang="en-US" altLang="zh-CN" sz="4200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Summary </a:t>
            </a:r>
          </a:p>
          <a:p>
            <a:pPr algn="ctr">
              <a:defRPr/>
            </a:pPr>
            <a:r>
              <a:rPr lang="en-US" altLang="zh-CN" sz="4200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endParaRPr lang="zh-CN" altLang="en-US" sz="4200" b="1" dirty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13315" name="TextBox 5"/>
          <p:cNvSpPr txBox="1">
            <a:spLocks noChangeArrowheads="1"/>
          </p:cNvSpPr>
          <p:nvPr/>
        </p:nvSpPr>
        <p:spPr bwMode="auto">
          <a:xfrm>
            <a:off x="457106" y="1549014"/>
            <a:ext cx="8610796" cy="3745796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lIns="96762" tIns="48381" rIns="96762" bIns="48381">
            <a:spAutoFit/>
          </a:bodyPr>
          <a:lstStyle/>
          <a:p>
            <a:pPr>
              <a:defRPr/>
            </a:pPr>
            <a:r>
              <a:rPr lang="zh-CN" altLang="en-US" sz="3400" dirty="0">
                <a:latin typeface="+mn-lt"/>
                <a:ea typeface="宋体" panose="02010600030101010101" pitchFamily="2" charset="-122"/>
                <a:cs typeface="Times New Roman" panose="02020603050405020304" pitchFamily="18" charset="0"/>
              </a:rPr>
              <a:t>使用</a:t>
            </a:r>
            <a:r>
              <a:rPr lang="en-US" altLang="zh-CN" sz="3400" dirty="0">
                <a:latin typeface="+mn-lt"/>
                <a:ea typeface="宋体" panose="02010600030101010101" pitchFamily="2" charset="-122"/>
                <a:cs typeface="Times New Roman" panose="02020603050405020304" pitchFamily="18" charset="0"/>
              </a:rPr>
              <a:t>There be</a:t>
            </a:r>
            <a:r>
              <a:rPr lang="zh-CN" altLang="en-US" sz="3400" dirty="0">
                <a:latin typeface="+mn-lt"/>
                <a:ea typeface="宋体" panose="02010600030101010101" pitchFamily="2" charset="-122"/>
                <a:cs typeface="Times New Roman" panose="02020603050405020304" pitchFamily="18" charset="0"/>
              </a:rPr>
              <a:t>句型对学校的设施和功能进行问答： </a:t>
            </a:r>
            <a:endParaRPr lang="en-US" altLang="zh-CN" sz="3400" dirty="0">
              <a:latin typeface="+mn-lt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>
              <a:defRPr/>
            </a:pPr>
            <a:r>
              <a:rPr lang="en-US" altLang="zh-CN" sz="3400" dirty="0">
                <a:solidFill>
                  <a:srgbClr val="FF00FF"/>
                </a:solidFill>
                <a:ea typeface="宋体" panose="02010600030101010101" pitchFamily="2" charset="-122"/>
                <a:cs typeface="Arial" panose="020B0604020202020204" pitchFamily="34" charset="0"/>
              </a:rPr>
              <a:t>Is there …?</a:t>
            </a:r>
          </a:p>
          <a:p>
            <a:pPr>
              <a:defRPr/>
            </a:pPr>
            <a:r>
              <a:rPr lang="zh-CN" altLang="en-US" sz="3400" dirty="0">
                <a:ea typeface="宋体" panose="02010600030101010101" pitchFamily="2" charset="-122"/>
                <a:cs typeface="Arial" panose="020B0604020202020204" pitchFamily="34" charset="0"/>
              </a:rPr>
              <a:t>回答用：</a:t>
            </a:r>
            <a:r>
              <a:rPr lang="en-US" altLang="zh-CN" sz="3400" dirty="0">
                <a:solidFill>
                  <a:srgbClr val="FF00FF"/>
                </a:solidFill>
                <a:ea typeface="宋体" panose="02010600030101010101" pitchFamily="2" charset="-122"/>
                <a:cs typeface="Arial" panose="020B0604020202020204" pitchFamily="34" charset="0"/>
              </a:rPr>
              <a:t>Yes, there is. / No, there isn’t.</a:t>
            </a:r>
          </a:p>
          <a:p>
            <a:pPr>
              <a:defRPr/>
            </a:pPr>
            <a:r>
              <a:rPr lang="zh-CN" altLang="en-US" sz="3400" dirty="0">
                <a:ea typeface="宋体" panose="02010600030101010101" pitchFamily="2" charset="-122"/>
                <a:cs typeface="Arial" panose="020B0604020202020204" pitchFamily="34" charset="0"/>
              </a:rPr>
              <a:t>当问的东西不是一个时，则用：</a:t>
            </a:r>
            <a:endParaRPr lang="en-US" altLang="zh-CN" sz="3400" dirty="0">
              <a:ea typeface="宋体" panose="02010600030101010101" pitchFamily="2" charset="-122"/>
              <a:cs typeface="Arial" panose="020B0604020202020204" pitchFamily="34" charset="0"/>
            </a:endParaRPr>
          </a:p>
          <a:p>
            <a:pPr>
              <a:defRPr/>
            </a:pPr>
            <a:r>
              <a:rPr lang="en-US" altLang="zh-CN" sz="3400" dirty="0">
                <a:solidFill>
                  <a:srgbClr val="FF00FF"/>
                </a:solidFill>
                <a:ea typeface="宋体" panose="02010600030101010101" pitchFamily="2" charset="-122"/>
                <a:cs typeface="Arial" panose="020B0604020202020204" pitchFamily="34" charset="0"/>
              </a:rPr>
              <a:t>Are there…? </a:t>
            </a:r>
          </a:p>
          <a:p>
            <a:pPr>
              <a:defRPr/>
            </a:pPr>
            <a:r>
              <a:rPr lang="zh-CN" altLang="en-US" sz="3400" dirty="0">
                <a:ea typeface="宋体" panose="02010600030101010101" pitchFamily="2" charset="-122"/>
                <a:cs typeface="Arial" panose="020B0604020202020204" pitchFamily="34" charset="0"/>
              </a:rPr>
              <a:t>回答用：</a:t>
            </a:r>
            <a:r>
              <a:rPr lang="en-US" altLang="zh-CN" sz="3400" dirty="0">
                <a:solidFill>
                  <a:srgbClr val="FF00FF"/>
                </a:solidFill>
                <a:ea typeface="宋体" panose="02010600030101010101" pitchFamily="2" charset="-122"/>
                <a:cs typeface="Arial" panose="020B0604020202020204" pitchFamily="34" charset="0"/>
              </a:rPr>
              <a:t>Yes, there are. / No, there aren’t.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extBox 20"/>
          <p:cNvSpPr txBox="1"/>
          <p:nvPr/>
        </p:nvSpPr>
        <p:spPr>
          <a:xfrm>
            <a:off x="1018053" y="707306"/>
            <a:ext cx="7620280" cy="749306"/>
          </a:xfrm>
          <a:prstGeom prst="rect">
            <a:avLst/>
          </a:prstGeom>
          <a:noFill/>
        </p:spPr>
        <p:txBody>
          <a:bodyPr lIns="96762" tIns="48381" rIns="96762" bIns="48381">
            <a:spAutoFit/>
          </a:bodyPr>
          <a:lstStyle/>
          <a:p>
            <a:pPr algn="ctr">
              <a:defRPr/>
            </a:pPr>
            <a:r>
              <a:rPr lang="en-US" altLang="zh-CN" sz="4200" b="1" dirty="0">
                <a:latin typeface="+mn-lt"/>
                <a:ea typeface="+mj-ea"/>
              </a:rPr>
              <a:t>Let’s sing--- There is a hole</a:t>
            </a:r>
            <a:endParaRPr lang="zh-CN" altLang="en-US" sz="3800" dirty="0">
              <a:latin typeface="+mn-lt"/>
              <a:ea typeface="+mj-ea"/>
            </a:endParaRPr>
          </a:p>
        </p:txBody>
      </p:sp>
      <p:pic>
        <p:nvPicPr>
          <p:cNvPr id="4099" name="Picture 4">
            <a:hlinkClick r:id="rId2" action="ppaction://hlinkfile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310365" y="1690140"/>
            <a:ext cx="7035655" cy="44051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5" dur="5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extBox 20"/>
          <p:cNvSpPr txBox="1"/>
          <p:nvPr/>
        </p:nvSpPr>
        <p:spPr>
          <a:xfrm>
            <a:off x="914316" y="782907"/>
            <a:ext cx="7620280" cy="2116874"/>
          </a:xfrm>
          <a:prstGeom prst="rect">
            <a:avLst/>
          </a:prstGeom>
          <a:noFill/>
        </p:spPr>
        <p:txBody>
          <a:bodyPr lIns="96762" tIns="48381" rIns="96762" bIns="48381">
            <a:spAutoFit/>
          </a:bodyPr>
          <a:lstStyle/>
          <a:p>
            <a:pPr algn="ctr">
              <a:defRPr/>
            </a:pPr>
            <a:r>
              <a:rPr lang="en-US" altLang="zh-CN" sz="4700" dirty="0">
                <a:solidFill>
                  <a:srgbClr val="FF00FF"/>
                </a:solidFill>
                <a:latin typeface="+mn-lt"/>
                <a:ea typeface="+mj-ea"/>
              </a:rPr>
              <a:t>Review</a:t>
            </a:r>
          </a:p>
          <a:p>
            <a:pPr>
              <a:defRPr/>
            </a:pPr>
            <a:r>
              <a:rPr lang="en-US" altLang="zh-CN" sz="4200" dirty="0">
                <a:latin typeface="+mn-lt"/>
                <a:ea typeface="+mj-ea"/>
              </a:rPr>
              <a:t>What we have in our school?</a:t>
            </a:r>
          </a:p>
          <a:p>
            <a:pPr>
              <a:defRPr/>
            </a:pPr>
            <a:r>
              <a:rPr lang="en-US" altLang="zh-CN" sz="4200" dirty="0">
                <a:latin typeface="+mn-lt"/>
                <a:ea typeface="+mj-ea"/>
              </a:rPr>
              <a:t>Tell me in English!  </a:t>
            </a:r>
            <a:endParaRPr lang="zh-CN" altLang="en-US" sz="3800" dirty="0">
              <a:latin typeface="+mn-lt"/>
              <a:ea typeface="+mj-ea"/>
            </a:endParaRPr>
          </a:p>
        </p:txBody>
      </p:sp>
      <p:sp>
        <p:nvSpPr>
          <p:cNvPr id="5123" name="TextBox 5"/>
          <p:cNvSpPr txBox="1">
            <a:spLocks noChangeArrowheads="1"/>
          </p:cNvSpPr>
          <p:nvPr/>
        </p:nvSpPr>
        <p:spPr bwMode="auto">
          <a:xfrm>
            <a:off x="919408" y="3276587"/>
            <a:ext cx="4991148" cy="7493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762" tIns="48381" rIns="96762" bIns="48381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华文行楷" panose="0201080004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华文行楷" panose="0201080004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华文行楷" panose="0201080004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华文行楷" panose="0201080004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华文行楷" panose="0201080004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SzPct val="100000"/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华文行楷" panose="0201080004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SzPct val="100000"/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华文行楷" panose="0201080004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SzPct val="100000"/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华文行楷" panose="0201080004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SzPct val="100000"/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华文行楷" panose="02010800040101010101" pitchFamily="2" charset="-122"/>
              </a:defRPr>
            </a:lvl9pPr>
          </a:lstStyle>
          <a:p>
            <a:r>
              <a:rPr lang="en-US" altLang="zh-CN" sz="4200" dirty="0"/>
              <a:t>We have…</a:t>
            </a:r>
            <a:endParaRPr lang="zh-CN" altLang="en-US" sz="4200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5" dur="80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6" dur="80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" dur="80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512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71642" y="178086"/>
            <a:ext cx="2452735" cy="7005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7" name="TextBox 26"/>
          <p:cNvSpPr txBox="1">
            <a:spLocks noChangeArrowheads="1"/>
          </p:cNvSpPr>
          <p:nvPr/>
        </p:nvSpPr>
        <p:spPr bwMode="auto">
          <a:xfrm>
            <a:off x="843207" y="1152521"/>
            <a:ext cx="7596760" cy="618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762" tIns="48381" rIns="96762" bIns="48381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华文行楷" panose="0201080004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华文行楷" panose="0201080004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华文行楷" panose="0201080004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华文行楷" panose="0201080004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华文行楷" panose="0201080004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SzPct val="100000"/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华文行楷" panose="0201080004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SzPct val="100000"/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华文行楷" panose="0201080004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SzPct val="100000"/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华文行楷" panose="0201080004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SzPct val="100000"/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华文行楷" panose="02010800040101010101" pitchFamily="2" charset="-122"/>
              </a:defRPr>
            </a:lvl9pPr>
          </a:lstStyle>
          <a:p>
            <a:r>
              <a:rPr lang="en-US" altLang="zh-CN" sz="3400" b="1" dirty="0">
                <a:solidFill>
                  <a:srgbClr val="FF0000"/>
                </a:solidFill>
              </a:rPr>
              <a:t>Tick what you have in your school</a:t>
            </a:r>
            <a:endParaRPr lang="zh-CN" altLang="en-US" sz="3400" b="1" dirty="0">
              <a:solidFill>
                <a:srgbClr val="FF0000"/>
              </a:solidFill>
            </a:endParaRPr>
          </a:p>
        </p:txBody>
      </p:sp>
      <p:pic>
        <p:nvPicPr>
          <p:cNvPr id="6148" name="Picture 9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38115" y="1904872"/>
            <a:ext cx="7376685" cy="38708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47240" y="0"/>
            <a:ext cx="2452735" cy="7005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1" name="TextBox 2"/>
          <p:cNvSpPr txBox="1">
            <a:spLocks noChangeArrowheads="1"/>
          </p:cNvSpPr>
          <p:nvPr/>
        </p:nvSpPr>
        <p:spPr bwMode="auto">
          <a:xfrm>
            <a:off x="1523720" y="707306"/>
            <a:ext cx="7620280" cy="16615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762" tIns="48381" rIns="96762" bIns="48381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华文行楷" panose="0201080004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华文行楷" panose="0201080004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华文行楷" panose="0201080004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华文行楷" panose="0201080004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华文行楷" panose="0201080004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SzPct val="100000"/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华文行楷" panose="0201080004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SzPct val="100000"/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华文行楷" panose="0201080004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SzPct val="100000"/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华文行楷" panose="0201080004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SzPct val="100000"/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华文行楷" panose="02010800040101010101" pitchFamily="2" charset="-122"/>
              </a:defRPr>
            </a:lvl9pPr>
          </a:lstStyle>
          <a:p>
            <a:r>
              <a:rPr lang="en-US" altLang="zh-CN" sz="3400" b="1" dirty="0">
                <a:solidFill>
                  <a:srgbClr val="FF0000"/>
                </a:solidFill>
                <a:hlinkClick r:id="rId4" action="ppaction://hlinkfile"/>
              </a:rPr>
              <a:t>Let’s talk</a:t>
            </a:r>
            <a:endParaRPr lang="en-US" altLang="zh-CN" sz="3400" b="1" dirty="0">
              <a:solidFill>
                <a:srgbClr val="FF0000"/>
              </a:solidFill>
            </a:endParaRPr>
          </a:p>
          <a:p>
            <a:r>
              <a:rPr lang="zh-CN" altLang="en-US" sz="3400" b="1" dirty="0">
                <a:latin typeface="宋体" panose="02010600030101010101" pitchFamily="2" charset="-122"/>
                <a:ea typeface="宋体" panose="02010600030101010101" pitchFamily="2" charset="-122"/>
              </a:rPr>
              <a:t>听录音，回答问题：</a:t>
            </a:r>
            <a:endParaRPr lang="en-US" altLang="zh-CN" sz="3400" b="1" dirty="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r>
              <a:rPr lang="en-US" altLang="zh-CN" sz="3400" dirty="0"/>
              <a:t>Is there a teachers’ office?</a:t>
            </a:r>
            <a:endParaRPr lang="zh-CN" altLang="en-US" sz="3400" dirty="0"/>
          </a:p>
        </p:txBody>
      </p:sp>
      <p:pic>
        <p:nvPicPr>
          <p:cNvPr id="7172" name="图片 9" descr="20130821020730460.jpg"/>
          <p:cNvPicPr>
            <a:picLocks noChangeAspect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1691680" y="2367087"/>
            <a:ext cx="6503108" cy="40220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图片 9" descr="20130821020730460.jpg"/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1" y="329291"/>
            <a:ext cx="9144000" cy="61238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圆角矩形标注 16"/>
          <p:cNvSpPr/>
          <p:nvPr/>
        </p:nvSpPr>
        <p:spPr bwMode="auto">
          <a:xfrm>
            <a:off x="3663985" y="4865451"/>
            <a:ext cx="1816032" cy="509058"/>
          </a:xfrm>
          <a:prstGeom prst="wedgeRoundRectCallout">
            <a:avLst>
              <a:gd name="adj1" fmla="val -37742"/>
              <a:gd name="adj2" fmla="val -115647"/>
              <a:gd name="adj3" fmla="val 16667"/>
            </a:avLst>
          </a:prstGeom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96762" tIns="48381" rIns="96762" bIns="48381"/>
          <a:lstStyle/>
          <a:p>
            <a:pPr>
              <a:buFont typeface="Arial" panose="020B0604020202020204" pitchFamily="34" charset="0"/>
              <a:buNone/>
              <a:defRPr/>
            </a:pPr>
            <a:r>
              <a:rPr lang="en-US" altLang="zh-CN" sz="2100" dirty="0">
                <a:solidFill>
                  <a:schemeClr val="tx1"/>
                </a:solidFill>
                <a:cs typeface="Arial" panose="020B0604020202020204" pitchFamily="34" charset="0"/>
              </a:rPr>
              <a:t>Yes, there is.</a:t>
            </a:r>
            <a:endParaRPr lang="zh-CN" altLang="en-US" sz="2100" dirty="0">
              <a:solidFill>
                <a:schemeClr val="tx1"/>
              </a:solidFill>
              <a:cs typeface="Arial" panose="020B0604020202020204" pitchFamily="34" charset="0"/>
            </a:endParaRPr>
          </a:p>
        </p:txBody>
      </p:sp>
      <p:sp>
        <p:nvSpPr>
          <p:cNvPr id="18" name="圆角矩形标注 17"/>
          <p:cNvSpPr/>
          <p:nvPr/>
        </p:nvSpPr>
        <p:spPr bwMode="auto">
          <a:xfrm>
            <a:off x="2303220" y="2975385"/>
            <a:ext cx="4159571" cy="529218"/>
          </a:xfrm>
          <a:prstGeom prst="wedgeRoundRectCallout">
            <a:avLst>
              <a:gd name="adj1" fmla="val -35746"/>
              <a:gd name="adj2" fmla="val 128202"/>
              <a:gd name="adj3" fmla="val 16667"/>
            </a:avLst>
          </a:prstGeom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96762" tIns="48381" rIns="96762" bIns="48381"/>
          <a:lstStyle/>
          <a:p>
            <a:pPr>
              <a:buFont typeface="Arial" panose="020B0604020202020204" pitchFamily="34" charset="0"/>
              <a:buNone/>
              <a:defRPr/>
            </a:pPr>
            <a:r>
              <a:rPr lang="en-US" altLang="zh-CN" sz="2100" dirty="0">
                <a:solidFill>
                  <a:schemeClr val="tx1"/>
                </a:solidFill>
                <a:cs typeface="Arial" panose="020B0604020202020204" pitchFamily="34" charset="0"/>
              </a:rPr>
              <a:t>Look! Those are our classrooms.</a:t>
            </a:r>
            <a:endParaRPr lang="zh-CN" altLang="en-US" sz="2100" dirty="0">
              <a:solidFill>
                <a:schemeClr val="tx1"/>
              </a:solidFill>
              <a:cs typeface="Arial" panose="020B0604020202020204" pitchFamily="34" charset="0"/>
            </a:endParaRPr>
          </a:p>
        </p:txBody>
      </p:sp>
      <p:sp>
        <p:nvSpPr>
          <p:cNvPr id="8" name="圆角矩形标注 7"/>
          <p:cNvSpPr/>
          <p:nvPr/>
        </p:nvSpPr>
        <p:spPr bwMode="auto">
          <a:xfrm>
            <a:off x="337672" y="6348943"/>
            <a:ext cx="3477509" cy="509057"/>
          </a:xfrm>
          <a:prstGeom prst="wedgeRoundRectCallout">
            <a:avLst>
              <a:gd name="adj1" fmla="val -37742"/>
              <a:gd name="adj2" fmla="val -115647"/>
              <a:gd name="adj3" fmla="val 16667"/>
            </a:avLst>
          </a:prstGeom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96762" tIns="48381" rIns="96762" bIns="48381"/>
          <a:lstStyle/>
          <a:p>
            <a:pPr>
              <a:buFont typeface="Arial" panose="020B0604020202020204" pitchFamily="34" charset="0"/>
              <a:buNone/>
              <a:defRPr/>
            </a:pPr>
            <a:r>
              <a:rPr lang="en-US" altLang="zh-CN" sz="2100" dirty="0">
                <a:solidFill>
                  <a:schemeClr val="tx1"/>
                </a:solidFill>
                <a:cs typeface="Arial" panose="020B0604020202020204" pitchFamily="34" charset="0"/>
              </a:rPr>
              <a:t>Is there a teachers’ office?</a:t>
            </a:r>
            <a:endParaRPr lang="zh-CN" altLang="en-US" sz="2100" dirty="0">
              <a:solidFill>
                <a:schemeClr val="tx1"/>
              </a:solidFill>
              <a:cs typeface="Arial" panose="020B06040202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756808" y="0"/>
            <a:ext cx="5595932" cy="618262"/>
          </a:xfrm>
          <a:prstGeom prst="rect">
            <a:avLst/>
          </a:prstGeom>
          <a:noFill/>
        </p:spPr>
        <p:txBody>
          <a:bodyPr lIns="96762" tIns="48381" rIns="96762" bIns="48381">
            <a:spAutoFit/>
          </a:bodyPr>
          <a:lstStyle/>
          <a:p>
            <a:pPr>
              <a:defRPr/>
            </a:pPr>
            <a:r>
              <a:rPr lang="zh-CN" altLang="en-US" sz="3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</a:rPr>
              <a:t>听录音，跟读课文</a:t>
            </a:r>
          </a:p>
        </p:txBody>
      </p:sp>
      <p:pic>
        <p:nvPicPr>
          <p:cNvPr id="7" name="句1-1.mp3">
            <a:hlinkClick r:id="" action="ppaction://media"/>
          </p:cNvPr>
          <p:cNvPicPr>
            <a:picLocks noRot="1"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38388" y="3050987"/>
            <a:ext cx="322552" cy="3225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句1-2.mp3">
            <a:hlinkClick r:id="" action="ppaction://media"/>
          </p:cNvPr>
          <p:cNvPicPr>
            <a:picLocks noRot="1"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link="rId3"/>
              </p:ext>
            </p:extLst>
          </p:nvPr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5180" y="6535429"/>
            <a:ext cx="322552" cy="3225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句1-3.mp3">
            <a:hlinkClick r:id="" action="ppaction://media"/>
          </p:cNvPr>
          <p:cNvPicPr>
            <a:picLocks noRot="1"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link="rId5"/>
              </p:ext>
            </p:extLst>
          </p:nvPr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55614" y="4941054"/>
            <a:ext cx="322552" cy="3225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21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  <p:audio>
              <p:cMediaNode>
                <p:cTn id="2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  <p:audio>
              <p:cMediaNode>
                <p:cTn id="2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</p:childTnLst>
        </p:cTn>
      </p:par>
    </p:tnLst>
    <p:bldLst>
      <p:bldP spid="17" grpId="0" animBg="1"/>
      <p:bldP spid="18" grpId="0" animBg="1"/>
      <p:bldP spid="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矩形 9"/>
          <p:cNvSpPr>
            <a:spLocks noChangeArrowheads="1"/>
          </p:cNvSpPr>
          <p:nvPr/>
        </p:nvSpPr>
        <p:spPr bwMode="auto">
          <a:xfrm>
            <a:off x="1471642" y="1160921"/>
            <a:ext cx="7672359" cy="11407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762" tIns="48381" rIns="96762" bIns="48381">
            <a:spAutoFit/>
          </a:bodyPr>
          <a:lstStyle/>
          <a:p>
            <a:r>
              <a:rPr lang="zh-CN" altLang="en-US" sz="3400" dirty="0">
                <a:ea typeface="宋体" panose="02010600030101010101" pitchFamily="2" charset="-122"/>
              </a:rPr>
              <a:t>听录音，回答问题：</a:t>
            </a:r>
            <a:endParaRPr lang="en-US" altLang="zh-CN" sz="3400" dirty="0">
              <a:ea typeface="宋体" panose="02010600030101010101" pitchFamily="2" charset="-122"/>
            </a:endParaRPr>
          </a:p>
          <a:p>
            <a:r>
              <a:rPr lang="en-US" altLang="zh-CN" sz="3400" dirty="0">
                <a:ea typeface="宋体" panose="02010600030101010101" pitchFamily="2" charset="-122"/>
              </a:rPr>
              <a:t>Is the library small or big?</a:t>
            </a:r>
          </a:p>
        </p:txBody>
      </p:sp>
      <p:pic>
        <p:nvPicPr>
          <p:cNvPr id="9219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96044" y="0"/>
            <a:ext cx="2452735" cy="7005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20" name="TextBox 2"/>
          <p:cNvSpPr txBox="1">
            <a:spLocks noChangeArrowheads="1"/>
          </p:cNvSpPr>
          <p:nvPr/>
        </p:nvSpPr>
        <p:spPr bwMode="auto">
          <a:xfrm>
            <a:off x="1471641" y="631702"/>
            <a:ext cx="2950002" cy="618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762" tIns="48381" rIns="96762" bIns="48381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华文行楷" panose="0201080004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华文行楷" panose="0201080004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华文行楷" panose="0201080004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华文行楷" panose="0201080004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华文行楷" panose="0201080004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SzPct val="100000"/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华文行楷" panose="0201080004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SzPct val="100000"/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华文行楷" panose="0201080004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SzPct val="100000"/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华文行楷" panose="0201080004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SzPct val="100000"/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华文行楷" panose="02010800040101010101" pitchFamily="2" charset="-122"/>
              </a:defRPr>
            </a:lvl9pPr>
          </a:lstStyle>
          <a:p>
            <a:r>
              <a:rPr lang="en-US" altLang="zh-CN" sz="3400" b="1">
                <a:solidFill>
                  <a:srgbClr val="FF0000"/>
                </a:solidFill>
                <a:hlinkClick r:id="rId3" action="ppaction://hlinkfile"/>
              </a:rPr>
              <a:t>Let’s talk</a:t>
            </a:r>
            <a:endParaRPr lang="zh-CN" altLang="en-US" sz="3400" b="1">
              <a:solidFill>
                <a:srgbClr val="FF0000"/>
              </a:solidFill>
            </a:endParaRPr>
          </a:p>
        </p:txBody>
      </p:sp>
      <p:pic>
        <p:nvPicPr>
          <p:cNvPr id="9221" name="图片 8" descr="20130821020730460.jpg"/>
          <p:cNvPicPr>
            <a:picLocks noChangeAspect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1774034" y="2294961"/>
            <a:ext cx="6462791" cy="38137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图片 8" descr="20130821020740811.jpg"/>
          <p:cNvPicPr>
            <a:picLocks noChangeAspect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1" y="404895"/>
            <a:ext cx="9144000" cy="59726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圆角矩形标注 16"/>
          <p:cNvSpPr/>
          <p:nvPr/>
        </p:nvSpPr>
        <p:spPr bwMode="auto">
          <a:xfrm>
            <a:off x="3663985" y="3580206"/>
            <a:ext cx="3630384" cy="456976"/>
          </a:xfrm>
          <a:prstGeom prst="wedgeRoundRectCallout">
            <a:avLst>
              <a:gd name="adj1" fmla="val -40751"/>
              <a:gd name="adj2" fmla="val 135380"/>
              <a:gd name="adj3" fmla="val 16667"/>
            </a:avLst>
          </a:prstGeom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96762" tIns="48381" rIns="96762" bIns="48381"/>
          <a:lstStyle/>
          <a:p>
            <a:pPr>
              <a:buFont typeface="Arial" panose="020B0604020202020204" pitchFamily="34" charset="0"/>
              <a:buNone/>
              <a:defRPr/>
            </a:pPr>
            <a:r>
              <a:rPr lang="en-US" altLang="zh-CN" sz="2100" dirty="0">
                <a:solidFill>
                  <a:schemeClr val="tx1"/>
                </a:solidFill>
                <a:cs typeface="Arial" panose="020B0604020202020204" pitchFamily="34" charset="0"/>
              </a:rPr>
              <a:t>Yes. There is a small library.</a:t>
            </a:r>
            <a:endParaRPr lang="zh-CN" altLang="en-US" sz="2100" dirty="0">
              <a:solidFill>
                <a:schemeClr val="tx1"/>
              </a:solidFill>
              <a:cs typeface="Arial" panose="020B0604020202020204" pitchFamily="34" charset="0"/>
            </a:endParaRPr>
          </a:p>
        </p:txBody>
      </p:sp>
      <p:sp>
        <p:nvSpPr>
          <p:cNvPr id="18" name="圆角矩形标注 17"/>
          <p:cNvSpPr/>
          <p:nvPr/>
        </p:nvSpPr>
        <p:spPr bwMode="auto">
          <a:xfrm>
            <a:off x="0" y="2824180"/>
            <a:ext cx="2645931" cy="453616"/>
          </a:xfrm>
          <a:prstGeom prst="wedgeRoundRectCallout">
            <a:avLst>
              <a:gd name="adj1" fmla="val 8155"/>
              <a:gd name="adj2" fmla="val 165415"/>
              <a:gd name="adj3" fmla="val 16667"/>
            </a:avLst>
          </a:prstGeom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96762" tIns="48381" rIns="96762" bIns="48381"/>
          <a:lstStyle/>
          <a:p>
            <a:pPr>
              <a:buFont typeface="Arial" panose="020B0604020202020204" pitchFamily="34" charset="0"/>
              <a:buNone/>
              <a:defRPr/>
            </a:pPr>
            <a:r>
              <a:rPr lang="en-US" altLang="zh-CN" sz="2100" dirty="0">
                <a:solidFill>
                  <a:schemeClr val="tx1"/>
                </a:solidFill>
                <a:cs typeface="Arial" panose="020B0604020202020204" pitchFamily="34" charset="0"/>
              </a:rPr>
              <a:t>Is there a library?</a:t>
            </a:r>
            <a:endParaRPr lang="zh-CN" altLang="en-US" sz="2100" dirty="0">
              <a:solidFill>
                <a:schemeClr val="tx1"/>
              </a:solidFill>
              <a:cs typeface="Arial" panose="020B0604020202020204" pitchFamily="34" charset="0"/>
            </a:endParaRPr>
          </a:p>
        </p:txBody>
      </p:sp>
      <p:sp>
        <p:nvSpPr>
          <p:cNvPr id="19" name="圆角矩形标注 18"/>
          <p:cNvSpPr/>
          <p:nvPr/>
        </p:nvSpPr>
        <p:spPr bwMode="auto">
          <a:xfrm>
            <a:off x="4724036" y="5167861"/>
            <a:ext cx="2192343" cy="532579"/>
          </a:xfrm>
          <a:prstGeom prst="wedgeRoundRectCallout">
            <a:avLst>
              <a:gd name="adj1" fmla="val -53202"/>
              <a:gd name="adj2" fmla="val -93435"/>
              <a:gd name="adj3" fmla="val 16667"/>
            </a:avLst>
          </a:prstGeom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96762" tIns="48381" rIns="96762" bIns="48381"/>
          <a:lstStyle/>
          <a:p>
            <a:pPr>
              <a:buFont typeface="Arial" panose="020B0604020202020204" pitchFamily="34" charset="0"/>
              <a:buNone/>
              <a:defRPr/>
            </a:pPr>
            <a:r>
              <a:rPr lang="en-US" altLang="zh-CN" sz="2100" dirty="0">
                <a:solidFill>
                  <a:schemeClr val="tx1"/>
                </a:solidFill>
                <a:cs typeface="Arial" panose="020B0604020202020204" pitchFamily="34" charset="0"/>
              </a:rPr>
              <a:t>No, there aren’t.</a:t>
            </a:r>
            <a:endParaRPr lang="zh-CN" altLang="en-US" sz="2100" dirty="0">
              <a:solidFill>
                <a:schemeClr val="tx1"/>
              </a:solidFill>
              <a:cs typeface="Arial" panose="020B0604020202020204" pitchFamily="34" charset="0"/>
            </a:endParaRPr>
          </a:p>
        </p:txBody>
      </p:sp>
      <p:sp>
        <p:nvSpPr>
          <p:cNvPr id="10" name="圆角矩形标注 9"/>
          <p:cNvSpPr/>
          <p:nvPr/>
        </p:nvSpPr>
        <p:spPr bwMode="auto">
          <a:xfrm>
            <a:off x="413270" y="6150696"/>
            <a:ext cx="4991149" cy="502337"/>
          </a:xfrm>
          <a:prstGeom prst="wedgeRoundRectCallout">
            <a:avLst>
              <a:gd name="adj1" fmla="val -34773"/>
              <a:gd name="adj2" fmla="val -105515"/>
              <a:gd name="adj3" fmla="val 16667"/>
            </a:avLst>
          </a:prstGeom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96762" tIns="48381" rIns="96762" bIns="48381"/>
          <a:lstStyle/>
          <a:p>
            <a:pPr>
              <a:buFont typeface="Arial" panose="020B0604020202020204" pitchFamily="34" charset="0"/>
              <a:buNone/>
              <a:defRPr/>
            </a:pPr>
            <a:r>
              <a:rPr lang="en-US" altLang="zh-CN" sz="2100" dirty="0">
                <a:solidFill>
                  <a:schemeClr val="tx1"/>
                </a:solidFill>
                <a:cs typeface="Arial" panose="020B0604020202020204" pitchFamily="34" charset="0"/>
              </a:rPr>
              <a:t>Are there any computers in the library?</a:t>
            </a:r>
            <a:endParaRPr lang="zh-CN" altLang="en-US" sz="2100" dirty="0">
              <a:solidFill>
                <a:schemeClr val="tx1"/>
              </a:solidFill>
              <a:cs typeface="Arial" panose="020B0604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756808" y="0"/>
            <a:ext cx="5595932" cy="618262"/>
          </a:xfrm>
          <a:prstGeom prst="rect">
            <a:avLst/>
          </a:prstGeom>
          <a:noFill/>
        </p:spPr>
        <p:txBody>
          <a:bodyPr lIns="96762" tIns="48381" rIns="96762" bIns="48381">
            <a:spAutoFit/>
          </a:bodyPr>
          <a:lstStyle/>
          <a:p>
            <a:pPr>
              <a:defRPr/>
            </a:pPr>
            <a:r>
              <a:rPr lang="zh-CN" altLang="en-US" sz="3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</a:rPr>
              <a:t>听录音，跟读课文</a:t>
            </a:r>
          </a:p>
        </p:txBody>
      </p:sp>
      <p:pic>
        <p:nvPicPr>
          <p:cNvPr id="8" name="句2-1.mp3">
            <a:hlinkClick r:id="" action="ppaction://media"/>
          </p:cNvPr>
          <p:cNvPicPr>
            <a:picLocks noRot="1"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1209" y="2899782"/>
            <a:ext cx="322552" cy="3225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句2-2.mp3">
            <a:hlinkClick r:id="" action="ppaction://media"/>
          </p:cNvPr>
          <p:cNvPicPr>
            <a:picLocks noRot="1"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link="rId3"/>
              </p:ext>
            </p:extLst>
          </p:nvPr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69966" y="3655808"/>
            <a:ext cx="322552" cy="3225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句2-3.mp3">
            <a:hlinkClick r:id="" action="ppaction://media"/>
          </p:cNvPr>
          <p:cNvPicPr>
            <a:picLocks noRot="1"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link="rId5"/>
              </p:ext>
            </p:extLst>
          </p:nvPr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0016" y="6301901"/>
            <a:ext cx="322552" cy="3225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句2-4.mp3">
            <a:hlinkClick r:id="" action="ppaction://media"/>
          </p:cNvPr>
          <p:cNvPicPr>
            <a:picLocks noRot="1"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link="rId7"/>
              </p:ext>
            </p:extLst>
          </p:nvPr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16378" y="5319066"/>
            <a:ext cx="322552" cy="3225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1" dur="3503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audio>
              <p:cMediaNode>
                <p:cTn id="3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7" dur="6507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audio>
              <p:cMediaNode>
                <p:cTn id="38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3" dur="6507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audio>
              <p:cMediaNode>
                <p:cTn id="44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>
                      <p:stCondLst>
                        <p:cond delay="0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9" dur="3947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audio>
              <p:cMediaNode>
                <p:cTn id="50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</p:childTnLst>
        </p:cTn>
      </p:par>
    </p:tnLst>
    <p:bldLst>
      <p:bldP spid="17" grpId="0" animBg="1"/>
      <p:bldP spid="18" grpId="0" animBg="1"/>
      <p:bldP spid="19" grpId="0" animBg="1"/>
      <p:bldP spid="1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extBox 2"/>
          <p:cNvSpPr txBox="1">
            <a:spLocks noChangeArrowheads="1"/>
          </p:cNvSpPr>
          <p:nvPr/>
        </p:nvSpPr>
        <p:spPr bwMode="auto">
          <a:xfrm>
            <a:off x="2454416" y="329292"/>
            <a:ext cx="4801314" cy="8148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762" tIns="48381" rIns="96762" bIns="48381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华文行楷" panose="0201080004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华文行楷" panose="0201080004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华文行楷" panose="0201080004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华文行楷" panose="0201080004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华文行楷" panose="0201080004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SzPct val="100000"/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华文行楷" panose="0201080004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SzPct val="100000"/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华文行楷" panose="0201080004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SzPct val="100000"/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华文行楷" panose="0201080004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SzPct val="100000"/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华文行楷" panose="02010800040101010101" pitchFamily="2" charset="-122"/>
              </a:defRPr>
            </a:lvl9pPr>
          </a:lstStyle>
          <a:p>
            <a:pPr algn="ctr"/>
            <a:r>
              <a:rPr lang="en-US" altLang="zh-CN" sz="4700" dirty="0">
                <a:solidFill>
                  <a:srgbClr val="FF00FF"/>
                </a:solidFill>
                <a:latin typeface="Comic Sans MS" panose="030F0702030302020204" pitchFamily="66" charset="0"/>
              </a:rPr>
              <a:t>Role play</a:t>
            </a:r>
            <a:endParaRPr lang="zh-CN" altLang="en-US" sz="4700" dirty="0">
              <a:solidFill>
                <a:srgbClr val="FF00FF"/>
              </a:solidFill>
              <a:latin typeface="Comic Sans MS" panose="030F0702030302020204" pitchFamily="66" charset="0"/>
            </a:endParaRP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380904" y="1160922"/>
            <a:ext cx="8686998" cy="5329909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lIns="96762" tIns="48381" rIns="96762" bIns="48381">
            <a:spAutoFit/>
          </a:bodyPr>
          <a:lstStyle/>
          <a:p>
            <a:pPr>
              <a:defRPr/>
            </a:pPr>
            <a:r>
              <a:rPr lang="zh-CN" altLang="en-US" sz="3400" dirty="0">
                <a:ea typeface="宋体" panose="02010600030101010101" pitchFamily="2" charset="-122"/>
                <a:cs typeface="Arial" panose="020B0604020202020204" pitchFamily="34" charset="0"/>
              </a:rPr>
              <a:t>三人一组，假设有两名同学</a:t>
            </a:r>
            <a:r>
              <a:rPr lang="en-US" altLang="zh-CN" sz="3400" dirty="0">
                <a:ea typeface="宋体" panose="02010600030101010101" pitchFamily="2" charset="-122"/>
                <a:cs typeface="Arial" panose="020B0604020202020204" pitchFamily="34" charset="0"/>
              </a:rPr>
              <a:t>A</a:t>
            </a:r>
            <a:r>
              <a:rPr lang="zh-CN" altLang="en-US" sz="3400" dirty="0">
                <a:ea typeface="宋体" panose="02010600030101010101" pitchFamily="2" charset="-122"/>
                <a:cs typeface="Arial" panose="020B0604020202020204" pitchFamily="34" charset="0"/>
              </a:rPr>
              <a:t>和</a:t>
            </a:r>
            <a:r>
              <a:rPr lang="en-US" altLang="zh-CN" sz="3400" dirty="0">
                <a:ea typeface="宋体" panose="02010600030101010101" pitchFamily="2" charset="-122"/>
                <a:cs typeface="Arial" panose="020B0604020202020204" pitchFamily="34" charset="0"/>
              </a:rPr>
              <a:t>B</a:t>
            </a:r>
            <a:r>
              <a:rPr lang="zh-CN" altLang="en-US" sz="3400" dirty="0">
                <a:ea typeface="宋体" panose="02010600030101010101" pitchFamily="2" charset="-122"/>
                <a:cs typeface="Arial" panose="020B0604020202020204" pitchFamily="34" charset="0"/>
              </a:rPr>
              <a:t>来自己学校参观，同学</a:t>
            </a:r>
            <a:r>
              <a:rPr lang="en-US" altLang="zh-CN" sz="3400" dirty="0">
                <a:ea typeface="宋体" panose="02010600030101010101" pitchFamily="2" charset="-122"/>
                <a:cs typeface="Arial" panose="020B0604020202020204" pitchFamily="34" charset="0"/>
              </a:rPr>
              <a:t>C</a:t>
            </a:r>
            <a:r>
              <a:rPr lang="zh-CN" altLang="en-US" sz="3400" dirty="0">
                <a:ea typeface="宋体" panose="02010600030101010101" pitchFamily="2" charset="-122"/>
                <a:cs typeface="Arial" panose="020B0604020202020204" pitchFamily="34" charset="0"/>
              </a:rPr>
              <a:t>向他们介绍自己的学校。例如：</a:t>
            </a:r>
            <a:endParaRPr lang="en-US" altLang="zh-CN" sz="3400" dirty="0">
              <a:ea typeface="宋体" panose="02010600030101010101" pitchFamily="2" charset="-122"/>
              <a:cs typeface="Arial" panose="020B0604020202020204" pitchFamily="34" charset="0"/>
            </a:endParaRPr>
          </a:p>
          <a:p>
            <a:pPr>
              <a:defRPr/>
            </a:pPr>
            <a:r>
              <a:rPr lang="en-US" altLang="zh-CN" sz="3400" dirty="0">
                <a:solidFill>
                  <a:srgbClr val="FF0000"/>
                </a:solidFill>
                <a:ea typeface="宋体" panose="02010600030101010101" pitchFamily="2" charset="-122"/>
                <a:cs typeface="Arial" panose="020B0604020202020204" pitchFamily="34" charset="0"/>
              </a:rPr>
              <a:t>C</a:t>
            </a:r>
            <a:r>
              <a:rPr lang="zh-CN" altLang="en-US" sz="3400" dirty="0">
                <a:solidFill>
                  <a:srgbClr val="FF0000"/>
                </a:solidFill>
                <a:ea typeface="宋体" panose="02010600030101010101" pitchFamily="2" charset="-122"/>
                <a:cs typeface="Arial" panose="020B0604020202020204" pitchFamily="34" charset="0"/>
              </a:rPr>
              <a:t>：</a:t>
            </a:r>
            <a:r>
              <a:rPr lang="en-US" altLang="zh-CN" sz="3400" dirty="0">
                <a:solidFill>
                  <a:srgbClr val="FF0000"/>
                </a:solidFill>
                <a:ea typeface="宋体" panose="02010600030101010101" pitchFamily="2" charset="-122"/>
                <a:cs typeface="Arial" panose="020B0604020202020204" pitchFamily="34" charset="0"/>
              </a:rPr>
              <a:t>Look! Those are our…</a:t>
            </a:r>
          </a:p>
          <a:p>
            <a:pPr>
              <a:defRPr/>
            </a:pPr>
            <a:r>
              <a:rPr lang="en-US" altLang="zh-CN" sz="3400" dirty="0">
                <a:solidFill>
                  <a:schemeClr val="accent2">
                    <a:lumMod val="50000"/>
                  </a:schemeClr>
                </a:solidFill>
                <a:ea typeface="宋体" panose="02010600030101010101" pitchFamily="2" charset="-122"/>
                <a:cs typeface="Arial" panose="020B0604020202020204" pitchFamily="34" charset="0"/>
              </a:rPr>
              <a:t>A: Is there a…?</a:t>
            </a:r>
          </a:p>
          <a:p>
            <a:pPr>
              <a:defRPr/>
            </a:pPr>
            <a:r>
              <a:rPr lang="en-US" altLang="zh-CN" sz="3400" dirty="0">
                <a:solidFill>
                  <a:srgbClr val="FF0000"/>
                </a:solidFill>
                <a:ea typeface="宋体" panose="02010600030101010101" pitchFamily="2" charset="-122"/>
                <a:cs typeface="Arial" panose="020B0604020202020204" pitchFamily="34" charset="0"/>
              </a:rPr>
              <a:t>C</a:t>
            </a:r>
            <a:r>
              <a:rPr lang="zh-CN" altLang="en-US" sz="3400" dirty="0">
                <a:solidFill>
                  <a:srgbClr val="FF0000"/>
                </a:solidFill>
                <a:ea typeface="宋体" panose="02010600030101010101" pitchFamily="2" charset="-122"/>
                <a:cs typeface="Arial" panose="020B0604020202020204" pitchFamily="34" charset="0"/>
              </a:rPr>
              <a:t>：</a:t>
            </a:r>
            <a:r>
              <a:rPr lang="en-US" altLang="zh-CN" sz="3400" dirty="0">
                <a:solidFill>
                  <a:srgbClr val="FF0000"/>
                </a:solidFill>
                <a:ea typeface="宋体" panose="02010600030101010101" pitchFamily="2" charset="-122"/>
                <a:cs typeface="Arial" panose="020B0604020202020204" pitchFamily="34" charset="0"/>
              </a:rPr>
              <a:t>Yes, there is.</a:t>
            </a:r>
          </a:p>
          <a:p>
            <a:pPr>
              <a:defRPr/>
            </a:pPr>
            <a:r>
              <a:rPr lang="en-US" altLang="zh-CN" sz="3400" dirty="0">
                <a:solidFill>
                  <a:srgbClr val="00FF00"/>
                </a:solidFill>
                <a:ea typeface="宋体" panose="02010600030101010101" pitchFamily="2" charset="-122"/>
                <a:cs typeface="Arial" panose="020B0604020202020204" pitchFamily="34" charset="0"/>
              </a:rPr>
              <a:t>B: Is there a…?</a:t>
            </a:r>
          </a:p>
          <a:p>
            <a:pPr>
              <a:defRPr/>
            </a:pPr>
            <a:r>
              <a:rPr lang="en-US" altLang="zh-CN" sz="3400" dirty="0">
                <a:solidFill>
                  <a:srgbClr val="FF0000"/>
                </a:solidFill>
                <a:ea typeface="宋体" panose="02010600030101010101" pitchFamily="2" charset="-122"/>
                <a:cs typeface="Arial" panose="020B0604020202020204" pitchFamily="34" charset="0"/>
              </a:rPr>
              <a:t>C</a:t>
            </a:r>
            <a:r>
              <a:rPr lang="zh-CN" altLang="en-US" sz="3400" dirty="0">
                <a:solidFill>
                  <a:srgbClr val="FF0000"/>
                </a:solidFill>
                <a:ea typeface="宋体" panose="02010600030101010101" pitchFamily="2" charset="-122"/>
                <a:cs typeface="Arial" panose="020B0604020202020204" pitchFamily="34" charset="0"/>
              </a:rPr>
              <a:t>：</a:t>
            </a:r>
            <a:r>
              <a:rPr lang="en-US" altLang="zh-CN" sz="3400" dirty="0">
                <a:solidFill>
                  <a:srgbClr val="FF0000"/>
                </a:solidFill>
                <a:ea typeface="宋体" panose="02010600030101010101" pitchFamily="2" charset="-122"/>
                <a:cs typeface="Arial" panose="020B0604020202020204" pitchFamily="34" charset="0"/>
              </a:rPr>
              <a:t>Yes, there is./ No, there isn’t.</a:t>
            </a:r>
          </a:p>
          <a:p>
            <a:pPr>
              <a:defRPr/>
            </a:pPr>
            <a:r>
              <a:rPr lang="en-US" altLang="zh-CN" sz="3400" dirty="0">
                <a:solidFill>
                  <a:srgbClr val="00FF00"/>
                </a:solidFill>
                <a:ea typeface="宋体" panose="02010600030101010101" pitchFamily="2" charset="-122"/>
                <a:cs typeface="Arial" panose="020B0604020202020204" pitchFamily="34" charset="0"/>
              </a:rPr>
              <a:t>B: Are there…?</a:t>
            </a:r>
          </a:p>
          <a:p>
            <a:pPr>
              <a:defRPr/>
            </a:pPr>
            <a:r>
              <a:rPr lang="en-US" altLang="zh-CN" sz="3400" dirty="0">
                <a:solidFill>
                  <a:srgbClr val="FF0000"/>
                </a:solidFill>
                <a:ea typeface="宋体" panose="02010600030101010101" pitchFamily="2" charset="-122"/>
                <a:cs typeface="Arial" panose="020B0604020202020204" pitchFamily="34" charset="0"/>
              </a:rPr>
              <a:t>C: No, there aren’t.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1229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0" grpId="0"/>
      <p:bldP spid="5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2" val="fab833237aa1bbdb12a1e3e23499fe513bd45e1"/>
</p:tagLst>
</file>

<file path=ppt/theme/theme1.xml><?xml version="1.0" encoding="utf-8"?>
<a:theme xmlns:a="http://schemas.openxmlformats.org/drawingml/2006/main" name="WWW.2PPT.COM&#10;">
  <a:themeElements>
    <a:clrScheme name="自定义 3">
      <a:dk1>
        <a:srgbClr val="3F3F3F"/>
      </a:dk1>
      <a:lt1>
        <a:sysClr val="window" lastClr="FFFFFF"/>
      </a:lt1>
      <a:dk2>
        <a:srgbClr val="3A3838"/>
      </a:dk2>
      <a:lt2>
        <a:srgbClr val="E7E6E6"/>
      </a:lt2>
      <a:accent1>
        <a:srgbClr val="62BBD0"/>
      </a:accent1>
      <a:accent2>
        <a:srgbClr val="00C9C1"/>
      </a:accent2>
      <a:accent3>
        <a:srgbClr val="00C381"/>
      </a:accent3>
      <a:accent4>
        <a:srgbClr val="EED255"/>
      </a:accent4>
      <a:accent5>
        <a:srgbClr val="FD8B5A"/>
      </a:accent5>
      <a:accent6>
        <a:srgbClr val="E96678"/>
      </a:accent6>
      <a:hlink>
        <a:srgbClr val="0563C1"/>
      </a:hlink>
      <a:folHlink>
        <a:srgbClr val="954F72"/>
      </a:folHlink>
    </a:clrScheme>
    <a:fontScheme name="Arial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主题27</Template>
  <TotalTime>0</TotalTime>
  <Words>286</Words>
  <Application>Microsoft Office PowerPoint</Application>
  <PresentationFormat>全屏显示(4:3)</PresentationFormat>
  <Paragraphs>44</Paragraphs>
  <Slides>11</Slides>
  <Notes>1</Notes>
  <HiddenSlides>0</HiddenSlides>
  <MMClips>7</MMClips>
  <ScaleCrop>false</ScaleCrop>
  <HeadingPairs>
    <vt:vector size="6" baseType="variant">
      <vt:variant>
        <vt:lpstr>已用的字体</vt:lpstr>
      </vt:variant>
      <vt:variant>
        <vt:i4>8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11</vt:i4>
      </vt:variant>
    </vt:vector>
  </HeadingPairs>
  <TitlesOfParts>
    <vt:vector size="20" baseType="lpstr">
      <vt:lpstr>黑体</vt:lpstr>
      <vt:lpstr>华文行楷</vt:lpstr>
      <vt:lpstr>宋体</vt:lpstr>
      <vt:lpstr>微软雅黑</vt:lpstr>
      <vt:lpstr>Arial</vt:lpstr>
      <vt:lpstr>Calibri</vt:lpstr>
      <vt:lpstr>Comic Sans MS</vt:lpstr>
      <vt:lpstr>Times New Roman</vt:lpstr>
      <vt:lpstr>WWW.2PPT.COM
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www.ppt818.com</dc:title>
  <dc:subject>www.ppt818.com</dc:subject>
  <dc:creator>www.ppt818.com</dc:creator>
  <dc:description>www.ppt818.com-提供资源下载</dc:description>
  <cp:lastModifiedBy>Windows 用户</cp:lastModifiedBy>
  <cp:revision>2</cp:revision>
  <cp:lastPrinted>2411-12-30T00:00:00Z</cp:lastPrinted>
  <dcterms:created xsi:type="dcterms:W3CDTF">2009-03-02T17:56:00Z</dcterms:created>
  <dcterms:modified xsi:type="dcterms:W3CDTF">2023-01-16T17:33:58Z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2052-11.1.0.11294</vt:lpwstr>
  </property>
  <property fmtid="{D5CDD505-2E9C-101B-9397-08002B2CF9AE}" pid="3" name="ICV">
    <vt:lpwstr>9C4F35FCFB0E417997873E897AFE1DC0</vt:lpwstr>
  </property>
  <property fmtid="{A09F084E-AD41-489F-8076-AA5BE3082BCA}" pid="100">
    <vt:ui4>5</vt:ui4>
  </property>
  <property fmtid="{64440492-4C8B-11D1-8B70-080036B11A03}" pid="11">
    <vt:lpwstr>www.2ppt.com-爱PPT提供资源下载</vt:lpwstr>
  </property>
</Properties>
</file>