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92" r:id="rId4"/>
    <p:sldId id="295" r:id="rId5"/>
    <p:sldId id="314" r:id="rId6"/>
    <p:sldId id="298" r:id="rId7"/>
    <p:sldId id="293" r:id="rId8"/>
    <p:sldId id="313" r:id="rId9"/>
    <p:sldId id="301" r:id="rId10"/>
    <p:sldId id="296" r:id="rId11"/>
    <p:sldId id="297" r:id="rId12"/>
    <p:sldId id="299" r:id="rId13"/>
    <p:sldId id="303" r:id="rId14"/>
    <p:sldId id="300" r:id="rId15"/>
    <p:sldId id="258" r:id="rId16"/>
    <p:sldId id="304" r:id="rId17"/>
    <p:sldId id="302" r:id="rId18"/>
    <p:sldId id="310" r:id="rId19"/>
    <p:sldId id="305" r:id="rId20"/>
    <p:sldId id="268" r:id="rId21"/>
    <p:sldId id="306" r:id="rId22"/>
    <p:sldId id="311" r:id="rId23"/>
    <p:sldId id="312" r:id="rId24"/>
    <p:sldId id="307" r:id="rId25"/>
    <p:sldId id="308" r:id="rId26"/>
    <p:sldId id="280" r:id="rId27"/>
    <p:sldId id="294" r:id="rId28"/>
    <p:sldId id="259" r:id="rId29"/>
    <p:sldId id="275" r:id="rId30"/>
    <p:sldId id="266" r:id="rId31"/>
    <p:sldId id="278" r:id="rId32"/>
    <p:sldId id="309" r:id="rId33"/>
    <p:sldId id="344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9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85"/>
    <a:srgbClr val="068380"/>
    <a:srgbClr val="056968"/>
    <a:srgbClr val="045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734" y="894"/>
      </p:cViewPr>
      <p:guideLst>
        <p:guide orient="horz" pos="2209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openxmlformats.org/officeDocument/2006/relationships/image" Target="../media/image8.png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47-4AE0-857D-21083F5222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2B6B6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47-4AE0-857D-21083F522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80024784"/>
        <c:axId val="-71370144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 cmpd="sng" algn="ctr">
              <a:solidFill>
                <a:srgbClr val="5DABA8"/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F47-4AE0-857D-21083F522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13703616"/>
        <c:axId val="-713702528"/>
      </c:lineChart>
      <c:catAx>
        <c:axId val="-68002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713701440"/>
        <c:crosses val="autoZero"/>
        <c:auto val="1"/>
        <c:lblAlgn val="ctr"/>
        <c:lblOffset val="100"/>
        <c:noMultiLvlLbl val="0"/>
      </c:catAx>
      <c:valAx>
        <c:axId val="-71370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1D1D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680024784"/>
        <c:crosses val="autoZero"/>
        <c:crossBetween val="between"/>
      </c:valAx>
      <c:catAx>
        <c:axId val="-713703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713702528"/>
        <c:crosses val="autoZero"/>
        <c:auto val="1"/>
        <c:lblAlgn val="ctr"/>
        <c:lblOffset val="100"/>
        <c:noMultiLvlLbl val="0"/>
      </c:catAx>
      <c:valAx>
        <c:axId val="-7137025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713703616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E87EF-EB1D-4B42-AC57-5E49B15E34C6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F0032-DBD6-42F4-8838-B8FFF5A67D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F0032-DBD6-42F4-8838-B8FFF5A67D8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F0032-DBD6-42F4-8838-B8FFF5A67D8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F0032-DBD6-42F4-8838-B8FFF5A67D8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F0032-DBD6-42F4-8838-B8FFF5A67D8C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F0032-DBD6-42F4-8838-B8FFF5A67D8C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F0032-DBD6-42F4-8838-B8FFF5A67D8C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F0032-DBD6-42F4-8838-B8FFF5A67D8C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F0032-DBD6-42F4-8838-B8FFF5A67D8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C48-7442-42A1-A2D3-5C71B525220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notesSlide" Target="../notesSlides/notesSlide13.xml"/><Relationship Id="rId2" Type="http://schemas.openxmlformats.org/officeDocument/2006/relationships/tags" Target="../tags/tag17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notesSlide" Target="../notesSlides/notesSlide19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" Target="slide1.xml"/><Relationship Id="rId2" Type="http://schemas.openxmlformats.org/officeDocument/2006/relationships/tags" Target="../tags/tag3.xml"/><Relationship Id="rId16" Type="http://schemas.openxmlformats.org/officeDocument/2006/relationships/image" Target="../media/image3.jpe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\图图图\儿童类素材\15.jpg1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395767" y="0"/>
            <a:ext cx="6858000" cy="6858000"/>
          </a:xfrm>
          <a:prstGeom prst="rect">
            <a:avLst/>
          </a:prstGeom>
        </p:spPr>
      </p:pic>
      <p:sp>
        <p:nvSpPr>
          <p:cNvPr id="7" name="梯形 4"/>
          <p:cNvSpPr/>
          <p:nvPr/>
        </p:nvSpPr>
        <p:spPr>
          <a:xfrm>
            <a:off x="188031" y="-23750"/>
            <a:ext cx="7814237" cy="6881752"/>
          </a:xfrm>
          <a:custGeom>
            <a:avLst/>
            <a:gdLst>
              <a:gd name="connsiteX0" fmla="*/ 0 w 8693011"/>
              <a:gd name="connsiteY0" fmla="*/ 6858000 h 6858000"/>
              <a:gd name="connsiteX1" fmla="*/ 1714500 w 8693011"/>
              <a:gd name="connsiteY1" fmla="*/ 0 h 6858000"/>
              <a:gd name="connsiteX2" fmla="*/ 6978511 w 8693011"/>
              <a:gd name="connsiteY2" fmla="*/ 0 h 6858000"/>
              <a:gd name="connsiteX3" fmla="*/ 8693011 w 8693011"/>
              <a:gd name="connsiteY3" fmla="*/ 6858000 h 6858000"/>
              <a:gd name="connsiteX4" fmla="*/ 0 w 8693011"/>
              <a:gd name="connsiteY4" fmla="*/ 6858000 h 6858000"/>
              <a:gd name="connsiteX0-1" fmla="*/ 0 w 8693011"/>
              <a:gd name="connsiteY0-2" fmla="*/ 6881750 h 6881750"/>
              <a:gd name="connsiteX1-3" fmla="*/ 4453 w 8693011"/>
              <a:gd name="connsiteY1-4" fmla="*/ 0 h 6881750"/>
              <a:gd name="connsiteX2-5" fmla="*/ 6978511 w 8693011"/>
              <a:gd name="connsiteY2-6" fmla="*/ 23750 h 6881750"/>
              <a:gd name="connsiteX3-7" fmla="*/ 8693011 w 8693011"/>
              <a:gd name="connsiteY3-8" fmla="*/ 6881750 h 6881750"/>
              <a:gd name="connsiteX4-9" fmla="*/ 0 w 8693011"/>
              <a:gd name="connsiteY4-10" fmla="*/ 6881750 h 6881750"/>
              <a:gd name="connsiteX0-11" fmla="*/ 0 w 8693011"/>
              <a:gd name="connsiteY0-12" fmla="*/ 6881751 h 6881751"/>
              <a:gd name="connsiteX1-13" fmla="*/ 4453 w 8693011"/>
              <a:gd name="connsiteY1-14" fmla="*/ 1 h 6881751"/>
              <a:gd name="connsiteX2-15" fmla="*/ 5695976 w 8693011"/>
              <a:gd name="connsiteY2-16" fmla="*/ 0 h 6881751"/>
              <a:gd name="connsiteX3-17" fmla="*/ 8693011 w 8693011"/>
              <a:gd name="connsiteY3-18" fmla="*/ 6881751 h 6881751"/>
              <a:gd name="connsiteX4-19" fmla="*/ 0 w 8693011"/>
              <a:gd name="connsiteY4-20" fmla="*/ 6881751 h 6881751"/>
              <a:gd name="connsiteX0-21" fmla="*/ 0 w 8693011"/>
              <a:gd name="connsiteY0-22" fmla="*/ 6881751 h 6881751"/>
              <a:gd name="connsiteX1-23" fmla="*/ 4453 w 8693011"/>
              <a:gd name="connsiteY1-24" fmla="*/ 1 h 6881751"/>
              <a:gd name="connsiteX2-25" fmla="*/ 5173462 w 8693011"/>
              <a:gd name="connsiteY2-26" fmla="*/ 0 h 6881751"/>
              <a:gd name="connsiteX3-27" fmla="*/ 8693011 w 8693011"/>
              <a:gd name="connsiteY3-28" fmla="*/ 6881751 h 6881751"/>
              <a:gd name="connsiteX4-29" fmla="*/ 0 w 8693011"/>
              <a:gd name="connsiteY4-30" fmla="*/ 6881751 h 6881751"/>
              <a:gd name="connsiteX0-31" fmla="*/ 0 w 7814237"/>
              <a:gd name="connsiteY0-32" fmla="*/ 6881751 h 6881751"/>
              <a:gd name="connsiteX1-33" fmla="*/ 4453 w 7814237"/>
              <a:gd name="connsiteY1-34" fmla="*/ 1 h 6881751"/>
              <a:gd name="connsiteX2-35" fmla="*/ 5173462 w 7814237"/>
              <a:gd name="connsiteY2-36" fmla="*/ 0 h 6881751"/>
              <a:gd name="connsiteX3-37" fmla="*/ 7814237 w 7814237"/>
              <a:gd name="connsiteY3-38" fmla="*/ 6881751 h 6881751"/>
              <a:gd name="connsiteX4-39" fmla="*/ 0 w 7814237"/>
              <a:gd name="connsiteY4-40" fmla="*/ 6881751 h 6881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814237" h="6881751">
                <a:moveTo>
                  <a:pt x="0" y="6881751"/>
                </a:moveTo>
                <a:cubicBezTo>
                  <a:pt x="1484" y="4587834"/>
                  <a:pt x="2969" y="2293918"/>
                  <a:pt x="4453" y="1"/>
                </a:cubicBezTo>
                <a:lnTo>
                  <a:pt x="5173462" y="0"/>
                </a:lnTo>
                <a:lnTo>
                  <a:pt x="7814237" y="6881751"/>
                </a:lnTo>
                <a:lnTo>
                  <a:pt x="0" y="6881751"/>
                </a:lnTo>
                <a:close/>
              </a:path>
            </a:pathLst>
          </a:custGeom>
          <a:solidFill>
            <a:schemeClr val="accent4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梯形 4"/>
          <p:cNvSpPr/>
          <p:nvPr/>
        </p:nvSpPr>
        <p:spPr>
          <a:xfrm>
            <a:off x="-11875" y="-11877"/>
            <a:ext cx="7814237" cy="6881752"/>
          </a:xfrm>
          <a:custGeom>
            <a:avLst/>
            <a:gdLst>
              <a:gd name="connsiteX0" fmla="*/ 0 w 8693011"/>
              <a:gd name="connsiteY0" fmla="*/ 6858000 h 6858000"/>
              <a:gd name="connsiteX1" fmla="*/ 1714500 w 8693011"/>
              <a:gd name="connsiteY1" fmla="*/ 0 h 6858000"/>
              <a:gd name="connsiteX2" fmla="*/ 6978511 w 8693011"/>
              <a:gd name="connsiteY2" fmla="*/ 0 h 6858000"/>
              <a:gd name="connsiteX3" fmla="*/ 8693011 w 8693011"/>
              <a:gd name="connsiteY3" fmla="*/ 6858000 h 6858000"/>
              <a:gd name="connsiteX4" fmla="*/ 0 w 8693011"/>
              <a:gd name="connsiteY4" fmla="*/ 6858000 h 6858000"/>
              <a:gd name="connsiteX0-1" fmla="*/ 0 w 8693011"/>
              <a:gd name="connsiteY0-2" fmla="*/ 6881750 h 6881750"/>
              <a:gd name="connsiteX1-3" fmla="*/ 4453 w 8693011"/>
              <a:gd name="connsiteY1-4" fmla="*/ 0 h 6881750"/>
              <a:gd name="connsiteX2-5" fmla="*/ 6978511 w 8693011"/>
              <a:gd name="connsiteY2-6" fmla="*/ 23750 h 6881750"/>
              <a:gd name="connsiteX3-7" fmla="*/ 8693011 w 8693011"/>
              <a:gd name="connsiteY3-8" fmla="*/ 6881750 h 6881750"/>
              <a:gd name="connsiteX4-9" fmla="*/ 0 w 8693011"/>
              <a:gd name="connsiteY4-10" fmla="*/ 6881750 h 6881750"/>
              <a:gd name="connsiteX0-11" fmla="*/ 0 w 8693011"/>
              <a:gd name="connsiteY0-12" fmla="*/ 6881751 h 6881751"/>
              <a:gd name="connsiteX1-13" fmla="*/ 4453 w 8693011"/>
              <a:gd name="connsiteY1-14" fmla="*/ 1 h 6881751"/>
              <a:gd name="connsiteX2-15" fmla="*/ 5695976 w 8693011"/>
              <a:gd name="connsiteY2-16" fmla="*/ 0 h 6881751"/>
              <a:gd name="connsiteX3-17" fmla="*/ 8693011 w 8693011"/>
              <a:gd name="connsiteY3-18" fmla="*/ 6881751 h 6881751"/>
              <a:gd name="connsiteX4-19" fmla="*/ 0 w 8693011"/>
              <a:gd name="connsiteY4-20" fmla="*/ 6881751 h 6881751"/>
              <a:gd name="connsiteX0-21" fmla="*/ 0 w 8693011"/>
              <a:gd name="connsiteY0-22" fmla="*/ 6881751 h 6881751"/>
              <a:gd name="connsiteX1-23" fmla="*/ 4453 w 8693011"/>
              <a:gd name="connsiteY1-24" fmla="*/ 1 h 6881751"/>
              <a:gd name="connsiteX2-25" fmla="*/ 5173462 w 8693011"/>
              <a:gd name="connsiteY2-26" fmla="*/ 0 h 6881751"/>
              <a:gd name="connsiteX3-27" fmla="*/ 8693011 w 8693011"/>
              <a:gd name="connsiteY3-28" fmla="*/ 6881751 h 6881751"/>
              <a:gd name="connsiteX4-29" fmla="*/ 0 w 8693011"/>
              <a:gd name="connsiteY4-30" fmla="*/ 6881751 h 6881751"/>
              <a:gd name="connsiteX0-31" fmla="*/ 0 w 7814237"/>
              <a:gd name="connsiteY0-32" fmla="*/ 6881751 h 6881751"/>
              <a:gd name="connsiteX1-33" fmla="*/ 4453 w 7814237"/>
              <a:gd name="connsiteY1-34" fmla="*/ 1 h 6881751"/>
              <a:gd name="connsiteX2-35" fmla="*/ 5173462 w 7814237"/>
              <a:gd name="connsiteY2-36" fmla="*/ 0 h 6881751"/>
              <a:gd name="connsiteX3-37" fmla="*/ 7814237 w 7814237"/>
              <a:gd name="connsiteY3-38" fmla="*/ 6881751 h 6881751"/>
              <a:gd name="connsiteX4-39" fmla="*/ 0 w 7814237"/>
              <a:gd name="connsiteY4-40" fmla="*/ 6881751 h 6881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814237" h="6881751">
                <a:moveTo>
                  <a:pt x="0" y="6881751"/>
                </a:moveTo>
                <a:cubicBezTo>
                  <a:pt x="1484" y="4587834"/>
                  <a:pt x="2969" y="2293918"/>
                  <a:pt x="4453" y="1"/>
                </a:cubicBezTo>
                <a:lnTo>
                  <a:pt x="5173462" y="0"/>
                </a:lnTo>
                <a:lnTo>
                  <a:pt x="7814237" y="6881751"/>
                </a:lnTo>
                <a:lnTo>
                  <a:pt x="0" y="6881751"/>
                </a:lnTo>
                <a:close/>
              </a:path>
            </a:pathLst>
          </a:cu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32945" y="2103936"/>
            <a:ext cx="6104304" cy="67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教书育人，信息化教学，培训行业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，动态实用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3307" y="2775281"/>
            <a:ext cx="6186305" cy="124649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sz="75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</a:rPr>
              <a:t>教育培训模板</a:t>
            </a:r>
            <a:endParaRPr lang="zh-CN" altLang="en-US" sz="75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0" name="TextBox 55"/>
          <p:cNvSpPr txBox="1"/>
          <p:nvPr/>
        </p:nvSpPr>
        <p:spPr>
          <a:xfrm>
            <a:off x="244820" y="4172202"/>
            <a:ext cx="5401418" cy="446246"/>
          </a:xfrm>
          <a:prstGeom prst="rect">
            <a:avLst/>
          </a:prstGeom>
          <a:noFill/>
        </p:spPr>
        <p:txBody>
          <a:bodyPr wrap="none" lIns="121890" tIns="60945" rIns="121890" bIns="60945" rtlCol="0">
            <a:spAutoFit/>
          </a:bodyPr>
          <a:lstStyle/>
          <a:p>
            <a:pPr algn="ctr">
              <a:defRPr/>
            </a:pP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教学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课件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培训行业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公开课评选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  ]  </a:t>
            </a:r>
            <a:endParaRPr lang="zh-CN" altLang="en-US" sz="21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2" name="Group 10"/>
          <p:cNvGrpSpPr/>
          <p:nvPr/>
        </p:nvGrpSpPr>
        <p:grpSpPr bwMode="auto">
          <a:xfrm>
            <a:off x="4745160" y="6133638"/>
            <a:ext cx="379999" cy="380209"/>
            <a:chOff x="0" y="0"/>
            <a:chExt cx="965499" cy="965499"/>
          </a:xfrm>
        </p:grpSpPr>
        <p:sp>
          <p:nvSpPr>
            <p:cNvPr id="13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Group 13"/>
          <p:cNvGrpSpPr/>
          <p:nvPr/>
        </p:nvGrpSpPr>
        <p:grpSpPr bwMode="auto">
          <a:xfrm>
            <a:off x="5282626" y="6133638"/>
            <a:ext cx="380624" cy="380209"/>
            <a:chOff x="0" y="0"/>
            <a:chExt cx="965499" cy="965499"/>
          </a:xfrm>
        </p:grpSpPr>
        <p:sp>
          <p:nvSpPr>
            <p:cNvPr id="16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16"/>
          <p:cNvGrpSpPr/>
          <p:nvPr/>
        </p:nvGrpSpPr>
        <p:grpSpPr bwMode="auto">
          <a:xfrm>
            <a:off x="5820715" y="6133638"/>
            <a:ext cx="379999" cy="380209"/>
            <a:chOff x="0" y="0"/>
            <a:chExt cx="965499" cy="965499"/>
          </a:xfrm>
        </p:grpSpPr>
        <p:sp>
          <p:nvSpPr>
            <p:cNvPr id="19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Group 19"/>
          <p:cNvGrpSpPr/>
          <p:nvPr/>
        </p:nvGrpSpPr>
        <p:grpSpPr bwMode="auto">
          <a:xfrm>
            <a:off x="6358179" y="6133638"/>
            <a:ext cx="379999" cy="380209"/>
            <a:chOff x="0" y="0"/>
            <a:chExt cx="965499" cy="965499"/>
          </a:xfrm>
        </p:grpSpPr>
        <p:sp>
          <p:nvSpPr>
            <p:cNvPr id="22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Group 22"/>
          <p:cNvGrpSpPr/>
          <p:nvPr/>
        </p:nvGrpSpPr>
        <p:grpSpPr bwMode="auto">
          <a:xfrm>
            <a:off x="6895644" y="6133638"/>
            <a:ext cx="379999" cy="380209"/>
            <a:chOff x="0" y="0"/>
            <a:chExt cx="965499" cy="965499"/>
          </a:xfrm>
        </p:grpSpPr>
        <p:sp>
          <p:nvSpPr>
            <p:cNvPr id="25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数据 2"/>
          <p:cNvSpPr/>
          <p:nvPr/>
        </p:nvSpPr>
        <p:spPr>
          <a:xfrm rot="10800000">
            <a:off x="3942608" y="1709771"/>
            <a:ext cx="8324828" cy="155729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030"/>
              <a:gd name="connsiteY0-22" fmla="*/ 10155 h 10155"/>
              <a:gd name="connsiteX1-23" fmla="*/ 30 w 8030"/>
              <a:gd name="connsiteY1-24" fmla="*/ 0 h 10155"/>
              <a:gd name="connsiteX2-25" fmla="*/ 8030 w 8030"/>
              <a:gd name="connsiteY2-26" fmla="*/ 0 h 10155"/>
              <a:gd name="connsiteX3-27" fmla="*/ 6597 w 8030"/>
              <a:gd name="connsiteY3-28" fmla="*/ 10000 h 10155"/>
              <a:gd name="connsiteX4-29" fmla="*/ 0 w 8030"/>
              <a:gd name="connsiteY4-30" fmla="*/ 10155 h 101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030" h="10155">
                <a:moveTo>
                  <a:pt x="0" y="10155"/>
                </a:moveTo>
                <a:lnTo>
                  <a:pt x="30" y="0"/>
                </a:lnTo>
                <a:lnTo>
                  <a:pt x="8030" y="0"/>
                </a:lnTo>
                <a:lnTo>
                  <a:pt x="6597" y="10000"/>
                </a:lnTo>
                <a:lnTo>
                  <a:pt x="0" y="10155"/>
                </a:lnTo>
                <a:close/>
              </a:path>
            </a:pathLst>
          </a:custGeom>
          <a:solidFill>
            <a:srgbClr val="009D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数据 2"/>
          <p:cNvSpPr/>
          <p:nvPr/>
        </p:nvSpPr>
        <p:spPr>
          <a:xfrm rot="10800000">
            <a:off x="-73107" y="3828122"/>
            <a:ext cx="6251864" cy="154533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567"/>
              <a:gd name="connsiteY0-22" fmla="*/ 10077 h 10077"/>
              <a:gd name="connsiteX1-23" fmla="*/ 2000 w 8567"/>
              <a:gd name="connsiteY1-24" fmla="*/ 77 h 10077"/>
              <a:gd name="connsiteX2-25" fmla="*/ 7158 w 8567"/>
              <a:gd name="connsiteY2-26" fmla="*/ 0 h 10077"/>
              <a:gd name="connsiteX3-27" fmla="*/ 8567 w 8567"/>
              <a:gd name="connsiteY3-28" fmla="*/ 10077 h 10077"/>
              <a:gd name="connsiteX4-29" fmla="*/ 0 w 8567"/>
              <a:gd name="connsiteY4-30" fmla="*/ 10077 h 10077"/>
              <a:gd name="connsiteX0-31" fmla="*/ 0 w 8355"/>
              <a:gd name="connsiteY0-32" fmla="*/ 10000 h 10000"/>
              <a:gd name="connsiteX1-33" fmla="*/ 2335 w 8355"/>
              <a:gd name="connsiteY1-34" fmla="*/ 76 h 10000"/>
              <a:gd name="connsiteX2-35" fmla="*/ 8355 w 8355"/>
              <a:gd name="connsiteY2-36" fmla="*/ 0 h 10000"/>
              <a:gd name="connsiteX3-37" fmla="*/ 8286 w 8355"/>
              <a:gd name="connsiteY3-38" fmla="*/ 9846 h 10000"/>
              <a:gd name="connsiteX4-39" fmla="*/ 0 w 8355"/>
              <a:gd name="connsiteY4-40" fmla="*/ 10000 h 10000"/>
              <a:gd name="connsiteX0-41" fmla="*/ 0 w 10000"/>
              <a:gd name="connsiteY0-42" fmla="*/ 10000 h 10000"/>
              <a:gd name="connsiteX1-43" fmla="*/ 2795 w 10000"/>
              <a:gd name="connsiteY1-44" fmla="*/ 76 h 10000"/>
              <a:gd name="connsiteX2-45" fmla="*/ 10000 w 10000"/>
              <a:gd name="connsiteY2-46" fmla="*/ 0 h 10000"/>
              <a:gd name="connsiteX3-47" fmla="*/ 9993 w 10000"/>
              <a:gd name="connsiteY3-48" fmla="*/ 9846 h 10000"/>
              <a:gd name="connsiteX4-49" fmla="*/ 0 w 10000"/>
              <a:gd name="connsiteY4-5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795" y="76"/>
                </a:lnTo>
                <a:lnTo>
                  <a:pt x="10000" y="0"/>
                </a:lnTo>
                <a:cubicBezTo>
                  <a:pt x="9998" y="3282"/>
                  <a:pt x="9995" y="6564"/>
                  <a:pt x="9993" y="9846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数据 2"/>
          <p:cNvSpPr/>
          <p:nvPr/>
        </p:nvSpPr>
        <p:spPr>
          <a:xfrm rot="10800000">
            <a:off x="-107154" y="2353968"/>
            <a:ext cx="10747444" cy="214651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9178"/>
              <a:gd name="connsiteY0-22" fmla="*/ 10000 h 10000"/>
              <a:gd name="connsiteX1-23" fmla="*/ 1178 w 9178"/>
              <a:gd name="connsiteY1-24" fmla="*/ 0 h 10000"/>
              <a:gd name="connsiteX2-25" fmla="*/ 9178 w 9178"/>
              <a:gd name="connsiteY2-26" fmla="*/ 0 h 10000"/>
              <a:gd name="connsiteX3-27" fmla="*/ 7745 w 9178"/>
              <a:gd name="connsiteY3-28" fmla="*/ 10000 h 10000"/>
              <a:gd name="connsiteX4-29" fmla="*/ 0 w 9178"/>
              <a:gd name="connsiteY4-30" fmla="*/ 10000 h 10000"/>
              <a:gd name="connsiteX0-31" fmla="*/ 0 w 8474"/>
              <a:gd name="connsiteY0-32" fmla="*/ 10000 h 10000"/>
              <a:gd name="connsiteX1-33" fmla="*/ 1284 w 8474"/>
              <a:gd name="connsiteY1-34" fmla="*/ 0 h 10000"/>
              <a:gd name="connsiteX2-35" fmla="*/ 8474 w 8474"/>
              <a:gd name="connsiteY2-36" fmla="*/ 0 h 10000"/>
              <a:gd name="connsiteX3-37" fmla="*/ 8439 w 8474"/>
              <a:gd name="connsiteY3-38" fmla="*/ 10000 h 10000"/>
              <a:gd name="connsiteX4-39" fmla="*/ 0 w 8474"/>
              <a:gd name="connsiteY4-4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474" h="10000">
                <a:moveTo>
                  <a:pt x="0" y="10000"/>
                </a:moveTo>
                <a:lnTo>
                  <a:pt x="1284" y="0"/>
                </a:lnTo>
                <a:lnTo>
                  <a:pt x="8474" y="0"/>
                </a:lnTo>
                <a:cubicBezTo>
                  <a:pt x="8462" y="3333"/>
                  <a:pt x="8451" y="6667"/>
                  <a:pt x="8439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0020" y="3717975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PART</a:t>
            </a:r>
            <a:endParaRPr lang="zh-CN" altLang="en-US" sz="28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799" y="2882970"/>
            <a:ext cx="8178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8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9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2390" y="2686652"/>
            <a:ext cx="3775374" cy="630932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3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输入章节大标题</a:t>
            </a:r>
            <a:endParaRPr lang="zh-CN" altLang="en-US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4490" y="3405114"/>
            <a:ext cx="6343889" cy="70056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11364200" y="2353968"/>
            <a:ext cx="646572" cy="647279"/>
          </a:xfrm>
          <a:custGeom>
            <a:avLst/>
            <a:gdLst>
              <a:gd name="T0" fmla="*/ 2199 w 2504"/>
              <a:gd name="T1" fmla="*/ 0 h 2504"/>
              <a:gd name="T2" fmla="*/ 2504 w 2504"/>
              <a:gd name="T3" fmla="*/ 0 h 2504"/>
              <a:gd name="T4" fmla="*/ 2504 w 2504"/>
              <a:gd name="T5" fmla="*/ 2504 h 2504"/>
              <a:gd name="T6" fmla="*/ 0 w 2504"/>
              <a:gd name="T7" fmla="*/ 2504 h 2504"/>
              <a:gd name="T8" fmla="*/ 0 w 2504"/>
              <a:gd name="T9" fmla="*/ 2199 h 2504"/>
              <a:gd name="T10" fmla="*/ 1970 w 2504"/>
              <a:gd name="T11" fmla="*/ 2199 h 2504"/>
              <a:gd name="T12" fmla="*/ 87 w 2504"/>
              <a:gd name="T13" fmla="*/ 315 h 2504"/>
              <a:gd name="T14" fmla="*/ 303 w 2504"/>
              <a:gd name="T15" fmla="*/ 99 h 2504"/>
              <a:gd name="T16" fmla="*/ 2199 w 2504"/>
              <a:gd name="T17" fmla="*/ 1996 h 2504"/>
              <a:gd name="T18" fmla="*/ 2199 w 2504"/>
              <a:gd name="T19" fmla="*/ 0 h 2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">
        <p14:vortex dir="r"/>
      </p:transition>
    </mc:Choice>
    <mc:Fallback xmlns="">
      <p:transition spd="slow" advTm="4513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11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241400" y="3585851"/>
            <a:ext cx="2068760" cy="1880831"/>
            <a:chOff x="1030439" y="3618023"/>
            <a:chExt cx="1551772" cy="1410297"/>
          </a:xfrm>
        </p:grpSpPr>
        <p:sp>
          <p:nvSpPr>
            <p:cNvPr id="56" name="椭圆 1"/>
            <p:cNvSpPr/>
            <p:nvPr/>
          </p:nvSpPr>
          <p:spPr>
            <a:xfrm>
              <a:off x="1030439" y="4252434"/>
              <a:ext cx="1551772" cy="775886"/>
            </a:xfrm>
            <a:custGeom>
              <a:avLst/>
              <a:gdLst/>
              <a:ahLst/>
              <a:cxnLst/>
              <a:rect l="l" t="t" r="r" b="b"/>
              <a:pathLst>
                <a:path w="3240360" h="1620180">
                  <a:moveTo>
                    <a:pt x="0" y="0"/>
                  </a:moveTo>
                  <a:lnTo>
                    <a:pt x="671900" y="0"/>
                  </a:lnTo>
                  <a:cubicBezTo>
                    <a:pt x="671900" y="523721"/>
                    <a:pt x="1096459" y="948280"/>
                    <a:pt x="1620180" y="948280"/>
                  </a:cubicBezTo>
                  <a:cubicBezTo>
                    <a:pt x="2143901" y="948280"/>
                    <a:pt x="2568460" y="523721"/>
                    <a:pt x="2568460" y="0"/>
                  </a:cubicBezTo>
                  <a:lnTo>
                    <a:pt x="3240360" y="0"/>
                  </a:lnTo>
                  <a:cubicBezTo>
                    <a:pt x="3240360" y="894801"/>
                    <a:pt x="2514981" y="1620180"/>
                    <a:pt x="1620180" y="1620180"/>
                  </a:cubicBezTo>
                  <a:cubicBezTo>
                    <a:pt x="725379" y="1620180"/>
                    <a:pt x="0" y="894801"/>
                    <a:pt x="0" y="0"/>
                  </a:cubicBezTo>
                  <a:close/>
                </a:path>
              </a:pathLst>
            </a:custGeom>
            <a:solidFill>
              <a:srgbClr val="009D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1139650" y="3618023"/>
              <a:ext cx="1365121" cy="947175"/>
              <a:chOff x="1139650" y="3618023"/>
              <a:chExt cx="1365121" cy="947175"/>
            </a:xfrm>
          </p:grpSpPr>
          <p:sp>
            <p:nvSpPr>
              <p:cNvPr id="58" name="椭圆 57"/>
              <p:cNvSpPr/>
              <p:nvPr/>
            </p:nvSpPr>
            <p:spPr bwMode="auto">
              <a:xfrm rot="1267204">
                <a:off x="1402404" y="3739108"/>
                <a:ext cx="826088" cy="826090"/>
              </a:xfrm>
              <a:prstGeom prst="ellipse">
                <a:avLst/>
              </a:prstGeom>
              <a:solidFill>
                <a:srgbClr val="009D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cxnSp>
            <p:nvCxnSpPr>
              <p:cNvPr id="59" name="直接连接符 58"/>
              <p:cNvCxnSpPr/>
              <p:nvPr/>
            </p:nvCxnSpPr>
            <p:spPr>
              <a:xfrm>
                <a:off x="1139650" y="3618023"/>
                <a:ext cx="1365121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806325" y="3618024"/>
                <a:ext cx="0" cy="114855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1422777" y="3933056"/>
                <a:ext cx="754151" cy="438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Unicode MS" panose="020B0604020202020204" pitchFamily="34" charset="-122"/>
                    <a:ea typeface="微软雅黑" panose="020B0503020204020204" pitchFamily="34" charset="-122"/>
                  </a:rPr>
                  <a:t>添加标题</a:t>
                </a:r>
                <a:endPara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Unicode MS" panose="020B0604020202020204" pitchFamily="34" charset="-122"/>
                    <a:ea typeface="微软雅黑" panose="020B0503020204020204" pitchFamily="34" charset="-122"/>
                  </a:rPr>
                  <a:t>文字内容</a:t>
                </a: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3737673" y="1746740"/>
            <a:ext cx="2068760" cy="2154332"/>
            <a:chOff x="2902888" y="2239009"/>
            <a:chExt cx="1551772" cy="1615375"/>
          </a:xfrm>
        </p:grpSpPr>
        <p:sp>
          <p:nvSpPr>
            <p:cNvPr id="63" name="椭圆 1"/>
            <p:cNvSpPr/>
            <p:nvPr/>
          </p:nvSpPr>
          <p:spPr>
            <a:xfrm>
              <a:off x="2902888" y="2700792"/>
              <a:ext cx="1551772" cy="775886"/>
            </a:xfrm>
            <a:custGeom>
              <a:avLst/>
              <a:gdLst/>
              <a:ahLst/>
              <a:cxnLst/>
              <a:rect l="l" t="t" r="r" b="b"/>
              <a:pathLst>
                <a:path w="3240360" h="1620180">
                  <a:moveTo>
                    <a:pt x="0" y="0"/>
                  </a:moveTo>
                  <a:lnTo>
                    <a:pt x="671900" y="0"/>
                  </a:lnTo>
                  <a:cubicBezTo>
                    <a:pt x="671900" y="523721"/>
                    <a:pt x="1096459" y="948280"/>
                    <a:pt x="1620180" y="948280"/>
                  </a:cubicBezTo>
                  <a:cubicBezTo>
                    <a:pt x="2143901" y="948280"/>
                    <a:pt x="2568460" y="523721"/>
                    <a:pt x="2568460" y="0"/>
                  </a:cubicBezTo>
                  <a:lnTo>
                    <a:pt x="3240360" y="0"/>
                  </a:lnTo>
                  <a:cubicBezTo>
                    <a:pt x="3240360" y="894801"/>
                    <a:pt x="2514981" y="1620180"/>
                    <a:pt x="1620180" y="1620180"/>
                  </a:cubicBezTo>
                  <a:cubicBezTo>
                    <a:pt x="725379" y="1620180"/>
                    <a:pt x="0" y="8948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椭圆 63"/>
            <p:cNvSpPr/>
            <p:nvPr/>
          </p:nvSpPr>
          <p:spPr bwMode="auto">
            <a:xfrm rot="1267204">
              <a:off x="3283185" y="2239009"/>
              <a:ext cx="802497" cy="80249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2996214" y="3854372"/>
              <a:ext cx="1365121" cy="0"/>
            </a:xfrm>
            <a:prstGeom prst="line">
              <a:avLst/>
            </a:prstGeom>
            <a:no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cxnSp>
          <p:nvCxnSpPr>
            <p:cNvPr id="66" name="直接连接符 65"/>
            <p:cNvCxnSpPr/>
            <p:nvPr/>
          </p:nvCxnSpPr>
          <p:spPr>
            <a:xfrm>
              <a:off x="3682187" y="3503169"/>
              <a:ext cx="420" cy="351215"/>
            </a:xfrm>
            <a:prstGeom prst="line">
              <a:avLst/>
            </a:prstGeom>
            <a:no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3294985" y="2395058"/>
              <a:ext cx="754150" cy="438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233947" y="3562491"/>
            <a:ext cx="2068760" cy="1888767"/>
            <a:chOff x="4775337" y="3600507"/>
            <a:chExt cx="1551772" cy="1416247"/>
          </a:xfrm>
        </p:grpSpPr>
        <p:sp>
          <p:nvSpPr>
            <p:cNvPr id="69" name="椭圆 68"/>
            <p:cNvSpPr/>
            <p:nvPr/>
          </p:nvSpPr>
          <p:spPr bwMode="auto">
            <a:xfrm rot="1267204">
              <a:off x="5132056" y="3731833"/>
              <a:ext cx="843072" cy="843075"/>
            </a:xfrm>
            <a:prstGeom prst="ellipse">
              <a:avLst/>
            </a:prstGeom>
            <a:solidFill>
              <a:srgbClr val="009D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椭圆 1"/>
            <p:cNvSpPr/>
            <p:nvPr/>
          </p:nvSpPr>
          <p:spPr>
            <a:xfrm>
              <a:off x="4775337" y="4240868"/>
              <a:ext cx="1551772" cy="775886"/>
            </a:xfrm>
            <a:custGeom>
              <a:avLst/>
              <a:gdLst/>
              <a:ahLst/>
              <a:cxnLst/>
              <a:rect l="l" t="t" r="r" b="b"/>
              <a:pathLst>
                <a:path w="3240360" h="1620180">
                  <a:moveTo>
                    <a:pt x="0" y="0"/>
                  </a:moveTo>
                  <a:lnTo>
                    <a:pt x="671900" y="0"/>
                  </a:lnTo>
                  <a:cubicBezTo>
                    <a:pt x="671900" y="523721"/>
                    <a:pt x="1096459" y="948280"/>
                    <a:pt x="1620180" y="948280"/>
                  </a:cubicBezTo>
                  <a:cubicBezTo>
                    <a:pt x="2143901" y="948280"/>
                    <a:pt x="2568460" y="523721"/>
                    <a:pt x="2568460" y="0"/>
                  </a:cubicBezTo>
                  <a:lnTo>
                    <a:pt x="3240360" y="0"/>
                  </a:lnTo>
                  <a:cubicBezTo>
                    <a:pt x="3240360" y="894801"/>
                    <a:pt x="2514981" y="1620180"/>
                    <a:pt x="1620180" y="1620180"/>
                  </a:cubicBezTo>
                  <a:cubicBezTo>
                    <a:pt x="725379" y="1620180"/>
                    <a:pt x="0" y="894801"/>
                    <a:pt x="0" y="0"/>
                  </a:cubicBezTo>
                  <a:close/>
                </a:path>
              </a:pathLst>
            </a:custGeom>
            <a:solidFill>
              <a:srgbClr val="009D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1" name="直接连接符 70"/>
            <p:cNvCxnSpPr/>
            <p:nvPr/>
          </p:nvCxnSpPr>
          <p:spPr>
            <a:xfrm>
              <a:off x="4868663" y="3600507"/>
              <a:ext cx="1365121" cy="0"/>
            </a:xfrm>
            <a:prstGeom prst="line">
              <a:avLst/>
            </a:prstGeom>
            <a:noFill/>
            <a:ln w="6350" cap="flat" cmpd="sng" algn="ctr">
              <a:solidFill>
                <a:srgbClr val="2B6B6F"/>
              </a:solidFill>
              <a:prstDash val="solid"/>
              <a:miter lim="800000"/>
            </a:ln>
            <a:effectLst/>
          </p:spPr>
        </p:cxnSp>
        <p:cxnSp>
          <p:nvCxnSpPr>
            <p:cNvPr id="72" name="直接连接符 71"/>
            <p:cNvCxnSpPr/>
            <p:nvPr/>
          </p:nvCxnSpPr>
          <p:spPr>
            <a:xfrm>
              <a:off x="5551222" y="3600508"/>
              <a:ext cx="0" cy="114855"/>
            </a:xfrm>
            <a:prstGeom prst="line">
              <a:avLst/>
            </a:prstGeom>
            <a:noFill/>
            <a:ln w="6350" cap="flat" cmpd="sng" algn="ctr">
              <a:solidFill>
                <a:srgbClr val="2B6B6F"/>
              </a:solidFill>
              <a:prstDash val="solid"/>
              <a:miter lim="800000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5190227" y="3933056"/>
              <a:ext cx="754150" cy="438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974694" y="1666009"/>
            <a:ext cx="2068760" cy="2154332"/>
            <a:chOff x="6831165" y="2178475"/>
            <a:chExt cx="1551772" cy="1615375"/>
          </a:xfrm>
        </p:grpSpPr>
        <p:sp>
          <p:nvSpPr>
            <p:cNvPr id="75" name="椭圆 1"/>
            <p:cNvSpPr/>
            <p:nvPr/>
          </p:nvSpPr>
          <p:spPr>
            <a:xfrm>
              <a:off x="6831165" y="2640258"/>
              <a:ext cx="1551772" cy="775886"/>
            </a:xfrm>
            <a:custGeom>
              <a:avLst/>
              <a:gdLst/>
              <a:ahLst/>
              <a:cxnLst/>
              <a:rect l="l" t="t" r="r" b="b"/>
              <a:pathLst>
                <a:path w="3240360" h="1620180">
                  <a:moveTo>
                    <a:pt x="0" y="0"/>
                  </a:moveTo>
                  <a:lnTo>
                    <a:pt x="671900" y="0"/>
                  </a:lnTo>
                  <a:cubicBezTo>
                    <a:pt x="671900" y="523721"/>
                    <a:pt x="1096459" y="948280"/>
                    <a:pt x="1620180" y="948280"/>
                  </a:cubicBezTo>
                  <a:cubicBezTo>
                    <a:pt x="2143901" y="948280"/>
                    <a:pt x="2568460" y="523721"/>
                    <a:pt x="2568460" y="0"/>
                  </a:cubicBezTo>
                  <a:lnTo>
                    <a:pt x="3240360" y="0"/>
                  </a:lnTo>
                  <a:cubicBezTo>
                    <a:pt x="3240360" y="894801"/>
                    <a:pt x="2514981" y="1620180"/>
                    <a:pt x="1620180" y="1620180"/>
                  </a:cubicBezTo>
                  <a:cubicBezTo>
                    <a:pt x="725379" y="1620180"/>
                    <a:pt x="0" y="8948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6" name="椭圆 75"/>
            <p:cNvSpPr/>
            <p:nvPr/>
          </p:nvSpPr>
          <p:spPr bwMode="auto">
            <a:xfrm rot="1267204">
              <a:off x="7211462" y="2178475"/>
              <a:ext cx="802497" cy="80249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6924491" y="3793838"/>
              <a:ext cx="1365121" cy="0"/>
            </a:xfrm>
            <a:prstGeom prst="line">
              <a:avLst/>
            </a:prstGeom>
            <a:no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cxnSp>
          <p:nvCxnSpPr>
            <p:cNvPr id="78" name="直接连接符 77"/>
            <p:cNvCxnSpPr/>
            <p:nvPr/>
          </p:nvCxnSpPr>
          <p:spPr>
            <a:xfrm>
              <a:off x="7610464" y="3442635"/>
              <a:ext cx="420" cy="351215"/>
            </a:xfrm>
            <a:prstGeom prst="line">
              <a:avLst/>
            </a:prstGeom>
            <a:no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7255425" y="2348880"/>
              <a:ext cx="754150" cy="438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103302" y="1688674"/>
            <a:ext cx="2452297" cy="1467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5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582659" y="3964191"/>
            <a:ext cx="2452297" cy="1467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5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233947" y="1652011"/>
            <a:ext cx="2452297" cy="1467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5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790469" y="3901070"/>
            <a:ext cx="2452297" cy="1467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5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">
        <p14:vortex dir="r"/>
      </p:transition>
    </mc:Choice>
    <mc:Fallback xmlns="">
      <p:transition spd="slow" advTm="1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12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713052"/>
            <a:ext cx="12192001" cy="2391588"/>
          </a:xfrm>
          <a:prstGeom prst="rect">
            <a:avLst/>
          </a:prstGeom>
          <a:blipFill dpi="0" rotWithShape="1">
            <a:blip r:embed="rId3"/>
            <a:srcRect/>
            <a:tile tx="0" ty="0" sx="70000" sy="7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15560" y="3124200"/>
            <a:ext cx="1960880" cy="1960880"/>
          </a:xfrm>
          <a:prstGeom prst="ellipse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30178" y="3858996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72844" y="4843716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72844" y="5875256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80347" y="4843716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80347" y="5875256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22001" y="4898431"/>
            <a:ext cx="647700" cy="647700"/>
            <a:chOff x="1522001" y="4898431"/>
            <a:chExt cx="647700" cy="647700"/>
          </a:xfrm>
        </p:grpSpPr>
        <p:sp>
          <p:nvSpPr>
            <p:cNvPr id="15" name="椭圆 14"/>
            <p:cNvSpPr/>
            <p:nvPr/>
          </p:nvSpPr>
          <p:spPr>
            <a:xfrm>
              <a:off x="1522001" y="4898431"/>
              <a:ext cx="647700" cy="647700"/>
            </a:xfrm>
            <a:prstGeom prst="ellipse">
              <a:avLst/>
            </a:prstGeom>
            <a:solidFill>
              <a:srgbClr val="2B6B6F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567180" y="4954516"/>
              <a:ext cx="558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25144" y="5929971"/>
            <a:ext cx="647700" cy="647700"/>
            <a:chOff x="1525144" y="5929971"/>
            <a:chExt cx="647700" cy="647700"/>
          </a:xfrm>
        </p:grpSpPr>
        <p:sp>
          <p:nvSpPr>
            <p:cNvPr id="18" name="椭圆 17"/>
            <p:cNvSpPr/>
            <p:nvPr/>
          </p:nvSpPr>
          <p:spPr>
            <a:xfrm>
              <a:off x="1525144" y="5929971"/>
              <a:ext cx="647700" cy="647700"/>
            </a:xfrm>
            <a:prstGeom prst="ellipse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71484" y="5986056"/>
              <a:ext cx="555021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0019156" y="4898431"/>
            <a:ext cx="647700" cy="647700"/>
            <a:chOff x="10019156" y="4898431"/>
            <a:chExt cx="647700" cy="647700"/>
          </a:xfrm>
        </p:grpSpPr>
        <p:sp>
          <p:nvSpPr>
            <p:cNvPr id="21" name="椭圆 20"/>
            <p:cNvSpPr/>
            <p:nvPr/>
          </p:nvSpPr>
          <p:spPr>
            <a:xfrm>
              <a:off x="10019156" y="4898431"/>
              <a:ext cx="647700" cy="647700"/>
            </a:xfrm>
            <a:prstGeom prst="ellipse">
              <a:avLst/>
            </a:prstGeom>
            <a:solidFill>
              <a:schemeClr val="accent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078715" y="4954516"/>
              <a:ext cx="528583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019156" y="5929971"/>
            <a:ext cx="647700" cy="647700"/>
            <a:chOff x="10019156" y="5929971"/>
            <a:chExt cx="647700" cy="647700"/>
          </a:xfrm>
        </p:grpSpPr>
        <p:sp>
          <p:nvSpPr>
            <p:cNvPr id="24" name="椭圆 23"/>
            <p:cNvSpPr/>
            <p:nvPr/>
          </p:nvSpPr>
          <p:spPr>
            <a:xfrm>
              <a:off x="10019156" y="5929971"/>
              <a:ext cx="647700" cy="647700"/>
            </a:xfrm>
            <a:prstGeom prst="ellipse">
              <a:avLst/>
            </a:prstGeom>
            <a:solidFill>
              <a:srgbClr val="2B6B6F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089284" y="5986056"/>
              <a:ext cx="5074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0">
        <p14:vortex dir="r"/>
      </p:transition>
    </mc:Choice>
    <mc:Fallback xmlns="">
      <p:transition spd="slow" advTm="531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6" presetID="2" presetClass="entr" presetSubtype="8" accel="42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1" presetID="2" presetClass="entr" presetSubtype="8" accel="42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6" presetID="2" presetClass="entr" presetSubtype="8" accel="42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1" presetID="2" presetClass="entr" presetSubtype="8" accel="42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6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9" grpId="0"/>
          <p:bldP spid="10" grpId="0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6" presetID="2" presetClass="entr" presetSubtype="8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1" presetID="2" presetClass="entr" presetSubtype="8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6" presetID="2" presetClass="entr" presetSubtype="8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1" presetID="2" presetClass="entr" presetSubtype="8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6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9" grpId="0"/>
          <p:bldP spid="10" grpId="0"/>
          <p:bldP spid="11" grpId="0"/>
          <p:bldP spid="12" grpId="0"/>
          <p:bldP spid="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13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8" name="MH_Other_1"/>
          <p:cNvSpPr/>
          <p:nvPr>
            <p:custDataLst>
              <p:tags r:id="rId1"/>
            </p:custDataLst>
          </p:nvPr>
        </p:nvSpPr>
        <p:spPr>
          <a:xfrm>
            <a:off x="1918389" y="1756230"/>
            <a:ext cx="1782762" cy="1803400"/>
          </a:xfrm>
          <a:custGeom>
            <a:avLst/>
            <a:gdLst>
              <a:gd name="connsiteX0" fmla="*/ 0 w 1781438"/>
              <a:gd name="connsiteY0" fmla="*/ 1024884 h 1803498"/>
              <a:gd name="connsiteX1" fmla="*/ 120806 w 1781438"/>
              <a:gd name="connsiteY1" fmla="*/ 1024884 h 1803498"/>
              <a:gd name="connsiteX2" fmla="*/ 124135 w 1781438"/>
              <a:gd name="connsiteY2" fmla="*/ 1057908 h 1803498"/>
              <a:gd name="connsiteX3" fmla="*/ 890719 w 1781438"/>
              <a:gd name="connsiteY3" fmla="*/ 1682692 h 1803498"/>
              <a:gd name="connsiteX4" fmla="*/ 1657303 w 1781438"/>
              <a:gd name="connsiteY4" fmla="*/ 1057908 h 1803498"/>
              <a:gd name="connsiteX5" fmla="*/ 1660632 w 1781438"/>
              <a:gd name="connsiteY5" fmla="*/ 1024884 h 1803498"/>
              <a:gd name="connsiteX6" fmla="*/ 1781438 w 1781438"/>
              <a:gd name="connsiteY6" fmla="*/ 1024884 h 1803498"/>
              <a:gd name="connsiteX7" fmla="*/ 1775655 w 1781438"/>
              <a:gd name="connsiteY7" fmla="*/ 1082255 h 1803498"/>
              <a:gd name="connsiteX8" fmla="*/ 890719 w 1781438"/>
              <a:gd name="connsiteY8" fmla="*/ 1803498 h 1803498"/>
              <a:gd name="connsiteX9" fmla="*/ 5784 w 1781438"/>
              <a:gd name="connsiteY9" fmla="*/ 1082255 h 1803498"/>
              <a:gd name="connsiteX10" fmla="*/ 1716600 w 1781438"/>
              <a:gd name="connsiteY10" fmla="*/ 825501 h 1803498"/>
              <a:gd name="connsiteX11" fmla="*/ 1780100 w 1781438"/>
              <a:gd name="connsiteY11" fmla="*/ 889001 h 1803498"/>
              <a:gd name="connsiteX12" fmla="*/ 1716600 w 1781438"/>
              <a:gd name="connsiteY12" fmla="*/ 952501 h 1803498"/>
              <a:gd name="connsiteX13" fmla="*/ 1653100 w 1781438"/>
              <a:gd name="connsiteY13" fmla="*/ 889001 h 1803498"/>
              <a:gd name="connsiteX14" fmla="*/ 1716600 w 1781438"/>
              <a:gd name="connsiteY14" fmla="*/ 825501 h 1803498"/>
              <a:gd name="connsiteX15" fmla="*/ 65598 w 1781438"/>
              <a:gd name="connsiteY15" fmla="*/ 825501 h 1803498"/>
              <a:gd name="connsiteX16" fmla="*/ 129098 w 1781438"/>
              <a:gd name="connsiteY16" fmla="*/ 889001 h 1803498"/>
              <a:gd name="connsiteX17" fmla="*/ 65598 w 1781438"/>
              <a:gd name="connsiteY17" fmla="*/ 952501 h 1803498"/>
              <a:gd name="connsiteX18" fmla="*/ 2098 w 1781438"/>
              <a:gd name="connsiteY18" fmla="*/ 889001 h 1803498"/>
              <a:gd name="connsiteX19" fmla="*/ 65598 w 1781438"/>
              <a:gd name="connsiteY19" fmla="*/ 825501 h 1803498"/>
              <a:gd name="connsiteX20" fmla="*/ 1697202 w 1781438"/>
              <a:gd name="connsiteY20" fmla="*/ 612433 h 1803498"/>
              <a:gd name="connsiteX21" fmla="*/ 1749807 w 1781438"/>
              <a:gd name="connsiteY21" fmla="*/ 658911 h 1803498"/>
              <a:gd name="connsiteX22" fmla="*/ 1704906 w 1781438"/>
              <a:gd name="connsiteY22" fmla="*/ 736682 h 1803498"/>
              <a:gd name="connsiteX23" fmla="*/ 1627135 w 1781438"/>
              <a:gd name="connsiteY23" fmla="*/ 691781 h 1803498"/>
              <a:gd name="connsiteX24" fmla="*/ 1672036 w 1781438"/>
              <a:gd name="connsiteY24" fmla="*/ 614010 h 1803498"/>
              <a:gd name="connsiteX25" fmla="*/ 1697202 w 1781438"/>
              <a:gd name="connsiteY25" fmla="*/ 612433 h 1803498"/>
              <a:gd name="connsiteX26" fmla="*/ 84995 w 1781438"/>
              <a:gd name="connsiteY26" fmla="*/ 612432 h 1803498"/>
              <a:gd name="connsiteX27" fmla="*/ 110161 w 1781438"/>
              <a:gd name="connsiteY27" fmla="*/ 614009 h 1803498"/>
              <a:gd name="connsiteX28" fmla="*/ 155063 w 1781438"/>
              <a:gd name="connsiteY28" fmla="*/ 691781 h 1803498"/>
              <a:gd name="connsiteX29" fmla="*/ 77291 w 1781438"/>
              <a:gd name="connsiteY29" fmla="*/ 736682 h 1803498"/>
              <a:gd name="connsiteX30" fmla="*/ 32390 w 1781438"/>
              <a:gd name="connsiteY30" fmla="*/ 658911 h 1803498"/>
              <a:gd name="connsiteX31" fmla="*/ 84995 w 1781438"/>
              <a:gd name="connsiteY31" fmla="*/ 612432 h 1803498"/>
              <a:gd name="connsiteX32" fmla="*/ 1598155 w 1781438"/>
              <a:gd name="connsiteY32" fmla="*/ 413221 h 1803498"/>
              <a:gd name="connsiteX33" fmla="*/ 1622439 w 1781438"/>
              <a:gd name="connsiteY33" fmla="*/ 414915 h 1803498"/>
              <a:gd name="connsiteX34" fmla="*/ 1660996 w 1781438"/>
              <a:gd name="connsiteY34" fmla="*/ 444501 h 1803498"/>
              <a:gd name="connsiteX35" fmla="*/ 1637754 w 1781438"/>
              <a:gd name="connsiteY35" fmla="*/ 531243 h 1803498"/>
              <a:gd name="connsiteX36" fmla="*/ 1551011 w 1781438"/>
              <a:gd name="connsiteY36" fmla="*/ 508001 h 1803498"/>
              <a:gd name="connsiteX37" fmla="*/ 1574254 w 1781438"/>
              <a:gd name="connsiteY37" fmla="*/ 421258 h 1803498"/>
              <a:gd name="connsiteX38" fmla="*/ 1598155 w 1781438"/>
              <a:gd name="connsiteY38" fmla="*/ 413221 h 1803498"/>
              <a:gd name="connsiteX39" fmla="*/ 184044 w 1781438"/>
              <a:gd name="connsiteY39" fmla="*/ 413221 h 1803498"/>
              <a:gd name="connsiteX40" fmla="*/ 207944 w 1781438"/>
              <a:gd name="connsiteY40" fmla="*/ 421258 h 1803498"/>
              <a:gd name="connsiteX41" fmla="*/ 231187 w 1781438"/>
              <a:gd name="connsiteY41" fmla="*/ 508001 h 1803498"/>
              <a:gd name="connsiteX42" fmla="*/ 144444 w 1781438"/>
              <a:gd name="connsiteY42" fmla="*/ 531243 h 1803498"/>
              <a:gd name="connsiteX43" fmla="*/ 121202 w 1781438"/>
              <a:gd name="connsiteY43" fmla="*/ 444501 h 1803498"/>
              <a:gd name="connsiteX44" fmla="*/ 184044 w 1781438"/>
              <a:gd name="connsiteY44" fmla="*/ 413221 h 1803498"/>
              <a:gd name="connsiteX45" fmla="*/ 1474816 w 1781438"/>
              <a:gd name="connsiteY45" fmla="*/ 241784 h 1803498"/>
              <a:gd name="connsiteX46" fmla="*/ 1519717 w 1781438"/>
              <a:gd name="connsiteY46" fmla="*/ 260383 h 1803498"/>
              <a:gd name="connsiteX47" fmla="*/ 1519717 w 1781438"/>
              <a:gd name="connsiteY47" fmla="*/ 350185 h 1803498"/>
              <a:gd name="connsiteX48" fmla="*/ 1429915 w 1781438"/>
              <a:gd name="connsiteY48" fmla="*/ 350185 h 1803498"/>
              <a:gd name="connsiteX49" fmla="*/ 1429915 w 1781438"/>
              <a:gd name="connsiteY49" fmla="*/ 260383 h 1803498"/>
              <a:gd name="connsiteX50" fmla="*/ 1474816 w 1781438"/>
              <a:gd name="connsiteY50" fmla="*/ 241784 h 1803498"/>
              <a:gd name="connsiteX51" fmla="*/ 307382 w 1781438"/>
              <a:gd name="connsiteY51" fmla="*/ 241784 h 1803498"/>
              <a:gd name="connsiteX52" fmla="*/ 352283 w 1781438"/>
              <a:gd name="connsiteY52" fmla="*/ 260383 h 1803498"/>
              <a:gd name="connsiteX53" fmla="*/ 352283 w 1781438"/>
              <a:gd name="connsiteY53" fmla="*/ 350185 h 1803498"/>
              <a:gd name="connsiteX54" fmla="*/ 262481 w 1781438"/>
              <a:gd name="connsiteY54" fmla="*/ 350185 h 1803498"/>
              <a:gd name="connsiteX55" fmla="*/ 262481 w 1781438"/>
              <a:gd name="connsiteY55" fmla="*/ 260383 h 1803498"/>
              <a:gd name="connsiteX56" fmla="*/ 307382 w 1781438"/>
              <a:gd name="connsiteY56" fmla="*/ 241784 h 1803498"/>
              <a:gd name="connsiteX57" fmla="*/ 470500 w 1781438"/>
              <a:gd name="connsiteY57" fmla="*/ 111067 h 1803498"/>
              <a:gd name="connsiteX58" fmla="*/ 533342 w 1781438"/>
              <a:gd name="connsiteY58" fmla="*/ 142346 h 1803498"/>
              <a:gd name="connsiteX59" fmla="*/ 510099 w 1781438"/>
              <a:gd name="connsiteY59" fmla="*/ 229089 h 1803498"/>
              <a:gd name="connsiteX60" fmla="*/ 423356 w 1781438"/>
              <a:gd name="connsiteY60" fmla="*/ 205846 h 1803498"/>
              <a:gd name="connsiteX61" fmla="*/ 446599 w 1781438"/>
              <a:gd name="connsiteY61" fmla="*/ 119104 h 1803498"/>
              <a:gd name="connsiteX62" fmla="*/ 470500 w 1781438"/>
              <a:gd name="connsiteY62" fmla="*/ 111067 h 1803498"/>
              <a:gd name="connsiteX63" fmla="*/ 1311699 w 1781438"/>
              <a:gd name="connsiteY63" fmla="*/ 111066 h 1803498"/>
              <a:gd name="connsiteX64" fmla="*/ 1335600 w 1781438"/>
              <a:gd name="connsiteY64" fmla="*/ 119103 h 1803498"/>
              <a:gd name="connsiteX65" fmla="*/ 1358842 w 1781438"/>
              <a:gd name="connsiteY65" fmla="*/ 205846 h 1803498"/>
              <a:gd name="connsiteX66" fmla="*/ 1272100 w 1781438"/>
              <a:gd name="connsiteY66" fmla="*/ 229088 h 1803498"/>
              <a:gd name="connsiteX67" fmla="*/ 1248857 w 1781438"/>
              <a:gd name="connsiteY67" fmla="*/ 142346 h 1803498"/>
              <a:gd name="connsiteX68" fmla="*/ 1287415 w 1781438"/>
              <a:gd name="connsiteY68" fmla="*/ 112760 h 1803498"/>
              <a:gd name="connsiteX69" fmla="*/ 1311699 w 1781438"/>
              <a:gd name="connsiteY69" fmla="*/ 111066 h 1803498"/>
              <a:gd name="connsiteX70" fmla="*/ 1096024 w 1781438"/>
              <a:gd name="connsiteY70" fmla="*/ 28716 h 1803498"/>
              <a:gd name="connsiteX71" fmla="*/ 1121190 w 1781438"/>
              <a:gd name="connsiteY71" fmla="*/ 30293 h 1803498"/>
              <a:gd name="connsiteX72" fmla="*/ 1166091 w 1781438"/>
              <a:gd name="connsiteY72" fmla="*/ 108064 h 1803498"/>
              <a:gd name="connsiteX73" fmla="*/ 1088320 w 1781438"/>
              <a:gd name="connsiteY73" fmla="*/ 152965 h 1803498"/>
              <a:gd name="connsiteX74" fmla="*/ 1043419 w 1781438"/>
              <a:gd name="connsiteY74" fmla="*/ 75194 h 1803498"/>
              <a:gd name="connsiteX75" fmla="*/ 1096024 w 1781438"/>
              <a:gd name="connsiteY75" fmla="*/ 28716 h 1803498"/>
              <a:gd name="connsiteX76" fmla="*/ 686175 w 1781438"/>
              <a:gd name="connsiteY76" fmla="*/ 28716 h 1803498"/>
              <a:gd name="connsiteX77" fmla="*/ 738780 w 1781438"/>
              <a:gd name="connsiteY77" fmla="*/ 75194 h 1803498"/>
              <a:gd name="connsiteX78" fmla="*/ 693879 w 1781438"/>
              <a:gd name="connsiteY78" fmla="*/ 152965 h 1803498"/>
              <a:gd name="connsiteX79" fmla="*/ 616108 w 1781438"/>
              <a:gd name="connsiteY79" fmla="*/ 108064 h 1803498"/>
              <a:gd name="connsiteX80" fmla="*/ 661009 w 1781438"/>
              <a:gd name="connsiteY80" fmla="*/ 30293 h 1803498"/>
              <a:gd name="connsiteX81" fmla="*/ 686175 w 1781438"/>
              <a:gd name="connsiteY81" fmla="*/ 28716 h 1803498"/>
              <a:gd name="connsiteX82" fmla="*/ 891100 w 1781438"/>
              <a:gd name="connsiteY82" fmla="*/ 0 h 1803498"/>
              <a:gd name="connsiteX83" fmla="*/ 954600 w 1781438"/>
              <a:gd name="connsiteY83" fmla="*/ 63500 h 1803498"/>
              <a:gd name="connsiteX84" fmla="*/ 891100 w 1781438"/>
              <a:gd name="connsiteY84" fmla="*/ 127000 h 1803498"/>
              <a:gd name="connsiteX85" fmla="*/ 827600 w 1781438"/>
              <a:gd name="connsiteY85" fmla="*/ 63500 h 1803498"/>
              <a:gd name="connsiteX86" fmla="*/ 891100 w 1781438"/>
              <a:gd name="connsiteY86" fmla="*/ 0 h 180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781438" h="1803498">
                <a:moveTo>
                  <a:pt x="0" y="1024884"/>
                </a:moveTo>
                <a:lnTo>
                  <a:pt x="120806" y="1024884"/>
                </a:lnTo>
                <a:lnTo>
                  <a:pt x="124135" y="1057908"/>
                </a:lnTo>
                <a:cubicBezTo>
                  <a:pt x="197099" y="1414471"/>
                  <a:pt x="512586" y="1682692"/>
                  <a:pt x="890719" y="1682692"/>
                </a:cubicBezTo>
                <a:cubicBezTo>
                  <a:pt x="1268852" y="1682692"/>
                  <a:pt x="1584340" y="1414471"/>
                  <a:pt x="1657303" y="1057908"/>
                </a:cubicBezTo>
                <a:lnTo>
                  <a:pt x="1660632" y="1024884"/>
                </a:lnTo>
                <a:lnTo>
                  <a:pt x="1781438" y="1024884"/>
                </a:lnTo>
                <a:lnTo>
                  <a:pt x="1775655" y="1082255"/>
                </a:lnTo>
                <a:cubicBezTo>
                  <a:pt x="1691427" y="1493868"/>
                  <a:pt x="1327232" y="1803498"/>
                  <a:pt x="890719" y="1803498"/>
                </a:cubicBezTo>
                <a:cubicBezTo>
                  <a:pt x="454206" y="1803498"/>
                  <a:pt x="90012" y="1493868"/>
                  <a:pt x="5784" y="1082255"/>
                </a:cubicBezTo>
                <a:close/>
                <a:moveTo>
                  <a:pt x="1716600" y="825501"/>
                </a:moveTo>
                <a:cubicBezTo>
                  <a:pt x="1751670" y="825501"/>
                  <a:pt x="1780100" y="853931"/>
                  <a:pt x="1780100" y="889001"/>
                </a:cubicBezTo>
                <a:cubicBezTo>
                  <a:pt x="1780100" y="924071"/>
                  <a:pt x="1751670" y="952501"/>
                  <a:pt x="1716600" y="952501"/>
                </a:cubicBezTo>
                <a:cubicBezTo>
                  <a:pt x="1681530" y="952501"/>
                  <a:pt x="1653100" y="924071"/>
                  <a:pt x="1653100" y="889001"/>
                </a:cubicBezTo>
                <a:cubicBezTo>
                  <a:pt x="1653100" y="853931"/>
                  <a:pt x="1681530" y="825501"/>
                  <a:pt x="1716600" y="825501"/>
                </a:cubicBezTo>
                <a:close/>
                <a:moveTo>
                  <a:pt x="65598" y="825501"/>
                </a:moveTo>
                <a:cubicBezTo>
                  <a:pt x="100668" y="825501"/>
                  <a:pt x="129098" y="853931"/>
                  <a:pt x="129098" y="889001"/>
                </a:cubicBezTo>
                <a:cubicBezTo>
                  <a:pt x="129098" y="924071"/>
                  <a:pt x="100668" y="952501"/>
                  <a:pt x="65598" y="952501"/>
                </a:cubicBezTo>
                <a:cubicBezTo>
                  <a:pt x="30528" y="952501"/>
                  <a:pt x="2098" y="924071"/>
                  <a:pt x="2098" y="889001"/>
                </a:cubicBezTo>
                <a:cubicBezTo>
                  <a:pt x="2098" y="853931"/>
                  <a:pt x="30528" y="825501"/>
                  <a:pt x="65598" y="825501"/>
                </a:cubicBezTo>
                <a:close/>
                <a:moveTo>
                  <a:pt x="1697202" y="612433"/>
                </a:moveTo>
                <a:cubicBezTo>
                  <a:pt x="1721712" y="615845"/>
                  <a:pt x="1743000" y="633505"/>
                  <a:pt x="1749807" y="658911"/>
                </a:cubicBezTo>
                <a:cubicBezTo>
                  <a:pt x="1758884" y="692786"/>
                  <a:pt x="1738781" y="727605"/>
                  <a:pt x="1704906" y="736682"/>
                </a:cubicBezTo>
                <a:cubicBezTo>
                  <a:pt x="1671031" y="745759"/>
                  <a:pt x="1636211" y="725656"/>
                  <a:pt x="1627135" y="691781"/>
                </a:cubicBezTo>
                <a:cubicBezTo>
                  <a:pt x="1618058" y="657906"/>
                  <a:pt x="1638161" y="623086"/>
                  <a:pt x="1672036" y="614010"/>
                </a:cubicBezTo>
                <a:cubicBezTo>
                  <a:pt x="1680505" y="611740"/>
                  <a:pt x="1689032" y="611295"/>
                  <a:pt x="1697202" y="612433"/>
                </a:cubicBezTo>
                <a:close/>
                <a:moveTo>
                  <a:pt x="84995" y="612432"/>
                </a:moveTo>
                <a:cubicBezTo>
                  <a:pt x="93165" y="611295"/>
                  <a:pt x="101693" y="611740"/>
                  <a:pt x="110161" y="614009"/>
                </a:cubicBezTo>
                <a:cubicBezTo>
                  <a:pt x="144036" y="623086"/>
                  <a:pt x="164140" y="657906"/>
                  <a:pt x="155063" y="691781"/>
                </a:cubicBezTo>
                <a:cubicBezTo>
                  <a:pt x="145986" y="725656"/>
                  <a:pt x="111166" y="745759"/>
                  <a:pt x="77291" y="736682"/>
                </a:cubicBezTo>
                <a:cubicBezTo>
                  <a:pt x="43416" y="727605"/>
                  <a:pt x="23313" y="692786"/>
                  <a:pt x="32390" y="658911"/>
                </a:cubicBezTo>
                <a:cubicBezTo>
                  <a:pt x="39198" y="633504"/>
                  <a:pt x="60486" y="615845"/>
                  <a:pt x="84995" y="612432"/>
                </a:cubicBezTo>
                <a:close/>
                <a:moveTo>
                  <a:pt x="1598155" y="413221"/>
                </a:moveTo>
                <a:cubicBezTo>
                  <a:pt x="1606340" y="412206"/>
                  <a:pt x="1614590" y="412812"/>
                  <a:pt x="1622439" y="414915"/>
                </a:cubicBezTo>
                <a:cubicBezTo>
                  <a:pt x="1638136" y="419121"/>
                  <a:pt x="1652229" y="429315"/>
                  <a:pt x="1660996" y="444501"/>
                </a:cubicBezTo>
                <a:cubicBezTo>
                  <a:pt x="1678531" y="474872"/>
                  <a:pt x="1668125" y="513708"/>
                  <a:pt x="1637754" y="531243"/>
                </a:cubicBezTo>
                <a:cubicBezTo>
                  <a:pt x="1607382" y="548778"/>
                  <a:pt x="1568546" y="538372"/>
                  <a:pt x="1551011" y="508001"/>
                </a:cubicBezTo>
                <a:cubicBezTo>
                  <a:pt x="1533476" y="477629"/>
                  <a:pt x="1543882" y="438793"/>
                  <a:pt x="1574254" y="421258"/>
                </a:cubicBezTo>
                <a:cubicBezTo>
                  <a:pt x="1581847" y="416875"/>
                  <a:pt x="1589969" y="414237"/>
                  <a:pt x="1598155" y="413221"/>
                </a:cubicBezTo>
                <a:close/>
                <a:moveTo>
                  <a:pt x="184044" y="413221"/>
                </a:moveTo>
                <a:cubicBezTo>
                  <a:pt x="192230" y="414237"/>
                  <a:pt x="200352" y="416874"/>
                  <a:pt x="207944" y="421258"/>
                </a:cubicBezTo>
                <a:cubicBezTo>
                  <a:pt x="238316" y="438793"/>
                  <a:pt x="248722" y="477629"/>
                  <a:pt x="231187" y="508001"/>
                </a:cubicBezTo>
                <a:cubicBezTo>
                  <a:pt x="213652" y="538372"/>
                  <a:pt x="174816" y="548778"/>
                  <a:pt x="144444" y="531243"/>
                </a:cubicBezTo>
                <a:cubicBezTo>
                  <a:pt x="114073" y="513708"/>
                  <a:pt x="103667" y="474872"/>
                  <a:pt x="121202" y="444501"/>
                </a:cubicBezTo>
                <a:cubicBezTo>
                  <a:pt x="134353" y="421722"/>
                  <a:pt x="159486" y="410174"/>
                  <a:pt x="184044" y="413221"/>
                </a:cubicBezTo>
                <a:close/>
                <a:moveTo>
                  <a:pt x="1474816" y="241784"/>
                </a:moveTo>
                <a:cubicBezTo>
                  <a:pt x="1491067" y="241784"/>
                  <a:pt x="1507318" y="247984"/>
                  <a:pt x="1519717" y="260383"/>
                </a:cubicBezTo>
                <a:cubicBezTo>
                  <a:pt x="1544515" y="285181"/>
                  <a:pt x="1544515" y="325387"/>
                  <a:pt x="1519717" y="350185"/>
                </a:cubicBezTo>
                <a:cubicBezTo>
                  <a:pt x="1494919" y="374983"/>
                  <a:pt x="1454713" y="374983"/>
                  <a:pt x="1429915" y="350185"/>
                </a:cubicBezTo>
                <a:cubicBezTo>
                  <a:pt x="1405116" y="325387"/>
                  <a:pt x="1405116" y="285181"/>
                  <a:pt x="1429915" y="260383"/>
                </a:cubicBezTo>
                <a:cubicBezTo>
                  <a:pt x="1442314" y="247984"/>
                  <a:pt x="1458565" y="241784"/>
                  <a:pt x="1474816" y="241784"/>
                </a:cubicBezTo>
                <a:close/>
                <a:moveTo>
                  <a:pt x="307382" y="241784"/>
                </a:moveTo>
                <a:cubicBezTo>
                  <a:pt x="323633" y="241784"/>
                  <a:pt x="339884" y="247984"/>
                  <a:pt x="352283" y="260383"/>
                </a:cubicBezTo>
                <a:cubicBezTo>
                  <a:pt x="377081" y="285181"/>
                  <a:pt x="377081" y="325387"/>
                  <a:pt x="352283" y="350185"/>
                </a:cubicBezTo>
                <a:cubicBezTo>
                  <a:pt x="327485" y="374984"/>
                  <a:pt x="287279" y="374984"/>
                  <a:pt x="262481" y="350185"/>
                </a:cubicBezTo>
                <a:cubicBezTo>
                  <a:pt x="237682" y="325387"/>
                  <a:pt x="237682" y="285181"/>
                  <a:pt x="262481" y="260383"/>
                </a:cubicBezTo>
                <a:cubicBezTo>
                  <a:pt x="274880" y="247984"/>
                  <a:pt x="291131" y="241784"/>
                  <a:pt x="307382" y="241784"/>
                </a:cubicBezTo>
                <a:close/>
                <a:moveTo>
                  <a:pt x="470500" y="111067"/>
                </a:moveTo>
                <a:cubicBezTo>
                  <a:pt x="495057" y="108019"/>
                  <a:pt x="520190" y="119568"/>
                  <a:pt x="533342" y="142346"/>
                </a:cubicBezTo>
                <a:cubicBezTo>
                  <a:pt x="550877" y="172718"/>
                  <a:pt x="540470" y="211554"/>
                  <a:pt x="510099" y="229089"/>
                </a:cubicBezTo>
                <a:cubicBezTo>
                  <a:pt x="479727" y="246624"/>
                  <a:pt x="440891" y="236218"/>
                  <a:pt x="423356" y="205846"/>
                </a:cubicBezTo>
                <a:cubicBezTo>
                  <a:pt x="405821" y="175475"/>
                  <a:pt x="416227" y="136639"/>
                  <a:pt x="446599" y="119104"/>
                </a:cubicBezTo>
                <a:cubicBezTo>
                  <a:pt x="454192" y="114720"/>
                  <a:pt x="462314" y="112082"/>
                  <a:pt x="470500" y="111067"/>
                </a:cubicBezTo>
                <a:close/>
                <a:moveTo>
                  <a:pt x="1311699" y="111066"/>
                </a:moveTo>
                <a:cubicBezTo>
                  <a:pt x="1319885" y="112082"/>
                  <a:pt x="1328007" y="114720"/>
                  <a:pt x="1335600" y="119103"/>
                </a:cubicBezTo>
                <a:cubicBezTo>
                  <a:pt x="1365971" y="136638"/>
                  <a:pt x="1376377" y="175474"/>
                  <a:pt x="1358842" y="205846"/>
                </a:cubicBezTo>
                <a:cubicBezTo>
                  <a:pt x="1341307" y="236217"/>
                  <a:pt x="1302471" y="246623"/>
                  <a:pt x="1272100" y="229088"/>
                </a:cubicBezTo>
                <a:cubicBezTo>
                  <a:pt x="1241728" y="211553"/>
                  <a:pt x="1231322" y="172717"/>
                  <a:pt x="1248857" y="142346"/>
                </a:cubicBezTo>
                <a:cubicBezTo>
                  <a:pt x="1257625" y="127160"/>
                  <a:pt x="1271718" y="116966"/>
                  <a:pt x="1287415" y="112760"/>
                </a:cubicBezTo>
                <a:cubicBezTo>
                  <a:pt x="1295264" y="110657"/>
                  <a:pt x="1303513" y="110051"/>
                  <a:pt x="1311699" y="111066"/>
                </a:cubicBezTo>
                <a:close/>
                <a:moveTo>
                  <a:pt x="1096024" y="28716"/>
                </a:moveTo>
                <a:cubicBezTo>
                  <a:pt x="1104193" y="27578"/>
                  <a:pt x="1112721" y="28023"/>
                  <a:pt x="1121190" y="30293"/>
                </a:cubicBezTo>
                <a:cubicBezTo>
                  <a:pt x="1155065" y="39369"/>
                  <a:pt x="1175168" y="74189"/>
                  <a:pt x="1166091" y="108064"/>
                </a:cubicBezTo>
                <a:cubicBezTo>
                  <a:pt x="1157014" y="141939"/>
                  <a:pt x="1122195" y="162042"/>
                  <a:pt x="1088320" y="152965"/>
                </a:cubicBezTo>
                <a:cubicBezTo>
                  <a:pt x="1054445" y="143888"/>
                  <a:pt x="1034342" y="109069"/>
                  <a:pt x="1043419" y="75194"/>
                </a:cubicBezTo>
                <a:cubicBezTo>
                  <a:pt x="1050226" y="49788"/>
                  <a:pt x="1071514" y="32128"/>
                  <a:pt x="1096024" y="28716"/>
                </a:cubicBezTo>
                <a:close/>
                <a:moveTo>
                  <a:pt x="686175" y="28716"/>
                </a:moveTo>
                <a:cubicBezTo>
                  <a:pt x="710685" y="32128"/>
                  <a:pt x="731973" y="49788"/>
                  <a:pt x="738780" y="75194"/>
                </a:cubicBezTo>
                <a:cubicBezTo>
                  <a:pt x="747857" y="109069"/>
                  <a:pt x="727754" y="143888"/>
                  <a:pt x="693879" y="152965"/>
                </a:cubicBezTo>
                <a:cubicBezTo>
                  <a:pt x="660004" y="162042"/>
                  <a:pt x="625184" y="141939"/>
                  <a:pt x="616108" y="108064"/>
                </a:cubicBezTo>
                <a:cubicBezTo>
                  <a:pt x="607031" y="74189"/>
                  <a:pt x="627134" y="39369"/>
                  <a:pt x="661009" y="30293"/>
                </a:cubicBezTo>
                <a:cubicBezTo>
                  <a:pt x="669478" y="28023"/>
                  <a:pt x="678005" y="27578"/>
                  <a:pt x="686175" y="28716"/>
                </a:cubicBezTo>
                <a:close/>
                <a:moveTo>
                  <a:pt x="891100" y="0"/>
                </a:moveTo>
                <a:cubicBezTo>
                  <a:pt x="926170" y="0"/>
                  <a:pt x="954600" y="28430"/>
                  <a:pt x="954600" y="63500"/>
                </a:cubicBezTo>
                <a:cubicBezTo>
                  <a:pt x="954600" y="98570"/>
                  <a:pt x="926170" y="127000"/>
                  <a:pt x="891100" y="127000"/>
                </a:cubicBezTo>
                <a:cubicBezTo>
                  <a:pt x="856030" y="127000"/>
                  <a:pt x="827600" y="98570"/>
                  <a:pt x="827600" y="63500"/>
                </a:cubicBezTo>
                <a:cubicBezTo>
                  <a:pt x="827600" y="28430"/>
                  <a:pt x="856030" y="0"/>
                  <a:pt x="891100" y="0"/>
                </a:cubicBezTo>
                <a:close/>
              </a:path>
            </a:pathLst>
          </a:cu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2127939" y="1908631"/>
            <a:ext cx="1365250" cy="1438274"/>
            <a:chOff x="2127939" y="2221368"/>
            <a:chExt cx="1365250" cy="1438274"/>
          </a:xfrm>
        </p:grpSpPr>
        <p:sp>
          <p:nvSpPr>
            <p:cNvPr id="40" name="MH_Other_2"/>
            <p:cNvSpPr/>
            <p:nvPr>
              <p:custDataLst>
                <p:tags r:id="rId14"/>
              </p:custDataLst>
            </p:nvPr>
          </p:nvSpPr>
          <p:spPr>
            <a:xfrm>
              <a:off x="2127939" y="3094492"/>
              <a:ext cx="1365250" cy="565150"/>
            </a:xfrm>
            <a:custGeom>
              <a:avLst/>
              <a:gdLst>
                <a:gd name="connsiteX0" fmla="*/ 0 w 1365921"/>
                <a:gd name="connsiteY0" fmla="*/ 0 h 566527"/>
                <a:gd name="connsiteX1" fmla="*/ 1365921 w 1365921"/>
                <a:gd name="connsiteY1" fmla="*/ 0 h 566527"/>
                <a:gd name="connsiteX2" fmla="*/ 1364834 w 1365921"/>
                <a:gd name="connsiteY2" fmla="*/ 10784 h 566527"/>
                <a:gd name="connsiteX3" fmla="*/ 682960 w 1365921"/>
                <a:gd name="connsiteY3" fmla="*/ 566527 h 566527"/>
                <a:gd name="connsiteX4" fmla="*/ 1087 w 1365921"/>
                <a:gd name="connsiteY4" fmla="*/ 10784 h 5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921" h="566527">
                  <a:moveTo>
                    <a:pt x="0" y="0"/>
                  </a:moveTo>
                  <a:lnTo>
                    <a:pt x="1365921" y="0"/>
                  </a:lnTo>
                  <a:lnTo>
                    <a:pt x="1364834" y="10784"/>
                  </a:lnTo>
                  <a:cubicBezTo>
                    <a:pt x="1299933" y="327946"/>
                    <a:pt x="1019308" y="566527"/>
                    <a:pt x="682960" y="566527"/>
                  </a:cubicBezTo>
                  <a:cubicBezTo>
                    <a:pt x="346612" y="566527"/>
                    <a:pt x="65987" y="327946"/>
                    <a:pt x="1087" y="1078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10800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  <a:cs typeface="+mn-cs"/>
                </a:rPr>
                <a:t>A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MH_SubTitle_1"/>
            <p:cNvSpPr/>
            <p:nvPr>
              <p:custDataLst>
                <p:tags r:id="rId15"/>
              </p:custDataLst>
            </p:nvPr>
          </p:nvSpPr>
          <p:spPr>
            <a:xfrm>
              <a:off x="2181914" y="2221368"/>
              <a:ext cx="1255712" cy="87312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9DD9">
                      <a:lumMod val="75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添加内容</a:t>
              </a:r>
            </a:p>
          </p:txBody>
        </p:sp>
      </p:grpSp>
      <p:sp>
        <p:nvSpPr>
          <p:cNvPr id="42" name="MH_Other_3"/>
          <p:cNvSpPr/>
          <p:nvPr>
            <p:custDataLst>
              <p:tags r:id="rId2"/>
            </p:custDataLst>
          </p:nvPr>
        </p:nvSpPr>
        <p:spPr>
          <a:xfrm>
            <a:off x="5118328" y="1756230"/>
            <a:ext cx="1781175" cy="1803400"/>
          </a:xfrm>
          <a:custGeom>
            <a:avLst/>
            <a:gdLst>
              <a:gd name="connsiteX0" fmla="*/ 0 w 1781438"/>
              <a:gd name="connsiteY0" fmla="*/ 1024884 h 1803498"/>
              <a:gd name="connsiteX1" fmla="*/ 120806 w 1781438"/>
              <a:gd name="connsiteY1" fmla="*/ 1024884 h 1803498"/>
              <a:gd name="connsiteX2" fmla="*/ 124135 w 1781438"/>
              <a:gd name="connsiteY2" fmla="*/ 1057908 h 1803498"/>
              <a:gd name="connsiteX3" fmla="*/ 890719 w 1781438"/>
              <a:gd name="connsiteY3" fmla="*/ 1682692 h 1803498"/>
              <a:gd name="connsiteX4" fmla="*/ 1657303 w 1781438"/>
              <a:gd name="connsiteY4" fmla="*/ 1057908 h 1803498"/>
              <a:gd name="connsiteX5" fmla="*/ 1660632 w 1781438"/>
              <a:gd name="connsiteY5" fmla="*/ 1024884 h 1803498"/>
              <a:gd name="connsiteX6" fmla="*/ 1781438 w 1781438"/>
              <a:gd name="connsiteY6" fmla="*/ 1024884 h 1803498"/>
              <a:gd name="connsiteX7" fmla="*/ 1775655 w 1781438"/>
              <a:gd name="connsiteY7" fmla="*/ 1082255 h 1803498"/>
              <a:gd name="connsiteX8" fmla="*/ 890719 w 1781438"/>
              <a:gd name="connsiteY8" fmla="*/ 1803498 h 1803498"/>
              <a:gd name="connsiteX9" fmla="*/ 5784 w 1781438"/>
              <a:gd name="connsiteY9" fmla="*/ 1082255 h 1803498"/>
              <a:gd name="connsiteX10" fmla="*/ 1716600 w 1781438"/>
              <a:gd name="connsiteY10" fmla="*/ 825501 h 1803498"/>
              <a:gd name="connsiteX11" fmla="*/ 1780100 w 1781438"/>
              <a:gd name="connsiteY11" fmla="*/ 889001 h 1803498"/>
              <a:gd name="connsiteX12" fmla="*/ 1716600 w 1781438"/>
              <a:gd name="connsiteY12" fmla="*/ 952501 h 1803498"/>
              <a:gd name="connsiteX13" fmla="*/ 1653100 w 1781438"/>
              <a:gd name="connsiteY13" fmla="*/ 889001 h 1803498"/>
              <a:gd name="connsiteX14" fmla="*/ 1716600 w 1781438"/>
              <a:gd name="connsiteY14" fmla="*/ 825501 h 1803498"/>
              <a:gd name="connsiteX15" fmla="*/ 65598 w 1781438"/>
              <a:gd name="connsiteY15" fmla="*/ 825501 h 1803498"/>
              <a:gd name="connsiteX16" fmla="*/ 129098 w 1781438"/>
              <a:gd name="connsiteY16" fmla="*/ 889001 h 1803498"/>
              <a:gd name="connsiteX17" fmla="*/ 65598 w 1781438"/>
              <a:gd name="connsiteY17" fmla="*/ 952501 h 1803498"/>
              <a:gd name="connsiteX18" fmla="*/ 2098 w 1781438"/>
              <a:gd name="connsiteY18" fmla="*/ 889001 h 1803498"/>
              <a:gd name="connsiteX19" fmla="*/ 65598 w 1781438"/>
              <a:gd name="connsiteY19" fmla="*/ 825501 h 1803498"/>
              <a:gd name="connsiteX20" fmla="*/ 1697202 w 1781438"/>
              <a:gd name="connsiteY20" fmla="*/ 612433 h 1803498"/>
              <a:gd name="connsiteX21" fmla="*/ 1749807 w 1781438"/>
              <a:gd name="connsiteY21" fmla="*/ 658911 h 1803498"/>
              <a:gd name="connsiteX22" fmla="*/ 1704906 w 1781438"/>
              <a:gd name="connsiteY22" fmla="*/ 736682 h 1803498"/>
              <a:gd name="connsiteX23" fmla="*/ 1627135 w 1781438"/>
              <a:gd name="connsiteY23" fmla="*/ 691781 h 1803498"/>
              <a:gd name="connsiteX24" fmla="*/ 1672036 w 1781438"/>
              <a:gd name="connsiteY24" fmla="*/ 614010 h 1803498"/>
              <a:gd name="connsiteX25" fmla="*/ 1697202 w 1781438"/>
              <a:gd name="connsiteY25" fmla="*/ 612433 h 1803498"/>
              <a:gd name="connsiteX26" fmla="*/ 84995 w 1781438"/>
              <a:gd name="connsiteY26" fmla="*/ 612432 h 1803498"/>
              <a:gd name="connsiteX27" fmla="*/ 110161 w 1781438"/>
              <a:gd name="connsiteY27" fmla="*/ 614009 h 1803498"/>
              <a:gd name="connsiteX28" fmla="*/ 155063 w 1781438"/>
              <a:gd name="connsiteY28" fmla="*/ 691781 h 1803498"/>
              <a:gd name="connsiteX29" fmla="*/ 77291 w 1781438"/>
              <a:gd name="connsiteY29" fmla="*/ 736682 h 1803498"/>
              <a:gd name="connsiteX30" fmla="*/ 32390 w 1781438"/>
              <a:gd name="connsiteY30" fmla="*/ 658911 h 1803498"/>
              <a:gd name="connsiteX31" fmla="*/ 84995 w 1781438"/>
              <a:gd name="connsiteY31" fmla="*/ 612432 h 1803498"/>
              <a:gd name="connsiteX32" fmla="*/ 1598155 w 1781438"/>
              <a:gd name="connsiteY32" fmla="*/ 413221 h 1803498"/>
              <a:gd name="connsiteX33" fmla="*/ 1622439 w 1781438"/>
              <a:gd name="connsiteY33" fmla="*/ 414915 h 1803498"/>
              <a:gd name="connsiteX34" fmla="*/ 1660996 w 1781438"/>
              <a:gd name="connsiteY34" fmla="*/ 444501 h 1803498"/>
              <a:gd name="connsiteX35" fmla="*/ 1637754 w 1781438"/>
              <a:gd name="connsiteY35" fmla="*/ 531243 h 1803498"/>
              <a:gd name="connsiteX36" fmla="*/ 1551011 w 1781438"/>
              <a:gd name="connsiteY36" fmla="*/ 508001 h 1803498"/>
              <a:gd name="connsiteX37" fmla="*/ 1574254 w 1781438"/>
              <a:gd name="connsiteY37" fmla="*/ 421258 h 1803498"/>
              <a:gd name="connsiteX38" fmla="*/ 1598155 w 1781438"/>
              <a:gd name="connsiteY38" fmla="*/ 413221 h 1803498"/>
              <a:gd name="connsiteX39" fmla="*/ 184044 w 1781438"/>
              <a:gd name="connsiteY39" fmla="*/ 413221 h 1803498"/>
              <a:gd name="connsiteX40" fmla="*/ 207944 w 1781438"/>
              <a:gd name="connsiteY40" fmla="*/ 421258 h 1803498"/>
              <a:gd name="connsiteX41" fmla="*/ 231187 w 1781438"/>
              <a:gd name="connsiteY41" fmla="*/ 508001 h 1803498"/>
              <a:gd name="connsiteX42" fmla="*/ 144444 w 1781438"/>
              <a:gd name="connsiteY42" fmla="*/ 531243 h 1803498"/>
              <a:gd name="connsiteX43" fmla="*/ 121202 w 1781438"/>
              <a:gd name="connsiteY43" fmla="*/ 444501 h 1803498"/>
              <a:gd name="connsiteX44" fmla="*/ 184044 w 1781438"/>
              <a:gd name="connsiteY44" fmla="*/ 413221 h 1803498"/>
              <a:gd name="connsiteX45" fmla="*/ 1474816 w 1781438"/>
              <a:gd name="connsiteY45" fmla="*/ 241784 h 1803498"/>
              <a:gd name="connsiteX46" fmla="*/ 1519717 w 1781438"/>
              <a:gd name="connsiteY46" fmla="*/ 260383 h 1803498"/>
              <a:gd name="connsiteX47" fmla="*/ 1519717 w 1781438"/>
              <a:gd name="connsiteY47" fmla="*/ 350185 h 1803498"/>
              <a:gd name="connsiteX48" fmla="*/ 1429915 w 1781438"/>
              <a:gd name="connsiteY48" fmla="*/ 350185 h 1803498"/>
              <a:gd name="connsiteX49" fmla="*/ 1429915 w 1781438"/>
              <a:gd name="connsiteY49" fmla="*/ 260383 h 1803498"/>
              <a:gd name="connsiteX50" fmla="*/ 1474816 w 1781438"/>
              <a:gd name="connsiteY50" fmla="*/ 241784 h 1803498"/>
              <a:gd name="connsiteX51" fmla="*/ 307382 w 1781438"/>
              <a:gd name="connsiteY51" fmla="*/ 241784 h 1803498"/>
              <a:gd name="connsiteX52" fmla="*/ 352283 w 1781438"/>
              <a:gd name="connsiteY52" fmla="*/ 260383 h 1803498"/>
              <a:gd name="connsiteX53" fmla="*/ 352283 w 1781438"/>
              <a:gd name="connsiteY53" fmla="*/ 350185 h 1803498"/>
              <a:gd name="connsiteX54" fmla="*/ 262481 w 1781438"/>
              <a:gd name="connsiteY54" fmla="*/ 350185 h 1803498"/>
              <a:gd name="connsiteX55" fmla="*/ 262481 w 1781438"/>
              <a:gd name="connsiteY55" fmla="*/ 260383 h 1803498"/>
              <a:gd name="connsiteX56" fmla="*/ 307382 w 1781438"/>
              <a:gd name="connsiteY56" fmla="*/ 241784 h 1803498"/>
              <a:gd name="connsiteX57" fmla="*/ 470500 w 1781438"/>
              <a:gd name="connsiteY57" fmla="*/ 111067 h 1803498"/>
              <a:gd name="connsiteX58" fmla="*/ 533342 w 1781438"/>
              <a:gd name="connsiteY58" fmla="*/ 142346 h 1803498"/>
              <a:gd name="connsiteX59" fmla="*/ 510099 w 1781438"/>
              <a:gd name="connsiteY59" fmla="*/ 229089 h 1803498"/>
              <a:gd name="connsiteX60" fmla="*/ 423356 w 1781438"/>
              <a:gd name="connsiteY60" fmla="*/ 205846 h 1803498"/>
              <a:gd name="connsiteX61" fmla="*/ 446599 w 1781438"/>
              <a:gd name="connsiteY61" fmla="*/ 119104 h 1803498"/>
              <a:gd name="connsiteX62" fmla="*/ 470500 w 1781438"/>
              <a:gd name="connsiteY62" fmla="*/ 111067 h 1803498"/>
              <a:gd name="connsiteX63" fmla="*/ 1311699 w 1781438"/>
              <a:gd name="connsiteY63" fmla="*/ 111066 h 1803498"/>
              <a:gd name="connsiteX64" fmla="*/ 1335600 w 1781438"/>
              <a:gd name="connsiteY64" fmla="*/ 119103 h 1803498"/>
              <a:gd name="connsiteX65" fmla="*/ 1358842 w 1781438"/>
              <a:gd name="connsiteY65" fmla="*/ 205846 h 1803498"/>
              <a:gd name="connsiteX66" fmla="*/ 1272100 w 1781438"/>
              <a:gd name="connsiteY66" fmla="*/ 229088 h 1803498"/>
              <a:gd name="connsiteX67" fmla="*/ 1248857 w 1781438"/>
              <a:gd name="connsiteY67" fmla="*/ 142346 h 1803498"/>
              <a:gd name="connsiteX68" fmla="*/ 1287415 w 1781438"/>
              <a:gd name="connsiteY68" fmla="*/ 112760 h 1803498"/>
              <a:gd name="connsiteX69" fmla="*/ 1311699 w 1781438"/>
              <a:gd name="connsiteY69" fmla="*/ 111066 h 1803498"/>
              <a:gd name="connsiteX70" fmla="*/ 1096024 w 1781438"/>
              <a:gd name="connsiteY70" fmla="*/ 28716 h 1803498"/>
              <a:gd name="connsiteX71" fmla="*/ 1121190 w 1781438"/>
              <a:gd name="connsiteY71" fmla="*/ 30293 h 1803498"/>
              <a:gd name="connsiteX72" fmla="*/ 1166091 w 1781438"/>
              <a:gd name="connsiteY72" fmla="*/ 108064 h 1803498"/>
              <a:gd name="connsiteX73" fmla="*/ 1088320 w 1781438"/>
              <a:gd name="connsiteY73" fmla="*/ 152965 h 1803498"/>
              <a:gd name="connsiteX74" fmla="*/ 1043419 w 1781438"/>
              <a:gd name="connsiteY74" fmla="*/ 75194 h 1803498"/>
              <a:gd name="connsiteX75" fmla="*/ 1096024 w 1781438"/>
              <a:gd name="connsiteY75" fmla="*/ 28716 h 1803498"/>
              <a:gd name="connsiteX76" fmla="*/ 686175 w 1781438"/>
              <a:gd name="connsiteY76" fmla="*/ 28716 h 1803498"/>
              <a:gd name="connsiteX77" fmla="*/ 738780 w 1781438"/>
              <a:gd name="connsiteY77" fmla="*/ 75194 h 1803498"/>
              <a:gd name="connsiteX78" fmla="*/ 693879 w 1781438"/>
              <a:gd name="connsiteY78" fmla="*/ 152965 h 1803498"/>
              <a:gd name="connsiteX79" fmla="*/ 616108 w 1781438"/>
              <a:gd name="connsiteY79" fmla="*/ 108064 h 1803498"/>
              <a:gd name="connsiteX80" fmla="*/ 661009 w 1781438"/>
              <a:gd name="connsiteY80" fmla="*/ 30293 h 1803498"/>
              <a:gd name="connsiteX81" fmla="*/ 686175 w 1781438"/>
              <a:gd name="connsiteY81" fmla="*/ 28716 h 1803498"/>
              <a:gd name="connsiteX82" fmla="*/ 891100 w 1781438"/>
              <a:gd name="connsiteY82" fmla="*/ 0 h 1803498"/>
              <a:gd name="connsiteX83" fmla="*/ 954600 w 1781438"/>
              <a:gd name="connsiteY83" fmla="*/ 63500 h 1803498"/>
              <a:gd name="connsiteX84" fmla="*/ 891100 w 1781438"/>
              <a:gd name="connsiteY84" fmla="*/ 127000 h 1803498"/>
              <a:gd name="connsiteX85" fmla="*/ 827600 w 1781438"/>
              <a:gd name="connsiteY85" fmla="*/ 63500 h 1803498"/>
              <a:gd name="connsiteX86" fmla="*/ 891100 w 1781438"/>
              <a:gd name="connsiteY86" fmla="*/ 0 h 180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781438" h="1803498">
                <a:moveTo>
                  <a:pt x="0" y="1024884"/>
                </a:moveTo>
                <a:lnTo>
                  <a:pt x="120806" y="1024884"/>
                </a:lnTo>
                <a:lnTo>
                  <a:pt x="124135" y="1057908"/>
                </a:lnTo>
                <a:cubicBezTo>
                  <a:pt x="197099" y="1414471"/>
                  <a:pt x="512586" y="1682692"/>
                  <a:pt x="890719" y="1682692"/>
                </a:cubicBezTo>
                <a:cubicBezTo>
                  <a:pt x="1268852" y="1682692"/>
                  <a:pt x="1584340" y="1414471"/>
                  <a:pt x="1657303" y="1057908"/>
                </a:cubicBezTo>
                <a:lnTo>
                  <a:pt x="1660632" y="1024884"/>
                </a:lnTo>
                <a:lnTo>
                  <a:pt x="1781438" y="1024884"/>
                </a:lnTo>
                <a:lnTo>
                  <a:pt x="1775655" y="1082255"/>
                </a:lnTo>
                <a:cubicBezTo>
                  <a:pt x="1691427" y="1493868"/>
                  <a:pt x="1327232" y="1803498"/>
                  <a:pt x="890719" y="1803498"/>
                </a:cubicBezTo>
                <a:cubicBezTo>
                  <a:pt x="454206" y="1803498"/>
                  <a:pt x="90012" y="1493868"/>
                  <a:pt x="5784" y="1082255"/>
                </a:cubicBezTo>
                <a:close/>
                <a:moveTo>
                  <a:pt x="1716600" y="825501"/>
                </a:moveTo>
                <a:cubicBezTo>
                  <a:pt x="1751670" y="825501"/>
                  <a:pt x="1780100" y="853931"/>
                  <a:pt x="1780100" y="889001"/>
                </a:cubicBezTo>
                <a:cubicBezTo>
                  <a:pt x="1780100" y="924071"/>
                  <a:pt x="1751670" y="952501"/>
                  <a:pt x="1716600" y="952501"/>
                </a:cubicBezTo>
                <a:cubicBezTo>
                  <a:pt x="1681530" y="952501"/>
                  <a:pt x="1653100" y="924071"/>
                  <a:pt x="1653100" y="889001"/>
                </a:cubicBezTo>
                <a:cubicBezTo>
                  <a:pt x="1653100" y="853931"/>
                  <a:pt x="1681530" y="825501"/>
                  <a:pt x="1716600" y="825501"/>
                </a:cubicBezTo>
                <a:close/>
                <a:moveTo>
                  <a:pt x="65598" y="825501"/>
                </a:moveTo>
                <a:cubicBezTo>
                  <a:pt x="100668" y="825501"/>
                  <a:pt x="129098" y="853931"/>
                  <a:pt x="129098" y="889001"/>
                </a:cubicBezTo>
                <a:cubicBezTo>
                  <a:pt x="129098" y="924071"/>
                  <a:pt x="100668" y="952501"/>
                  <a:pt x="65598" y="952501"/>
                </a:cubicBezTo>
                <a:cubicBezTo>
                  <a:pt x="30528" y="952501"/>
                  <a:pt x="2098" y="924071"/>
                  <a:pt x="2098" y="889001"/>
                </a:cubicBezTo>
                <a:cubicBezTo>
                  <a:pt x="2098" y="853931"/>
                  <a:pt x="30528" y="825501"/>
                  <a:pt x="65598" y="825501"/>
                </a:cubicBezTo>
                <a:close/>
                <a:moveTo>
                  <a:pt x="1697202" y="612433"/>
                </a:moveTo>
                <a:cubicBezTo>
                  <a:pt x="1721712" y="615845"/>
                  <a:pt x="1743000" y="633505"/>
                  <a:pt x="1749807" y="658911"/>
                </a:cubicBezTo>
                <a:cubicBezTo>
                  <a:pt x="1758884" y="692786"/>
                  <a:pt x="1738781" y="727605"/>
                  <a:pt x="1704906" y="736682"/>
                </a:cubicBezTo>
                <a:cubicBezTo>
                  <a:pt x="1671031" y="745759"/>
                  <a:pt x="1636211" y="725656"/>
                  <a:pt x="1627135" y="691781"/>
                </a:cubicBezTo>
                <a:cubicBezTo>
                  <a:pt x="1618058" y="657906"/>
                  <a:pt x="1638161" y="623086"/>
                  <a:pt x="1672036" y="614010"/>
                </a:cubicBezTo>
                <a:cubicBezTo>
                  <a:pt x="1680505" y="611740"/>
                  <a:pt x="1689032" y="611295"/>
                  <a:pt x="1697202" y="612433"/>
                </a:cubicBezTo>
                <a:close/>
                <a:moveTo>
                  <a:pt x="84995" y="612432"/>
                </a:moveTo>
                <a:cubicBezTo>
                  <a:pt x="93165" y="611295"/>
                  <a:pt x="101693" y="611740"/>
                  <a:pt x="110161" y="614009"/>
                </a:cubicBezTo>
                <a:cubicBezTo>
                  <a:pt x="144036" y="623086"/>
                  <a:pt x="164140" y="657906"/>
                  <a:pt x="155063" y="691781"/>
                </a:cubicBezTo>
                <a:cubicBezTo>
                  <a:pt x="145986" y="725656"/>
                  <a:pt x="111166" y="745759"/>
                  <a:pt x="77291" y="736682"/>
                </a:cubicBezTo>
                <a:cubicBezTo>
                  <a:pt x="43416" y="727605"/>
                  <a:pt x="23313" y="692786"/>
                  <a:pt x="32390" y="658911"/>
                </a:cubicBezTo>
                <a:cubicBezTo>
                  <a:pt x="39198" y="633504"/>
                  <a:pt x="60486" y="615845"/>
                  <a:pt x="84995" y="612432"/>
                </a:cubicBezTo>
                <a:close/>
                <a:moveTo>
                  <a:pt x="1598155" y="413221"/>
                </a:moveTo>
                <a:cubicBezTo>
                  <a:pt x="1606340" y="412206"/>
                  <a:pt x="1614590" y="412812"/>
                  <a:pt x="1622439" y="414915"/>
                </a:cubicBezTo>
                <a:cubicBezTo>
                  <a:pt x="1638136" y="419121"/>
                  <a:pt x="1652229" y="429315"/>
                  <a:pt x="1660996" y="444501"/>
                </a:cubicBezTo>
                <a:cubicBezTo>
                  <a:pt x="1678531" y="474872"/>
                  <a:pt x="1668125" y="513708"/>
                  <a:pt x="1637754" y="531243"/>
                </a:cubicBezTo>
                <a:cubicBezTo>
                  <a:pt x="1607382" y="548778"/>
                  <a:pt x="1568546" y="538372"/>
                  <a:pt x="1551011" y="508001"/>
                </a:cubicBezTo>
                <a:cubicBezTo>
                  <a:pt x="1533476" y="477629"/>
                  <a:pt x="1543882" y="438793"/>
                  <a:pt x="1574254" y="421258"/>
                </a:cubicBezTo>
                <a:cubicBezTo>
                  <a:pt x="1581847" y="416875"/>
                  <a:pt x="1589969" y="414237"/>
                  <a:pt x="1598155" y="413221"/>
                </a:cubicBezTo>
                <a:close/>
                <a:moveTo>
                  <a:pt x="184044" y="413221"/>
                </a:moveTo>
                <a:cubicBezTo>
                  <a:pt x="192230" y="414237"/>
                  <a:pt x="200352" y="416874"/>
                  <a:pt x="207944" y="421258"/>
                </a:cubicBezTo>
                <a:cubicBezTo>
                  <a:pt x="238316" y="438793"/>
                  <a:pt x="248722" y="477629"/>
                  <a:pt x="231187" y="508001"/>
                </a:cubicBezTo>
                <a:cubicBezTo>
                  <a:pt x="213652" y="538372"/>
                  <a:pt x="174816" y="548778"/>
                  <a:pt x="144444" y="531243"/>
                </a:cubicBezTo>
                <a:cubicBezTo>
                  <a:pt x="114073" y="513708"/>
                  <a:pt x="103667" y="474872"/>
                  <a:pt x="121202" y="444501"/>
                </a:cubicBezTo>
                <a:cubicBezTo>
                  <a:pt x="134353" y="421722"/>
                  <a:pt x="159486" y="410174"/>
                  <a:pt x="184044" y="413221"/>
                </a:cubicBezTo>
                <a:close/>
                <a:moveTo>
                  <a:pt x="1474816" y="241784"/>
                </a:moveTo>
                <a:cubicBezTo>
                  <a:pt x="1491067" y="241784"/>
                  <a:pt x="1507318" y="247984"/>
                  <a:pt x="1519717" y="260383"/>
                </a:cubicBezTo>
                <a:cubicBezTo>
                  <a:pt x="1544515" y="285181"/>
                  <a:pt x="1544515" y="325387"/>
                  <a:pt x="1519717" y="350185"/>
                </a:cubicBezTo>
                <a:cubicBezTo>
                  <a:pt x="1494919" y="374983"/>
                  <a:pt x="1454713" y="374983"/>
                  <a:pt x="1429915" y="350185"/>
                </a:cubicBezTo>
                <a:cubicBezTo>
                  <a:pt x="1405116" y="325387"/>
                  <a:pt x="1405116" y="285181"/>
                  <a:pt x="1429915" y="260383"/>
                </a:cubicBezTo>
                <a:cubicBezTo>
                  <a:pt x="1442314" y="247984"/>
                  <a:pt x="1458565" y="241784"/>
                  <a:pt x="1474816" y="241784"/>
                </a:cubicBezTo>
                <a:close/>
                <a:moveTo>
                  <a:pt x="307382" y="241784"/>
                </a:moveTo>
                <a:cubicBezTo>
                  <a:pt x="323633" y="241784"/>
                  <a:pt x="339884" y="247984"/>
                  <a:pt x="352283" y="260383"/>
                </a:cubicBezTo>
                <a:cubicBezTo>
                  <a:pt x="377081" y="285181"/>
                  <a:pt x="377081" y="325387"/>
                  <a:pt x="352283" y="350185"/>
                </a:cubicBezTo>
                <a:cubicBezTo>
                  <a:pt x="327485" y="374984"/>
                  <a:pt x="287279" y="374984"/>
                  <a:pt x="262481" y="350185"/>
                </a:cubicBezTo>
                <a:cubicBezTo>
                  <a:pt x="237682" y="325387"/>
                  <a:pt x="237682" y="285181"/>
                  <a:pt x="262481" y="260383"/>
                </a:cubicBezTo>
                <a:cubicBezTo>
                  <a:pt x="274880" y="247984"/>
                  <a:pt x="291131" y="241784"/>
                  <a:pt x="307382" y="241784"/>
                </a:cubicBezTo>
                <a:close/>
                <a:moveTo>
                  <a:pt x="470500" y="111067"/>
                </a:moveTo>
                <a:cubicBezTo>
                  <a:pt x="495057" y="108019"/>
                  <a:pt x="520190" y="119568"/>
                  <a:pt x="533342" y="142346"/>
                </a:cubicBezTo>
                <a:cubicBezTo>
                  <a:pt x="550877" y="172718"/>
                  <a:pt x="540470" y="211554"/>
                  <a:pt x="510099" y="229089"/>
                </a:cubicBezTo>
                <a:cubicBezTo>
                  <a:pt x="479727" y="246624"/>
                  <a:pt x="440891" y="236218"/>
                  <a:pt x="423356" y="205846"/>
                </a:cubicBezTo>
                <a:cubicBezTo>
                  <a:pt x="405821" y="175475"/>
                  <a:pt x="416227" y="136639"/>
                  <a:pt x="446599" y="119104"/>
                </a:cubicBezTo>
                <a:cubicBezTo>
                  <a:pt x="454192" y="114720"/>
                  <a:pt x="462314" y="112082"/>
                  <a:pt x="470500" y="111067"/>
                </a:cubicBezTo>
                <a:close/>
                <a:moveTo>
                  <a:pt x="1311699" y="111066"/>
                </a:moveTo>
                <a:cubicBezTo>
                  <a:pt x="1319885" y="112082"/>
                  <a:pt x="1328007" y="114720"/>
                  <a:pt x="1335600" y="119103"/>
                </a:cubicBezTo>
                <a:cubicBezTo>
                  <a:pt x="1365971" y="136638"/>
                  <a:pt x="1376377" y="175474"/>
                  <a:pt x="1358842" y="205846"/>
                </a:cubicBezTo>
                <a:cubicBezTo>
                  <a:pt x="1341307" y="236217"/>
                  <a:pt x="1302471" y="246623"/>
                  <a:pt x="1272100" y="229088"/>
                </a:cubicBezTo>
                <a:cubicBezTo>
                  <a:pt x="1241728" y="211553"/>
                  <a:pt x="1231322" y="172717"/>
                  <a:pt x="1248857" y="142346"/>
                </a:cubicBezTo>
                <a:cubicBezTo>
                  <a:pt x="1257625" y="127160"/>
                  <a:pt x="1271718" y="116966"/>
                  <a:pt x="1287415" y="112760"/>
                </a:cubicBezTo>
                <a:cubicBezTo>
                  <a:pt x="1295264" y="110657"/>
                  <a:pt x="1303513" y="110051"/>
                  <a:pt x="1311699" y="111066"/>
                </a:cubicBezTo>
                <a:close/>
                <a:moveTo>
                  <a:pt x="1096024" y="28716"/>
                </a:moveTo>
                <a:cubicBezTo>
                  <a:pt x="1104193" y="27578"/>
                  <a:pt x="1112721" y="28023"/>
                  <a:pt x="1121190" y="30293"/>
                </a:cubicBezTo>
                <a:cubicBezTo>
                  <a:pt x="1155065" y="39369"/>
                  <a:pt x="1175168" y="74189"/>
                  <a:pt x="1166091" y="108064"/>
                </a:cubicBezTo>
                <a:cubicBezTo>
                  <a:pt x="1157014" y="141939"/>
                  <a:pt x="1122195" y="162042"/>
                  <a:pt x="1088320" y="152965"/>
                </a:cubicBezTo>
                <a:cubicBezTo>
                  <a:pt x="1054445" y="143888"/>
                  <a:pt x="1034342" y="109069"/>
                  <a:pt x="1043419" y="75194"/>
                </a:cubicBezTo>
                <a:cubicBezTo>
                  <a:pt x="1050226" y="49788"/>
                  <a:pt x="1071514" y="32128"/>
                  <a:pt x="1096024" y="28716"/>
                </a:cubicBezTo>
                <a:close/>
                <a:moveTo>
                  <a:pt x="686175" y="28716"/>
                </a:moveTo>
                <a:cubicBezTo>
                  <a:pt x="710685" y="32128"/>
                  <a:pt x="731973" y="49788"/>
                  <a:pt x="738780" y="75194"/>
                </a:cubicBezTo>
                <a:cubicBezTo>
                  <a:pt x="747857" y="109069"/>
                  <a:pt x="727754" y="143888"/>
                  <a:pt x="693879" y="152965"/>
                </a:cubicBezTo>
                <a:cubicBezTo>
                  <a:pt x="660004" y="162042"/>
                  <a:pt x="625184" y="141939"/>
                  <a:pt x="616108" y="108064"/>
                </a:cubicBezTo>
                <a:cubicBezTo>
                  <a:pt x="607031" y="74189"/>
                  <a:pt x="627134" y="39369"/>
                  <a:pt x="661009" y="30293"/>
                </a:cubicBezTo>
                <a:cubicBezTo>
                  <a:pt x="669478" y="28023"/>
                  <a:pt x="678005" y="27578"/>
                  <a:pt x="686175" y="28716"/>
                </a:cubicBezTo>
                <a:close/>
                <a:moveTo>
                  <a:pt x="891100" y="0"/>
                </a:moveTo>
                <a:cubicBezTo>
                  <a:pt x="926170" y="0"/>
                  <a:pt x="954600" y="28430"/>
                  <a:pt x="954600" y="63500"/>
                </a:cubicBezTo>
                <a:cubicBezTo>
                  <a:pt x="954600" y="98570"/>
                  <a:pt x="926170" y="127000"/>
                  <a:pt x="891100" y="127000"/>
                </a:cubicBezTo>
                <a:cubicBezTo>
                  <a:pt x="856030" y="127000"/>
                  <a:pt x="827600" y="98570"/>
                  <a:pt x="827600" y="63500"/>
                </a:cubicBezTo>
                <a:cubicBezTo>
                  <a:pt x="827600" y="28430"/>
                  <a:pt x="856030" y="0"/>
                  <a:pt x="891100" y="0"/>
                </a:cubicBezTo>
                <a:close/>
              </a:path>
            </a:pathLst>
          </a:cu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326289" y="1908631"/>
            <a:ext cx="1365250" cy="1438274"/>
            <a:chOff x="5326289" y="2221368"/>
            <a:chExt cx="1365250" cy="1438274"/>
          </a:xfrm>
        </p:grpSpPr>
        <p:sp>
          <p:nvSpPr>
            <p:cNvPr id="44" name="MH_Other_4"/>
            <p:cNvSpPr/>
            <p:nvPr>
              <p:custDataLst>
                <p:tags r:id="rId12"/>
              </p:custDataLst>
            </p:nvPr>
          </p:nvSpPr>
          <p:spPr>
            <a:xfrm>
              <a:off x="5326289" y="3094492"/>
              <a:ext cx="1365250" cy="565150"/>
            </a:xfrm>
            <a:custGeom>
              <a:avLst/>
              <a:gdLst>
                <a:gd name="connsiteX0" fmla="*/ 0 w 1365921"/>
                <a:gd name="connsiteY0" fmla="*/ 0 h 566527"/>
                <a:gd name="connsiteX1" fmla="*/ 1365921 w 1365921"/>
                <a:gd name="connsiteY1" fmla="*/ 0 h 566527"/>
                <a:gd name="connsiteX2" fmla="*/ 1364834 w 1365921"/>
                <a:gd name="connsiteY2" fmla="*/ 10784 h 566527"/>
                <a:gd name="connsiteX3" fmla="*/ 682960 w 1365921"/>
                <a:gd name="connsiteY3" fmla="*/ 566527 h 566527"/>
                <a:gd name="connsiteX4" fmla="*/ 1087 w 1365921"/>
                <a:gd name="connsiteY4" fmla="*/ 10784 h 5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921" h="566527">
                  <a:moveTo>
                    <a:pt x="0" y="0"/>
                  </a:moveTo>
                  <a:lnTo>
                    <a:pt x="1365921" y="0"/>
                  </a:lnTo>
                  <a:lnTo>
                    <a:pt x="1364834" y="10784"/>
                  </a:lnTo>
                  <a:cubicBezTo>
                    <a:pt x="1299933" y="327946"/>
                    <a:pt x="1019308" y="566527"/>
                    <a:pt x="682960" y="566527"/>
                  </a:cubicBezTo>
                  <a:cubicBezTo>
                    <a:pt x="346612" y="566527"/>
                    <a:pt x="65987" y="327946"/>
                    <a:pt x="1087" y="1078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10800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  <a:cs typeface="+mn-cs"/>
                </a:rPr>
                <a:t>B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MH_SubTitle_2"/>
            <p:cNvSpPr/>
            <p:nvPr>
              <p:custDataLst>
                <p:tags r:id="rId13"/>
              </p:custDataLst>
            </p:nvPr>
          </p:nvSpPr>
          <p:spPr>
            <a:xfrm>
              <a:off x="5381852" y="2221368"/>
              <a:ext cx="1255712" cy="87312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9DD9">
                      <a:lumMod val="75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添加内容</a:t>
              </a:r>
            </a:p>
          </p:txBody>
        </p:sp>
      </p:grpSp>
      <p:sp>
        <p:nvSpPr>
          <p:cNvPr id="46" name="MH_Other_5"/>
          <p:cNvSpPr/>
          <p:nvPr>
            <p:custDataLst>
              <p:tags r:id="rId3"/>
            </p:custDataLst>
          </p:nvPr>
        </p:nvSpPr>
        <p:spPr>
          <a:xfrm>
            <a:off x="8157017" y="1756230"/>
            <a:ext cx="1782763" cy="1803400"/>
          </a:xfrm>
          <a:custGeom>
            <a:avLst/>
            <a:gdLst>
              <a:gd name="connsiteX0" fmla="*/ 0 w 1781438"/>
              <a:gd name="connsiteY0" fmla="*/ 1024884 h 1803498"/>
              <a:gd name="connsiteX1" fmla="*/ 120806 w 1781438"/>
              <a:gd name="connsiteY1" fmla="*/ 1024884 h 1803498"/>
              <a:gd name="connsiteX2" fmla="*/ 124135 w 1781438"/>
              <a:gd name="connsiteY2" fmla="*/ 1057908 h 1803498"/>
              <a:gd name="connsiteX3" fmla="*/ 890719 w 1781438"/>
              <a:gd name="connsiteY3" fmla="*/ 1682692 h 1803498"/>
              <a:gd name="connsiteX4" fmla="*/ 1657303 w 1781438"/>
              <a:gd name="connsiteY4" fmla="*/ 1057908 h 1803498"/>
              <a:gd name="connsiteX5" fmla="*/ 1660632 w 1781438"/>
              <a:gd name="connsiteY5" fmla="*/ 1024884 h 1803498"/>
              <a:gd name="connsiteX6" fmla="*/ 1781438 w 1781438"/>
              <a:gd name="connsiteY6" fmla="*/ 1024884 h 1803498"/>
              <a:gd name="connsiteX7" fmla="*/ 1775655 w 1781438"/>
              <a:gd name="connsiteY7" fmla="*/ 1082255 h 1803498"/>
              <a:gd name="connsiteX8" fmla="*/ 890719 w 1781438"/>
              <a:gd name="connsiteY8" fmla="*/ 1803498 h 1803498"/>
              <a:gd name="connsiteX9" fmla="*/ 5784 w 1781438"/>
              <a:gd name="connsiteY9" fmla="*/ 1082255 h 1803498"/>
              <a:gd name="connsiteX10" fmla="*/ 1716600 w 1781438"/>
              <a:gd name="connsiteY10" fmla="*/ 825501 h 1803498"/>
              <a:gd name="connsiteX11" fmla="*/ 1780100 w 1781438"/>
              <a:gd name="connsiteY11" fmla="*/ 889001 h 1803498"/>
              <a:gd name="connsiteX12" fmla="*/ 1716600 w 1781438"/>
              <a:gd name="connsiteY12" fmla="*/ 952501 h 1803498"/>
              <a:gd name="connsiteX13" fmla="*/ 1653100 w 1781438"/>
              <a:gd name="connsiteY13" fmla="*/ 889001 h 1803498"/>
              <a:gd name="connsiteX14" fmla="*/ 1716600 w 1781438"/>
              <a:gd name="connsiteY14" fmla="*/ 825501 h 1803498"/>
              <a:gd name="connsiteX15" fmla="*/ 65598 w 1781438"/>
              <a:gd name="connsiteY15" fmla="*/ 825501 h 1803498"/>
              <a:gd name="connsiteX16" fmla="*/ 129098 w 1781438"/>
              <a:gd name="connsiteY16" fmla="*/ 889001 h 1803498"/>
              <a:gd name="connsiteX17" fmla="*/ 65598 w 1781438"/>
              <a:gd name="connsiteY17" fmla="*/ 952501 h 1803498"/>
              <a:gd name="connsiteX18" fmla="*/ 2098 w 1781438"/>
              <a:gd name="connsiteY18" fmla="*/ 889001 h 1803498"/>
              <a:gd name="connsiteX19" fmla="*/ 65598 w 1781438"/>
              <a:gd name="connsiteY19" fmla="*/ 825501 h 1803498"/>
              <a:gd name="connsiteX20" fmla="*/ 1697202 w 1781438"/>
              <a:gd name="connsiteY20" fmla="*/ 612433 h 1803498"/>
              <a:gd name="connsiteX21" fmla="*/ 1749807 w 1781438"/>
              <a:gd name="connsiteY21" fmla="*/ 658911 h 1803498"/>
              <a:gd name="connsiteX22" fmla="*/ 1704906 w 1781438"/>
              <a:gd name="connsiteY22" fmla="*/ 736682 h 1803498"/>
              <a:gd name="connsiteX23" fmla="*/ 1627135 w 1781438"/>
              <a:gd name="connsiteY23" fmla="*/ 691781 h 1803498"/>
              <a:gd name="connsiteX24" fmla="*/ 1672036 w 1781438"/>
              <a:gd name="connsiteY24" fmla="*/ 614010 h 1803498"/>
              <a:gd name="connsiteX25" fmla="*/ 1697202 w 1781438"/>
              <a:gd name="connsiteY25" fmla="*/ 612433 h 1803498"/>
              <a:gd name="connsiteX26" fmla="*/ 84995 w 1781438"/>
              <a:gd name="connsiteY26" fmla="*/ 612432 h 1803498"/>
              <a:gd name="connsiteX27" fmla="*/ 110161 w 1781438"/>
              <a:gd name="connsiteY27" fmla="*/ 614009 h 1803498"/>
              <a:gd name="connsiteX28" fmla="*/ 155063 w 1781438"/>
              <a:gd name="connsiteY28" fmla="*/ 691781 h 1803498"/>
              <a:gd name="connsiteX29" fmla="*/ 77291 w 1781438"/>
              <a:gd name="connsiteY29" fmla="*/ 736682 h 1803498"/>
              <a:gd name="connsiteX30" fmla="*/ 32390 w 1781438"/>
              <a:gd name="connsiteY30" fmla="*/ 658911 h 1803498"/>
              <a:gd name="connsiteX31" fmla="*/ 84995 w 1781438"/>
              <a:gd name="connsiteY31" fmla="*/ 612432 h 1803498"/>
              <a:gd name="connsiteX32" fmla="*/ 1598155 w 1781438"/>
              <a:gd name="connsiteY32" fmla="*/ 413221 h 1803498"/>
              <a:gd name="connsiteX33" fmla="*/ 1622439 w 1781438"/>
              <a:gd name="connsiteY33" fmla="*/ 414915 h 1803498"/>
              <a:gd name="connsiteX34" fmla="*/ 1660996 w 1781438"/>
              <a:gd name="connsiteY34" fmla="*/ 444501 h 1803498"/>
              <a:gd name="connsiteX35" fmla="*/ 1637754 w 1781438"/>
              <a:gd name="connsiteY35" fmla="*/ 531243 h 1803498"/>
              <a:gd name="connsiteX36" fmla="*/ 1551011 w 1781438"/>
              <a:gd name="connsiteY36" fmla="*/ 508001 h 1803498"/>
              <a:gd name="connsiteX37" fmla="*/ 1574254 w 1781438"/>
              <a:gd name="connsiteY37" fmla="*/ 421258 h 1803498"/>
              <a:gd name="connsiteX38" fmla="*/ 1598155 w 1781438"/>
              <a:gd name="connsiteY38" fmla="*/ 413221 h 1803498"/>
              <a:gd name="connsiteX39" fmla="*/ 184044 w 1781438"/>
              <a:gd name="connsiteY39" fmla="*/ 413221 h 1803498"/>
              <a:gd name="connsiteX40" fmla="*/ 207944 w 1781438"/>
              <a:gd name="connsiteY40" fmla="*/ 421258 h 1803498"/>
              <a:gd name="connsiteX41" fmla="*/ 231187 w 1781438"/>
              <a:gd name="connsiteY41" fmla="*/ 508001 h 1803498"/>
              <a:gd name="connsiteX42" fmla="*/ 144444 w 1781438"/>
              <a:gd name="connsiteY42" fmla="*/ 531243 h 1803498"/>
              <a:gd name="connsiteX43" fmla="*/ 121202 w 1781438"/>
              <a:gd name="connsiteY43" fmla="*/ 444501 h 1803498"/>
              <a:gd name="connsiteX44" fmla="*/ 184044 w 1781438"/>
              <a:gd name="connsiteY44" fmla="*/ 413221 h 1803498"/>
              <a:gd name="connsiteX45" fmla="*/ 1474816 w 1781438"/>
              <a:gd name="connsiteY45" fmla="*/ 241784 h 1803498"/>
              <a:gd name="connsiteX46" fmla="*/ 1519717 w 1781438"/>
              <a:gd name="connsiteY46" fmla="*/ 260383 h 1803498"/>
              <a:gd name="connsiteX47" fmla="*/ 1519717 w 1781438"/>
              <a:gd name="connsiteY47" fmla="*/ 350185 h 1803498"/>
              <a:gd name="connsiteX48" fmla="*/ 1429915 w 1781438"/>
              <a:gd name="connsiteY48" fmla="*/ 350185 h 1803498"/>
              <a:gd name="connsiteX49" fmla="*/ 1429915 w 1781438"/>
              <a:gd name="connsiteY49" fmla="*/ 260383 h 1803498"/>
              <a:gd name="connsiteX50" fmla="*/ 1474816 w 1781438"/>
              <a:gd name="connsiteY50" fmla="*/ 241784 h 1803498"/>
              <a:gd name="connsiteX51" fmla="*/ 307382 w 1781438"/>
              <a:gd name="connsiteY51" fmla="*/ 241784 h 1803498"/>
              <a:gd name="connsiteX52" fmla="*/ 352283 w 1781438"/>
              <a:gd name="connsiteY52" fmla="*/ 260383 h 1803498"/>
              <a:gd name="connsiteX53" fmla="*/ 352283 w 1781438"/>
              <a:gd name="connsiteY53" fmla="*/ 350185 h 1803498"/>
              <a:gd name="connsiteX54" fmla="*/ 262481 w 1781438"/>
              <a:gd name="connsiteY54" fmla="*/ 350185 h 1803498"/>
              <a:gd name="connsiteX55" fmla="*/ 262481 w 1781438"/>
              <a:gd name="connsiteY55" fmla="*/ 260383 h 1803498"/>
              <a:gd name="connsiteX56" fmla="*/ 307382 w 1781438"/>
              <a:gd name="connsiteY56" fmla="*/ 241784 h 1803498"/>
              <a:gd name="connsiteX57" fmla="*/ 470500 w 1781438"/>
              <a:gd name="connsiteY57" fmla="*/ 111067 h 1803498"/>
              <a:gd name="connsiteX58" fmla="*/ 533342 w 1781438"/>
              <a:gd name="connsiteY58" fmla="*/ 142346 h 1803498"/>
              <a:gd name="connsiteX59" fmla="*/ 510099 w 1781438"/>
              <a:gd name="connsiteY59" fmla="*/ 229089 h 1803498"/>
              <a:gd name="connsiteX60" fmla="*/ 423356 w 1781438"/>
              <a:gd name="connsiteY60" fmla="*/ 205846 h 1803498"/>
              <a:gd name="connsiteX61" fmla="*/ 446599 w 1781438"/>
              <a:gd name="connsiteY61" fmla="*/ 119104 h 1803498"/>
              <a:gd name="connsiteX62" fmla="*/ 470500 w 1781438"/>
              <a:gd name="connsiteY62" fmla="*/ 111067 h 1803498"/>
              <a:gd name="connsiteX63" fmla="*/ 1311699 w 1781438"/>
              <a:gd name="connsiteY63" fmla="*/ 111066 h 1803498"/>
              <a:gd name="connsiteX64" fmla="*/ 1335600 w 1781438"/>
              <a:gd name="connsiteY64" fmla="*/ 119103 h 1803498"/>
              <a:gd name="connsiteX65" fmla="*/ 1358842 w 1781438"/>
              <a:gd name="connsiteY65" fmla="*/ 205846 h 1803498"/>
              <a:gd name="connsiteX66" fmla="*/ 1272100 w 1781438"/>
              <a:gd name="connsiteY66" fmla="*/ 229088 h 1803498"/>
              <a:gd name="connsiteX67" fmla="*/ 1248857 w 1781438"/>
              <a:gd name="connsiteY67" fmla="*/ 142346 h 1803498"/>
              <a:gd name="connsiteX68" fmla="*/ 1287415 w 1781438"/>
              <a:gd name="connsiteY68" fmla="*/ 112760 h 1803498"/>
              <a:gd name="connsiteX69" fmla="*/ 1311699 w 1781438"/>
              <a:gd name="connsiteY69" fmla="*/ 111066 h 1803498"/>
              <a:gd name="connsiteX70" fmla="*/ 1096024 w 1781438"/>
              <a:gd name="connsiteY70" fmla="*/ 28716 h 1803498"/>
              <a:gd name="connsiteX71" fmla="*/ 1121190 w 1781438"/>
              <a:gd name="connsiteY71" fmla="*/ 30293 h 1803498"/>
              <a:gd name="connsiteX72" fmla="*/ 1166091 w 1781438"/>
              <a:gd name="connsiteY72" fmla="*/ 108064 h 1803498"/>
              <a:gd name="connsiteX73" fmla="*/ 1088320 w 1781438"/>
              <a:gd name="connsiteY73" fmla="*/ 152965 h 1803498"/>
              <a:gd name="connsiteX74" fmla="*/ 1043419 w 1781438"/>
              <a:gd name="connsiteY74" fmla="*/ 75194 h 1803498"/>
              <a:gd name="connsiteX75" fmla="*/ 1096024 w 1781438"/>
              <a:gd name="connsiteY75" fmla="*/ 28716 h 1803498"/>
              <a:gd name="connsiteX76" fmla="*/ 686175 w 1781438"/>
              <a:gd name="connsiteY76" fmla="*/ 28716 h 1803498"/>
              <a:gd name="connsiteX77" fmla="*/ 738780 w 1781438"/>
              <a:gd name="connsiteY77" fmla="*/ 75194 h 1803498"/>
              <a:gd name="connsiteX78" fmla="*/ 693879 w 1781438"/>
              <a:gd name="connsiteY78" fmla="*/ 152965 h 1803498"/>
              <a:gd name="connsiteX79" fmla="*/ 616108 w 1781438"/>
              <a:gd name="connsiteY79" fmla="*/ 108064 h 1803498"/>
              <a:gd name="connsiteX80" fmla="*/ 661009 w 1781438"/>
              <a:gd name="connsiteY80" fmla="*/ 30293 h 1803498"/>
              <a:gd name="connsiteX81" fmla="*/ 686175 w 1781438"/>
              <a:gd name="connsiteY81" fmla="*/ 28716 h 1803498"/>
              <a:gd name="connsiteX82" fmla="*/ 891100 w 1781438"/>
              <a:gd name="connsiteY82" fmla="*/ 0 h 1803498"/>
              <a:gd name="connsiteX83" fmla="*/ 954600 w 1781438"/>
              <a:gd name="connsiteY83" fmla="*/ 63500 h 1803498"/>
              <a:gd name="connsiteX84" fmla="*/ 891100 w 1781438"/>
              <a:gd name="connsiteY84" fmla="*/ 127000 h 1803498"/>
              <a:gd name="connsiteX85" fmla="*/ 827600 w 1781438"/>
              <a:gd name="connsiteY85" fmla="*/ 63500 h 1803498"/>
              <a:gd name="connsiteX86" fmla="*/ 891100 w 1781438"/>
              <a:gd name="connsiteY86" fmla="*/ 0 h 180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781438" h="1803498">
                <a:moveTo>
                  <a:pt x="0" y="1024884"/>
                </a:moveTo>
                <a:lnTo>
                  <a:pt x="120806" y="1024884"/>
                </a:lnTo>
                <a:lnTo>
                  <a:pt x="124135" y="1057908"/>
                </a:lnTo>
                <a:cubicBezTo>
                  <a:pt x="197099" y="1414471"/>
                  <a:pt x="512586" y="1682692"/>
                  <a:pt x="890719" y="1682692"/>
                </a:cubicBezTo>
                <a:cubicBezTo>
                  <a:pt x="1268852" y="1682692"/>
                  <a:pt x="1584340" y="1414471"/>
                  <a:pt x="1657303" y="1057908"/>
                </a:cubicBezTo>
                <a:lnTo>
                  <a:pt x="1660632" y="1024884"/>
                </a:lnTo>
                <a:lnTo>
                  <a:pt x="1781438" y="1024884"/>
                </a:lnTo>
                <a:lnTo>
                  <a:pt x="1775655" y="1082255"/>
                </a:lnTo>
                <a:cubicBezTo>
                  <a:pt x="1691427" y="1493868"/>
                  <a:pt x="1327232" y="1803498"/>
                  <a:pt x="890719" y="1803498"/>
                </a:cubicBezTo>
                <a:cubicBezTo>
                  <a:pt x="454206" y="1803498"/>
                  <a:pt x="90012" y="1493868"/>
                  <a:pt x="5784" y="1082255"/>
                </a:cubicBezTo>
                <a:close/>
                <a:moveTo>
                  <a:pt x="1716600" y="825501"/>
                </a:moveTo>
                <a:cubicBezTo>
                  <a:pt x="1751670" y="825501"/>
                  <a:pt x="1780100" y="853931"/>
                  <a:pt x="1780100" y="889001"/>
                </a:cubicBezTo>
                <a:cubicBezTo>
                  <a:pt x="1780100" y="924071"/>
                  <a:pt x="1751670" y="952501"/>
                  <a:pt x="1716600" y="952501"/>
                </a:cubicBezTo>
                <a:cubicBezTo>
                  <a:pt x="1681530" y="952501"/>
                  <a:pt x="1653100" y="924071"/>
                  <a:pt x="1653100" y="889001"/>
                </a:cubicBezTo>
                <a:cubicBezTo>
                  <a:pt x="1653100" y="853931"/>
                  <a:pt x="1681530" y="825501"/>
                  <a:pt x="1716600" y="825501"/>
                </a:cubicBezTo>
                <a:close/>
                <a:moveTo>
                  <a:pt x="65598" y="825501"/>
                </a:moveTo>
                <a:cubicBezTo>
                  <a:pt x="100668" y="825501"/>
                  <a:pt x="129098" y="853931"/>
                  <a:pt x="129098" y="889001"/>
                </a:cubicBezTo>
                <a:cubicBezTo>
                  <a:pt x="129098" y="924071"/>
                  <a:pt x="100668" y="952501"/>
                  <a:pt x="65598" y="952501"/>
                </a:cubicBezTo>
                <a:cubicBezTo>
                  <a:pt x="30528" y="952501"/>
                  <a:pt x="2098" y="924071"/>
                  <a:pt x="2098" y="889001"/>
                </a:cubicBezTo>
                <a:cubicBezTo>
                  <a:pt x="2098" y="853931"/>
                  <a:pt x="30528" y="825501"/>
                  <a:pt x="65598" y="825501"/>
                </a:cubicBezTo>
                <a:close/>
                <a:moveTo>
                  <a:pt x="1697202" y="612433"/>
                </a:moveTo>
                <a:cubicBezTo>
                  <a:pt x="1721712" y="615845"/>
                  <a:pt x="1743000" y="633505"/>
                  <a:pt x="1749807" y="658911"/>
                </a:cubicBezTo>
                <a:cubicBezTo>
                  <a:pt x="1758884" y="692786"/>
                  <a:pt x="1738781" y="727605"/>
                  <a:pt x="1704906" y="736682"/>
                </a:cubicBezTo>
                <a:cubicBezTo>
                  <a:pt x="1671031" y="745759"/>
                  <a:pt x="1636211" y="725656"/>
                  <a:pt x="1627135" y="691781"/>
                </a:cubicBezTo>
                <a:cubicBezTo>
                  <a:pt x="1618058" y="657906"/>
                  <a:pt x="1638161" y="623086"/>
                  <a:pt x="1672036" y="614010"/>
                </a:cubicBezTo>
                <a:cubicBezTo>
                  <a:pt x="1680505" y="611740"/>
                  <a:pt x="1689032" y="611295"/>
                  <a:pt x="1697202" y="612433"/>
                </a:cubicBezTo>
                <a:close/>
                <a:moveTo>
                  <a:pt x="84995" y="612432"/>
                </a:moveTo>
                <a:cubicBezTo>
                  <a:pt x="93165" y="611295"/>
                  <a:pt x="101693" y="611740"/>
                  <a:pt x="110161" y="614009"/>
                </a:cubicBezTo>
                <a:cubicBezTo>
                  <a:pt x="144036" y="623086"/>
                  <a:pt x="164140" y="657906"/>
                  <a:pt x="155063" y="691781"/>
                </a:cubicBezTo>
                <a:cubicBezTo>
                  <a:pt x="145986" y="725656"/>
                  <a:pt x="111166" y="745759"/>
                  <a:pt x="77291" y="736682"/>
                </a:cubicBezTo>
                <a:cubicBezTo>
                  <a:pt x="43416" y="727605"/>
                  <a:pt x="23313" y="692786"/>
                  <a:pt x="32390" y="658911"/>
                </a:cubicBezTo>
                <a:cubicBezTo>
                  <a:pt x="39198" y="633504"/>
                  <a:pt x="60486" y="615845"/>
                  <a:pt x="84995" y="612432"/>
                </a:cubicBezTo>
                <a:close/>
                <a:moveTo>
                  <a:pt x="1598155" y="413221"/>
                </a:moveTo>
                <a:cubicBezTo>
                  <a:pt x="1606340" y="412206"/>
                  <a:pt x="1614590" y="412812"/>
                  <a:pt x="1622439" y="414915"/>
                </a:cubicBezTo>
                <a:cubicBezTo>
                  <a:pt x="1638136" y="419121"/>
                  <a:pt x="1652229" y="429315"/>
                  <a:pt x="1660996" y="444501"/>
                </a:cubicBezTo>
                <a:cubicBezTo>
                  <a:pt x="1678531" y="474872"/>
                  <a:pt x="1668125" y="513708"/>
                  <a:pt x="1637754" y="531243"/>
                </a:cubicBezTo>
                <a:cubicBezTo>
                  <a:pt x="1607382" y="548778"/>
                  <a:pt x="1568546" y="538372"/>
                  <a:pt x="1551011" y="508001"/>
                </a:cubicBezTo>
                <a:cubicBezTo>
                  <a:pt x="1533476" y="477629"/>
                  <a:pt x="1543882" y="438793"/>
                  <a:pt x="1574254" y="421258"/>
                </a:cubicBezTo>
                <a:cubicBezTo>
                  <a:pt x="1581847" y="416875"/>
                  <a:pt x="1589969" y="414237"/>
                  <a:pt x="1598155" y="413221"/>
                </a:cubicBezTo>
                <a:close/>
                <a:moveTo>
                  <a:pt x="184044" y="413221"/>
                </a:moveTo>
                <a:cubicBezTo>
                  <a:pt x="192230" y="414237"/>
                  <a:pt x="200352" y="416874"/>
                  <a:pt x="207944" y="421258"/>
                </a:cubicBezTo>
                <a:cubicBezTo>
                  <a:pt x="238316" y="438793"/>
                  <a:pt x="248722" y="477629"/>
                  <a:pt x="231187" y="508001"/>
                </a:cubicBezTo>
                <a:cubicBezTo>
                  <a:pt x="213652" y="538372"/>
                  <a:pt x="174816" y="548778"/>
                  <a:pt x="144444" y="531243"/>
                </a:cubicBezTo>
                <a:cubicBezTo>
                  <a:pt x="114073" y="513708"/>
                  <a:pt x="103667" y="474872"/>
                  <a:pt x="121202" y="444501"/>
                </a:cubicBezTo>
                <a:cubicBezTo>
                  <a:pt x="134353" y="421722"/>
                  <a:pt x="159486" y="410174"/>
                  <a:pt x="184044" y="413221"/>
                </a:cubicBezTo>
                <a:close/>
                <a:moveTo>
                  <a:pt x="1474816" y="241784"/>
                </a:moveTo>
                <a:cubicBezTo>
                  <a:pt x="1491067" y="241784"/>
                  <a:pt x="1507318" y="247984"/>
                  <a:pt x="1519717" y="260383"/>
                </a:cubicBezTo>
                <a:cubicBezTo>
                  <a:pt x="1544515" y="285181"/>
                  <a:pt x="1544515" y="325387"/>
                  <a:pt x="1519717" y="350185"/>
                </a:cubicBezTo>
                <a:cubicBezTo>
                  <a:pt x="1494919" y="374983"/>
                  <a:pt x="1454713" y="374983"/>
                  <a:pt x="1429915" y="350185"/>
                </a:cubicBezTo>
                <a:cubicBezTo>
                  <a:pt x="1405116" y="325387"/>
                  <a:pt x="1405116" y="285181"/>
                  <a:pt x="1429915" y="260383"/>
                </a:cubicBezTo>
                <a:cubicBezTo>
                  <a:pt x="1442314" y="247984"/>
                  <a:pt x="1458565" y="241784"/>
                  <a:pt x="1474816" y="241784"/>
                </a:cubicBezTo>
                <a:close/>
                <a:moveTo>
                  <a:pt x="307382" y="241784"/>
                </a:moveTo>
                <a:cubicBezTo>
                  <a:pt x="323633" y="241784"/>
                  <a:pt x="339884" y="247984"/>
                  <a:pt x="352283" y="260383"/>
                </a:cubicBezTo>
                <a:cubicBezTo>
                  <a:pt x="377081" y="285181"/>
                  <a:pt x="377081" y="325387"/>
                  <a:pt x="352283" y="350185"/>
                </a:cubicBezTo>
                <a:cubicBezTo>
                  <a:pt x="327485" y="374984"/>
                  <a:pt x="287279" y="374984"/>
                  <a:pt x="262481" y="350185"/>
                </a:cubicBezTo>
                <a:cubicBezTo>
                  <a:pt x="237682" y="325387"/>
                  <a:pt x="237682" y="285181"/>
                  <a:pt x="262481" y="260383"/>
                </a:cubicBezTo>
                <a:cubicBezTo>
                  <a:pt x="274880" y="247984"/>
                  <a:pt x="291131" y="241784"/>
                  <a:pt x="307382" y="241784"/>
                </a:cubicBezTo>
                <a:close/>
                <a:moveTo>
                  <a:pt x="470500" y="111067"/>
                </a:moveTo>
                <a:cubicBezTo>
                  <a:pt x="495057" y="108019"/>
                  <a:pt x="520190" y="119568"/>
                  <a:pt x="533342" y="142346"/>
                </a:cubicBezTo>
                <a:cubicBezTo>
                  <a:pt x="550877" y="172718"/>
                  <a:pt x="540470" y="211554"/>
                  <a:pt x="510099" y="229089"/>
                </a:cubicBezTo>
                <a:cubicBezTo>
                  <a:pt x="479727" y="246624"/>
                  <a:pt x="440891" y="236218"/>
                  <a:pt x="423356" y="205846"/>
                </a:cubicBezTo>
                <a:cubicBezTo>
                  <a:pt x="405821" y="175475"/>
                  <a:pt x="416227" y="136639"/>
                  <a:pt x="446599" y="119104"/>
                </a:cubicBezTo>
                <a:cubicBezTo>
                  <a:pt x="454192" y="114720"/>
                  <a:pt x="462314" y="112082"/>
                  <a:pt x="470500" y="111067"/>
                </a:cubicBezTo>
                <a:close/>
                <a:moveTo>
                  <a:pt x="1311699" y="111066"/>
                </a:moveTo>
                <a:cubicBezTo>
                  <a:pt x="1319885" y="112082"/>
                  <a:pt x="1328007" y="114720"/>
                  <a:pt x="1335600" y="119103"/>
                </a:cubicBezTo>
                <a:cubicBezTo>
                  <a:pt x="1365971" y="136638"/>
                  <a:pt x="1376377" y="175474"/>
                  <a:pt x="1358842" y="205846"/>
                </a:cubicBezTo>
                <a:cubicBezTo>
                  <a:pt x="1341307" y="236217"/>
                  <a:pt x="1302471" y="246623"/>
                  <a:pt x="1272100" y="229088"/>
                </a:cubicBezTo>
                <a:cubicBezTo>
                  <a:pt x="1241728" y="211553"/>
                  <a:pt x="1231322" y="172717"/>
                  <a:pt x="1248857" y="142346"/>
                </a:cubicBezTo>
                <a:cubicBezTo>
                  <a:pt x="1257625" y="127160"/>
                  <a:pt x="1271718" y="116966"/>
                  <a:pt x="1287415" y="112760"/>
                </a:cubicBezTo>
                <a:cubicBezTo>
                  <a:pt x="1295264" y="110657"/>
                  <a:pt x="1303513" y="110051"/>
                  <a:pt x="1311699" y="111066"/>
                </a:cubicBezTo>
                <a:close/>
                <a:moveTo>
                  <a:pt x="1096024" y="28716"/>
                </a:moveTo>
                <a:cubicBezTo>
                  <a:pt x="1104193" y="27578"/>
                  <a:pt x="1112721" y="28023"/>
                  <a:pt x="1121190" y="30293"/>
                </a:cubicBezTo>
                <a:cubicBezTo>
                  <a:pt x="1155065" y="39369"/>
                  <a:pt x="1175168" y="74189"/>
                  <a:pt x="1166091" y="108064"/>
                </a:cubicBezTo>
                <a:cubicBezTo>
                  <a:pt x="1157014" y="141939"/>
                  <a:pt x="1122195" y="162042"/>
                  <a:pt x="1088320" y="152965"/>
                </a:cubicBezTo>
                <a:cubicBezTo>
                  <a:pt x="1054445" y="143888"/>
                  <a:pt x="1034342" y="109069"/>
                  <a:pt x="1043419" y="75194"/>
                </a:cubicBezTo>
                <a:cubicBezTo>
                  <a:pt x="1050226" y="49788"/>
                  <a:pt x="1071514" y="32128"/>
                  <a:pt x="1096024" y="28716"/>
                </a:cubicBezTo>
                <a:close/>
                <a:moveTo>
                  <a:pt x="686175" y="28716"/>
                </a:moveTo>
                <a:cubicBezTo>
                  <a:pt x="710685" y="32128"/>
                  <a:pt x="731973" y="49788"/>
                  <a:pt x="738780" y="75194"/>
                </a:cubicBezTo>
                <a:cubicBezTo>
                  <a:pt x="747857" y="109069"/>
                  <a:pt x="727754" y="143888"/>
                  <a:pt x="693879" y="152965"/>
                </a:cubicBezTo>
                <a:cubicBezTo>
                  <a:pt x="660004" y="162042"/>
                  <a:pt x="625184" y="141939"/>
                  <a:pt x="616108" y="108064"/>
                </a:cubicBezTo>
                <a:cubicBezTo>
                  <a:pt x="607031" y="74189"/>
                  <a:pt x="627134" y="39369"/>
                  <a:pt x="661009" y="30293"/>
                </a:cubicBezTo>
                <a:cubicBezTo>
                  <a:pt x="669478" y="28023"/>
                  <a:pt x="678005" y="27578"/>
                  <a:pt x="686175" y="28716"/>
                </a:cubicBezTo>
                <a:close/>
                <a:moveTo>
                  <a:pt x="891100" y="0"/>
                </a:moveTo>
                <a:cubicBezTo>
                  <a:pt x="926170" y="0"/>
                  <a:pt x="954600" y="28430"/>
                  <a:pt x="954600" y="63500"/>
                </a:cubicBezTo>
                <a:cubicBezTo>
                  <a:pt x="954600" y="98570"/>
                  <a:pt x="926170" y="127000"/>
                  <a:pt x="891100" y="127000"/>
                </a:cubicBezTo>
                <a:cubicBezTo>
                  <a:pt x="856030" y="127000"/>
                  <a:pt x="827600" y="98570"/>
                  <a:pt x="827600" y="63500"/>
                </a:cubicBezTo>
                <a:cubicBezTo>
                  <a:pt x="827600" y="28430"/>
                  <a:pt x="856030" y="0"/>
                  <a:pt x="891100" y="0"/>
                </a:cubicBezTo>
                <a:close/>
              </a:path>
            </a:pathLst>
          </a:cu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366566" y="1908631"/>
            <a:ext cx="1365250" cy="1438274"/>
            <a:chOff x="8366566" y="2221368"/>
            <a:chExt cx="1365250" cy="1438274"/>
          </a:xfrm>
        </p:grpSpPr>
        <p:sp>
          <p:nvSpPr>
            <p:cNvPr id="48" name="MH_Other_6"/>
            <p:cNvSpPr/>
            <p:nvPr>
              <p:custDataLst>
                <p:tags r:id="rId10"/>
              </p:custDataLst>
            </p:nvPr>
          </p:nvSpPr>
          <p:spPr>
            <a:xfrm>
              <a:off x="8366566" y="3094492"/>
              <a:ext cx="1365250" cy="565150"/>
            </a:xfrm>
            <a:custGeom>
              <a:avLst/>
              <a:gdLst>
                <a:gd name="connsiteX0" fmla="*/ 0 w 1365921"/>
                <a:gd name="connsiteY0" fmla="*/ 0 h 566527"/>
                <a:gd name="connsiteX1" fmla="*/ 1365921 w 1365921"/>
                <a:gd name="connsiteY1" fmla="*/ 0 h 566527"/>
                <a:gd name="connsiteX2" fmla="*/ 1364834 w 1365921"/>
                <a:gd name="connsiteY2" fmla="*/ 10784 h 566527"/>
                <a:gd name="connsiteX3" fmla="*/ 682960 w 1365921"/>
                <a:gd name="connsiteY3" fmla="*/ 566527 h 566527"/>
                <a:gd name="connsiteX4" fmla="*/ 1087 w 1365921"/>
                <a:gd name="connsiteY4" fmla="*/ 10784 h 5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921" h="566527">
                  <a:moveTo>
                    <a:pt x="0" y="0"/>
                  </a:moveTo>
                  <a:lnTo>
                    <a:pt x="1365921" y="0"/>
                  </a:lnTo>
                  <a:lnTo>
                    <a:pt x="1364834" y="10784"/>
                  </a:lnTo>
                  <a:cubicBezTo>
                    <a:pt x="1299933" y="327946"/>
                    <a:pt x="1019308" y="566527"/>
                    <a:pt x="682960" y="566527"/>
                  </a:cubicBezTo>
                  <a:cubicBezTo>
                    <a:pt x="346612" y="566527"/>
                    <a:pt x="65987" y="327946"/>
                    <a:pt x="1087" y="1078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10800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  <a:cs typeface="+mn-cs"/>
                </a:rPr>
                <a:t>C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MH_SubTitle_3"/>
            <p:cNvSpPr/>
            <p:nvPr>
              <p:custDataLst>
                <p:tags r:id="rId11"/>
              </p:custDataLst>
            </p:nvPr>
          </p:nvSpPr>
          <p:spPr>
            <a:xfrm>
              <a:off x="8420542" y="2221368"/>
              <a:ext cx="1255713" cy="873125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9DD9">
                      <a:lumMod val="75000"/>
                    </a:srgbClr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rPr>
                <a:t>添加内容</a:t>
              </a:r>
            </a:p>
          </p:txBody>
        </p:sp>
      </p:grpSp>
      <p:sp>
        <p:nvSpPr>
          <p:cNvPr id="50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1867" y="4428105"/>
            <a:ext cx="262353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1" name="MH_SubTitle_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42328" y="3858057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</a:p>
        </p:txBody>
      </p:sp>
      <p:sp>
        <p:nvSpPr>
          <p:cNvPr id="52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44038" y="4428105"/>
            <a:ext cx="262353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3" name="MH_SubTitle_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64499" y="3858057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</a:p>
        </p:txBody>
      </p:sp>
      <p:sp>
        <p:nvSpPr>
          <p:cNvPr id="54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66209" y="4428105"/>
            <a:ext cx="262353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5" name="MH_SubTitle_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86670" y="3858057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">
        <p14:vortex dir="r"/>
      </p:transition>
    </mc:Choice>
    <mc:Fallback xmlns="">
      <p:transition spd="slow" advTm="6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46" grpId="0" animBg="1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2B6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14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椭圆 2"/>
          <p:cNvSpPr/>
          <p:nvPr/>
        </p:nvSpPr>
        <p:spPr>
          <a:xfrm rot="3786125">
            <a:off x="5197179" y="-44712"/>
            <a:ext cx="3751183" cy="5553658"/>
          </a:xfrm>
          <a:custGeom>
            <a:avLst/>
            <a:gdLst/>
            <a:ahLst/>
            <a:cxnLst/>
            <a:rect l="l" t="t" r="r" b="b"/>
            <a:pathLst>
              <a:path w="3625081" h="2962175">
                <a:moveTo>
                  <a:pt x="2340260" y="0"/>
                </a:moveTo>
                <a:cubicBezTo>
                  <a:pt x="2815384" y="0"/>
                  <a:pt x="3257437" y="141587"/>
                  <a:pt x="3625081" y="386574"/>
                </a:cubicBezTo>
                <a:cubicBezTo>
                  <a:pt x="2706129" y="691235"/>
                  <a:pt x="2022466" y="1707781"/>
                  <a:pt x="1980164" y="2931304"/>
                </a:cubicBezTo>
                <a:cubicBezTo>
                  <a:pt x="1785704" y="2338526"/>
                  <a:pt x="1436457" y="1944216"/>
                  <a:pt x="1038245" y="1944216"/>
                </a:cubicBezTo>
                <a:cubicBezTo>
                  <a:pt x="633157" y="1944216"/>
                  <a:pt x="278738" y="2352263"/>
                  <a:pt x="86185" y="2962175"/>
                </a:cubicBezTo>
                <a:cubicBezTo>
                  <a:pt x="29150" y="2764615"/>
                  <a:pt x="0" y="2555842"/>
                  <a:pt x="0" y="2340260"/>
                </a:cubicBezTo>
                <a:cubicBezTo>
                  <a:pt x="0" y="1047770"/>
                  <a:pt x="1047770" y="0"/>
                  <a:pt x="2340260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2"/>
          <p:cNvSpPr/>
          <p:nvPr/>
        </p:nvSpPr>
        <p:spPr>
          <a:xfrm rot="3786125" flipH="1" flipV="1">
            <a:off x="3243638" y="1966961"/>
            <a:ext cx="3751183" cy="5553658"/>
          </a:xfrm>
          <a:custGeom>
            <a:avLst/>
            <a:gdLst/>
            <a:ahLst/>
            <a:cxnLst/>
            <a:rect l="l" t="t" r="r" b="b"/>
            <a:pathLst>
              <a:path w="3625081" h="2962175">
                <a:moveTo>
                  <a:pt x="2340260" y="0"/>
                </a:moveTo>
                <a:cubicBezTo>
                  <a:pt x="2815384" y="0"/>
                  <a:pt x="3257437" y="141587"/>
                  <a:pt x="3625081" y="386574"/>
                </a:cubicBezTo>
                <a:cubicBezTo>
                  <a:pt x="2706129" y="691235"/>
                  <a:pt x="2022466" y="1707781"/>
                  <a:pt x="1980164" y="2931304"/>
                </a:cubicBezTo>
                <a:cubicBezTo>
                  <a:pt x="1785704" y="2338526"/>
                  <a:pt x="1436457" y="1944216"/>
                  <a:pt x="1038245" y="1944216"/>
                </a:cubicBezTo>
                <a:cubicBezTo>
                  <a:pt x="633157" y="1944216"/>
                  <a:pt x="278738" y="2352263"/>
                  <a:pt x="86185" y="2962175"/>
                </a:cubicBezTo>
                <a:cubicBezTo>
                  <a:pt x="29150" y="2764615"/>
                  <a:pt x="0" y="2555842"/>
                  <a:pt x="0" y="2340260"/>
                </a:cubicBezTo>
                <a:cubicBezTo>
                  <a:pt x="0" y="1047770"/>
                  <a:pt x="1047770" y="0"/>
                  <a:pt x="2340260" y="0"/>
                </a:cubicBezTo>
                <a:close/>
              </a:path>
            </a:pathLst>
          </a:custGeom>
          <a:solidFill>
            <a:srgbClr val="009D8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747833" y="2328744"/>
            <a:ext cx="1602395" cy="1602395"/>
          </a:xfrm>
          <a:prstGeom prst="ellipse">
            <a:avLst/>
          </a:prstGeom>
          <a:solidFill>
            <a:srgbClr val="2B6B6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841772" y="3564427"/>
            <a:ext cx="1602395" cy="16023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267525" y="3990180"/>
            <a:ext cx="750888" cy="750888"/>
            <a:chOff x="2384425" y="3744913"/>
            <a:chExt cx="750888" cy="750888"/>
          </a:xfrm>
          <a:solidFill>
            <a:schemeClr val="bg1"/>
          </a:solidFill>
        </p:grpSpPr>
        <p:sp>
          <p:nvSpPr>
            <p:cNvPr id="12" name="Freeform 33"/>
            <p:cNvSpPr/>
            <p:nvPr/>
          </p:nvSpPr>
          <p:spPr bwMode="auto">
            <a:xfrm>
              <a:off x="2384425" y="3744913"/>
              <a:ext cx="241300" cy="239713"/>
            </a:xfrm>
            <a:custGeom>
              <a:avLst/>
              <a:gdLst>
                <a:gd name="T0" fmla="*/ 64 w 64"/>
                <a:gd name="T1" fmla="*/ 0 h 64"/>
                <a:gd name="T2" fmla="*/ 40 w 64"/>
                <a:gd name="T3" fmla="*/ 0 h 64"/>
                <a:gd name="T4" fmla="*/ 0 w 64"/>
                <a:gd name="T5" fmla="*/ 40 h 64"/>
                <a:gd name="T6" fmla="*/ 0 w 64"/>
                <a:gd name="T7" fmla="*/ 64 h 64"/>
                <a:gd name="T8" fmla="*/ 12 w 64"/>
                <a:gd name="T9" fmla="*/ 64 h 64"/>
                <a:gd name="T10" fmla="*/ 64 w 64"/>
                <a:gd name="T11" fmla="*/ 11 h 64"/>
                <a:gd name="T12" fmla="*/ 64 w 64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64" y="11"/>
                    <a:pt x="64" y="11"/>
                    <a:pt x="64" y="11"/>
                  </a:cubicBez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34"/>
            <p:cNvSpPr/>
            <p:nvPr/>
          </p:nvSpPr>
          <p:spPr bwMode="auto">
            <a:xfrm>
              <a:off x="2898775" y="3744913"/>
              <a:ext cx="236538" cy="239713"/>
            </a:xfrm>
            <a:custGeom>
              <a:avLst/>
              <a:gdLst>
                <a:gd name="T0" fmla="*/ 23 w 63"/>
                <a:gd name="T1" fmla="*/ 0 h 64"/>
                <a:gd name="T2" fmla="*/ 0 w 63"/>
                <a:gd name="T3" fmla="*/ 0 h 64"/>
                <a:gd name="T4" fmla="*/ 0 w 63"/>
                <a:gd name="T5" fmla="*/ 11 h 64"/>
                <a:gd name="T6" fmla="*/ 52 w 63"/>
                <a:gd name="T7" fmla="*/ 64 h 64"/>
                <a:gd name="T8" fmla="*/ 63 w 63"/>
                <a:gd name="T9" fmla="*/ 64 h 64"/>
                <a:gd name="T10" fmla="*/ 63 w 63"/>
                <a:gd name="T11" fmla="*/ 40 h 64"/>
                <a:gd name="T12" fmla="*/ 23 w 63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4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18"/>
                    <a:pt x="45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35"/>
            <p:cNvSpPr>
              <a:spLocks noEditPoints="1"/>
            </p:cNvSpPr>
            <p:nvPr/>
          </p:nvSpPr>
          <p:spPr bwMode="auto">
            <a:xfrm>
              <a:off x="2430463" y="3835401"/>
              <a:ext cx="660400" cy="660400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22 w 176"/>
                <a:gd name="T5" fmla="*/ 146 h 176"/>
                <a:gd name="T6" fmla="*/ 1 w 176"/>
                <a:gd name="T7" fmla="*/ 171 h 176"/>
                <a:gd name="T8" fmla="*/ 7 w 176"/>
                <a:gd name="T9" fmla="*/ 176 h 176"/>
                <a:gd name="T10" fmla="*/ 27 w 176"/>
                <a:gd name="T11" fmla="*/ 151 h 176"/>
                <a:gd name="T12" fmla="*/ 88 w 176"/>
                <a:gd name="T13" fmla="*/ 176 h 176"/>
                <a:gd name="T14" fmla="*/ 149 w 176"/>
                <a:gd name="T15" fmla="*/ 151 h 176"/>
                <a:gd name="T16" fmla="*/ 169 w 176"/>
                <a:gd name="T17" fmla="*/ 176 h 176"/>
                <a:gd name="T18" fmla="*/ 175 w 176"/>
                <a:gd name="T19" fmla="*/ 171 h 176"/>
                <a:gd name="T20" fmla="*/ 155 w 176"/>
                <a:gd name="T21" fmla="*/ 145 h 176"/>
                <a:gd name="T22" fmla="*/ 176 w 176"/>
                <a:gd name="T23" fmla="*/ 88 h 176"/>
                <a:gd name="T24" fmla="*/ 88 w 176"/>
                <a:gd name="T25" fmla="*/ 0 h 176"/>
                <a:gd name="T26" fmla="*/ 92 w 176"/>
                <a:gd name="T27" fmla="*/ 96 h 176"/>
                <a:gd name="T28" fmla="*/ 40 w 176"/>
                <a:gd name="T29" fmla="*/ 96 h 176"/>
                <a:gd name="T30" fmla="*/ 40 w 176"/>
                <a:gd name="T31" fmla="*/ 88 h 176"/>
                <a:gd name="T32" fmla="*/ 84 w 176"/>
                <a:gd name="T33" fmla="*/ 88 h 176"/>
                <a:gd name="T34" fmla="*/ 84 w 176"/>
                <a:gd name="T35" fmla="*/ 24 h 176"/>
                <a:gd name="T36" fmla="*/ 92 w 176"/>
                <a:gd name="T37" fmla="*/ 24 h 176"/>
                <a:gd name="T38" fmla="*/ 92 w 176"/>
                <a:gd name="T39" fmla="*/ 9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40" y="0"/>
                    <a:pt x="0" y="39"/>
                    <a:pt x="0" y="88"/>
                  </a:cubicBezTo>
                  <a:cubicBezTo>
                    <a:pt x="0" y="110"/>
                    <a:pt x="8" y="130"/>
                    <a:pt x="22" y="146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43" y="167"/>
                    <a:pt x="65" y="176"/>
                    <a:pt x="88" y="176"/>
                  </a:cubicBezTo>
                  <a:cubicBezTo>
                    <a:pt x="112" y="176"/>
                    <a:pt x="134" y="167"/>
                    <a:pt x="149" y="151"/>
                  </a:cubicBezTo>
                  <a:cubicBezTo>
                    <a:pt x="169" y="176"/>
                    <a:pt x="169" y="176"/>
                    <a:pt x="169" y="176"/>
                  </a:cubicBezTo>
                  <a:cubicBezTo>
                    <a:pt x="175" y="171"/>
                    <a:pt x="175" y="171"/>
                    <a:pt x="175" y="171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68" y="130"/>
                    <a:pt x="176" y="110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92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92" y="24"/>
                    <a:pt x="92" y="24"/>
                    <a:pt x="92" y="24"/>
                  </a:cubicBezTo>
                  <a:lnTo>
                    <a:pt x="92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Freeform 37"/>
          <p:cNvSpPr>
            <a:spLocks noEditPoints="1"/>
          </p:cNvSpPr>
          <p:nvPr/>
        </p:nvSpPr>
        <p:spPr bwMode="auto">
          <a:xfrm>
            <a:off x="4173586" y="2753704"/>
            <a:ext cx="750888" cy="752475"/>
          </a:xfrm>
          <a:custGeom>
            <a:avLst/>
            <a:gdLst>
              <a:gd name="T0" fmla="*/ 100 w 200"/>
              <a:gd name="T1" fmla="*/ 0 h 200"/>
              <a:gd name="T2" fmla="*/ 0 w 200"/>
              <a:gd name="T3" fmla="*/ 100 h 200"/>
              <a:gd name="T4" fmla="*/ 100 w 200"/>
              <a:gd name="T5" fmla="*/ 200 h 200"/>
              <a:gd name="T6" fmla="*/ 200 w 200"/>
              <a:gd name="T7" fmla="*/ 100 h 200"/>
              <a:gd name="T8" fmla="*/ 100 w 200"/>
              <a:gd name="T9" fmla="*/ 0 h 200"/>
              <a:gd name="T10" fmla="*/ 54 w 200"/>
              <a:gd name="T11" fmla="*/ 53 h 200"/>
              <a:gd name="T12" fmla="*/ 59 w 200"/>
              <a:gd name="T13" fmla="*/ 53 h 200"/>
              <a:gd name="T14" fmla="*/ 107 w 200"/>
              <a:gd name="T15" fmla="*/ 90 h 200"/>
              <a:gd name="T16" fmla="*/ 108 w 200"/>
              <a:gd name="T17" fmla="*/ 91 h 200"/>
              <a:gd name="T18" fmla="*/ 112 w 200"/>
              <a:gd name="T19" fmla="*/ 100 h 200"/>
              <a:gd name="T20" fmla="*/ 100 w 200"/>
              <a:gd name="T21" fmla="*/ 112 h 200"/>
              <a:gd name="T22" fmla="*/ 91 w 200"/>
              <a:gd name="T23" fmla="*/ 107 h 200"/>
              <a:gd name="T24" fmla="*/ 91 w 200"/>
              <a:gd name="T25" fmla="*/ 107 h 200"/>
              <a:gd name="T26" fmla="*/ 53 w 200"/>
              <a:gd name="T27" fmla="*/ 59 h 200"/>
              <a:gd name="T28" fmla="*/ 54 w 200"/>
              <a:gd name="T29" fmla="*/ 53 h 200"/>
              <a:gd name="T30" fmla="*/ 100 w 200"/>
              <a:gd name="T31" fmla="*/ 192 h 200"/>
              <a:gd name="T32" fmla="*/ 8 w 200"/>
              <a:gd name="T33" fmla="*/ 100 h 200"/>
              <a:gd name="T34" fmla="*/ 35 w 200"/>
              <a:gd name="T35" fmla="*/ 35 h 200"/>
              <a:gd name="T36" fmla="*/ 41 w 200"/>
              <a:gd name="T37" fmla="*/ 40 h 200"/>
              <a:gd name="T38" fmla="*/ 16 w 200"/>
              <a:gd name="T39" fmla="*/ 100 h 200"/>
              <a:gd name="T40" fmla="*/ 100 w 200"/>
              <a:gd name="T41" fmla="*/ 184 h 200"/>
              <a:gd name="T42" fmla="*/ 184 w 200"/>
              <a:gd name="T43" fmla="*/ 100 h 200"/>
              <a:gd name="T44" fmla="*/ 104 w 200"/>
              <a:gd name="T45" fmla="*/ 16 h 200"/>
              <a:gd name="T46" fmla="*/ 104 w 200"/>
              <a:gd name="T47" fmla="*/ 48 h 200"/>
              <a:gd name="T48" fmla="*/ 96 w 200"/>
              <a:gd name="T49" fmla="*/ 48 h 200"/>
              <a:gd name="T50" fmla="*/ 96 w 200"/>
              <a:gd name="T51" fmla="*/ 16 h 200"/>
              <a:gd name="T52" fmla="*/ 96 w 200"/>
              <a:gd name="T53" fmla="*/ 12 h 200"/>
              <a:gd name="T54" fmla="*/ 96 w 200"/>
              <a:gd name="T55" fmla="*/ 8 h 200"/>
              <a:gd name="T56" fmla="*/ 100 w 200"/>
              <a:gd name="T57" fmla="*/ 8 h 200"/>
              <a:gd name="T58" fmla="*/ 192 w 200"/>
              <a:gd name="T59" fmla="*/ 100 h 200"/>
              <a:gd name="T60" fmla="*/ 100 w 200"/>
              <a:gd name="T61" fmla="*/ 19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20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6" y="200"/>
                  <a:pt x="200" y="155"/>
                  <a:pt x="200" y="100"/>
                </a:cubicBezTo>
                <a:cubicBezTo>
                  <a:pt x="200" y="45"/>
                  <a:pt x="156" y="0"/>
                  <a:pt x="100" y="0"/>
                </a:cubicBezTo>
                <a:close/>
                <a:moveTo>
                  <a:pt x="54" y="53"/>
                </a:moveTo>
                <a:cubicBezTo>
                  <a:pt x="55" y="52"/>
                  <a:pt x="58" y="52"/>
                  <a:pt x="59" y="53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90"/>
                  <a:pt x="108" y="91"/>
                  <a:pt x="108" y="91"/>
                </a:cubicBezTo>
                <a:cubicBezTo>
                  <a:pt x="111" y="93"/>
                  <a:pt x="112" y="96"/>
                  <a:pt x="112" y="100"/>
                </a:cubicBezTo>
                <a:cubicBezTo>
                  <a:pt x="112" y="107"/>
                  <a:pt x="107" y="112"/>
                  <a:pt x="100" y="112"/>
                </a:cubicBezTo>
                <a:cubicBezTo>
                  <a:pt x="97" y="112"/>
                  <a:pt x="93" y="110"/>
                  <a:pt x="91" y="107"/>
                </a:cubicBezTo>
                <a:cubicBezTo>
                  <a:pt x="91" y="107"/>
                  <a:pt x="91" y="107"/>
                  <a:pt x="91" y="107"/>
                </a:cubicBezTo>
                <a:cubicBezTo>
                  <a:pt x="53" y="59"/>
                  <a:pt x="53" y="59"/>
                  <a:pt x="53" y="59"/>
                </a:cubicBezTo>
                <a:cubicBezTo>
                  <a:pt x="52" y="57"/>
                  <a:pt x="52" y="54"/>
                  <a:pt x="54" y="53"/>
                </a:cubicBezTo>
                <a:close/>
                <a:moveTo>
                  <a:pt x="100" y="192"/>
                </a:moveTo>
                <a:cubicBezTo>
                  <a:pt x="50" y="192"/>
                  <a:pt x="8" y="151"/>
                  <a:pt x="8" y="100"/>
                </a:cubicBezTo>
                <a:cubicBezTo>
                  <a:pt x="8" y="74"/>
                  <a:pt x="19" y="51"/>
                  <a:pt x="35" y="35"/>
                </a:cubicBezTo>
                <a:cubicBezTo>
                  <a:pt x="41" y="40"/>
                  <a:pt x="41" y="40"/>
                  <a:pt x="41" y="40"/>
                </a:cubicBezTo>
                <a:cubicBezTo>
                  <a:pt x="26" y="56"/>
                  <a:pt x="16" y="77"/>
                  <a:pt x="16" y="100"/>
                </a:cubicBezTo>
                <a:cubicBezTo>
                  <a:pt x="16" y="146"/>
                  <a:pt x="54" y="184"/>
                  <a:pt x="100" y="184"/>
                </a:cubicBezTo>
                <a:cubicBezTo>
                  <a:pt x="147" y="184"/>
                  <a:pt x="184" y="146"/>
                  <a:pt x="184" y="100"/>
                </a:cubicBezTo>
                <a:cubicBezTo>
                  <a:pt x="184" y="55"/>
                  <a:pt x="149" y="18"/>
                  <a:pt x="104" y="16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8"/>
                  <a:pt x="96" y="8"/>
                  <a:pt x="96" y="8"/>
                </a:cubicBezTo>
                <a:cubicBezTo>
                  <a:pt x="98" y="8"/>
                  <a:pt x="99" y="8"/>
                  <a:pt x="100" y="8"/>
                </a:cubicBezTo>
                <a:cubicBezTo>
                  <a:pt x="151" y="8"/>
                  <a:pt x="192" y="49"/>
                  <a:pt x="192" y="100"/>
                </a:cubicBezTo>
                <a:cubicBezTo>
                  <a:pt x="192" y="151"/>
                  <a:pt x="151" y="192"/>
                  <a:pt x="100" y="1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286464" y="2054480"/>
            <a:ext cx="3238809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61516" y="1642585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017028" y="5109406"/>
            <a:ext cx="3238809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92080" y="4697511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3">
        <p14:vortex dir="r"/>
      </p:transition>
    </mc:Choice>
    <mc:Fallback xmlns="">
      <p:transition spd="slow" advTm="6883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4000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5" grpId="0" animBg="1"/>
          <p:bldP spid="16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5" grpId="0" animBg="1"/>
          <p:bldP spid="16" grpId="0"/>
          <p:bldP spid="17" grpId="0"/>
          <p:bldP spid="18" grpId="0"/>
          <p:bldP spid="1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721811" y="2199288"/>
            <a:ext cx="1795040" cy="522409"/>
            <a:chOff x="1635590" y="1851670"/>
            <a:chExt cx="1346455" cy="391716"/>
          </a:xfrm>
        </p:grpSpPr>
        <p:sp>
          <p:nvSpPr>
            <p:cNvPr id="31" name="AutoShape 6"/>
            <p:cNvSpPr/>
            <p:nvPr/>
          </p:nvSpPr>
          <p:spPr bwMode="auto">
            <a:xfrm rot="10800000">
              <a:off x="1635590" y="1851670"/>
              <a:ext cx="1346455" cy="3917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28" y="0"/>
                  </a:moveTo>
                  <a:lnTo>
                    <a:pt x="9484" y="5324"/>
                  </a:lnTo>
                  <a:lnTo>
                    <a:pt x="1328" y="5324"/>
                  </a:lnTo>
                  <a:cubicBezTo>
                    <a:pt x="594" y="5324"/>
                    <a:pt x="0" y="7674"/>
                    <a:pt x="0" y="10574"/>
                  </a:cubicBezTo>
                  <a:lnTo>
                    <a:pt x="0" y="16349"/>
                  </a:lnTo>
                  <a:cubicBezTo>
                    <a:pt x="0" y="19249"/>
                    <a:pt x="594" y="21600"/>
                    <a:pt x="1328" y="21600"/>
                  </a:cubicBezTo>
                  <a:lnTo>
                    <a:pt x="20271" y="21600"/>
                  </a:lnTo>
                  <a:cubicBezTo>
                    <a:pt x="21005" y="21600"/>
                    <a:pt x="21600" y="19249"/>
                    <a:pt x="21600" y="16349"/>
                  </a:cubicBezTo>
                  <a:lnTo>
                    <a:pt x="21600" y="10574"/>
                  </a:lnTo>
                  <a:cubicBezTo>
                    <a:pt x="21600" y="7674"/>
                    <a:pt x="21005" y="5324"/>
                    <a:pt x="20271" y="5324"/>
                  </a:cubicBezTo>
                  <a:lnTo>
                    <a:pt x="11970" y="5324"/>
                  </a:lnTo>
                  <a:lnTo>
                    <a:pt x="10728" y="0"/>
                  </a:lnTo>
                  <a:close/>
                </a:path>
              </a:pathLst>
            </a:custGeom>
            <a:solidFill>
              <a:srgbClr val="009D85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EFEFE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endParaRPr>
            </a:p>
          </p:txBody>
        </p:sp>
        <p:sp>
          <p:nvSpPr>
            <p:cNvPr id="32" name="AutoShape 7"/>
            <p:cNvSpPr/>
            <p:nvPr/>
          </p:nvSpPr>
          <p:spPr bwMode="auto">
            <a:xfrm>
              <a:off x="1945347" y="1924000"/>
              <a:ext cx="806864" cy="1333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1pPr>
              <a:lvl2pPr marL="742950" indent="-28575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2pPr>
              <a:lvl3pPr marL="11430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3pPr>
              <a:lvl4pPr marL="16002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4pPr>
              <a:lvl5pPr marL="20574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5pPr>
              <a:lvl6pPr marL="25146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6pPr>
              <a:lvl7pPr marL="29718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7pPr>
              <a:lvl8pPr marL="34290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8pPr>
              <a:lvl9pPr marL="38862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9pPr>
            </a:lstStyle>
            <a:p>
              <a:pPr marL="0" marR="0" lvl="0" indent="0" defTabSz="6477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Lato" panose="020F0502020204030203" charset="0"/>
                </a:rPr>
                <a:t>添加标题</a:t>
              </a:r>
            </a:p>
          </p:txBody>
        </p:sp>
      </p:grpSp>
      <p:sp>
        <p:nvSpPr>
          <p:cNvPr id="33" name="AutoShape 9"/>
          <p:cNvSpPr/>
          <p:nvPr/>
        </p:nvSpPr>
        <p:spPr bwMode="auto">
          <a:xfrm>
            <a:off x="1721811" y="4237349"/>
            <a:ext cx="1871030" cy="980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1" y="0"/>
                </a:moveTo>
                <a:cubicBezTo>
                  <a:pt x="4836" y="0"/>
                  <a:pt x="0" y="403"/>
                  <a:pt x="0" y="918"/>
                </a:cubicBezTo>
                <a:cubicBezTo>
                  <a:pt x="0" y="1388"/>
                  <a:pt x="4238" y="1744"/>
                  <a:pt x="9488" y="1807"/>
                </a:cubicBezTo>
                <a:lnTo>
                  <a:pt x="10595" y="21599"/>
                </a:lnTo>
                <a:lnTo>
                  <a:pt x="11702" y="1837"/>
                </a:lnTo>
                <a:cubicBezTo>
                  <a:pt x="17177" y="1791"/>
                  <a:pt x="21600" y="1402"/>
                  <a:pt x="21600" y="918"/>
                </a:cubicBezTo>
                <a:cubicBezTo>
                  <a:pt x="21600" y="403"/>
                  <a:pt x="16765" y="0"/>
                  <a:pt x="10801" y="0"/>
                </a:cubicBezTo>
                <a:close/>
              </a:path>
            </a:pathLst>
          </a:custGeom>
          <a:solidFill>
            <a:srgbClr val="FF114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2800" b="0" i="0" u="none" strike="noStrike" kern="0" cap="none" spc="0" normalizeH="0" baseline="0" noProof="0">
              <a:ln>
                <a:noFill/>
              </a:ln>
              <a:solidFill>
                <a:srgbClr val="EFEFE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MS PGothic" panose="020B0600070205080204" pitchFamily="34" charset="-128"/>
              <a:cs typeface="Gill Sans" charset="0"/>
              <a:sym typeface="Gill Sans" charset="0"/>
            </a:endParaRPr>
          </a:p>
        </p:txBody>
      </p:sp>
      <p:sp>
        <p:nvSpPr>
          <p:cNvPr id="34" name="AutoShape 14"/>
          <p:cNvSpPr/>
          <p:nvPr/>
        </p:nvSpPr>
        <p:spPr bwMode="auto">
          <a:xfrm>
            <a:off x="4100371" y="4237349"/>
            <a:ext cx="1904956" cy="1452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1" y="0"/>
                </a:moveTo>
                <a:cubicBezTo>
                  <a:pt x="4836" y="0"/>
                  <a:pt x="0" y="403"/>
                  <a:pt x="0" y="918"/>
                </a:cubicBezTo>
                <a:cubicBezTo>
                  <a:pt x="0" y="1388"/>
                  <a:pt x="4238" y="1744"/>
                  <a:pt x="9488" y="1807"/>
                </a:cubicBezTo>
                <a:lnTo>
                  <a:pt x="10595" y="21599"/>
                </a:lnTo>
                <a:lnTo>
                  <a:pt x="11702" y="1837"/>
                </a:lnTo>
                <a:cubicBezTo>
                  <a:pt x="17177" y="1791"/>
                  <a:pt x="21600" y="1402"/>
                  <a:pt x="21600" y="918"/>
                </a:cubicBezTo>
                <a:cubicBezTo>
                  <a:pt x="21600" y="403"/>
                  <a:pt x="16765" y="0"/>
                  <a:pt x="10801" y="0"/>
                </a:cubicBezTo>
                <a:close/>
              </a:path>
            </a:pathLst>
          </a:custGeom>
          <a:solidFill>
            <a:srgbClr val="FF114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2800" b="0" i="0" u="none" strike="noStrike" kern="0" cap="none" spc="0" normalizeH="0" baseline="0" noProof="0">
              <a:ln>
                <a:noFill/>
              </a:ln>
              <a:solidFill>
                <a:srgbClr val="EFEFE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MS PGothic" panose="020B0600070205080204" pitchFamily="34" charset="-128"/>
              <a:cs typeface="Gill Sans" charset="0"/>
              <a:sym typeface="Gill Sans" charset="0"/>
            </a:endParaRPr>
          </a:p>
        </p:txBody>
      </p:sp>
      <p:sp>
        <p:nvSpPr>
          <p:cNvPr id="35" name="AutoShape 19"/>
          <p:cNvSpPr/>
          <p:nvPr/>
        </p:nvSpPr>
        <p:spPr bwMode="auto">
          <a:xfrm>
            <a:off x="6537223" y="4237349"/>
            <a:ext cx="1845558" cy="1452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1" y="0"/>
                </a:moveTo>
                <a:cubicBezTo>
                  <a:pt x="4836" y="0"/>
                  <a:pt x="0" y="403"/>
                  <a:pt x="0" y="918"/>
                </a:cubicBezTo>
                <a:cubicBezTo>
                  <a:pt x="0" y="1388"/>
                  <a:pt x="4238" y="1744"/>
                  <a:pt x="9488" y="1807"/>
                </a:cubicBezTo>
                <a:lnTo>
                  <a:pt x="10595" y="21599"/>
                </a:lnTo>
                <a:lnTo>
                  <a:pt x="11702" y="1837"/>
                </a:lnTo>
                <a:cubicBezTo>
                  <a:pt x="17177" y="1791"/>
                  <a:pt x="21600" y="1402"/>
                  <a:pt x="21600" y="918"/>
                </a:cubicBezTo>
                <a:cubicBezTo>
                  <a:pt x="21600" y="403"/>
                  <a:pt x="16765" y="0"/>
                  <a:pt x="10801" y="0"/>
                </a:cubicBezTo>
                <a:close/>
              </a:path>
            </a:pathLst>
          </a:custGeom>
          <a:solidFill>
            <a:srgbClr val="FF114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2800" b="0" i="0" u="none" strike="noStrike" kern="0" cap="none" spc="0" normalizeH="0" baseline="0" noProof="0">
              <a:ln>
                <a:noFill/>
              </a:ln>
              <a:solidFill>
                <a:srgbClr val="EFEFE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MS PGothic" panose="020B0600070205080204" pitchFamily="34" charset="-128"/>
              <a:cs typeface="Gill Sans" charset="0"/>
              <a:sym typeface="Gill Sans" charset="0"/>
            </a:endParaRPr>
          </a:p>
        </p:txBody>
      </p:sp>
      <p:sp>
        <p:nvSpPr>
          <p:cNvPr id="36" name="AutoShape 24"/>
          <p:cNvSpPr/>
          <p:nvPr/>
        </p:nvSpPr>
        <p:spPr bwMode="auto">
          <a:xfrm>
            <a:off x="8932815" y="4262755"/>
            <a:ext cx="1887601" cy="1452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1" y="0"/>
                </a:moveTo>
                <a:cubicBezTo>
                  <a:pt x="4836" y="0"/>
                  <a:pt x="0" y="403"/>
                  <a:pt x="0" y="918"/>
                </a:cubicBezTo>
                <a:cubicBezTo>
                  <a:pt x="0" y="1388"/>
                  <a:pt x="4238" y="1744"/>
                  <a:pt x="9488" y="1807"/>
                </a:cubicBezTo>
                <a:lnTo>
                  <a:pt x="10595" y="21599"/>
                </a:lnTo>
                <a:lnTo>
                  <a:pt x="11702" y="1837"/>
                </a:lnTo>
                <a:cubicBezTo>
                  <a:pt x="17177" y="1791"/>
                  <a:pt x="21600" y="1402"/>
                  <a:pt x="21600" y="918"/>
                </a:cubicBezTo>
                <a:cubicBezTo>
                  <a:pt x="21600" y="403"/>
                  <a:pt x="16765" y="0"/>
                  <a:pt x="10801" y="0"/>
                </a:cubicBezTo>
                <a:close/>
              </a:path>
            </a:pathLst>
          </a:custGeom>
          <a:solidFill>
            <a:srgbClr val="FF114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2800" b="0" i="0" u="none" strike="noStrike" kern="0" cap="none" spc="0" normalizeH="0" baseline="0" noProof="0">
              <a:ln>
                <a:noFill/>
              </a:ln>
              <a:solidFill>
                <a:srgbClr val="EFEFE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MS PGothic" panose="020B0600070205080204" pitchFamily="34" charset="-128"/>
              <a:cs typeface="Gill Sans" charset="0"/>
              <a:sym typeface="Gill Sans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159768" y="2199288"/>
            <a:ext cx="1853035" cy="522409"/>
            <a:chOff x="3419742" y="1851670"/>
            <a:chExt cx="1434511" cy="391716"/>
          </a:xfrm>
        </p:grpSpPr>
        <p:sp>
          <p:nvSpPr>
            <p:cNvPr id="38" name="AutoShape 11"/>
            <p:cNvSpPr/>
            <p:nvPr/>
          </p:nvSpPr>
          <p:spPr bwMode="auto">
            <a:xfrm rot="10800000">
              <a:off x="3419742" y="1851670"/>
              <a:ext cx="1434511" cy="3917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28" y="0"/>
                  </a:moveTo>
                  <a:lnTo>
                    <a:pt x="9484" y="5324"/>
                  </a:lnTo>
                  <a:lnTo>
                    <a:pt x="1328" y="5324"/>
                  </a:lnTo>
                  <a:cubicBezTo>
                    <a:pt x="594" y="5324"/>
                    <a:pt x="0" y="7674"/>
                    <a:pt x="0" y="10574"/>
                  </a:cubicBezTo>
                  <a:lnTo>
                    <a:pt x="0" y="16349"/>
                  </a:lnTo>
                  <a:cubicBezTo>
                    <a:pt x="0" y="19249"/>
                    <a:pt x="594" y="21600"/>
                    <a:pt x="1328" y="21600"/>
                  </a:cubicBezTo>
                  <a:lnTo>
                    <a:pt x="20271" y="21600"/>
                  </a:lnTo>
                  <a:cubicBezTo>
                    <a:pt x="21005" y="21600"/>
                    <a:pt x="21600" y="19249"/>
                    <a:pt x="21600" y="16349"/>
                  </a:cubicBezTo>
                  <a:lnTo>
                    <a:pt x="21600" y="10574"/>
                  </a:lnTo>
                  <a:cubicBezTo>
                    <a:pt x="21600" y="7674"/>
                    <a:pt x="21005" y="5324"/>
                    <a:pt x="20271" y="5324"/>
                  </a:cubicBezTo>
                  <a:lnTo>
                    <a:pt x="11970" y="5324"/>
                  </a:lnTo>
                  <a:lnTo>
                    <a:pt x="10728" y="0"/>
                  </a:lnTo>
                  <a:close/>
                </a:path>
              </a:pathLst>
            </a:custGeom>
            <a:solidFill>
              <a:srgbClr val="20364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EFEFE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endParaRPr>
            </a:p>
          </p:txBody>
        </p:sp>
        <p:sp>
          <p:nvSpPr>
            <p:cNvPr id="39" name="AutoShape 7"/>
            <p:cNvSpPr/>
            <p:nvPr/>
          </p:nvSpPr>
          <p:spPr bwMode="auto">
            <a:xfrm>
              <a:off x="3747413" y="1924000"/>
              <a:ext cx="806864" cy="1333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1pPr>
              <a:lvl2pPr marL="742950" indent="-28575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2pPr>
              <a:lvl3pPr marL="11430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3pPr>
              <a:lvl4pPr marL="16002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4pPr>
              <a:lvl5pPr marL="20574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5pPr>
              <a:lvl6pPr marL="25146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6pPr>
              <a:lvl7pPr marL="29718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7pPr>
              <a:lvl8pPr marL="34290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8pPr>
              <a:lvl9pPr marL="38862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9pPr>
            </a:lstStyle>
            <a:p>
              <a:pPr marL="0" marR="0" lvl="0" indent="0" defTabSz="6477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Lato" panose="020F0502020204030203" charset="0"/>
                </a:rPr>
                <a:t>添加标题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537223" y="2199288"/>
            <a:ext cx="1845558" cy="522409"/>
            <a:chOff x="5204489" y="1851670"/>
            <a:chExt cx="1449964" cy="391716"/>
          </a:xfrm>
        </p:grpSpPr>
        <p:sp>
          <p:nvSpPr>
            <p:cNvPr id="41" name="AutoShape 16"/>
            <p:cNvSpPr/>
            <p:nvPr/>
          </p:nvSpPr>
          <p:spPr bwMode="auto">
            <a:xfrm rot="10800000">
              <a:off x="5204489" y="1851670"/>
              <a:ext cx="1449964" cy="3917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28" y="0"/>
                  </a:moveTo>
                  <a:lnTo>
                    <a:pt x="9484" y="5324"/>
                  </a:lnTo>
                  <a:lnTo>
                    <a:pt x="1328" y="5324"/>
                  </a:lnTo>
                  <a:cubicBezTo>
                    <a:pt x="594" y="5324"/>
                    <a:pt x="0" y="7674"/>
                    <a:pt x="0" y="10574"/>
                  </a:cubicBezTo>
                  <a:lnTo>
                    <a:pt x="0" y="16349"/>
                  </a:lnTo>
                  <a:cubicBezTo>
                    <a:pt x="0" y="19249"/>
                    <a:pt x="594" y="21600"/>
                    <a:pt x="1328" y="21600"/>
                  </a:cubicBezTo>
                  <a:lnTo>
                    <a:pt x="20271" y="21600"/>
                  </a:lnTo>
                  <a:cubicBezTo>
                    <a:pt x="21005" y="21600"/>
                    <a:pt x="21600" y="19249"/>
                    <a:pt x="21600" y="16349"/>
                  </a:cubicBezTo>
                  <a:lnTo>
                    <a:pt x="21600" y="10574"/>
                  </a:lnTo>
                  <a:cubicBezTo>
                    <a:pt x="21600" y="7674"/>
                    <a:pt x="21005" y="5324"/>
                    <a:pt x="20271" y="5324"/>
                  </a:cubicBezTo>
                  <a:lnTo>
                    <a:pt x="11970" y="5324"/>
                  </a:lnTo>
                  <a:lnTo>
                    <a:pt x="10728" y="0"/>
                  </a:lnTo>
                  <a:close/>
                </a:path>
              </a:pathLst>
            </a:custGeom>
            <a:solidFill>
              <a:srgbClr val="009D85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EFEFE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endParaRPr>
            </a:p>
          </p:txBody>
        </p:sp>
        <p:sp>
          <p:nvSpPr>
            <p:cNvPr id="42" name="AutoShape 7"/>
            <p:cNvSpPr/>
            <p:nvPr/>
          </p:nvSpPr>
          <p:spPr bwMode="auto">
            <a:xfrm>
              <a:off x="5536096" y="1924000"/>
              <a:ext cx="806864" cy="1333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1pPr>
              <a:lvl2pPr marL="742950" indent="-28575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2pPr>
              <a:lvl3pPr marL="11430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3pPr>
              <a:lvl4pPr marL="16002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4pPr>
              <a:lvl5pPr marL="20574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5pPr>
              <a:lvl6pPr marL="25146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6pPr>
              <a:lvl7pPr marL="29718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7pPr>
              <a:lvl8pPr marL="34290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8pPr>
              <a:lvl9pPr marL="38862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9pPr>
            </a:lstStyle>
            <a:p>
              <a:pPr marL="0" marR="0" lvl="0" indent="0" defTabSz="6477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Lato" panose="020F0502020204030203" charset="0"/>
                </a:rPr>
                <a:t>添加标题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903521" y="2224694"/>
            <a:ext cx="1847399" cy="522409"/>
            <a:chOff x="7022574" y="1870720"/>
            <a:chExt cx="1432080" cy="391716"/>
          </a:xfrm>
        </p:grpSpPr>
        <p:sp>
          <p:nvSpPr>
            <p:cNvPr id="44" name="AutoShape 21"/>
            <p:cNvSpPr/>
            <p:nvPr/>
          </p:nvSpPr>
          <p:spPr bwMode="auto">
            <a:xfrm rot="10800000">
              <a:off x="7022574" y="1870720"/>
              <a:ext cx="1432080" cy="3917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28" y="0"/>
                  </a:moveTo>
                  <a:lnTo>
                    <a:pt x="9484" y="5324"/>
                  </a:lnTo>
                  <a:lnTo>
                    <a:pt x="1328" y="5324"/>
                  </a:lnTo>
                  <a:cubicBezTo>
                    <a:pt x="594" y="5324"/>
                    <a:pt x="0" y="7674"/>
                    <a:pt x="0" y="10574"/>
                  </a:cubicBezTo>
                  <a:lnTo>
                    <a:pt x="0" y="16349"/>
                  </a:lnTo>
                  <a:cubicBezTo>
                    <a:pt x="0" y="19249"/>
                    <a:pt x="594" y="21600"/>
                    <a:pt x="1328" y="21600"/>
                  </a:cubicBezTo>
                  <a:lnTo>
                    <a:pt x="20271" y="21600"/>
                  </a:lnTo>
                  <a:cubicBezTo>
                    <a:pt x="21005" y="21600"/>
                    <a:pt x="21600" y="19249"/>
                    <a:pt x="21600" y="16349"/>
                  </a:cubicBezTo>
                  <a:lnTo>
                    <a:pt x="21600" y="10574"/>
                  </a:lnTo>
                  <a:cubicBezTo>
                    <a:pt x="21600" y="7674"/>
                    <a:pt x="21005" y="5324"/>
                    <a:pt x="20271" y="5324"/>
                  </a:cubicBezTo>
                  <a:lnTo>
                    <a:pt x="11970" y="5324"/>
                  </a:lnTo>
                  <a:lnTo>
                    <a:pt x="10728" y="0"/>
                  </a:lnTo>
                  <a:close/>
                </a:path>
              </a:pathLst>
            </a:custGeom>
            <a:solidFill>
              <a:srgbClr val="20364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EFEFE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endParaRPr>
            </a:p>
          </p:txBody>
        </p:sp>
        <p:sp>
          <p:nvSpPr>
            <p:cNvPr id="45" name="AutoShape 7"/>
            <p:cNvSpPr/>
            <p:nvPr/>
          </p:nvSpPr>
          <p:spPr bwMode="auto">
            <a:xfrm>
              <a:off x="7357490" y="1935819"/>
              <a:ext cx="806864" cy="1333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1pPr>
              <a:lvl2pPr marL="742950" indent="-28575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2pPr>
              <a:lvl3pPr marL="11430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3pPr>
              <a:lvl4pPr marL="16002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4pPr>
              <a:lvl5pPr marL="2057400" indent="-228600" defTabSz="647700" eaLnBrk="0"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5pPr>
              <a:lvl6pPr marL="25146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6pPr>
              <a:lvl7pPr marL="29718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7pPr>
              <a:lvl8pPr marL="34290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8pPr>
              <a:lvl9pPr marL="3886200" indent="-228600" algn="ctr" defTabSz="6477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FFFF"/>
                  </a:solidFill>
                  <a:latin typeface="Lato" panose="020F0502020204030203" charset="0"/>
                  <a:ea typeface="MS PGothic" panose="020B0600070205080204" pitchFamily="34" charset="-128"/>
                  <a:sym typeface="Lato" panose="020F0502020204030203" charset="0"/>
                </a:defRPr>
              </a:lvl9pPr>
            </a:lstStyle>
            <a:p>
              <a:pPr marL="0" marR="0" lvl="0" indent="0" defTabSz="6477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EFE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Lato" panose="020F0502020204030203" charset="0"/>
                </a:rPr>
                <a:t>添加标题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83293" y="4486691"/>
            <a:ext cx="2072073" cy="9360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rgbClr val="EFEFE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您的内容打在这里，或者通过复制您的文本您的内容打在</a:t>
            </a:r>
            <a:r>
              <a:rPr lang="zh-CN" altLang="en-US" sz="1400" dirty="0" smtClean="0">
                <a:solidFill>
                  <a:srgbClr val="EFEFE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</a:t>
            </a:r>
            <a:r>
              <a:rPr lang="zh-CN" altLang="en-US" sz="1400" dirty="0">
                <a:solidFill>
                  <a:srgbClr val="EFEFE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7" name="圆角矩形 46"/>
          <p:cNvSpPr/>
          <p:nvPr/>
        </p:nvSpPr>
        <p:spPr bwMode="auto">
          <a:xfrm>
            <a:off x="1671293" y="2920484"/>
            <a:ext cx="1845558" cy="1098574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FF"/>
            </a:solidFill>
          </a:ln>
          <a:effectLst>
            <a:outerShdw blurRad="76200" dir="13500000" sy="23000" kx="1200000" algn="br" rotWithShape="0">
              <a:srgbClr val="EFEFEF">
                <a:lumMod val="25000"/>
                <a:alpha val="20000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Franklin Gothic Book" panose="020B0503020102020204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4159769" y="2920484"/>
            <a:ext cx="1845558" cy="1098574"/>
          </a:xfrm>
          <a:prstGeom prst="round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solidFill>
              <a:srgbClr val="FFFFFF"/>
            </a:solidFill>
          </a:ln>
          <a:effectLst>
            <a:outerShdw blurRad="76200" dir="13500000" sy="23000" kx="1200000" algn="br" rotWithShape="0">
              <a:srgbClr val="EFEFEF">
                <a:lumMod val="25000"/>
                <a:alpha val="20000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Franklin Gothic Book" panose="020B0503020102020204"/>
              <a:ea typeface="微软雅黑" panose="020B0503020204020204" pitchFamily="34" charset="-122"/>
            </a:endParaRPr>
          </a:p>
        </p:txBody>
      </p:sp>
      <p:sp>
        <p:nvSpPr>
          <p:cNvPr id="49" name="圆角矩形 48"/>
          <p:cNvSpPr/>
          <p:nvPr/>
        </p:nvSpPr>
        <p:spPr bwMode="auto">
          <a:xfrm>
            <a:off x="6537223" y="2920484"/>
            <a:ext cx="1845558" cy="1098574"/>
          </a:xfrm>
          <a:prstGeom prst="round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>
            <a:solidFill>
              <a:srgbClr val="FFFFFF"/>
            </a:solidFill>
          </a:ln>
          <a:effectLst>
            <a:outerShdw blurRad="76200" dir="13500000" sy="23000" kx="1200000" algn="br" rotWithShape="0">
              <a:srgbClr val="EFEFEF">
                <a:lumMod val="25000"/>
                <a:alpha val="20000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Franklin Gothic Book" panose="020B0503020102020204"/>
              <a:ea typeface="微软雅黑" panose="020B0503020204020204" pitchFamily="34" charset="-122"/>
            </a:endParaRPr>
          </a:p>
        </p:txBody>
      </p:sp>
      <p:sp>
        <p:nvSpPr>
          <p:cNvPr id="50" name="圆角矩形 49"/>
          <p:cNvSpPr/>
          <p:nvPr/>
        </p:nvSpPr>
        <p:spPr bwMode="auto">
          <a:xfrm>
            <a:off x="8905362" y="2920484"/>
            <a:ext cx="1845558" cy="1098574"/>
          </a:xfrm>
          <a:prstGeom prst="roundRect">
            <a:avLst/>
          </a:prstGeom>
          <a:blipFill dpi="0" rotWithShape="0">
            <a:blip r:embed="rId6" cstate="print"/>
            <a:srcRect/>
            <a:stretch>
              <a:fillRect t="64"/>
            </a:stretch>
          </a:blipFill>
          <a:ln>
            <a:solidFill>
              <a:srgbClr val="FFFFFF"/>
            </a:solidFill>
          </a:ln>
          <a:effectLst>
            <a:outerShdw blurRad="76200" dir="13500000" sy="23000" kx="1200000" algn="br" rotWithShape="0">
              <a:srgbClr val="EFEFEF">
                <a:lumMod val="25000"/>
                <a:alpha val="20000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Franklin Gothic Book" panose="020B0503020102020204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46510" y="4486691"/>
            <a:ext cx="2072073" cy="9360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rgbClr val="EFEFE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您的内容打在这里，或者通过复制您的文本您的内容打在这里。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442567" y="4486691"/>
            <a:ext cx="2072073" cy="9360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rgbClr val="EFEFE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您的内容打在这里，或者通过复制您的文本您的内容打在这里。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832444" y="4486691"/>
            <a:ext cx="2072073" cy="9360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rgbClr val="EFEFE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您的内容打在这里，或者通过复制您的文本您的内容打在这里。</a:t>
            </a:r>
          </a:p>
        </p:txBody>
      </p:sp>
      <p:sp>
        <p:nvSpPr>
          <p:cNvPr id="55" name="矩形 54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15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16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5" name="Freeform 5"/>
          <p:cNvSpPr/>
          <p:nvPr/>
        </p:nvSpPr>
        <p:spPr bwMode="auto">
          <a:xfrm>
            <a:off x="3614332" y="3022780"/>
            <a:ext cx="2422226" cy="2424605"/>
          </a:xfrm>
          <a:custGeom>
            <a:avLst/>
            <a:gdLst>
              <a:gd name="T0" fmla="*/ 646 w 861"/>
              <a:gd name="T1" fmla="*/ 430 h 861"/>
              <a:gd name="T2" fmla="*/ 430 w 861"/>
              <a:gd name="T3" fmla="*/ 645 h 861"/>
              <a:gd name="T4" fmla="*/ 215 w 861"/>
              <a:gd name="T5" fmla="*/ 430 h 861"/>
              <a:gd name="T6" fmla="*/ 430 w 861"/>
              <a:gd name="T7" fmla="*/ 215 h 861"/>
              <a:gd name="T8" fmla="*/ 488 w 861"/>
              <a:gd name="T9" fmla="*/ 223 h 861"/>
              <a:gd name="T10" fmla="*/ 418 w 861"/>
              <a:gd name="T11" fmla="*/ 0 h 861"/>
              <a:gd name="T12" fmla="*/ 0 w 861"/>
              <a:gd name="T13" fmla="*/ 430 h 861"/>
              <a:gd name="T14" fmla="*/ 430 w 861"/>
              <a:gd name="T15" fmla="*/ 861 h 861"/>
              <a:gd name="T16" fmla="*/ 861 w 861"/>
              <a:gd name="T17" fmla="*/ 430 h 861"/>
              <a:gd name="T18" fmla="*/ 742 w 861"/>
              <a:gd name="T19" fmla="*/ 133 h 861"/>
              <a:gd name="T20" fmla="*/ 590 w 861"/>
              <a:gd name="T21" fmla="*/ 286 h 861"/>
              <a:gd name="T22" fmla="*/ 646 w 861"/>
              <a:gd name="T23" fmla="*/ 43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1" h="861">
                <a:moveTo>
                  <a:pt x="646" y="430"/>
                </a:moveTo>
                <a:cubicBezTo>
                  <a:pt x="646" y="549"/>
                  <a:pt x="549" y="645"/>
                  <a:pt x="430" y="645"/>
                </a:cubicBezTo>
                <a:cubicBezTo>
                  <a:pt x="311" y="645"/>
                  <a:pt x="215" y="549"/>
                  <a:pt x="215" y="430"/>
                </a:cubicBezTo>
                <a:cubicBezTo>
                  <a:pt x="215" y="311"/>
                  <a:pt x="311" y="215"/>
                  <a:pt x="430" y="215"/>
                </a:cubicBezTo>
                <a:cubicBezTo>
                  <a:pt x="450" y="215"/>
                  <a:pt x="470" y="218"/>
                  <a:pt x="488" y="223"/>
                </a:cubicBezTo>
                <a:cubicBezTo>
                  <a:pt x="447" y="156"/>
                  <a:pt x="422" y="80"/>
                  <a:pt x="418" y="0"/>
                </a:cubicBezTo>
                <a:cubicBezTo>
                  <a:pt x="186" y="6"/>
                  <a:pt x="0" y="196"/>
                  <a:pt x="0" y="430"/>
                </a:cubicBezTo>
                <a:cubicBezTo>
                  <a:pt x="0" y="668"/>
                  <a:pt x="192" y="861"/>
                  <a:pt x="430" y="861"/>
                </a:cubicBezTo>
                <a:cubicBezTo>
                  <a:pt x="668" y="861"/>
                  <a:pt x="861" y="668"/>
                  <a:pt x="861" y="430"/>
                </a:cubicBezTo>
                <a:cubicBezTo>
                  <a:pt x="861" y="315"/>
                  <a:pt x="816" y="211"/>
                  <a:pt x="742" y="133"/>
                </a:cubicBezTo>
                <a:cubicBezTo>
                  <a:pt x="590" y="286"/>
                  <a:pt x="590" y="286"/>
                  <a:pt x="590" y="286"/>
                </a:cubicBezTo>
                <a:cubicBezTo>
                  <a:pt x="625" y="325"/>
                  <a:pt x="646" y="375"/>
                  <a:pt x="646" y="4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rgbClr val="FF642E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sym typeface="Arial" panose="020B0604020202020204"/>
            </a:endParaRPr>
          </a:p>
        </p:txBody>
      </p:sp>
      <p:sp>
        <p:nvSpPr>
          <p:cNvPr id="36" name="Freeform 6"/>
          <p:cNvSpPr/>
          <p:nvPr/>
        </p:nvSpPr>
        <p:spPr bwMode="auto">
          <a:xfrm>
            <a:off x="4902143" y="1736858"/>
            <a:ext cx="2422226" cy="2111867"/>
          </a:xfrm>
          <a:custGeom>
            <a:avLst/>
            <a:gdLst>
              <a:gd name="T0" fmla="*/ 739 w 861"/>
              <a:gd name="T1" fmla="*/ 731 h 750"/>
              <a:gd name="T2" fmla="*/ 739 w 861"/>
              <a:gd name="T3" fmla="*/ 730 h 750"/>
              <a:gd name="T4" fmla="*/ 861 w 861"/>
              <a:gd name="T5" fmla="*/ 431 h 750"/>
              <a:gd name="T6" fmla="*/ 430 w 861"/>
              <a:gd name="T7" fmla="*/ 0 h 750"/>
              <a:gd name="T8" fmla="*/ 0 w 861"/>
              <a:gd name="T9" fmla="*/ 431 h 750"/>
              <a:gd name="T10" fmla="*/ 120 w 861"/>
              <a:gd name="T11" fmla="*/ 729 h 750"/>
              <a:gd name="T12" fmla="*/ 120 w 861"/>
              <a:gd name="T13" fmla="*/ 730 h 750"/>
              <a:gd name="T14" fmla="*/ 132 w 861"/>
              <a:gd name="T15" fmla="*/ 742 h 750"/>
              <a:gd name="T16" fmla="*/ 284 w 861"/>
              <a:gd name="T17" fmla="*/ 589 h 750"/>
              <a:gd name="T18" fmla="*/ 278 w 861"/>
              <a:gd name="T19" fmla="*/ 583 h 750"/>
              <a:gd name="T20" fmla="*/ 277 w 861"/>
              <a:gd name="T21" fmla="*/ 582 h 750"/>
              <a:gd name="T22" fmla="*/ 215 w 861"/>
              <a:gd name="T23" fmla="*/ 431 h 750"/>
              <a:gd name="T24" fmla="*/ 430 w 861"/>
              <a:gd name="T25" fmla="*/ 215 h 750"/>
              <a:gd name="T26" fmla="*/ 645 w 861"/>
              <a:gd name="T27" fmla="*/ 431 h 750"/>
              <a:gd name="T28" fmla="*/ 584 w 861"/>
              <a:gd name="T29" fmla="*/ 581 h 750"/>
              <a:gd name="T30" fmla="*/ 584 w 861"/>
              <a:gd name="T31" fmla="*/ 581 h 750"/>
              <a:gd name="T32" fmla="*/ 584 w 861"/>
              <a:gd name="T33" fmla="*/ 581 h 750"/>
              <a:gd name="T34" fmla="*/ 563 w 861"/>
              <a:gd name="T35" fmla="*/ 603 h 750"/>
              <a:gd name="T36" fmla="*/ 721 w 861"/>
              <a:gd name="T37" fmla="*/ 750 h 750"/>
              <a:gd name="T38" fmla="*/ 739 w 861"/>
              <a:gd name="T39" fmla="*/ 731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1" h="750">
                <a:moveTo>
                  <a:pt x="739" y="731"/>
                </a:moveTo>
                <a:cubicBezTo>
                  <a:pt x="739" y="730"/>
                  <a:pt x="739" y="730"/>
                  <a:pt x="739" y="730"/>
                </a:cubicBezTo>
                <a:cubicBezTo>
                  <a:pt x="814" y="653"/>
                  <a:pt x="861" y="547"/>
                  <a:pt x="861" y="431"/>
                </a:cubicBezTo>
                <a:cubicBezTo>
                  <a:pt x="861" y="193"/>
                  <a:pt x="668" y="0"/>
                  <a:pt x="430" y="0"/>
                </a:cubicBezTo>
                <a:cubicBezTo>
                  <a:pt x="192" y="0"/>
                  <a:pt x="0" y="193"/>
                  <a:pt x="0" y="431"/>
                </a:cubicBezTo>
                <a:cubicBezTo>
                  <a:pt x="0" y="547"/>
                  <a:pt x="45" y="652"/>
                  <a:pt x="120" y="729"/>
                </a:cubicBezTo>
                <a:cubicBezTo>
                  <a:pt x="120" y="730"/>
                  <a:pt x="120" y="730"/>
                  <a:pt x="120" y="730"/>
                </a:cubicBezTo>
                <a:cubicBezTo>
                  <a:pt x="124" y="734"/>
                  <a:pt x="128" y="738"/>
                  <a:pt x="132" y="742"/>
                </a:cubicBezTo>
                <a:cubicBezTo>
                  <a:pt x="284" y="589"/>
                  <a:pt x="284" y="589"/>
                  <a:pt x="284" y="589"/>
                </a:cubicBezTo>
                <a:cubicBezTo>
                  <a:pt x="282" y="587"/>
                  <a:pt x="280" y="585"/>
                  <a:pt x="278" y="583"/>
                </a:cubicBezTo>
                <a:cubicBezTo>
                  <a:pt x="277" y="582"/>
                  <a:pt x="277" y="582"/>
                  <a:pt x="277" y="582"/>
                </a:cubicBezTo>
                <a:cubicBezTo>
                  <a:pt x="239" y="543"/>
                  <a:pt x="215" y="490"/>
                  <a:pt x="215" y="431"/>
                </a:cubicBezTo>
                <a:cubicBezTo>
                  <a:pt x="215" y="312"/>
                  <a:pt x="311" y="215"/>
                  <a:pt x="430" y="215"/>
                </a:cubicBezTo>
                <a:cubicBezTo>
                  <a:pt x="549" y="215"/>
                  <a:pt x="645" y="312"/>
                  <a:pt x="645" y="431"/>
                </a:cubicBezTo>
                <a:cubicBezTo>
                  <a:pt x="645" y="489"/>
                  <a:pt x="622" y="542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77" y="588"/>
                  <a:pt x="570" y="596"/>
                  <a:pt x="563" y="603"/>
                </a:cubicBezTo>
                <a:cubicBezTo>
                  <a:pt x="721" y="750"/>
                  <a:pt x="721" y="750"/>
                  <a:pt x="721" y="750"/>
                </a:cubicBezTo>
                <a:cubicBezTo>
                  <a:pt x="727" y="743"/>
                  <a:pt x="733" y="737"/>
                  <a:pt x="739" y="731"/>
                </a:cubicBezTo>
                <a:close/>
              </a:path>
            </a:pathLst>
          </a:custGeom>
          <a:solidFill>
            <a:srgbClr val="009D8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sym typeface="Arial" panose="020B0604020202020204"/>
            </a:endParaRPr>
          </a:p>
        </p:txBody>
      </p:sp>
      <p:sp>
        <p:nvSpPr>
          <p:cNvPr id="37" name="Freeform 7"/>
          <p:cNvSpPr/>
          <p:nvPr/>
        </p:nvSpPr>
        <p:spPr bwMode="auto">
          <a:xfrm>
            <a:off x="6187576" y="3022780"/>
            <a:ext cx="2425793" cy="2424605"/>
          </a:xfrm>
          <a:custGeom>
            <a:avLst/>
            <a:gdLst>
              <a:gd name="T0" fmla="*/ 443 w 862"/>
              <a:gd name="T1" fmla="*/ 0 h 861"/>
              <a:gd name="T2" fmla="*/ 373 w 862"/>
              <a:gd name="T3" fmla="*/ 223 h 861"/>
              <a:gd name="T4" fmla="*/ 431 w 862"/>
              <a:gd name="T5" fmla="*/ 215 h 861"/>
              <a:gd name="T6" fmla="*/ 646 w 862"/>
              <a:gd name="T7" fmla="*/ 430 h 861"/>
              <a:gd name="T8" fmla="*/ 431 w 862"/>
              <a:gd name="T9" fmla="*/ 645 h 861"/>
              <a:gd name="T10" fmla="*/ 216 w 862"/>
              <a:gd name="T11" fmla="*/ 430 h 861"/>
              <a:gd name="T12" fmla="*/ 264 w 862"/>
              <a:gd name="T13" fmla="*/ 294 h 861"/>
              <a:gd name="T14" fmla="*/ 106 w 862"/>
              <a:gd name="T15" fmla="*/ 147 h 861"/>
              <a:gd name="T16" fmla="*/ 0 w 862"/>
              <a:gd name="T17" fmla="*/ 430 h 861"/>
              <a:gd name="T18" fmla="*/ 431 w 862"/>
              <a:gd name="T19" fmla="*/ 861 h 861"/>
              <a:gd name="T20" fmla="*/ 862 w 862"/>
              <a:gd name="T21" fmla="*/ 430 h 861"/>
              <a:gd name="T22" fmla="*/ 443 w 862"/>
              <a:gd name="T23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2" h="861">
                <a:moveTo>
                  <a:pt x="443" y="0"/>
                </a:moveTo>
                <a:cubicBezTo>
                  <a:pt x="439" y="80"/>
                  <a:pt x="415" y="156"/>
                  <a:pt x="373" y="223"/>
                </a:cubicBezTo>
                <a:cubicBezTo>
                  <a:pt x="391" y="218"/>
                  <a:pt x="411" y="215"/>
                  <a:pt x="431" y="215"/>
                </a:cubicBezTo>
                <a:cubicBezTo>
                  <a:pt x="550" y="215"/>
                  <a:pt x="646" y="311"/>
                  <a:pt x="646" y="430"/>
                </a:cubicBezTo>
                <a:cubicBezTo>
                  <a:pt x="646" y="549"/>
                  <a:pt x="550" y="645"/>
                  <a:pt x="431" y="645"/>
                </a:cubicBezTo>
                <a:cubicBezTo>
                  <a:pt x="312" y="645"/>
                  <a:pt x="216" y="549"/>
                  <a:pt x="216" y="430"/>
                </a:cubicBezTo>
                <a:cubicBezTo>
                  <a:pt x="216" y="378"/>
                  <a:pt x="234" y="331"/>
                  <a:pt x="264" y="294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40" y="223"/>
                  <a:pt x="0" y="322"/>
                  <a:pt x="0" y="430"/>
                </a:cubicBezTo>
                <a:cubicBezTo>
                  <a:pt x="0" y="668"/>
                  <a:pt x="193" y="861"/>
                  <a:pt x="431" y="861"/>
                </a:cubicBezTo>
                <a:cubicBezTo>
                  <a:pt x="669" y="861"/>
                  <a:pt x="862" y="668"/>
                  <a:pt x="862" y="430"/>
                </a:cubicBezTo>
                <a:cubicBezTo>
                  <a:pt x="862" y="196"/>
                  <a:pt x="675" y="6"/>
                  <a:pt x="44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sym typeface="Arial" panose="020B0604020202020204"/>
            </a:endParaRPr>
          </a:p>
        </p:txBody>
      </p:sp>
      <p:sp>
        <p:nvSpPr>
          <p:cNvPr id="38" name="TextBox 175"/>
          <p:cNvSpPr txBox="1"/>
          <p:nvPr/>
        </p:nvSpPr>
        <p:spPr>
          <a:xfrm>
            <a:off x="5734400" y="2538888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400" b="1" dirty="0" smtClean="0">
                <a:solidFill>
                  <a:srgbClr val="2B6B6F"/>
                </a:solidFill>
                <a:latin typeface="Arial" panose="020B0604020202020204"/>
                <a:ea typeface="微软雅黑 Light" panose="020B0502040204020203" charset="-122"/>
                <a:sym typeface="Arial" panose="020B0604020202020204"/>
              </a:rPr>
              <a:t>01</a:t>
            </a:r>
            <a:endParaRPr lang="id-ID" sz="4400" b="1" dirty="0">
              <a:solidFill>
                <a:srgbClr val="2B6B6F"/>
              </a:solidFill>
              <a:latin typeface="Arial" panose="020B0604020202020204"/>
              <a:ea typeface="微软雅黑 Light" panose="020B0502040204020203" charset="-122"/>
              <a:sym typeface="Arial" panose="020B0604020202020204"/>
            </a:endParaRPr>
          </a:p>
        </p:txBody>
      </p:sp>
      <p:sp>
        <p:nvSpPr>
          <p:cNvPr id="39" name="TextBox 176"/>
          <p:cNvSpPr txBox="1"/>
          <p:nvPr/>
        </p:nvSpPr>
        <p:spPr>
          <a:xfrm>
            <a:off x="4447777" y="3848725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400" b="1" dirty="0" smtClean="0">
                <a:solidFill>
                  <a:schemeClr val="accent2"/>
                </a:solidFill>
                <a:latin typeface="Arial" panose="020B0604020202020204"/>
                <a:ea typeface="微软雅黑 Light" panose="020B0502040204020203" charset="-122"/>
                <a:sym typeface="Arial" panose="020B0604020202020204"/>
              </a:rPr>
              <a:t>02</a:t>
            </a:r>
            <a:endParaRPr lang="id-ID" sz="4400" b="1" dirty="0">
              <a:solidFill>
                <a:schemeClr val="accent2"/>
              </a:solidFill>
              <a:latin typeface="Arial" panose="020B0604020202020204"/>
              <a:ea typeface="微软雅黑 Light" panose="020B0502040204020203" charset="-122"/>
              <a:sym typeface="Arial" panose="020B0604020202020204"/>
            </a:endParaRPr>
          </a:p>
        </p:txBody>
      </p:sp>
      <p:sp>
        <p:nvSpPr>
          <p:cNvPr id="40" name="TextBox 177"/>
          <p:cNvSpPr txBox="1"/>
          <p:nvPr/>
        </p:nvSpPr>
        <p:spPr>
          <a:xfrm>
            <a:off x="7022804" y="3848725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 Light" panose="020B0502040204020203" charset="-122"/>
                <a:sym typeface="Arial" panose="020B0604020202020204"/>
              </a:rPr>
              <a:t>03</a:t>
            </a:r>
            <a:endParaRPr lang="id-ID" sz="4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 Light" panose="020B0502040204020203" charset="-122"/>
              <a:sym typeface="Arial" panose="020B0604020202020204"/>
            </a:endParaRPr>
          </a:p>
        </p:txBody>
      </p:sp>
      <p:grpSp>
        <p:nvGrpSpPr>
          <p:cNvPr id="41" name="Group 178"/>
          <p:cNvGrpSpPr/>
          <p:nvPr/>
        </p:nvGrpSpPr>
        <p:grpSpPr>
          <a:xfrm>
            <a:off x="5943780" y="1917732"/>
            <a:ext cx="336574" cy="264978"/>
            <a:chOff x="-1587" y="1588"/>
            <a:chExt cx="2171700" cy="1709737"/>
          </a:xfrm>
          <a:solidFill>
            <a:sysClr val="window" lastClr="FFFFFF"/>
          </a:solidFill>
        </p:grpSpPr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887413" y="555625"/>
              <a:ext cx="781050" cy="782637"/>
            </a:xfrm>
            <a:custGeom>
              <a:avLst/>
              <a:gdLst>
                <a:gd name="T0" fmla="*/ 103 w 207"/>
                <a:gd name="T1" fmla="*/ 0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76 w 207"/>
                <a:gd name="T11" fmla="*/ 159 h 207"/>
                <a:gd name="T12" fmla="*/ 55 w 207"/>
                <a:gd name="T13" fmla="*/ 114 h 207"/>
                <a:gd name="T14" fmla="*/ 117 w 207"/>
                <a:gd name="T15" fmla="*/ 52 h 207"/>
                <a:gd name="T16" fmla="*/ 163 w 207"/>
                <a:gd name="T17" fmla="*/ 74 h 207"/>
                <a:gd name="T18" fmla="*/ 76 w 207"/>
                <a:gd name="T19" fmla="*/ 15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207">
                  <a:moveTo>
                    <a:pt x="103" y="0"/>
                  </a:moveTo>
                  <a:cubicBezTo>
                    <a:pt x="46" y="0"/>
                    <a:pt x="0" y="46"/>
                    <a:pt x="0" y="103"/>
                  </a:cubicBezTo>
                  <a:cubicBezTo>
                    <a:pt x="0" y="160"/>
                    <a:pt x="46" y="207"/>
                    <a:pt x="103" y="207"/>
                  </a:cubicBezTo>
                  <a:cubicBezTo>
                    <a:pt x="161" y="207"/>
                    <a:pt x="207" y="160"/>
                    <a:pt x="207" y="103"/>
                  </a:cubicBezTo>
                  <a:cubicBezTo>
                    <a:pt x="207" y="46"/>
                    <a:pt x="161" y="0"/>
                    <a:pt x="103" y="0"/>
                  </a:cubicBezTo>
                  <a:close/>
                  <a:moveTo>
                    <a:pt x="76" y="159"/>
                  </a:moveTo>
                  <a:cubicBezTo>
                    <a:pt x="64" y="148"/>
                    <a:pt x="55" y="132"/>
                    <a:pt x="55" y="114"/>
                  </a:cubicBezTo>
                  <a:cubicBezTo>
                    <a:pt x="55" y="80"/>
                    <a:pt x="83" y="52"/>
                    <a:pt x="117" y="52"/>
                  </a:cubicBezTo>
                  <a:cubicBezTo>
                    <a:pt x="135" y="52"/>
                    <a:pt x="152" y="61"/>
                    <a:pt x="163" y="74"/>
                  </a:cubicBezTo>
                  <a:cubicBezTo>
                    <a:pt x="118" y="79"/>
                    <a:pt x="82" y="114"/>
                    <a:pt x="76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sym typeface="Arial" panose="020B0604020202020204"/>
              </a:endParaRPr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-1587" y="1588"/>
              <a:ext cx="2171700" cy="1709737"/>
            </a:xfrm>
            <a:custGeom>
              <a:avLst/>
              <a:gdLst>
                <a:gd name="T0" fmla="*/ 535 w 576"/>
                <a:gd name="T1" fmla="*/ 41 h 453"/>
                <a:gd name="T2" fmla="*/ 494 w 576"/>
                <a:gd name="T3" fmla="*/ 41 h 453"/>
                <a:gd name="T4" fmla="*/ 494 w 576"/>
                <a:gd name="T5" fmla="*/ 0 h 453"/>
                <a:gd name="T6" fmla="*/ 453 w 576"/>
                <a:gd name="T7" fmla="*/ 0 h 453"/>
                <a:gd name="T8" fmla="*/ 453 w 576"/>
                <a:gd name="T9" fmla="*/ 41 h 453"/>
                <a:gd name="T10" fmla="*/ 247 w 576"/>
                <a:gd name="T11" fmla="*/ 41 h 453"/>
                <a:gd name="T12" fmla="*/ 206 w 576"/>
                <a:gd name="T13" fmla="*/ 0 h 453"/>
                <a:gd name="T14" fmla="*/ 123 w 576"/>
                <a:gd name="T15" fmla="*/ 0 h 453"/>
                <a:gd name="T16" fmla="*/ 82 w 576"/>
                <a:gd name="T17" fmla="*/ 41 h 453"/>
                <a:gd name="T18" fmla="*/ 41 w 576"/>
                <a:gd name="T19" fmla="*/ 41 h 453"/>
                <a:gd name="T20" fmla="*/ 0 w 576"/>
                <a:gd name="T21" fmla="*/ 82 h 453"/>
                <a:gd name="T22" fmla="*/ 0 w 576"/>
                <a:gd name="T23" fmla="*/ 411 h 453"/>
                <a:gd name="T24" fmla="*/ 41 w 576"/>
                <a:gd name="T25" fmla="*/ 453 h 453"/>
                <a:gd name="T26" fmla="*/ 535 w 576"/>
                <a:gd name="T27" fmla="*/ 453 h 453"/>
                <a:gd name="T28" fmla="*/ 576 w 576"/>
                <a:gd name="T29" fmla="*/ 411 h 453"/>
                <a:gd name="T30" fmla="*/ 576 w 576"/>
                <a:gd name="T31" fmla="*/ 82 h 453"/>
                <a:gd name="T32" fmla="*/ 535 w 576"/>
                <a:gd name="T33" fmla="*/ 41 h 453"/>
                <a:gd name="T34" fmla="*/ 99 w 576"/>
                <a:gd name="T35" fmla="*/ 180 h 453"/>
                <a:gd name="T36" fmla="*/ 69 w 576"/>
                <a:gd name="T37" fmla="*/ 150 h 453"/>
                <a:gd name="T38" fmla="*/ 99 w 576"/>
                <a:gd name="T39" fmla="*/ 120 h 453"/>
                <a:gd name="T40" fmla="*/ 128 w 576"/>
                <a:gd name="T41" fmla="*/ 150 h 453"/>
                <a:gd name="T42" fmla="*/ 99 w 576"/>
                <a:gd name="T43" fmla="*/ 180 h 453"/>
                <a:gd name="T44" fmla="*/ 339 w 576"/>
                <a:gd name="T45" fmla="*/ 407 h 453"/>
                <a:gd name="T46" fmla="*/ 182 w 576"/>
                <a:gd name="T47" fmla="*/ 250 h 453"/>
                <a:gd name="T48" fmla="*/ 339 w 576"/>
                <a:gd name="T49" fmla="*/ 93 h 453"/>
                <a:gd name="T50" fmla="*/ 496 w 576"/>
                <a:gd name="T51" fmla="*/ 250 h 453"/>
                <a:gd name="T52" fmla="*/ 339 w 576"/>
                <a:gd name="T53" fmla="*/ 407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6" h="453">
                  <a:moveTo>
                    <a:pt x="535" y="41"/>
                  </a:moveTo>
                  <a:cubicBezTo>
                    <a:pt x="494" y="41"/>
                    <a:pt x="494" y="41"/>
                    <a:pt x="494" y="41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453" y="0"/>
                    <a:pt x="453" y="0"/>
                    <a:pt x="453" y="0"/>
                  </a:cubicBezTo>
                  <a:cubicBezTo>
                    <a:pt x="453" y="41"/>
                    <a:pt x="453" y="41"/>
                    <a:pt x="453" y="41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7" y="21"/>
                    <a:pt x="228" y="0"/>
                    <a:pt x="206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01" y="0"/>
                    <a:pt x="82" y="21"/>
                    <a:pt x="82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19" y="41"/>
                    <a:pt x="0" y="60"/>
                    <a:pt x="0" y="82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0" y="434"/>
                    <a:pt x="19" y="453"/>
                    <a:pt x="41" y="453"/>
                  </a:cubicBezTo>
                  <a:cubicBezTo>
                    <a:pt x="535" y="453"/>
                    <a:pt x="535" y="453"/>
                    <a:pt x="535" y="453"/>
                  </a:cubicBezTo>
                  <a:cubicBezTo>
                    <a:pt x="557" y="453"/>
                    <a:pt x="576" y="434"/>
                    <a:pt x="576" y="411"/>
                  </a:cubicBezTo>
                  <a:cubicBezTo>
                    <a:pt x="576" y="82"/>
                    <a:pt x="576" y="82"/>
                    <a:pt x="576" y="82"/>
                  </a:cubicBezTo>
                  <a:cubicBezTo>
                    <a:pt x="576" y="60"/>
                    <a:pt x="557" y="41"/>
                    <a:pt x="535" y="41"/>
                  </a:cubicBezTo>
                  <a:close/>
                  <a:moveTo>
                    <a:pt x="99" y="180"/>
                  </a:moveTo>
                  <a:cubicBezTo>
                    <a:pt x="82" y="180"/>
                    <a:pt x="69" y="166"/>
                    <a:pt x="69" y="150"/>
                  </a:cubicBezTo>
                  <a:cubicBezTo>
                    <a:pt x="69" y="133"/>
                    <a:pt x="82" y="120"/>
                    <a:pt x="99" y="120"/>
                  </a:cubicBezTo>
                  <a:cubicBezTo>
                    <a:pt x="115" y="120"/>
                    <a:pt x="128" y="133"/>
                    <a:pt x="128" y="150"/>
                  </a:cubicBezTo>
                  <a:cubicBezTo>
                    <a:pt x="128" y="166"/>
                    <a:pt x="115" y="180"/>
                    <a:pt x="99" y="180"/>
                  </a:cubicBezTo>
                  <a:close/>
                  <a:moveTo>
                    <a:pt x="339" y="407"/>
                  </a:moveTo>
                  <a:cubicBezTo>
                    <a:pt x="253" y="407"/>
                    <a:pt x="182" y="337"/>
                    <a:pt x="182" y="250"/>
                  </a:cubicBezTo>
                  <a:cubicBezTo>
                    <a:pt x="182" y="164"/>
                    <a:pt x="253" y="93"/>
                    <a:pt x="339" y="93"/>
                  </a:cubicBezTo>
                  <a:cubicBezTo>
                    <a:pt x="426" y="93"/>
                    <a:pt x="496" y="164"/>
                    <a:pt x="496" y="250"/>
                  </a:cubicBezTo>
                  <a:cubicBezTo>
                    <a:pt x="496" y="337"/>
                    <a:pt x="426" y="407"/>
                    <a:pt x="339" y="4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sym typeface="Arial" panose="020B0604020202020204"/>
              </a:endParaRPr>
            </a:p>
          </p:txBody>
        </p:sp>
      </p:grpSp>
      <p:grpSp>
        <p:nvGrpSpPr>
          <p:cNvPr id="44" name="Group 181"/>
          <p:cNvGrpSpPr/>
          <p:nvPr/>
        </p:nvGrpSpPr>
        <p:grpSpPr>
          <a:xfrm>
            <a:off x="7258538" y="4992114"/>
            <a:ext cx="327866" cy="342215"/>
            <a:chOff x="1190625" y="1587950"/>
            <a:chExt cx="1196975" cy="1249362"/>
          </a:xfrm>
          <a:solidFill>
            <a:sysClr val="window" lastClr="FFFFFF"/>
          </a:solidFill>
        </p:grpSpPr>
        <p:sp>
          <p:nvSpPr>
            <p:cNvPr id="45" name="Freeform 16"/>
            <p:cNvSpPr/>
            <p:nvPr/>
          </p:nvSpPr>
          <p:spPr bwMode="auto">
            <a:xfrm>
              <a:off x="1368425" y="1587950"/>
              <a:ext cx="1019175" cy="877887"/>
            </a:xfrm>
            <a:custGeom>
              <a:avLst/>
              <a:gdLst>
                <a:gd name="T0" fmla="*/ 248 w 269"/>
                <a:gd name="T1" fmla="*/ 0 h 232"/>
                <a:gd name="T2" fmla="*/ 0 w 269"/>
                <a:gd name="T3" fmla="*/ 0 h 232"/>
                <a:gd name="T4" fmla="*/ 84 w 269"/>
                <a:gd name="T5" fmla="*/ 42 h 232"/>
                <a:gd name="T6" fmla="*/ 227 w 269"/>
                <a:gd name="T7" fmla="*/ 42 h 232"/>
                <a:gd name="T8" fmla="*/ 227 w 269"/>
                <a:gd name="T9" fmla="*/ 63 h 232"/>
                <a:gd name="T10" fmla="*/ 126 w 269"/>
                <a:gd name="T11" fmla="*/ 63 h 232"/>
                <a:gd name="T12" fmla="*/ 154 w 269"/>
                <a:gd name="T13" fmla="*/ 77 h 232"/>
                <a:gd name="T14" fmla="*/ 180 w 269"/>
                <a:gd name="T15" fmla="*/ 105 h 232"/>
                <a:gd name="T16" fmla="*/ 227 w 269"/>
                <a:gd name="T17" fmla="*/ 105 h 232"/>
                <a:gd name="T18" fmla="*/ 227 w 269"/>
                <a:gd name="T19" fmla="*/ 126 h 232"/>
                <a:gd name="T20" fmla="*/ 185 w 269"/>
                <a:gd name="T21" fmla="*/ 126 h 232"/>
                <a:gd name="T22" fmla="*/ 185 w 269"/>
                <a:gd name="T23" fmla="*/ 232 h 232"/>
                <a:gd name="T24" fmla="*/ 248 w 269"/>
                <a:gd name="T25" fmla="*/ 232 h 232"/>
                <a:gd name="T26" fmla="*/ 269 w 269"/>
                <a:gd name="T27" fmla="*/ 211 h 232"/>
                <a:gd name="T28" fmla="*/ 269 w 269"/>
                <a:gd name="T29" fmla="*/ 21 h 232"/>
                <a:gd name="T30" fmla="*/ 248 w 269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9" h="232">
                  <a:moveTo>
                    <a:pt x="2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63"/>
                    <a:pt x="227" y="63"/>
                    <a:pt x="227" y="63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54" y="77"/>
                    <a:pt x="154" y="77"/>
                    <a:pt x="154" y="77"/>
                  </a:cubicBezTo>
                  <a:cubicBezTo>
                    <a:pt x="165" y="83"/>
                    <a:pt x="175" y="93"/>
                    <a:pt x="180" y="105"/>
                  </a:cubicBezTo>
                  <a:cubicBezTo>
                    <a:pt x="227" y="105"/>
                    <a:pt x="227" y="105"/>
                    <a:pt x="227" y="105"/>
                  </a:cubicBezTo>
                  <a:cubicBezTo>
                    <a:pt x="227" y="126"/>
                    <a:pt x="227" y="126"/>
                    <a:pt x="227" y="126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5" y="232"/>
                    <a:pt x="185" y="232"/>
                    <a:pt x="185" y="232"/>
                  </a:cubicBezTo>
                  <a:cubicBezTo>
                    <a:pt x="248" y="232"/>
                    <a:pt x="248" y="232"/>
                    <a:pt x="248" y="232"/>
                  </a:cubicBezTo>
                  <a:cubicBezTo>
                    <a:pt x="260" y="232"/>
                    <a:pt x="269" y="222"/>
                    <a:pt x="269" y="211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9"/>
                    <a:pt x="260" y="0"/>
                    <a:pt x="2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sym typeface="Arial" panose="020B0604020202020204"/>
              </a:endParaRPr>
            </a:p>
          </p:txBody>
        </p:sp>
        <p:sp>
          <p:nvSpPr>
            <p:cNvPr id="46" name="Freeform 17"/>
            <p:cNvSpPr>
              <a:spLocks noEditPoints="1"/>
            </p:cNvSpPr>
            <p:nvPr/>
          </p:nvSpPr>
          <p:spPr bwMode="auto">
            <a:xfrm>
              <a:off x="1190625" y="1613350"/>
              <a:ext cx="798513" cy="1223962"/>
            </a:xfrm>
            <a:custGeom>
              <a:avLst/>
              <a:gdLst>
                <a:gd name="T0" fmla="*/ 192 w 211"/>
                <a:gd name="T1" fmla="*/ 89 h 323"/>
                <a:gd name="T2" fmla="*/ 19 w 211"/>
                <a:gd name="T3" fmla="*/ 2 h 323"/>
                <a:gd name="T4" fmla="*/ 11 w 211"/>
                <a:gd name="T5" fmla="*/ 0 h 323"/>
                <a:gd name="T6" fmla="*/ 0 w 211"/>
                <a:gd name="T7" fmla="*/ 14 h 323"/>
                <a:gd name="T8" fmla="*/ 0 w 211"/>
                <a:gd name="T9" fmla="*/ 204 h 323"/>
                <a:gd name="T10" fmla="*/ 19 w 211"/>
                <a:gd name="T11" fmla="*/ 234 h 323"/>
                <a:gd name="T12" fmla="*/ 192 w 211"/>
                <a:gd name="T13" fmla="*/ 321 h 323"/>
                <a:gd name="T14" fmla="*/ 199 w 211"/>
                <a:gd name="T15" fmla="*/ 323 h 323"/>
                <a:gd name="T16" fmla="*/ 211 w 211"/>
                <a:gd name="T17" fmla="*/ 309 h 323"/>
                <a:gd name="T18" fmla="*/ 211 w 211"/>
                <a:gd name="T19" fmla="*/ 119 h 323"/>
                <a:gd name="T20" fmla="*/ 192 w 211"/>
                <a:gd name="T21" fmla="*/ 89 h 323"/>
                <a:gd name="T22" fmla="*/ 147 w 211"/>
                <a:gd name="T23" fmla="*/ 225 h 323"/>
                <a:gd name="T24" fmla="*/ 126 w 211"/>
                <a:gd name="T25" fmla="*/ 193 h 323"/>
                <a:gd name="T26" fmla="*/ 147 w 211"/>
                <a:gd name="T27" fmla="*/ 162 h 323"/>
                <a:gd name="T28" fmla="*/ 169 w 211"/>
                <a:gd name="T29" fmla="*/ 193 h 323"/>
                <a:gd name="T30" fmla="*/ 147 w 211"/>
                <a:gd name="T31" fmla="*/ 22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323">
                  <a:moveTo>
                    <a:pt x="192" y="89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6" y="1"/>
                    <a:pt x="14" y="0"/>
                    <a:pt x="11" y="0"/>
                  </a:cubicBezTo>
                  <a:cubicBezTo>
                    <a:pt x="5" y="0"/>
                    <a:pt x="0" y="6"/>
                    <a:pt x="0" y="14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15"/>
                    <a:pt x="8" y="229"/>
                    <a:pt x="19" y="234"/>
                  </a:cubicBezTo>
                  <a:cubicBezTo>
                    <a:pt x="192" y="321"/>
                    <a:pt x="192" y="321"/>
                    <a:pt x="192" y="321"/>
                  </a:cubicBezTo>
                  <a:cubicBezTo>
                    <a:pt x="195" y="322"/>
                    <a:pt x="197" y="323"/>
                    <a:pt x="199" y="323"/>
                  </a:cubicBezTo>
                  <a:cubicBezTo>
                    <a:pt x="206" y="323"/>
                    <a:pt x="211" y="318"/>
                    <a:pt x="211" y="309"/>
                  </a:cubicBezTo>
                  <a:cubicBezTo>
                    <a:pt x="211" y="119"/>
                    <a:pt x="211" y="119"/>
                    <a:pt x="211" y="119"/>
                  </a:cubicBezTo>
                  <a:cubicBezTo>
                    <a:pt x="211" y="108"/>
                    <a:pt x="202" y="94"/>
                    <a:pt x="192" y="89"/>
                  </a:cubicBezTo>
                  <a:close/>
                  <a:moveTo>
                    <a:pt x="147" y="225"/>
                  </a:moveTo>
                  <a:cubicBezTo>
                    <a:pt x="136" y="225"/>
                    <a:pt x="126" y="211"/>
                    <a:pt x="126" y="193"/>
                  </a:cubicBezTo>
                  <a:cubicBezTo>
                    <a:pt x="126" y="176"/>
                    <a:pt x="136" y="162"/>
                    <a:pt x="147" y="162"/>
                  </a:cubicBezTo>
                  <a:cubicBezTo>
                    <a:pt x="159" y="162"/>
                    <a:pt x="169" y="176"/>
                    <a:pt x="169" y="193"/>
                  </a:cubicBezTo>
                  <a:cubicBezTo>
                    <a:pt x="169" y="211"/>
                    <a:pt x="159" y="225"/>
                    <a:pt x="147" y="2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sym typeface="Arial" panose="020B0604020202020204"/>
              </a:endParaRPr>
            </a:p>
          </p:txBody>
        </p:sp>
      </p:grpSp>
      <p:sp>
        <p:nvSpPr>
          <p:cNvPr id="47" name="Freeform 21"/>
          <p:cNvSpPr>
            <a:spLocks noEditPoints="1"/>
          </p:cNvSpPr>
          <p:nvPr/>
        </p:nvSpPr>
        <p:spPr bwMode="auto">
          <a:xfrm>
            <a:off x="4664313" y="4947190"/>
            <a:ext cx="322262" cy="368089"/>
          </a:xfrm>
          <a:custGeom>
            <a:avLst/>
            <a:gdLst>
              <a:gd name="T0" fmla="*/ 432 w 504"/>
              <a:gd name="T1" fmla="*/ 541 h 577"/>
              <a:gd name="T2" fmla="*/ 407 w 504"/>
              <a:gd name="T3" fmla="*/ 541 h 577"/>
              <a:gd name="T4" fmla="*/ 504 w 504"/>
              <a:gd name="T5" fmla="*/ 361 h 577"/>
              <a:gd name="T6" fmla="*/ 341 w 504"/>
              <a:gd name="T7" fmla="*/ 152 h 577"/>
              <a:gd name="T8" fmla="*/ 382 w 504"/>
              <a:gd name="T9" fmla="*/ 75 h 577"/>
              <a:gd name="T10" fmla="*/ 374 w 504"/>
              <a:gd name="T11" fmla="*/ 50 h 577"/>
              <a:gd name="T12" fmla="*/ 277 w 504"/>
              <a:gd name="T13" fmla="*/ 3 h 577"/>
              <a:gd name="T14" fmla="*/ 263 w 504"/>
              <a:gd name="T15" fmla="*/ 2 h 577"/>
              <a:gd name="T16" fmla="*/ 252 w 504"/>
              <a:gd name="T17" fmla="*/ 12 h 577"/>
              <a:gd name="T18" fmla="*/ 137 w 504"/>
              <a:gd name="T19" fmla="*/ 230 h 577"/>
              <a:gd name="T20" fmla="*/ 153 w 504"/>
              <a:gd name="T21" fmla="*/ 280 h 577"/>
              <a:gd name="T22" fmla="*/ 137 w 504"/>
              <a:gd name="T23" fmla="*/ 313 h 577"/>
              <a:gd name="T24" fmla="*/ 202 w 504"/>
              <a:gd name="T25" fmla="*/ 344 h 577"/>
              <a:gd name="T26" fmla="*/ 217 w 504"/>
              <a:gd name="T27" fmla="*/ 312 h 577"/>
              <a:gd name="T28" fmla="*/ 217 w 504"/>
              <a:gd name="T29" fmla="*/ 312 h 577"/>
              <a:gd name="T30" fmla="*/ 267 w 504"/>
              <a:gd name="T31" fmla="*/ 293 h 577"/>
              <a:gd name="T32" fmla="*/ 306 w 504"/>
              <a:gd name="T33" fmla="*/ 219 h 577"/>
              <a:gd name="T34" fmla="*/ 432 w 504"/>
              <a:gd name="T35" fmla="*/ 361 h 577"/>
              <a:gd name="T36" fmla="*/ 288 w 504"/>
              <a:gd name="T37" fmla="*/ 505 h 577"/>
              <a:gd name="T38" fmla="*/ 180 w 504"/>
              <a:gd name="T39" fmla="*/ 469 h 577"/>
              <a:gd name="T40" fmla="*/ 180 w 504"/>
              <a:gd name="T41" fmla="*/ 451 h 577"/>
              <a:gd name="T42" fmla="*/ 198 w 504"/>
              <a:gd name="T43" fmla="*/ 433 h 577"/>
              <a:gd name="T44" fmla="*/ 288 w 504"/>
              <a:gd name="T45" fmla="*/ 433 h 577"/>
              <a:gd name="T46" fmla="*/ 288 w 504"/>
              <a:gd name="T47" fmla="*/ 397 h 577"/>
              <a:gd name="T48" fmla="*/ 149 w 504"/>
              <a:gd name="T49" fmla="*/ 397 h 577"/>
              <a:gd name="T50" fmla="*/ 75 w 504"/>
              <a:gd name="T51" fmla="*/ 397 h 577"/>
              <a:gd name="T52" fmla="*/ 0 w 504"/>
              <a:gd name="T53" fmla="*/ 397 h 577"/>
              <a:gd name="T54" fmla="*/ 0 w 504"/>
              <a:gd name="T55" fmla="*/ 433 h 577"/>
              <a:gd name="T56" fmla="*/ 85 w 504"/>
              <a:gd name="T57" fmla="*/ 433 h 577"/>
              <a:gd name="T58" fmla="*/ 90 w 504"/>
              <a:gd name="T59" fmla="*/ 433 h 577"/>
              <a:gd name="T60" fmla="*/ 108 w 504"/>
              <a:gd name="T61" fmla="*/ 451 h 577"/>
              <a:gd name="T62" fmla="*/ 108 w 504"/>
              <a:gd name="T63" fmla="*/ 469 h 577"/>
              <a:gd name="T64" fmla="*/ 108 w 504"/>
              <a:gd name="T65" fmla="*/ 541 h 577"/>
              <a:gd name="T66" fmla="*/ 36 w 504"/>
              <a:gd name="T67" fmla="*/ 577 h 577"/>
              <a:gd name="T68" fmla="*/ 504 w 504"/>
              <a:gd name="T69" fmla="*/ 577 h 577"/>
              <a:gd name="T70" fmla="*/ 432 w 504"/>
              <a:gd name="T71" fmla="*/ 541 h 577"/>
              <a:gd name="T72" fmla="*/ 306 w 504"/>
              <a:gd name="T73" fmla="*/ 49 h 577"/>
              <a:gd name="T74" fmla="*/ 294 w 504"/>
              <a:gd name="T75" fmla="*/ 61 h 577"/>
              <a:gd name="T76" fmla="*/ 212 w 504"/>
              <a:gd name="T77" fmla="*/ 217 h 577"/>
              <a:gd name="T78" fmla="*/ 180 w 504"/>
              <a:gd name="T79" fmla="*/ 202 h 577"/>
              <a:gd name="T80" fmla="*/ 182 w 504"/>
              <a:gd name="T81" fmla="*/ 195 h 577"/>
              <a:gd name="T82" fmla="*/ 261 w 504"/>
              <a:gd name="T83" fmla="*/ 48 h 577"/>
              <a:gd name="T84" fmla="*/ 272 w 504"/>
              <a:gd name="T85" fmla="*/ 38 h 577"/>
              <a:gd name="T86" fmla="*/ 286 w 504"/>
              <a:gd name="T87" fmla="*/ 39 h 577"/>
              <a:gd name="T88" fmla="*/ 306 w 504"/>
              <a:gd name="T89" fmla="*/ 49 h 577"/>
              <a:gd name="T90" fmla="*/ 306 w 504"/>
              <a:gd name="T91" fmla="*/ 49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4" h="577">
                <a:moveTo>
                  <a:pt x="432" y="541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66" y="502"/>
                  <a:pt x="504" y="436"/>
                  <a:pt x="504" y="361"/>
                </a:cubicBezTo>
                <a:cubicBezTo>
                  <a:pt x="504" y="260"/>
                  <a:pt x="435" y="175"/>
                  <a:pt x="341" y="152"/>
                </a:cubicBezTo>
                <a:cubicBezTo>
                  <a:pt x="382" y="75"/>
                  <a:pt x="382" y="75"/>
                  <a:pt x="382" y="75"/>
                </a:cubicBezTo>
                <a:cubicBezTo>
                  <a:pt x="386" y="65"/>
                  <a:pt x="383" y="54"/>
                  <a:pt x="374" y="50"/>
                </a:cubicBezTo>
                <a:cubicBezTo>
                  <a:pt x="277" y="3"/>
                  <a:pt x="277" y="3"/>
                  <a:pt x="277" y="3"/>
                </a:cubicBezTo>
                <a:cubicBezTo>
                  <a:pt x="272" y="1"/>
                  <a:pt x="267" y="0"/>
                  <a:pt x="263" y="2"/>
                </a:cubicBezTo>
                <a:cubicBezTo>
                  <a:pt x="258" y="4"/>
                  <a:pt x="254" y="7"/>
                  <a:pt x="252" y="12"/>
                </a:cubicBezTo>
                <a:cubicBezTo>
                  <a:pt x="137" y="230"/>
                  <a:pt x="137" y="230"/>
                  <a:pt x="137" y="230"/>
                </a:cubicBezTo>
                <a:cubicBezTo>
                  <a:pt x="128" y="249"/>
                  <a:pt x="135" y="272"/>
                  <a:pt x="153" y="280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202" y="344"/>
                  <a:pt x="202" y="344"/>
                  <a:pt x="202" y="344"/>
                </a:cubicBezTo>
                <a:cubicBezTo>
                  <a:pt x="217" y="312"/>
                  <a:pt x="217" y="312"/>
                  <a:pt x="217" y="312"/>
                </a:cubicBezTo>
                <a:cubicBezTo>
                  <a:pt x="217" y="312"/>
                  <a:pt x="217" y="312"/>
                  <a:pt x="217" y="312"/>
                </a:cubicBezTo>
                <a:cubicBezTo>
                  <a:pt x="235" y="320"/>
                  <a:pt x="257" y="312"/>
                  <a:pt x="267" y="293"/>
                </a:cubicBezTo>
                <a:cubicBezTo>
                  <a:pt x="306" y="219"/>
                  <a:pt x="306" y="219"/>
                  <a:pt x="306" y="219"/>
                </a:cubicBezTo>
                <a:cubicBezTo>
                  <a:pt x="377" y="228"/>
                  <a:pt x="432" y="288"/>
                  <a:pt x="432" y="361"/>
                </a:cubicBezTo>
                <a:cubicBezTo>
                  <a:pt x="432" y="440"/>
                  <a:pt x="367" y="505"/>
                  <a:pt x="288" y="505"/>
                </a:cubicBezTo>
                <a:cubicBezTo>
                  <a:pt x="252" y="505"/>
                  <a:pt x="205" y="491"/>
                  <a:pt x="180" y="469"/>
                </a:cubicBezTo>
                <a:cubicBezTo>
                  <a:pt x="180" y="451"/>
                  <a:pt x="180" y="451"/>
                  <a:pt x="180" y="451"/>
                </a:cubicBezTo>
                <a:cubicBezTo>
                  <a:pt x="180" y="441"/>
                  <a:pt x="188" y="433"/>
                  <a:pt x="198" y="433"/>
                </a:cubicBezTo>
                <a:cubicBezTo>
                  <a:pt x="288" y="433"/>
                  <a:pt x="288" y="433"/>
                  <a:pt x="288" y="433"/>
                </a:cubicBezTo>
                <a:cubicBezTo>
                  <a:pt x="288" y="397"/>
                  <a:pt x="288" y="397"/>
                  <a:pt x="288" y="397"/>
                </a:cubicBezTo>
                <a:cubicBezTo>
                  <a:pt x="149" y="397"/>
                  <a:pt x="149" y="397"/>
                  <a:pt x="149" y="397"/>
                </a:cubicBezTo>
                <a:cubicBezTo>
                  <a:pt x="75" y="397"/>
                  <a:pt x="75" y="397"/>
                  <a:pt x="75" y="397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33"/>
                  <a:pt x="0" y="433"/>
                  <a:pt x="0" y="433"/>
                </a:cubicBezTo>
                <a:cubicBezTo>
                  <a:pt x="85" y="433"/>
                  <a:pt x="85" y="433"/>
                  <a:pt x="85" y="433"/>
                </a:cubicBezTo>
                <a:cubicBezTo>
                  <a:pt x="90" y="433"/>
                  <a:pt x="90" y="433"/>
                  <a:pt x="90" y="433"/>
                </a:cubicBezTo>
                <a:cubicBezTo>
                  <a:pt x="100" y="433"/>
                  <a:pt x="108" y="441"/>
                  <a:pt x="108" y="451"/>
                </a:cubicBezTo>
                <a:cubicBezTo>
                  <a:pt x="108" y="469"/>
                  <a:pt x="108" y="469"/>
                  <a:pt x="108" y="469"/>
                </a:cubicBezTo>
                <a:cubicBezTo>
                  <a:pt x="108" y="541"/>
                  <a:pt x="108" y="541"/>
                  <a:pt x="108" y="541"/>
                </a:cubicBezTo>
                <a:cubicBezTo>
                  <a:pt x="68" y="541"/>
                  <a:pt x="36" y="537"/>
                  <a:pt x="36" y="577"/>
                </a:cubicBezTo>
                <a:cubicBezTo>
                  <a:pt x="504" y="577"/>
                  <a:pt x="504" y="577"/>
                  <a:pt x="504" y="577"/>
                </a:cubicBezTo>
                <a:cubicBezTo>
                  <a:pt x="504" y="537"/>
                  <a:pt x="472" y="541"/>
                  <a:pt x="432" y="541"/>
                </a:cubicBezTo>
                <a:close/>
                <a:moveTo>
                  <a:pt x="306" y="49"/>
                </a:moveTo>
                <a:cubicBezTo>
                  <a:pt x="301" y="51"/>
                  <a:pt x="297" y="55"/>
                  <a:pt x="294" y="61"/>
                </a:cubicBezTo>
                <a:cubicBezTo>
                  <a:pt x="212" y="217"/>
                  <a:pt x="212" y="217"/>
                  <a:pt x="212" y="217"/>
                </a:cubicBezTo>
                <a:cubicBezTo>
                  <a:pt x="180" y="202"/>
                  <a:pt x="180" y="202"/>
                  <a:pt x="180" y="202"/>
                </a:cubicBezTo>
                <a:cubicBezTo>
                  <a:pt x="181" y="199"/>
                  <a:pt x="181" y="197"/>
                  <a:pt x="182" y="195"/>
                </a:cubicBezTo>
                <a:cubicBezTo>
                  <a:pt x="261" y="48"/>
                  <a:pt x="261" y="48"/>
                  <a:pt x="261" y="48"/>
                </a:cubicBezTo>
                <a:cubicBezTo>
                  <a:pt x="263" y="43"/>
                  <a:pt x="267" y="40"/>
                  <a:pt x="272" y="38"/>
                </a:cubicBezTo>
                <a:cubicBezTo>
                  <a:pt x="276" y="36"/>
                  <a:pt x="281" y="37"/>
                  <a:pt x="286" y="39"/>
                </a:cubicBezTo>
                <a:cubicBezTo>
                  <a:pt x="306" y="49"/>
                  <a:pt x="306" y="49"/>
                  <a:pt x="306" y="49"/>
                </a:cubicBezTo>
                <a:cubicBezTo>
                  <a:pt x="306" y="49"/>
                  <a:pt x="306" y="49"/>
                  <a:pt x="306" y="4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sym typeface="Arial" panose="020B0604020202020204"/>
            </a:endParaRPr>
          </a:p>
        </p:txBody>
      </p:sp>
      <p:cxnSp>
        <p:nvCxnSpPr>
          <p:cNvPr id="48" name="Straight Connector 185"/>
          <p:cNvCxnSpPr/>
          <p:nvPr/>
        </p:nvCxnSpPr>
        <p:spPr>
          <a:xfrm>
            <a:off x="4447777" y="2311687"/>
            <a:ext cx="929323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49" name="Straight Connector 188"/>
          <p:cNvCxnSpPr/>
          <p:nvPr/>
        </p:nvCxnSpPr>
        <p:spPr>
          <a:xfrm>
            <a:off x="3421830" y="4235737"/>
            <a:ext cx="640820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50" name="Straight Connector 189"/>
          <p:cNvCxnSpPr/>
          <p:nvPr/>
        </p:nvCxnSpPr>
        <p:spPr>
          <a:xfrm flipH="1">
            <a:off x="8184736" y="4985668"/>
            <a:ext cx="2762250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  <a:miter lim="800000"/>
            <a:headEnd type="oval"/>
          </a:ln>
          <a:effectLst/>
        </p:spPr>
      </p:cxnSp>
      <p:grpSp>
        <p:nvGrpSpPr>
          <p:cNvPr id="51" name="Group 190"/>
          <p:cNvGrpSpPr/>
          <p:nvPr/>
        </p:nvGrpSpPr>
        <p:grpSpPr>
          <a:xfrm>
            <a:off x="2075089" y="1979478"/>
            <a:ext cx="2372688" cy="1041893"/>
            <a:chOff x="1469756" y="2679054"/>
            <a:chExt cx="2372688" cy="1041893"/>
          </a:xfrm>
        </p:grpSpPr>
        <p:sp>
          <p:nvSpPr>
            <p:cNvPr id="52" name="TextBox 191"/>
            <p:cNvSpPr txBox="1"/>
            <p:nvPr/>
          </p:nvSpPr>
          <p:spPr>
            <a:xfrm>
              <a:off x="1469756" y="2679054"/>
              <a:ext cx="16273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1. </a:t>
              </a:r>
              <a:r>
                <a:rPr lang="zh-CN" altLang="en-US" sz="2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添加标题</a:t>
              </a:r>
              <a:endParaRPr lang="en-US" altLang="zh-CN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 Light" panose="020B0502040204020203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3" name="TextBox 192"/>
            <p:cNvSpPr txBox="1"/>
            <p:nvPr/>
          </p:nvSpPr>
          <p:spPr>
            <a:xfrm>
              <a:off x="1495400" y="3106035"/>
              <a:ext cx="2347044" cy="61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微软雅黑 Light" panose="020B0502040204020203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 Light" panose="020B0502040204020203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54" name="Group 193"/>
          <p:cNvGrpSpPr/>
          <p:nvPr/>
        </p:nvGrpSpPr>
        <p:grpSpPr>
          <a:xfrm>
            <a:off x="941978" y="3863198"/>
            <a:ext cx="2672354" cy="1079067"/>
            <a:chOff x="502984" y="4498876"/>
            <a:chExt cx="2672354" cy="1079067"/>
          </a:xfrm>
        </p:grpSpPr>
        <p:sp>
          <p:nvSpPr>
            <p:cNvPr id="55" name="TextBox 194"/>
            <p:cNvSpPr txBox="1"/>
            <p:nvPr/>
          </p:nvSpPr>
          <p:spPr>
            <a:xfrm>
              <a:off x="507907" y="4498876"/>
              <a:ext cx="16273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3</a:t>
              </a:r>
              <a:r>
                <a:rPr lang="en-US" altLang="zh-CN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. </a:t>
              </a:r>
              <a:r>
                <a:rPr lang="zh-CN" altLang="en-US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添加标题</a:t>
              </a:r>
              <a:endParaRPr lang="en-US" altLang="zh-CN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 Light" panose="020B0502040204020203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6" name="TextBox 195"/>
            <p:cNvSpPr txBox="1"/>
            <p:nvPr/>
          </p:nvSpPr>
          <p:spPr>
            <a:xfrm>
              <a:off x="502984" y="4963031"/>
              <a:ext cx="2672354" cy="61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微软雅黑 Light" panose="020B0502040204020203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 Light" panose="020B0502040204020203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57" name="Group 196"/>
          <p:cNvGrpSpPr/>
          <p:nvPr/>
        </p:nvGrpSpPr>
        <p:grpSpPr>
          <a:xfrm>
            <a:off x="8847929" y="3983064"/>
            <a:ext cx="2575428" cy="946741"/>
            <a:chOff x="9583575" y="4589106"/>
            <a:chExt cx="2575428" cy="946741"/>
          </a:xfrm>
        </p:grpSpPr>
        <p:sp>
          <p:nvSpPr>
            <p:cNvPr id="58" name="TextBox 197"/>
            <p:cNvSpPr txBox="1"/>
            <p:nvPr/>
          </p:nvSpPr>
          <p:spPr>
            <a:xfrm>
              <a:off x="9583575" y="4589106"/>
              <a:ext cx="16273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4</a:t>
              </a:r>
              <a:r>
                <a:rPr lang="en-US" altLang="zh-CN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. </a:t>
              </a:r>
              <a:r>
                <a:rPr lang="zh-CN" altLang="en-US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添加标题</a:t>
              </a:r>
              <a:endParaRPr lang="en-US" altLang="zh-CN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 Light" panose="020B0502040204020203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9" name="TextBox 198"/>
            <p:cNvSpPr txBox="1"/>
            <p:nvPr/>
          </p:nvSpPr>
          <p:spPr>
            <a:xfrm>
              <a:off x="9583575" y="4920935"/>
              <a:ext cx="2575428" cy="61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微软雅黑 Light" panose="020B0502040204020203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 Light" panose="020B0502040204020203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60" name="Group 199"/>
          <p:cNvGrpSpPr/>
          <p:nvPr/>
        </p:nvGrpSpPr>
        <p:grpSpPr>
          <a:xfrm>
            <a:off x="7778139" y="1926706"/>
            <a:ext cx="2765039" cy="999870"/>
            <a:chOff x="7760289" y="2532748"/>
            <a:chExt cx="2765039" cy="999870"/>
          </a:xfrm>
        </p:grpSpPr>
        <p:sp>
          <p:nvSpPr>
            <p:cNvPr id="61" name="TextBox 200"/>
            <p:cNvSpPr txBox="1"/>
            <p:nvPr/>
          </p:nvSpPr>
          <p:spPr>
            <a:xfrm>
              <a:off x="7760289" y="2532748"/>
              <a:ext cx="16273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2</a:t>
              </a:r>
              <a:r>
                <a:rPr lang="en-US" altLang="zh-CN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. </a:t>
              </a:r>
              <a:r>
                <a:rPr lang="zh-CN" altLang="en-US" sz="2200" b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 Light" panose="020B0502040204020203" charset="-122"/>
                  <a:cs typeface="+mn-ea"/>
                  <a:sym typeface="Arial" panose="020B0604020202020204"/>
                </a:rPr>
                <a:t>添加标题</a:t>
              </a:r>
              <a:endParaRPr lang="en-US" altLang="zh-CN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 Light" panose="020B0502040204020203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62" name="TextBox 201"/>
            <p:cNvSpPr txBox="1"/>
            <p:nvPr/>
          </p:nvSpPr>
          <p:spPr>
            <a:xfrm>
              <a:off x="7800377" y="2917706"/>
              <a:ext cx="2724951" cy="61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/>
                  <a:ea typeface="微软雅黑 Light" panose="020B0502040204020203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 Light" panose="020B0502040204020203" charset="-122"/>
                <a:cs typeface="Lato Light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">
        <p14:vortex dir="r"/>
      </p:transition>
    </mc:Choice>
    <mc:Fallback xmlns="">
      <p:transition spd="slow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39" grpId="0"/>
      <p:bldP spid="40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数据 2"/>
          <p:cNvSpPr/>
          <p:nvPr/>
        </p:nvSpPr>
        <p:spPr>
          <a:xfrm rot="10800000">
            <a:off x="3942608" y="1709771"/>
            <a:ext cx="8324828" cy="155729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030"/>
              <a:gd name="connsiteY0-22" fmla="*/ 10155 h 10155"/>
              <a:gd name="connsiteX1-23" fmla="*/ 30 w 8030"/>
              <a:gd name="connsiteY1-24" fmla="*/ 0 h 10155"/>
              <a:gd name="connsiteX2-25" fmla="*/ 8030 w 8030"/>
              <a:gd name="connsiteY2-26" fmla="*/ 0 h 10155"/>
              <a:gd name="connsiteX3-27" fmla="*/ 6597 w 8030"/>
              <a:gd name="connsiteY3-28" fmla="*/ 10000 h 10155"/>
              <a:gd name="connsiteX4-29" fmla="*/ 0 w 8030"/>
              <a:gd name="connsiteY4-30" fmla="*/ 10155 h 101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030" h="10155">
                <a:moveTo>
                  <a:pt x="0" y="10155"/>
                </a:moveTo>
                <a:lnTo>
                  <a:pt x="30" y="0"/>
                </a:lnTo>
                <a:lnTo>
                  <a:pt x="8030" y="0"/>
                </a:lnTo>
                <a:lnTo>
                  <a:pt x="6597" y="10000"/>
                </a:lnTo>
                <a:lnTo>
                  <a:pt x="0" y="10155"/>
                </a:lnTo>
                <a:close/>
              </a:path>
            </a:pathLst>
          </a:custGeom>
          <a:solidFill>
            <a:srgbClr val="009D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数据 2"/>
          <p:cNvSpPr/>
          <p:nvPr/>
        </p:nvSpPr>
        <p:spPr>
          <a:xfrm rot="10800000">
            <a:off x="-73107" y="3828122"/>
            <a:ext cx="6251864" cy="154533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567"/>
              <a:gd name="connsiteY0-22" fmla="*/ 10077 h 10077"/>
              <a:gd name="connsiteX1-23" fmla="*/ 2000 w 8567"/>
              <a:gd name="connsiteY1-24" fmla="*/ 77 h 10077"/>
              <a:gd name="connsiteX2-25" fmla="*/ 7158 w 8567"/>
              <a:gd name="connsiteY2-26" fmla="*/ 0 h 10077"/>
              <a:gd name="connsiteX3-27" fmla="*/ 8567 w 8567"/>
              <a:gd name="connsiteY3-28" fmla="*/ 10077 h 10077"/>
              <a:gd name="connsiteX4-29" fmla="*/ 0 w 8567"/>
              <a:gd name="connsiteY4-30" fmla="*/ 10077 h 10077"/>
              <a:gd name="connsiteX0-31" fmla="*/ 0 w 8355"/>
              <a:gd name="connsiteY0-32" fmla="*/ 10000 h 10000"/>
              <a:gd name="connsiteX1-33" fmla="*/ 2335 w 8355"/>
              <a:gd name="connsiteY1-34" fmla="*/ 76 h 10000"/>
              <a:gd name="connsiteX2-35" fmla="*/ 8355 w 8355"/>
              <a:gd name="connsiteY2-36" fmla="*/ 0 h 10000"/>
              <a:gd name="connsiteX3-37" fmla="*/ 8286 w 8355"/>
              <a:gd name="connsiteY3-38" fmla="*/ 9846 h 10000"/>
              <a:gd name="connsiteX4-39" fmla="*/ 0 w 8355"/>
              <a:gd name="connsiteY4-40" fmla="*/ 10000 h 10000"/>
              <a:gd name="connsiteX0-41" fmla="*/ 0 w 10000"/>
              <a:gd name="connsiteY0-42" fmla="*/ 10000 h 10000"/>
              <a:gd name="connsiteX1-43" fmla="*/ 2795 w 10000"/>
              <a:gd name="connsiteY1-44" fmla="*/ 76 h 10000"/>
              <a:gd name="connsiteX2-45" fmla="*/ 10000 w 10000"/>
              <a:gd name="connsiteY2-46" fmla="*/ 0 h 10000"/>
              <a:gd name="connsiteX3-47" fmla="*/ 9993 w 10000"/>
              <a:gd name="connsiteY3-48" fmla="*/ 9846 h 10000"/>
              <a:gd name="connsiteX4-49" fmla="*/ 0 w 10000"/>
              <a:gd name="connsiteY4-5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795" y="76"/>
                </a:lnTo>
                <a:lnTo>
                  <a:pt x="10000" y="0"/>
                </a:lnTo>
                <a:cubicBezTo>
                  <a:pt x="9998" y="3282"/>
                  <a:pt x="9995" y="6564"/>
                  <a:pt x="9993" y="9846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数据 2"/>
          <p:cNvSpPr/>
          <p:nvPr/>
        </p:nvSpPr>
        <p:spPr>
          <a:xfrm rot="10800000">
            <a:off x="-107154" y="2353968"/>
            <a:ext cx="10747444" cy="214651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9178"/>
              <a:gd name="connsiteY0-22" fmla="*/ 10000 h 10000"/>
              <a:gd name="connsiteX1-23" fmla="*/ 1178 w 9178"/>
              <a:gd name="connsiteY1-24" fmla="*/ 0 h 10000"/>
              <a:gd name="connsiteX2-25" fmla="*/ 9178 w 9178"/>
              <a:gd name="connsiteY2-26" fmla="*/ 0 h 10000"/>
              <a:gd name="connsiteX3-27" fmla="*/ 7745 w 9178"/>
              <a:gd name="connsiteY3-28" fmla="*/ 10000 h 10000"/>
              <a:gd name="connsiteX4-29" fmla="*/ 0 w 9178"/>
              <a:gd name="connsiteY4-30" fmla="*/ 10000 h 10000"/>
              <a:gd name="connsiteX0-31" fmla="*/ 0 w 8474"/>
              <a:gd name="connsiteY0-32" fmla="*/ 10000 h 10000"/>
              <a:gd name="connsiteX1-33" fmla="*/ 1284 w 8474"/>
              <a:gd name="connsiteY1-34" fmla="*/ 0 h 10000"/>
              <a:gd name="connsiteX2-35" fmla="*/ 8474 w 8474"/>
              <a:gd name="connsiteY2-36" fmla="*/ 0 h 10000"/>
              <a:gd name="connsiteX3-37" fmla="*/ 8439 w 8474"/>
              <a:gd name="connsiteY3-38" fmla="*/ 10000 h 10000"/>
              <a:gd name="connsiteX4-39" fmla="*/ 0 w 8474"/>
              <a:gd name="connsiteY4-4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474" h="10000">
                <a:moveTo>
                  <a:pt x="0" y="10000"/>
                </a:moveTo>
                <a:lnTo>
                  <a:pt x="1284" y="0"/>
                </a:lnTo>
                <a:lnTo>
                  <a:pt x="8474" y="0"/>
                </a:lnTo>
                <a:cubicBezTo>
                  <a:pt x="8462" y="3333"/>
                  <a:pt x="8451" y="6667"/>
                  <a:pt x="8439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0020" y="3717975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PART</a:t>
            </a:r>
            <a:endParaRPr lang="zh-CN" altLang="en-US" sz="28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799" y="2882970"/>
            <a:ext cx="8178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800" b="1" dirty="0" smtClean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9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2390" y="2686652"/>
            <a:ext cx="3775374" cy="630932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3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输入章节大标题</a:t>
            </a:r>
            <a:endParaRPr lang="zh-CN" altLang="en-US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4490" y="3405114"/>
            <a:ext cx="6343889" cy="70056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11364200" y="2353968"/>
            <a:ext cx="646572" cy="647279"/>
          </a:xfrm>
          <a:custGeom>
            <a:avLst/>
            <a:gdLst>
              <a:gd name="T0" fmla="*/ 2199 w 2504"/>
              <a:gd name="T1" fmla="*/ 0 h 2504"/>
              <a:gd name="T2" fmla="*/ 2504 w 2504"/>
              <a:gd name="T3" fmla="*/ 0 h 2504"/>
              <a:gd name="T4" fmla="*/ 2504 w 2504"/>
              <a:gd name="T5" fmla="*/ 2504 h 2504"/>
              <a:gd name="T6" fmla="*/ 0 w 2504"/>
              <a:gd name="T7" fmla="*/ 2504 h 2504"/>
              <a:gd name="T8" fmla="*/ 0 w 2504"/>
              <a:gd name="T9" fmla="*/ 2199 h 2504"/>
              <a:gd name="T10" fmla="*/ 1970 w 2504"/>
              <a:gd name="T11" fmla="*/ 2199 h 2504"/>
              <a:gd name="T12" fmla="*/ 87 w 2504"/>
              <a:gd name="T13" fmla="*/ 315 h 2504"/>
              <a:gd name="T14" fmla="*/ 303 w 2504"/>
              <a:gd name="T15" fmla="*/ 99 h 2504"/>
              <a:gd name="T16" fmla="*/ 2199 w 2504"/>
              <a:gd name="T17" fmla="*/ 1996 h 2504"/>
              <a:gd name="T18" fmla="*/ 2199 w 2504"/>
              <a:gd name="T19" fmla="*/ 0 h 2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">
        <p14:vortex dir="r"/>
      </p:transition>
    </mc:Choice>
    <mc:Fallback xmlns="">
      <p:transition spd="slow" advTm="4927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18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28371" y="5042504"/>
            <a:ext cx="8733671" cy="969784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84914" y="1994110"/>
            <a:ext cx="3036012" cy="153475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76799" y="1994110"/>
            <a:ext cx="3036012" cy="1534752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989319" y="1994110"/>
            <a:ext cx="3036012" cy="1534752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84913" y="1626831"/>
            <a:ext cx="3036012" cy="410844"/>
          </a:xfrm>
          <a:prstGeom prst="rect">
            <a:avLst/>
          </a:prstGeom>
          <a:solidFill>
            <a:srgbClr val="009D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4576798" y="1626806"/>
            <a:ext cx="3036012" cy="41084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添加标题</a:t>
            </a:r>
          </a:p>
        </p:txBody>
      </p:sp>
      <p:sp>
        <p:nvSpPr>
          <p:cNvPr id="24" name="矩形 23"/>
          <p:cNvSpPr/>
          <p:nvPr/>
        </p:nvSpPr>
        <p:spPr>
          <a:xfrm>
            <a:off x="7989318" y="1626806"/>
            <a:ext cx="3036012" cy="410844"/>
          </a:xfrm>
          <a:prstGeom prst="rect">
            <a:avLst/>
          </a:prstGeom>
          <a:solidFill>
            <a:srgbClr val="009D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添加标题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94297" y="3666878"/>
            <a:ext cx="281192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</a:t>
            </a: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2457" y="3666878"/>
            <a:ext cx="272837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61825" y="3666878"/>
            <a:ext cx="2714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</a:p>
        </p:txBody>
      </p:sp>
      <p:sp>
        <p:nvSpPr>
          <p:cNvPr id="28" name="矩形 30"/>
          <p:cNvSpPr>
            <a:spLocks noChangeArrowheads="1"/>
          </p:cNvSpPr>
          <p:nvPr/>
        </p:nvSpPr>
        <p:spPr bwMode="auto">
          <a:xfrm>
            <a:off x="2484389" y="5169191"/>
            <a:ext cx="7228936" cy="748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2916" tIns="51458" rIns="102916" bIns="514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</a:t>
            </a:r>
            <a:r>
              <a:rPr lang="zh-CN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粘贴。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1">
        <p14:vortex dir="r"/>
      </p:transition>
    </mc:Choice>
    <mc:Fallback xmlns="">
      <p:transition spd="slow" advTm="4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8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19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1735767" y="1876470"/>
            <a:ext cx="1058863" cy="1060450"/>
          </a:xfrm>
          <a:prstGeom prst="diamond">
            <a:avLst/>
          </a:prstGeom>
          <a:solidFill>
            <a:schemeClr val="bg2">
              <a:lumMod val="75000"/>
              <a:alpha val="4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MH_Other_2"/>
          <p:cNvSpPr/>
          <p:nvPr>
            <p:custDataLst>
              <p:tags r:id="rId2"/>
            </p:custDataLst>
          </p:nvPr>
        </p:nvSpPr>
        <p:spPr>
          <a:xfrm>
            <a:off x="1878642" y="2019345"/>
            <a:ext cx="773113" cy="774700"/>
          </a:xfrm>
          <a:prstGeom prst="diamond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01739" y="2305777"/>
            <a:ext cx="297996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6" name="MH_Other_3"/>
          <p:cNvSpPr/>
          <p:nvPr>
            <p:custDataLst>
              <p:tags r:id="rId4"/>
            </p:custDataLst>
          </p:nvPr>
        </p:nvSpPr>
        <p:spPr>
          <a:xfrm>
            <a:off x="6547136" y="1878057"/>
            <a:ext cx="1058863" cy="1058863"/>
          </a:xfrm>
          <a:prstGeom prst="diamond">
            <a:avLst/>
          </a:prstGeom>
          <a:solidFill>
            <a:schemeClr val="bg2">
              <a:lumMod val="75000"/>
              <a:alpha val="4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MH_Other_4"/>
          <p:cNvSpPr/>
          <p:nvPr>
            <p:custDataLst>
              <p:tags r:id="rId5"/>
            </p:custDataLst>
          </p:nvPr>
        </p:nvSpPr>
        <p:spPr>
          <a:xfrm>
            <a:off x="6690011" y="2020932"/>
            <a:ext cx="773113" cy="773113"/>
          </a:xfrm>
          <a:prstGeom prst="diamond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MH_SubTitle_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37505" y="1869079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</a:p>
        </p:txBody>
      </p:sp>
      <p:sp>
        <p:nvSpPr>
          <p:cNvPr id="29" name="MH_Other_5"/>
          <p:cNvSpPr/>
          <p:nvPr>
            <p:custDataLst>
              <p:tags r:id="rId7"/>
            </p:custDataLst>
          </p:nvPr>
        </p:nvSpPr>
        <p:spPr>
          <a:xfrm>
            <a:off x="1647601" y="4169295"/>
            <a:ext cx="1058863" cy="1058863"/>
          </a:xfrm>
          <a:prstGeom prst="diamond">
            <a:avLst/>
          </a:prstGeom>
          <a:solidFill>
            <a:schemeClr val="bg2">
              <a:lumMod val="75000"/>
              <a:alpha val="4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MH_Other_6"/>
          <p:cNvSpPr/>
          <p:nvPr>
            <p:custDataLst>
              <p:tags r:id="rId8"/>
            </p:custDataLst>
          </p:nvPr>
        </p:nvSpPr>
        <p:spPr>
          <a:xfrm>
            <a:off x="1790476" y="4312170"/>
            <a:ext cx="773113" cy="773113"/>
          </a:xfrm>
          <a:prstGeom prst="diamond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MH_Other_7"/>
          <p:cNvSpPr/>
          <p:nvPr>
            <p:custDataLst>
              <p:tags r:id="rId9"/>
            </p:custDataLst>
          </p:nvPr>
        </p:nvSpPr>
        <p:spPr>
          <a:xfrm>
            <a:off x="6547136" y="4169295"/>
            <a:ext cx="1058862" cy="1060450"/>
          </a:xfrm>
          <a:prstGeom prst="diamond">
            <a:avLst/>
          </a:prstGeom>
          <a:solidFill>
            <a:schemeClr val="bg2">
              <a:lumMod val="75000"/>
              <a:alpha val="4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MH_Other_8"/>
          <p:cNvSpPr/>
          <p:nvPr>
            <p:custDataLst>
              <p:tags r:id="rId10"/>
            </p:custDataLst>
          </p:nvPr>
        </p:nvSpPr>
        <p:spPr>
          <a:xfrm>
            <a:off x="6690011" y="4312170"/>
            <a:ext cx="773112" cy="774700"/>
          </a:xfrm>
          <a:prstGeom prst="diamond">
            <a:avLst/>
          </a:prstGeom>
          <a:solidFill>
            <a:srgbClr val="2B6B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rPr>
              <a:t>4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MH_SubTitle_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813108" y="2305777"/>
            <a:ext cx="297996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</a:t>
            </a:r>
            <a:r>
              <a:rPr lang="zh-CN" alt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风格。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4" name="MH_SubTitle_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748874" y="1869079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ctr">
              <a:lnSpc>
                <a:spcPct val="130000"/>
              </a:lnSpc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</a:p>
        </p:txBody>
      </p:sp>
      <p:sp>
        <p:nvSpPr>
          <p:cNvPr id="35" name="MH_SubTitle_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813108" y="4657937"/>
            <a:ext cx="297996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6" name="MH_SubTitle_2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748874" y="4221239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ctr">
              <a:lnSpc>
                <a:spcPct val="130000"/>
              </a:lnSpc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</a:p>
        </p:txBody>
      </p:sp>
      <p:sp>
        <p:nvSpPr>
          <p:cNvPr id="37" name="MH_SubTitle_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913573" y="4657937"/>
            <a:ext cx="2979961" cy="13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8" name="MH_SubTitle_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849339" y="4221239"/>
            <a:ext cx="2182608" cy="51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ctr">
              <a:lnSpc>
                <a:spcPct val="130000"/>
              </a:lnSpc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">
        <p14:vortex dir="r"/>
      </p:transition>
    </mc:Choice>
    <mc:Fallback xmlns="">
      <p:transition spd="slow" advTm="5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 animBg="1"/>
      <p:bldP spid="27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4"/>
            <a:ext cx="12221570" cy="6874633"/>
          </a:xfrm>
          <a:prstGeom prst="rect">
            <a:avLst/>
          </a:prstGeom>
        </p:spPr>
      </p:pic>
      <p:sp>
        <p:nvSpPr>
          <p:cNvPr id="2" name="MH_Entry_1">
            <a:hlinkClick r:id="" action="ppaction://noaction"/>
          </p:cNvPr>
          <p:cNvSpPr txBox="1"/>
          <p:nvPr>
            <p:custDataLst>
              <p:tags r:id="rId1"/>
            </p:custDataLst>
          </p:nvPr>
        </p:nvSpPr>
        <p:spPr>
          <a:xfrm>
            <a:off x="1688411" y="2358432"/>
            <a:ext cx="3995479" cy="540125"/>
          </a:xfrm>
          <a:prstGeom prst="rect">
            <a:avLst/>
          </a:prstGeom>
          <a:noFill/>
        </p:spPr>
        <p:txBody>
          <a:bodyPr wrap="square" lIns="179981" tIns="45715" rIns="91431" bIns="45715" anchor="ctr" anchorCtr="0">
            <a:noAutofit/>
          </a:bodyPr>
          <a:lstStyle>
            <a:defPPr>
              <a:defRPr lang="zh-CN"/>
            </a:defPPr>
            <a:lvl1pPr algn="r" defTabSz="929005" fontAlgn="base">
              <a:spcBef>
                <a:spcPct val="0"/>
              </a:spcBef>
              <a:spcAft>
                <a:spcPct val="0"/>
              </a:spcAft>
              <a:defRPr sz="2800" b="1" kern="0" spc="301">
                <a:solidFill>
                  <a:srgbClr val="009D8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输入教学课件主题</a:t>
            </a:r>
          </a:p>
        </p:txBody>
      </p:sp>
      <p:sp>
        <p:nvSpPr>
          <p:cNvPr id="3" name="MH_Entry_2">
            <a:hlinkClick r:id="rId1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6506525" y="3211643"/>
            <a:ext cx="4843788" cy="540125"/>
          </a:xfrm>
          <a:prstGeom prst="rect">
            <a:avLst/>
          </a:prstGeom>
          <a:noFill/>
        </p:spPr>
        <p:txBody>
          <a:bodyPr wrap="square" lIns="179981" tIns="45715" rIns="91431" bIns="45715" anchor="ctr" anchorCtr="0">
            <a:noAutofit/>
          </a:bodyPr>
          <a:lstStyle>
            <a:defPPr>
              <a:defRPr lang="zh-CN"/>
            </a:defPPr>
            <a:lvl1pPr algn="r" defTabSz="929005" fontAlgn="base">
              <a:spcBef>
                <a:spcPct val="0"/>
              </a:spcBef>
              <a:spcAft>
                <a:spcPct val="0"/>
              </a:spcAft>
              <a:defRPr sz="2800" b="1" kern="0" spc="301">
                <a:solidFill>
                  <a:srgbClr val="009D8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/>
              <a:t>输入本课教学内容</a:t>
            </a:r>
          </a:p>
        </p:txBody>
      </p:sp>
      <p:sp>
        <p:nvSpPr>
          <p:cNvPr id="4" name="MH_Entry_3">
            <a:hlinkClick r:id="" action="ppaction://noaction"/>
          </p:cNvPr>
          <p:cNvSpPr txBox="1"/>
          <p:nvPr>
            <p:custDataLst>
              <p:tags r:id="rId3"/>
            </p:custDataLst>
          </p:nvPr>
        </p:nvSpPr>
        <p:spPr>
          <a:xfrm>
            <a:off x="1688411" y="4064854"/>
            <a:ext cx="3995479" cy="540125"/>
          </a:xfrm>
          <a:prstGeom prst="rect">
            <a:avLst/>
          </a:prstGeom>
          <a:noFill/>
        </p:spPr>
        <p:txBody>
          <a:bodyPr wrap="square" lIns="179981" tIns="45715" rIns="91431" bIns="45715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1" dirty="0" smtClean="0">
                <a:solidFill>
                  <a:srgbClr val="009D8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输入本章教学流程</a:t>
            </a:r>
            <a:endParaRPr lang="zh-CN" altLang="en-US" sz="2800" b="1" dirty="0">
              <a:solidFill>
                <a:srgbClr val="009D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MH_Entry_4">
            <a:hlinkClick r:id="" action="ppaction://noaction"/>
          </p:cNvPr>
          <p:cNvSpPr txBox="1"/>
          <p:nvPr>
            <p:custDataLst>
              <p:tags r:id="rId4"/>
            </p:custDataLst>
          </p:nvPr>
        </p:nvSpPr>
        <p:spPr>
          <a:xfrm>
            <a:off x="6506524" y="4918066"/>
            <a:ext cx="3995479" cy="540125"/>
          </a:xfrm>
          <a:prstGeom prst="rect">
            <a:avLst/>
          </a:prstGeom>
          <a:noFill/>
        </p:spPr>
        <p:txBody>
          <a:bodyPr wrap="square" lIns="179981" tIns="45715" rIns="91431" bIns="45715" anchor="ctr" anchorCtr="0">
            <a:noAutofit/>
          </a:bodyPr>
          <a:lstStyle/>
          <a:p>
            <a:pPr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1" dirty="0" smtClean="0">
                <a:solidFill>
                  <a:srgbClr val="009D8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输入本章教学流程</a:t>
            </a:r>
            <a:endParaRPr lang="zh-CN" altLang="en-US" sz="2800" b="1" dirty="0">
              <a:solidFill>
                <a:srgbClr val="009D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MH_Others_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6154337" y="1471726"/>
            <a:ext cx="0" cy="5435043"/>
          </a:xfrm>
          <a:prstGeom prst="line">
            <a:avLst/>
          </a:prstGeom>
          <a:noFill/>
          <a:ln w="25400" algn="ctr">
            <a:solidFill>
              <a:srgbClr val="009D85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组合 6"/>
          <p:cNvGrpSpPr/>
          <p:nvPr/>
        </p:nvGrpSpPr>
        <p:grpSpPr>
          <a:xfrm>
            <a:off x="5863469" y="2326790"/>
            <a:ext cx="581737" cy="668829"/>
            <a:chOff x="5864232" y="2326251"/>
            <a:chExt cx="581812" cy="668674"/>
          </a:xfrm>
        </p:grpSpPr>
        <p:sp useBgFill="1">
          <p:nvSpPr>
            <p:cNvPr id="8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MH_Number_1">
              <a:hlinkClick r:id="" action="ppaction://noaction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rgbClr val="009D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algn="ctr">
                <a:defRPr/>
              </a:pPr>
              <a:r>
                <a:rPr lang="en-US" altLang="zh-CN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63469" y="3173868"/>
            <a:ext cx="581737" cy="668829"/>
            <a:chOff x="5864232" y="3173133"/>
            <a:chExt cx="581812" cy="668674"/>
          </a:xfrm>
        </p:grpSpPr>
        <p:sp useBgFill="1">
          <p:nvSpPr>
            <p:cNvPr id="11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MH_Number_2">
              <a:hlinkClick r:id="rId17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rgbClr val="009D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algn="ctr">
                <a:defRPr/>
              </a:pPr>
              <a:r>
                <a:rPr lang="en-US" altLang="zh-CN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863469" y="4020945"/>
            <a:ext cx="581737" cy="668829"/>
            <a:chOff x="5864232" y="4020014"/>
            <a:chExt cx="581812" cy="668674"/>
          </a:xfrm>
        </p:grpSpPr>
        <p:sp useBgFill="1">
          <p:nvSpPr>
            <p:cNvPr id="14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MH_Number_3">
              <a:hlinkClick r:id="" action="ppaction://noaction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rgbClr val="009D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algn="ctr">
                <a:defRPr/>
              </a:pPr>
              <a:r>
                <a:rPr lang="en-US" altLang="zh-CN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863469" y="4888636"/>
            <a:ext cx="581737" cy="668829"/>
            <a:chOff x="5864232" y="4887504"/>
            <a:chExt cx="581812" cy="668674"/>
          </a:xfrm>
        </p:grpSpPr>
        <p:sp useBgFill="1">
          <p:nvSpPr>
            <p:cNvPr id="17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MH_Number_4">
              <a:hlinkClick r:id="" action="ppaction://noaction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rgbClr val="009D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algn="ctr">
                <a:defRPr/>
              </a:pPr>
              <a:r>
                <a:rPr lang="en-US" altLang="zh-CN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13475" y="-3327280"/>
            <a:ext cx="5961874" cy="514140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20" name="六边形 19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" name="六边形 20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rgbClr val="009D85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2" name="MH_Entry_3">
            <a:hlinkClick r:id="" action="ppaction://noaction"/>
          </p:cNvPr>
          <p:cNvSpPr txBox="1"/>
          <p:nvPr>
            <p:custDataLst>
              <p:tags r:id="rId6"/>
            </p:custDataLst>
          </p:nvPr>
        </p:nvSpPr>
        <p:spPr>
          <a:xfrm>
            <a:off x="1630498" y="5779287"/>
            <a:ext cx="3995479" cy="540125"/>
          </a:xfrm>
          <a:prstGeom prst="rect">
            <a:avLst/>
          </a:prstGeom>
          <a:noFill/>
        </p:spPr>
        <p:txBody>
          <a:bodyPr wrap="square" lIns="179981" tIns="45715" rIns="91431" bIns="45715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1" dirty="0" smtClean="0">
                <a:solidFill>
                  <a:srgbClr val="009D8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输入本章教学流程</a:t>
            </a:r>
            <a:endParaRPr lang="zh-CN" altLang="en-US" sz="2800" b="1" dirty="0">
              <a:solidFill>
                <a:srgbClr val="009D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825381" y="5735378"/>
            <a:ext cx="581737" cy="668829"/>
            <a:chOff x="5864232" y="4020014"/>
            <a:chExt cx="581812" cy="668674"/>
          </a:xfrm>
        </p:grpSpPr>
        <p:sp useBgFill="1">
          <p:nvSpPr>
            <p:cNvPr id="24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MH_Number_3">
              <a:hlinkClick r:id="" action="ppaction://noaction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rgbClr val="009D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algn="ctr">
                <a:defRPr/>
              </a:pPr>
              <a:r>
                <a:rPr lang="en-US" altLang="zh-CN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16200000">
            <a:off x="6625295" y="1712347"/>
            <a:ext cx="706255" cy="1590743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28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29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30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31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32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33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34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35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36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5010767" y="405235"/>
            <a:ext cx="747713" cy="8977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64" tIns="34281" rIns="68564" bIns="34281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8" name="Freeform 6"/>
          <p:cNvSpPr/>
          <p:nvPr/>
        </p:nvSpPr>
        <p:spPr bwMode="auto">
          <a:xfrm>
            <a:off x="5115542" y="485700"/>
            <a:ext cx="571500" cy="719137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rgbClr val="009D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64" tIns="34281" rIns="68564" bIns="34281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623958" y="346081"/>
            <a:ext cx="1766431" cy="1211865"/>
            <a:chOff x="694606" y="5668318"/>
            <a:chExt cx="1766661" cy="1211584"/>
          </a:xfrm>
        </p:grpSpPr>
        <p:sp>
          <p:nvSpPr>
            <p:cNvPr id="40" name="MH_Others_2"/>
            <p:cNvSpPr txBox="1"/>
            <p:nvPr>
              <p:custDataLst>
                <p:tags r:id="rId7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algn="ctr">
                <a:defRPr/>
              </a:pPr>
              <a:r>
                <a:rPr lang="zh-CN" altLang="en-US" sz="4400" b="1" kern="0" spc="301" dirty="0"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</a:p>
          </p:txBody>
        </p:sp>
        <p:sp>
          <p:nvSpPr>
            <p:cNvPr id="41" name="MH_Others_3"/>
            <p:cNvSpPr txBox="1"/>
            <p:nvPr>
              <p:custDataLst>
                <p:tags r:id="rId8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algn="ctr">
                <a:defRPr/>
              </a:pPr>
              <a:r>
                <a:rPr lang="en-US" altLang="zh-CN" kern="0" spc="30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lang="zh-CN" altLang="en-US" kern="0" spc="30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2" grpId="2"/>
          <p:bldP spid="3" grpId="0"/>
          <p:bldP spid="3" grpId="1"/>
          <p:bldP spid="4" grpId="0"/>
          <p:bldP spid="4" grpId="1"/>
          <p:bldP spid="5" grpId="0"/>
          <p:bldP spid="5" grpId="1"/>
          <p:bldP spid="22" grpId="0"/>
          <p:bldP spid="22" grpId="1"/>
          <p:bldP spid="37" grpId="0" animBg="1" autoUpdateAnimBg="0"/>
          <p:bldP spid="37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2" grpId="2"/>
          <p:bldP spid="3" grpId="0"/>
          <p:bldP spid="3" grpId="1"/>
          <p:bldP spid="4" grpId="0"/>
          <p:bldP spid="4" grpId="1"/>
          <p:bldP spid="5" grpId="0"/>
          <p:bldP spid="5" grpId="1"/>
          <p:bldP spid="22" grpId="0"/>
          <p:bldP spid="22" grpId="1"/>
          <p:bldP spid="37" grpId="0" animBg="1" autoUpdateAnimBg="0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燕尾形 4"/>
          <p:cNvSpPr/>
          <p:nvPr/>
        </p:nvSpPr>
        <p:spPr>
          <a:xfrm>
            <a:off x="1199300" y="3308098"/>
            <a:ext cx="1089189" cy="1183905"/>
          </a:xfrm>
          <a:prstGeom prst="chevron">
            <a:avLst>
              <a:gd name="adj" fmla="val 54429"/>
            </a:avLst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anchor="ctr"/>
          <a:lstStyle/>
          <a:p>
            <a:pPr algn="ctr"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2159282" y="3308098"/>
            <a:ext cx="1090814" cy="1183905"/>
          </a:xfrm>
          <a:prstGeom prst="chevron">
            <a:avLst>
              <a:gd name="adj" fmla="val 54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anchor="ctr"/>
          <a:lstStyle/>
          <a:p>
            <a:pPr algn="ctr"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3119264" y="3308098"/>
            <a:ext cx="1090814" cy="1183905"/>
          </a:xfrm>
          <a:prstGeom prst="chevron">
            <a:avLst>
              <a:gd name="adj" fmla="val 54429"/>
            </a:avLst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anchor="ctr"/>
          <a:lstStyle/>
          <a:p>
            <a:pPr algn="ctr"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4044411" y="3308098"/>
            <a:ext cx="1090814" cy="1183905"/>
          </a:xfrm>
          <a:prstGeom prst="chevron">
            <a:avLst>
              <a:gd name="adj" fmla="val 54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anchor="ctr"/>
          <a:lstStyle/>
          <a:p>
            <a:pPr algn="ctr"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919172" y="1192373"/>
            <a:ext cx="0" cy="52664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407258" y="2744273"/>
            <a:ext cx="0" cy="55112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487294" y="2085334"/>
            <a:ext cx="0" cy="121429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4367240" y="4472868"/>
            <a:ext cx="38752" cy="12617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2351278" y="4472865"/>
            <a:ext cx="0" cy="49345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五边形 13"/>
          <p:cNvSpPr/>
          <p:nvPr/>
        </p:nvSpPr>
        <p:spPr>
          <a:xfrm>
            <a:off x="-48676" y="3298208"/>
            <a:ext cx="7871849" cy="1190585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5" tIns="60953" rIns="121905" bIns="60953" anchor="ctr"/>
          <a:lstStyle/>
          <a:p>
            <a:pPr algn="ctr"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300"/>
          </a:p>
        </p:txBody>
      </p:sp>
      <p:sp>
        <p:nvSpPr>
          <p:cNvPr id="15" name="TextBox 14"/>
          <p:cNvSpPr txBox="1"/>
          <p:nvPr/>
        </p:nvSpPr>
        <p:spPr>
          <a:xfrm>
            <a:off x="8303164" y="2409748"/>
            <a:ext cx="3177636" cy="30315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      点击输入简要文字内容，文字内容需概括精炼，不用多余的文字修饰，言简意赅的说明该项内容。点击输入简要文字内容，文字内容需概括精炼，不用多余的文字修饰，言简意赅的说明该项内容。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       点击输入简要文字内容，文字内容需概括精炼，不用多余的文字修饰，言简意赅的说明该项内容。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199300" y="1492948"/>
            <a:ext cx="3103451" cy="592386"/>
            <a:chOff x="814328" y="3219334"/>
            <a:chExt cx="2266827" cy="432536"/>
          </a:xfrm>
        </p:grpSpPr>
        <p:grpSp>
          <p:nvGrpSpPr>
            <p:cNvPr id="17" name="组合 16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" name="圆角矩形 20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圆角矩形 21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椭圆 19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rgbClr val="009D85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139540" y="3319207"/>
              <a:ext cx="192667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添加文本内容</a:t>
              </a:r>
              <a:endParaRPr lang="zh-CN" altLang="en-US" sz="17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063284" y="4966321"/>
            <a:ext cx="3103451" cy="592386"/>
            <a:chOff x="814325" y="3219334"/>
            <a:chExt cx="2266826" cy="432536"/>
          </a:xfrm>
        </p:grpSpPr>
        <p:grpSp>
          <p:nvGrpSpPr>
            <p:cNvPr id="24" name="组合 23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rgbClr val="009D85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249617" y="3331792"/>
              <a:ext cx="1808518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添加文本内容</a:t>
              </a:r>
              <a:endParaRPr lang="zh-CN" altLang="en-US" sz="17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059927" y="2165178"/>
            <a:ext cx="3103451" cy="592386"/>
            <a:chOff x="814328" y="3219334"/>
            <a:chExt cx="2266829" cy="432536"/>
          </a:xfrm>
        </p:grpSpPr>
        <p:grpSp>
          <p:nvGrpSpPr>
            <p:cNvPr id="31" name="组合 30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" name="圆角矩形 34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圆角矩形 35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4" name="椭圆 33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rgbClr val="009D85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83671" y="3331792"/>
              <a:ext cx="184769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添加文本内容</a:t>
              </a:r>
              <a:endParaRPr lang="zh-CN" altLang="en-US" sz="17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079245" y="5734584"/>
            <a:ext cx="3103451" cy="592386"/>
            <a:chOff x="814328" y="3219334"/>
            <a:chExt cx="2266828" cy="432536"/>
          </a:xfrm>
        </p:grpSpPr>
        <p:grpSp>
          <p:nvGrpSpPr>
            <p:cNvPr id="38" name="组合 37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圆角矩形 41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1" name="椭圆 40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rgbClr val="009D85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085352" y="3345963"/>
              <a:ext cx="1926671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添加文本内容</a:t>
              </a:r>
              <a:endParaRPr lang="zh-CN" altLang="en-US" sz="17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4" name="组合 43"/>
          <p:cNvGrpSpPr>
            <a:grpSpLocks noChangeAspect="1"/>
          </p:cNvGrpSpPr>
          <p:nvPr/>
        </p:nvGrpSpPr>
        <p:grpSpPr>
          <a:xfrm>
            <a:off x="5039228" y="2744274"/>
            <a:ext cx="2264906" cy="2161576"/>
            <a:chOff x="3197225" y="3458369"/>
            <a:chExt cx="533400" cy="487363"/>
          </a:xfrm>
          <a:solidFill>
            <a:schemeClr val="tx1"/>
          </a:solidFill>
        </p:grpSpPr>
        <p:sp>
          <p:nvSpPr>
            <p:cNvPr id="45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8303164" y="1708017"/>
            <a:ext cx="24929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20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2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3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4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5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4" grpId="0" animBg="1"/>
      <p:bldP spid="15" grpId="0"/>
      <p:bldP spid="15" grpId="1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21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99" name="Group 1"/>
          <p:cNvGrpSpPr/>
          <p:nvPr/>
        </p:nvGrpSpPr>
        <p:grpSpPr>
          <a:xfrm>
            <a:off x="9561213" y="2252765"/>
            <a:ext cx="1504060" cy="1924308"/>
            <a:chOff x="8066090" y="2289176"/>
            <a:chExt cx="1508126" cy="1928812"/>
          </a:xfrm>
        </p:grpSpPr>
        <p:sp>
          <p:nvSpPr>
            <p:cNvPr id="100" name="Freeform 5"/>
            <p:cNvSpPr/>
            <p:nvPr/>
          </p:nvSpPr>
          <p:spPr bwMode="auto">
            <a:xfrm>
              <a:off x="8874128" y="2351088"/>
              <a:ext cx="700088" cy="1050925"/>
            </a:xfrm>
            <a:custGeom>
              <a:avLst/>
              <a:gdLst>
                <a:gd name="T0" fmla="*/ 319 w 401"/>
                <a:gd name="T1" fmla="*/ 285 h 604"/>
                <a:gd name="T2" fmla="*/ 246 w 401"/>
                <a:gd name="T3" fmla="*/ 185 h 604"/>
                <a:gd name="T4" fmla="*/ 183 w 401"/>
                <a:gd name="T5" fmla="*/ 111 h 604"/>
                <a:gd name="T6" fmla="*/ 76 w 401"/>
                <a:gd name="T7" fmla="*/ 53 h 604"/>
                <a:gd name="T8" fmla="*/ 76 w 401"/>
                <a:gd name="T9" fmla="*/ 240 h 604"/>
                <a:gd name="T10" fmla="*/ 136 w 401"/>
                <a:gd name="T11" fmla="*/ 399 h 604"/>
                <a:gd name="T12" fmla="*/ 177 w 401"/>
                <a:gd name="T13" fmla="*/ 503 h 604"/>
                <a:gd name="T14" fmla="*/ 245 w 401"/>
                <a:gd name="T15" fmla="*/ 604 h 604"/>
                <a:gd name="T16" fmla="*/ 291 w 401"/>
                <a:gd name="T17" fmla="*/ 524 h 604"/>
                <a:gd name="T18" fmla="*/ 317 w 401"/>
                <a:gd name="T19" fmla="*/ 399 h 604"/>
                <a:gd name="T20" fmla="*/ 319 w 401"/>
                <a:gd name="T21" fmla="*/ 285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" h="604">
                  <a:moveTo>
                    <a:pt x="319" y="285"/>
                  </a:moveTo>
                  <a:cubicBezTo>
                    <a:pt x="361" y="150"/>
                    <a:pt x="246" y="185"/>
                    <a:pt x="246" y="185"/>
                  </a:cubicBezTo>
                  <a:cubicBezTo>
                    <a:pt x="255" y="107"/>
                    <a:pt x="183" y="111"/>
                    <a:pt x="183" y="111"/>
                  </a:cubicBezTo>
                  <a:cubicBezTo>
                    <a:pt x="173" y="0"/>
                    <a:pt x="76" y="53"/>
                    <a:pt x="76" y="53"/>
                  </a:cubicBezTo>
                  <a:cubicBezTo>
                    <a:pt x="26" y="87"/>
                    <a:pt x="76" y="240"/>
                    <a:pt x="76" y="240"/>
                  </a:cubicBezTo>
                  <a:cubicBezTo>
                    <a:pt x="0" y="301"/>
                    <a:pt x="136" y="399"/>
                    <a:pt x="136" y="399"/>
                  </a:cubicBezTo>
                  <a:cubicBezTo>
                    <a:pt x="76" y="466"/>
                    <a:pt x="177" y="503"/>
                    <a:pt x="177" y="503"/>
                  </a:cubicBezTo>
                  <a:cubicBezTo>
                    <a:pt x="163" y="600"/>
                    <a:pt x="245" y="604"/>
                    <a:pt x="245" y="604"/>
                  </a:cubicBezTo>
                  <a:cubicBezTo>
                    <a:pt x="311" y="599"/>
                    <a:pt x="291" y="524"/>
                    <a:pt x="291" y="524"/>
                  </a:cubicBezTo>
                  <a:cubicBezTo>
                    <a:pt x="391" y="483"/>
                    <a:pt x="317" y="399"/>
                    <a:pt x="317" y="399"/>
                  </a:cubicBezTo>
                  <a:cubicBezTo>
                    <a:pt x="401" y="338"/>
                    <a:pt x="319" y="285"/>
                    <a:pt x="319" y="2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6"/>
            <p:cNvSpPr/>
            <p:nvPr/>
          </p:nvSpPr>
          <p:spPr bwMode="auto">
            <a:xfrm>
              <a:off x="8707440" y="3319463"/>
              <a:ext cx="331788" cy="898525"/>
            </a:xfrm>
            <a:custGeom>
              <a:avLst/>
              <a:gdLst>
                <a:gd name="T0" fmla="*/ 175 w 190"/>
                <a:gd name="T1" fmla="*/ 46 h 516"/>
                <a:gd name="T2" fmla="*/ 121 w 190"/>
                <a:gd name="T3" fmla="*/ 140 h 516"/>
                <a:gd name="T4" fmla="*/ 120 w 190"/>
                <a:gd name="T5" fmla="*/ 144 h 516"/>
                <a:gd name="T6" fmla="*/ 121 w 190"/>
                <a:gd name="T7" fmla="*/ 140 h 516"/>
                <a:gd name="T8" fmla="*/ 104 w 190"/>
                <a:gd name="T9" fmla="*/ 0 h 516"/>
                <a:gd name="T10" fmla="*/ 72 w 190"/>
                <a:gd name="T11" fmla="*/ 18 h 516"/>
                <a:gd name="T12" fmla="*/ 92 w 190"/>
                <a:gd name="T13" fmla="*/ 170 h 516"/>
                <a:gd name="T14" fmla="*/ 93 w 190"/>
                <a:gd name="T15" fmla="*/ 177 h 516"/>
                <a:gd name="T16" fmla="*/ 92 w 190"/>
                <a:gd name="T17" fmla="*/ 170 h 516"/>
                <a:gd name="T18" fmla="*/ 6 w 190"/>
                <a:gd name="T19" fmla="*/ 21 h 516"/>
                <a:gd name="T20" fmla="*/ 0 w 190"/>
                <a:gd name="T21" fmla="*/ 71 h 516"/>
                <a:gd name="T22" fmla="*/ 71 w 190"/>
                <a:gd name="T23" fmla="*/ 233 h 516"/>
                <a:gd name="T24" fmla="*/ 61 w 190"/>
                <a:gd name="T25" fmla="*/ 505 h 516"/>
                <a:gd name="T26" fmla="*/ 119 w 190"/>
                <a:gd name="T27" fmla="*/ 516 h 516"/>
                <a:gd name="T28" fmla="*/ 163 w 190"/>
                <a:gd name="T29" fmla="*/ 509 h 516"/>
                <a:gd name="T30" fmla="*/ 173 w 190"/>
                <a:gd name="T31" fmla="*/ 505 h 516"/>
                <a:gd name="T32" fmla="*/ 153 w 190"/>
                <a:gd name="T33" fmla="*/ 298 h 516"/>
                <a:gd name="T34" fmla="*/ 190 w 190"/>
                <a:gd name="T35" fmla="*/ 91 h 516"/>
                <a:gd name="T36" fmla="*/ 175 w 190"/>
                <a:gd name="T37" fmla="*/ 4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0" h="516">
                  <a:moveTo>
                    <a:pt x="175" y="46"/>
                  </a:moveTo>
                  <a:cubicBezTo>
                    <a:pt x="139" y="76"/>
                    <a:pt x="124" y="127"/>
                    <a:pt x="121" y="140"/>
                  </a:cubicBezTo>
                  <a:cubicBezTo>
                    <a:pt x="120" y="142"/>
                    <a:pt x="120" y="143"/>
                    <a:pt x="120" y="144"/>
                  </a:cubicBezTo>
                  <a:cubicBezTo>
                    <a:pt x="120" y="144"/>
                    <a:pt x="120" y="142"/>
                    <a:pt x="121" y="140"/>
                  </a:cubicBezTo>
                  <a:cubicBezTo>
                    <a:pt x="122" y="119"/>
                    <a:pt x="104" y="0"/>
                    <a:pt x="104" y="0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85" y="41"/>
                    <a:pt x="91" y="141"/>
                    <a:pt x="92" y="170"/>
                  </a:cubicBezTo>
                  <a:cubicBezTo>
                    <a:pt x="93" y="172"/>
                    <a:pt x="93" y="175"/>
                    <a:pt x="93" y="177"/>
                  </a:cubicBezTo>
                  <a:cubicBezTo>
                    <a:pt x="93" y="177"/>
                    <a:pt x="93" y="174"/>
                    <a:pt x="92" y="170"/>
                  </a:cubicBezTo>
                  <a:cubicBezTo>
                    <a:pt x="87" y="106"/>
                    <a:pt x="6" y="21"/>
                    <a:pt x="6" y="2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5" y="79"/>
                    <a:pt x="53" y="152"/>
                    <a:pt x="71" y="233"/>
                  </a:cubicBezTo>
                  <a:cubicBezTo>
                    <a:pt x="88" y="314"/>
                    <a:pt x="61" y="505"/>
                    <a:pt x="61" y="505"/>
                  </a:cubicBezTo>
                  <a:cubicBezTo>
                    <a:pt x="61" y="505"/>
                    <a:pt x="104" y="516"/>
                    <a:pt x="119" y="516"/>
                  </a:cubicBezTo>
                  <a:cubicBezTo>
                    <a:pt x="130" y="516"/>
                    <a:pt x="163" y="509"/>
                    <a:pt x="163" y="509"/>
                  </a:cubicBezTo>
                  <a:cubicBezTo>
                    <a:pt x="173" y="505"/>
                    <a:pt x="173" y="505"/>
                    <a:pt x="173" y="505"/>
                  </a:cubicBezTo>
                  <a:cubicBezTo>
                    <a:pt x="163" y="479"/>
                    <a:pt x="153" y="298"/>
                    <a:pt x="153" y="298"/>
                  </a:cubicBezTo>
                  <a:cubicBezTo>
                    <a:pt x="141" y="139"/>
                    <a:pt x="190" y="91"/>
                    <a:pt x="190" y="91"/>
                  </a:cubicBezTo>
                  <a:lnTo>
                    <a:pt x="175" y="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7"/>
            <p:cNvSpPr/>
            <p:nvPr/>
          </p:nvSpPr>
          <p:spPr bwMode="auto">
            <a:xfrm>
              <a:off x="9039228" y="2784476"/>
              <a:ext cx="349250" cy="501650"/>
            </a:xfrm>
            <a:custGeom>
              <a:avLst/>
              <a:gdLst>
                <a:gd name="T0" fmla="*/ 135 w 201"/>
                <a:gd name="T1" fmla="*/ 96 h 289"/>
                <a:gd name="T2" fmla="*/ 70 w 201"/>
                <a:gd name="T3" fmla="*/ 21 h 289"/>
                <a:gd name="T4" fmla="*/ 82 w 201"/>
                <a:gd name="T5" fmla="*/ 267 h 289"/>
                <a:gd name="T6" fmla="*/ 143 w 201"/>
                <a:gd name="T7" fmla="*/ 185 h 289"/>
                <a:gd name="T8" fmla="*/ 135 w 201"/>
                <a:gd name="T9" fmla="*/ 9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89">
                  <a:moveTo>
                    <a:pt x="135" y="96"/>
                  </a:moveTo>
                  <a:cubicBezTo>
                    <a:pt x="173" y="0"/>
                    <a:pt x="70" y="21"/>
                    <a:pt x="70" y="21"/>
                  </a:cubicBezTo>
                  <a:cubicBezTo>
                    <a:pt x="0" y="35"/>
                    <a:pt x="82" y="267"/>
                    <a:pt x="82" y="267"/>
                  </a:cubicBezTo>
                  <a:cubicBezTo>
                    <a:pt x="181" y="289"/>
                    <a:pt x="143" y="185"/>
                    <a:pt x="143" y="185"/>
                  </a:cubicBezTo>
                  <a:cubicBezTo>
                    <a:pt x="201" y="130"/>
                    <a:pt x="135" y="96"/>
                    <a:pt x="135" y="9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8"/>
            <p:cNvSpPr/>
            <p:nvPr/>
          </p:nvSpPr>
          <p:spPr bwMode="auto">
            <a:xfrm>
              <a:off x="8605840" y="2289176"/>
              <a:ext cx="571500" cy="700087"/>
            </a:xfrm>
            <a:custGeom>
              <a:avLst/>
              <a:gdLst>
                <a:gd name="T0" fmla="*/ 282 w 328"/>
                <a:gd name="T1" fmla="*/ 282 h 402"/>
                <a:gd name="T2" fmla="*/ 293 w 328"/>
                <a:gd name="T3" fmla="*/ 220 h 402"/>
                <a:gd name="T4" fmla="*/ 238 w 328"/>
                <a:gd name="T5" fmla="*/ 188 h 402"/>
                <a:gd name="T6" fmla="*/ 228 w 328"/>
                <a:gd name="T7" fmla="*/ 190 h 402"/>
                <a:gd name="T8" fmla="*/ 238 w 328"/>
                <a:gd name="T9" fmla="*/ 188 h 402"/>
                <a:gd name="T10" fmla="*/ 254 w 328"/>
                <a:gd name="T11" fmla="*/ 123 h 402"/>
                <a:gd name="T12" fmla="*/ 157 w 328"/>
                <a:gd name="T13" fmla="*/ 69 h 402"/>
                <a:gd name="T14" fmla="*/ 79 w 328"/>
                <a:gd name="T15" fmla="*/ 9 h 402"/>
                <a:gd name="T16" fmla="*/ 36 w 328"/>
                <a:gd name="T17" fmla="*/ 69 h 402"/>
                <a:gd name="T18" fmla="*/ 67 w 328"/>
                <a:gd name="T19" fmla="*/ 146 h 402"/>
                <a:gd name="T20" fmla="*/ 109 w 328"/>
                <a:gd name="T21" fmla="*/ 217 h 402"/>
                <a:gd name="T22" fmla="*/ 161 w 328"/>
                <a:gd name="T23" fmla="*/ 304 h 402"/>
                <a:gd name="T24" fmla="*/ 244 w 328"/>
                <a:gd name="T25" fmla="*/ 395 h 402"/>
                <a:gd name="T26" fmla="*/ 315 w 328"/>
                <a:gd name="T27" fmla="*/ 347 h 402"/>
                <a:gd name="T28" fmla="*/ 282 w 328"/>
                <a:gd name="T29" fmla="*/ 2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8" h="402">
                  <a:moveTo>
                    <a:pt x="282" y="282"/>
                  </a:moveTo>
                  <a:cubicBezTo>
                    <a:pt x="305" y="235"/>
                    <a:pt x="293" y="220"/>
                    <a:pt x="293" y="220"/>
                  </a:cubicBezTo>
                  <a:cubicBezTo>
                    <a:pt x="286" y="185"/>
                    <a:pt x="254" y="185"/>
                    <a:pt x="238" y="188"/>
                  </a:cubicBezTo>
                  <a:cubicBezTo>
                    <a:pt x="235" y="189"/>
                    <a:pt x="232" y="190"/>
                    <a:pt x="228" y="190"/>
                  </a:cubicBezTo>
                  <a:cubicBezTo>
                    <a:pt x="228" y="190"/>
                    <a:pt x="232" y="189"/>
                    <a:pt x="238" y="188"/>
                  </a:cubicBezTo>
                  <a:cubicBezTo>
                    <a:pt x="261" y="177"/>
                    <a:pt x="254" y="123"/>
                    <a:pt x="254" y="123"/>
                  </a:cubicBezTo>
                  <a:cubicBezTo>
                    <a:pt x="242" y="35"/>
                    <a:pt x="157" y="69"/>
                    <a:pt x="157" y="69"/>
                  </a:cubicBezTo>
                  <a:cubicBezTo>
                    <a:pt x="155" y="0"/>
                    <a:pt x="79" y="9"/>
                    <a:pt x="79" y="9"/>
                  </a:cubicBezTo>
                  <a:cubicBezTo>
                    <a:pt x="34" y="13"/>
                    <a:pt x="36" y="69"/>
                    <a:pt x="36" y="69"/>
                  </a:cubicBezTo>
                  <a:cubicBezTo>
                    <a:pt x="30" y="99"/>
                    <a:pt x="67" y="146"/>
                    <a:pt x="67" y="146"/>
                  </a:cubicBezTo>
                  <a:cubicBezTo>
                    <a:pt x="0" y="249"/>
                    <a:pt x="109" y="217"/>
                    <a:pt x="109" y="217"/>
                  </a:cubicBezTo>
                  <a:cubicBezTo>
                    <a:pt x="34" y="277"/>
                    <a:pt x="161" y="304"/>
                    <a:pt x="161" y="304"/>
                  </a:cubicBezTo>
                  <a:cubicBezTo>
                    <a:pt x="139" y="402"/>
                    <a:pt x="244" y="395"/>
                    <a:pt x="244" y="395"/>
                  </a:cubicBezTo>
                  <a:cubicBezTo>
                    <a:pt x="309" y="401"/>
                    <a:pt x="315" y="347"/>
                    <a:pt x="315" y="347"/>
                  </a:cubicBezTo>
                  <a:cubicBezTo>
                    <a:pt x="328" y="309"/>
                    <a:pt x="282" y="282"/>
                    <a:pt x="282" y="28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9"/>
            <p:cNvSpPr/>
            <p:nvPr/>
          </p:nvSpPr>
          <p:spPr bwMode="auto">
            <a:xfrm>
              <a:off x="8270878" y="2362201"/>
              <a:ext cx="701675" cy="682625"/>
            </a:xfrm>
            <a:custGeom>
              <a:avLst/>
              <a:gdLst>
                <a:gd name="T0" fmla="*/ 315 w 403"/>
                <a:gd name="T1" fmla="*/ 128 h 392"/>
                <a:gd name="T2" fmla="*/ 259 w 403"/>
                <a:gd name="T3" fmla="*/ 76 h 392"/>
                <a:gd name="T4" fmla="*/ 202 w 403"/>
                <a:gd name="T5" fmla="*/ 6 h 392"/>
                <a:gd name="T6" fmla="*/ 150 w 403"/>
                <a:gd name="T7" fmla="*/ 71 h 392"/>
                <a:gd name="T8" fmla="*/ 78 w 403"/>
                <a:gd name="T9" fmla="*/ 140 h 392"/>
                <a:gd name="T10" fmla="*/ 116 w 403"/>
                <a:gd name="T11" fmla="*/ 264 h 392"/>
                <a:gd name="T12" fmla="*/ 189 w 403"/>
                <a:gd name="T13" fmla="*/ 322 h 392"/>
                <a:gd name="T14" fmla="*/ 281 w 403"/>
                <a:gd name="T15" fmla="*/ 304 h 392"/>
                <a:gd name="T16" fmla="*/ 315 w 403"/>
                <a:gd name="T17" fmla="*/ 205 h 392"/>
                <a:gd name="T18" fmla="*/ 315 w 403"/>
                <a:gd name="T19" fmla="*/ 12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" h="392">
                  <a:moveTo>
                    <a:pt x="315" y="128"/>
                  </a:moveTo>
                  <a:cubicBezTo>
                    <a:pt x="321" y="59"/>
                    <a:pt x="259" y="76"/>
                    <a:pt x="259" y="76"/>
                  </a:cubicBezTo>
                  <a:cubicBezTo>
                    <a:pt x="249" y="0"/>
                    <a:pt x="202" y="6"/>
                    <a:pt x="202" y="6"/>
                  </a:cubicBezTo>
                  <a:cubicBezTo>
                    <a:pt x="152" y="11"/>
                    <a:pt x="150" y="71"/>
                    <a:pt x="150" y="71"/>
                  </a:cubicBezTo>
                  <a:cubicBezTo>
                    <a:pt x="62" y="67"/>
                    <a:pt x="78" y="140"/>
                    <a:pt x="78" y="140"/>
                  </a:cubicBezTo>
                  <a:cubicBezTo>
                    <a:pt x="0" y="215"/>
                    <a:pt x="116" y="264"/>
                    <a:pt x="116" y="264"/>
                  </a:cubicBezTo>
                  <a:cubicBezTo>
                    <a:pt x="94" y="360"/>
                    <a:pt x="189" y="322"/>
                    <a:pt x="189" y="322"/>
                  </a:cubicBezTo>
                  <a:cubicBezTo>
                    <a:pt x="248" y="392"/>
                    <a:pt x="281" y="304"/>
                    <a:pt x="281" y="304"/>
                  </a:cubicBezTo>
                  <a:cubicBezTo>
                    <a:pt x="335" y="310"/>
                    <a:pt x="315" y="205"/>
                    <a:pt x="315" y="205"/>
                  </a:cubicBezTo>
                  <a:cubicBezTo>
                    <a:pt x="403" y="157"/>
                    <a:pt x="315" y="128"/>
                    <a:pt x="315" y="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0"/>
            <p:cNvSpPr/>
            <p:nvPr/>
          </p:nvSpPr>
          <p:spPr bwMode="auto">
            <a:xfrm>
              <a:off x="8080378" y="2600326"/>
              <a:ext cx="649288" cy="647700"/>
            </a:xfrm>
            <a:custGeom>
              <a:avLst/>
              <a:gdLst>
                <a:gd name="T0" fmla="*/ 286 w 373"/>
                <a:gd name="T1" fmla="*/ 160 h 372"/>
                <a:gd name="T2" fmla="*/ 297 w 373"/>
                <a:gd name="T3" fmla="*/ 95 h 372"/>
                <a:gd name="T4" fmla="*/ 219 w 373"/>
                <a:gd name="T5" fmla="*/ 81 h 372"/>
                <a:gd name="T6" fmla="*/ 168 w 373"/>
                <a:gd name="T7" fmla="*/ 3 h 372"/>
                <a:gd name="T8" fmla="*/ 116 w 373"/>
                <a:gd name="T9" fmla="*/ 73 h 372"/>
                <a:gd name="T10" fmla="*/ 81 w 373"/>
                <a:gd name="T11" fmla="*/ 145 h 372"/>
                <a:gd name="T12" fmla="*/ 67 w 373"/>
                <a:gd name="T13" fmla="*/ 256 h 372"/>
                <a:gd name="T14" fmla="*/ 79 w 373"/>
                <a:gd name="T15" fmla="*/ 256 h 372"/>
                <a:gd name="T16" fmla="*/ 149 w 373"/>
                <a:gd name="T17" fmla="*/ 291 h 372"/>
                <a:gd name="T18" fmla="*/ 214 w 373"/>
                <a:gd name="T19" fmla="*/ 289 h 372"/>
                <a:gd name="T20" fmla="*/ 341 w 373"/>
                <a:gd name="T21" fmla="*/ 246 h 372"/>
                <a:gd name="T22" fmla="*/ 286 w 373"/>
                <a:gd name="T23" fmla="*/ 16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3" h="372">
                  <a:moveTo>
                    <a:pt x="286" y="160"/>
                  </a:moveTo>
                  <a:cubicBezTo>
                    <a:pt x="321" y="150"/>
                    <a:pt x="297" y="95"/>
                    <a:pt x="297" y="95"/>
                  </a:cubicBezTo>
                  <a:cubicBezTo>
                    <a:pt x="279" y="43"/>
                    <a:pt x="219" y="81"/>
                    <a:pt x="219" y="81"/>
                  </a:cubicBezTo>
                  <a:cubicBezTo>
                    <a:pt x="243" y="1"/>
                    <a:pt x="168" y="3"/>
                    <a:pt x="168" y="3"/>
                  </a:cubicBezTo>
                  <a:cubicBezTo>
                    <a:pt x="123" y="0"/>
                    <a:pt x="116" y="73"/>
                    <a:pt x="116" y="73"/>
                  </a:cubicBezTo>
                  <a:cubicBezTo>
                    <a:pt x="38" y="80"/>
                    <a:pt x="81" y="145"/>
                    <a:pt x="81" y="145"/>
                  </a:cubicBezTo>
                  <a:cubicBezTo>
                    <a:pt x="0" y="182"/>
                    <a:pt x="67" y="256"/>
                    <a:pt x="67" y="256"/>
                  </a:cubicBezTo>
                  <a:cubicBezTo>
                    <a:pt x="71" y="261"/>
                    <a:pt x="79" y="256"/>
                    <a:pt x="79" y="256"/>
                  </a:cubicBezTo>
                  <a:cubicBezTo>
                    <a:pt x="71" y="345"/>
                    <a:pt x="149" y="291"/>
                    <a:pt x="149" y="291"/>
                  </a:cubicBezTo>
                  <a:cubicBezTo>
                    <a:pt x="156" y="339"/>
                    <a:pt x="214" y="289"/>
                    <a:pt x="214" y="289"/>
                  </a:cubicBezTo>
                  <a:cubicBezTo>
                    <a:pt x="295" y="372"/>
                    <a:pt x="341" y="246"/>
                    <a:pt x="341" y="246"/>
                  </a:cubicBezTo>
                  <a:cubicBezTo>
                    <a:pt x="373" y="171"/>
                    <a:pt x="286" y="160"/>
                    <a:pt x="286" y="16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1"/>
            <p:cNvSpPr/>
            <p:nvPr/>
          </p:nvSpPr>
          <p:spPr bwMode="auto">
            <a:xfrm>
              <a:off x="8066090" y="2941638"/>
              <a:ext cx="706438" cy="731837"/>
            </a:xfrm>
            <a:custGeom>
              <a:avLst/>
              <a:gdLst>
                <a:gd name="T0" fmla="*/ 332 w 405"/>
                <a:gd name="T1" fmla="*/ 134 h 420"/>
                <a:gd name="T2" fmla="*/ 264 w 405"/>
                <a:gd name="T3" fmla="*/ 85 h 420"/>
                <a:gd name="T4" fmla="*/ 190 w 405"/>
                <a:gd name="T5" fmla="*/ 37 h 420"/>
                <a:gd name="T6" fmla="*/ 160 w 405"/>
                <a:gd name="T7" fmla="*/ 3 h 420"/>
                <a:gd name="T8" fmla="*/ 158 w 405"/>
                <a:gd name="T9" fmla="*/ 3 h 420"/>
                <a:gd name="T10" fmla="*/ 92 w 405"/>
                <a:gd name="T11" fmla="*/ 57 h 420"/>
                <a:gd name="T12" fmla="*/ 86 w 405"/>
                <a:gd name="T13" fmla="*/ 148 h 420"/>
                <a:gd name="T14" fmla="*/ 94 w 405"/>
                <a:gd name="T15" fmla="*/ 221 h 420"/>
                <a:gd name="T16" fmla="*/ 136 w 405"/>
                <a:gd name="T17" fmla="*/ 276 h 420"/>
                <a:gd name="T18" fmla="*/ 201 w 405"/>
                <a:gd name="T19" fmla="*/ 346 h 420"/>
                <a:gd name="T20" fmla="*/ 200 w 405"/>
                <a:gd name="T21" fmla="*/ 344 h 420"/>
                <a:gd name="T22" fmla="*/ 200 w 405"/>
                <a:gd name="T23" fmla="*/ 344 h 420"/>
                <a:gd name="T24" fmla="*/ 200 w 405"/>
                <a:gd name="T25" fmla="*/ 344 h 420"/>
                <a:gd name="T26" fmla="*/ 203 w 405"/>
                <a:gd name="T27" fmla="*/ 349 h 420"/>
                <a:gd name="T28" fmla="*/ 281 w 405"/>
                <a:gd name="T29" fmla="*/ 355 h 420"/>
                <a:gd name="T30" fmla="*/ 284 w 405"/>
                <a:gd name="T31" fmla="*/ 357 h 420"/>
                <a:gd name="T32" fmla="*/ 348 w 405"/>
                <a:gd name="T33" fmla="*/ 315 h 420"/>
                <a:gd name="T34" fmla="*/ 354 w 405"/>
                <a:gd name="T35" fmla="*/ 265 h 420"/>
                <a:gd name="T36" fmla="*/ 362 w 405"/>
                <a:gd name="T37" fmla="*/ 197 h 420"/>
                <a:gd name="T38" fmla="*/ 332 w 405"/>
                <a:gd name="T39" fmla="*/ 134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5" h="420">
                  <a:moveTo>
                    <a:pt x="332" y="134"/>
                  </a:moveTo>
                  <a:cubicBezTo>
                    <a:pt x="335" y="57"/>
                    <a:pt x="264" y="85"/>
                    <a:pt x="264" y="85"/>
                  </a:cubicBezTo>
                  <a:cubicBezTo>
                    <a:pt x="242" y="0"/>
                    <a:pt x="190" y="37"/>
                    <a:pt x="190" y="37"/>
                  </a:cubicBezTo>
                  <a:cubicBezTo>
                    <a:pt x="190" y="17"/>
                    <a:pt x="160" y="3"/>
                    <a:pt x="160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88" y="0"/>
                    <a:pt x="92" y="57"/>
                    <a:pt x="92" y="57"/>
                  </a:cubicBezTo>
                  <a:cubicBezTo>
                    <a:pt x="0" y="101"/>
                    <a:pt x="86" y="148"/>
                    <a:pt x="86" y="148"/>
                  </a:cubicBezTo>
                  <a:cubicBezTo>
                    <a:pt x="17" y="186"/>
                    <a:pt x="94" y="221"/>
                    <a:pt x="94" y="221"/>
                  </a:cubicBezTo>
                  <a:cubicBezTo>
                    <a:pt x="77" y="306"/>
                    <a:pt x="136" y="276"/>
                    <a:pt x="136" y="276"/>
                  </a:cubicBezTo>
                  <a:cubicBezTo>
                    <a:pt x="123" y="388"/>
                    <a:pt x="201" y="346"/>
                    <a:pt x="201" y="346"/>
                  </a:cubicBezTo>
                  <a:cubicBezTo>
                    <a:pt x="201" y="346"/>
                    <a:pt x="200" y="345"/>
                    <a:pt x="200" y="344"/>
                  </a:cubicBezTo>
                  <a:cubicBezTo>
                    <a:pt x="200" y="344"/>
                    <a:pt x="200" y="344"/>
                    <a:pt x="200" y="344"/>
                  </a:cubicBezTo>
                  <a:cubicBezTo>
                    <a:pt x="153" y="272"/>
                    <a:pt x="193" y="333"/>
                    <a:pt x="200" y="344"/>
                  </a:cubicBezTo>
                  <a:cubicBezTo>
                    <a:pt x="201" y="346"/>
                    <a:pt x="202" y="347"/>
                    <a:pt x="203" y="349"/>
                  </a:cubicBezTo>
                  <a:cubicBezTo>
                    <a:pt x="252" y="420"/>
                    <a:pt x="281" y="355"/>
                    <a:pt x="281" y="355"/>
                  </a:cubicBezTo>
                  <a:cubicBezTo>
                    <a:pt x="282" y="355"/>
                    <a:pt x="283" y="356"/>
                    <a:pt x="284" y="357"/>
                  </a:cubicBezTo>
                  <a:cubicBezTo>
                    <a:pt x="370" y="409"/>
                    <a:pt x="348" y="315"/>
                    <a:pt x="348" y="315"/>
                  </a:cubicBezTo>
                  <a:cubicBezTo>
                    <a:pt x="388" y="288"/>
                    <a:pt x="354" y="265"/>
                    <a:pt x="354" y="265"/>
                  </a:cubicBezTo>
                  <a:cubicBezTo>
                    <a:pt x="405" y="253"/>
                    <a:pt x="362" y="197"/>
                    <a:pt x="362" y="197"/>
                  </a:cubicBezTo>
                  <a:cubicBezTo>
                    <a:pt x="394" y="157"/>
                    <a:pt x="332" y="134"/>
                    <a:pt x="332" y="1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2"/>
            <p:cNvSpPr/>
            <p:nvPr/>
          </p:nvSpPr>
          <p:spPr bwMode="auto">
            <a:xfrm>
              <a:off x="8650290" y="2714626"/>
              <a:ext cx="638175" cy="877887"/>
            </a:xfrm>
            <a:custGeom>
              <a:avLst/>
              <a:gdLst>
                <a:gd name="T0" fmla="*/ 314 w 366"/>
                <a:gd name="T1" fmla="*/ 321 h 505"/>
                <a:gd name="T2" fmla="*/ 329 w 366"/>
                <a:gd name="T3" fmla="*/ 262 h 505"/>
                <a:gd name="T4" fmla="*/ 289 w 366"/>
                <a:gd name="T5" fmla="*/ 210 h 505"/>
                <a:gd name="T6" fmla="*/ 289 w 366"/>
                <a:gd name="T7" fmla="*/ 154 h 505"/>
                <a:gd name="T8" fmla="*/ 242 w 366"/>
                <a:gd name="T9" fmla="*/ 134 h 505"/>
                <a:gd name="T10" fmla="*/ 166 w 366"/>
                <a:gd name="T11" fmla="*/ 53 h 505"/>
                <a:gd name="T12" fmla="*/ 109 w 366"/>
                <a:gd name="T13" fmla="*/ 0 h 505"/>
                <a:gd name="T14" fmla="*/ 59 w 366"/>
                <a:gd name="T15" fmla="*/ 82 h 505"/>
                <a:gd name="T16" fmla="*/ 9 w 366"/>
                <a:gd name="T17" fmla="*/ 174 h 505"/>
                <a:gd name="T18" fmla="*/ 91 w 366"/>
                <a:gd name="T19" fmla="*/ 287 h 505"/>
                <a:gd name="T20" fmla="*/ 156 w 366"/>
                <a:gd name="T21" fmla="*/ 281 h 505"/>
                <a:gd name="T22" fmla="*/ 155 w 366"/>
                <a:gd name="T23" fmla="*/ 284 h 505"/>
                <a:gd name="T24" fmla="*/ 211 w 366"/>
                <a:gd name="T25" fmla="*/ 341 h 505"/>
                <a:gd name="T26" fmla="*/ 347 w 366"/>
                <a:gd name="T27" fmla="*/ 383 h 505"/>
                <a:gd name="T28" fmla="*/ 314 w 366"/>
                <a:gd name="T29" fmla="*/ 321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505">
                  <a:moveTo>
                    <a:pt x="314" y="321"/>
                  </a:moveTo>
                  <a:cubicBezTo>
                    <a:pt x="331" y="314"/>
                    <a:pt x="329" y="262"/>
                    <a:pt x="329" y="262"/>
                  </a:cubicBezTo>
                  <a:cubicBezTo>
                    <a:pt x="332" y="223"/>
                    <a:pt x="289" y="210"/>
                    <a:pt x="289" y="210"/>
                  </a:cubicBezTo>
                  <a:cubicBezTo>
                    <a:pt x="306" y="191"/>
                    <a:pt x="289" y="154"/>
                    <a:pt x="289" y="154"/>
                  </a:cubicBezTo>
                  <a:cubicBezTo>
                    <a:pt x="272" y="126"/>
                    <a:pt x="242" y="134"/>
                    <a:pt x="242" y="134"/>
                  </a:cubicBezTo>
                  <a:cubicBezTo>
                    <a:pt x="252" y="50"/>
                    <a:pt x="166" y="53"/>
                    <a:pt x="166" y="53"/>
                  </a:cubicBezTo>
                  <a:cubicBezTo>
                    <a:pt x="165" y="4"/>
                    <a:pt x="109" y="0"/>
                    <a:pt x="109" y="0"/>
                  </a:cubicBezTo>
                  <a:cubicBezTo>
                    <a:pt x="48" y="11"/>
                    <a:pt x="59" y="82"/>
                    <a:pt x="59" y="82"/>
                  </a:cubicBezTo>
                  <a:cubicBezTo>
                    <a:pt x="0" y="88"/>
                    <a:pt x="9" y="174"/>
                    <a:pt x="9" y="174"/>
                  </a:cubicBezTo>
                  <a:cubicBezTo>
                    <a:pt x="3" y="406"/>
                    <a:pt x="91" y="287"/>
                    <a:pt x="91" y="287"/>
                  </a:cubicBezTo>
                  <a:cubicBezTo>
                    <a:pt x="116" y="330"/>
                    <a:pt x="156" y="281"/>
                    <a:pt x="156" y="281"/>
                  </a:cubicBezTo>
                  <a:cubicBezTo>
                    <a:pt x="155" y="282"/>
                    <a:pt x="155" y="283"/>
                    <a:pt x="155" y="284"/>
                  </a:cubicBezTo>
                  <a:cubicBezTo>
                    <a:pt x="127" y="358"/>
                    <a:pt x="211" y="341"/>
                    <a:pt x="211" y="341"/>
                  </a:cubicBezTo>
                  <a:cubicBezTo>
                    <a:pt x="302" y="505"/>
                    <a:pt x="347" y="383"/>
                    <a:pt x="347" y="383"/>
                  </a:cubicBezTo>
                  <a:cubicBezTo>
                    <a:pt x="366" y="347"/>
                    <a:pt x="314" y="321"/>
                    <a:pt x="314" y="3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3"/>
            <p:cNvSpPr/>
            <p:nvPr/>
          </p:nvSpPr>
          <p:spPr bwMode="auto">
            <a:xfrm>
              <a:off x="8402640" y="2827338"/>
              <a:ext cx="1001713" cy="846137"/>
            </a:xfrm>
            <a:custGeom>
              <a:avLst/>
              <a:gdLst>
                <a:gd name="T0" fmla="*/ 525 w 575"/>
                <a:gd name="T1" fmla="*/ 355 h 486"/>
                <a:gd name="T2" fmla="*/ 441 w 575"/>
                <a:gd name="T3" fmla="*/ 329 h 486"/>
                <a:gd name="T4" fmla="*/ 400 w 575"/>
                <a:gd name="T5" fmla="*/ 273 h 486"/>
                <a:gd name="T6" fmla="*/ 320 w 575"/>
                <a:gd name="T7" fmla="*/ 179 h 486"/>
                <a:gd name="T8" fmla="*/ 282 w 575"/>
                <a:gd name="T9" fmla="*/ 114 h 486"/>
                <a:gd name="T10" fmla="*/ 175 w 575"/>
                <a:gd name="T11" fmla="*/ 122 h 486"/>
                <a:gd name="T12" fmla="*/ 112 w 575"/>
                <a:gd name="T13" fmla="*/ 173 h 486"/>
                <a:gd name="T14" fmla="*/ 72 w 575"/>
                <a:gd name="T15" fmla="*/ 272 h 486"/>
                <a:gd name="T16" fmla="*/ 112 w 575"/>
                <a:gd name="T17" fmla="*/ 354 h 486"/>
                <a:gd name="T18" fmla="*/ 196 w 575"/>
                <a:gd name="T19" fmla="*/ 293 h 486"/>
                <a:gd name="T20" fmla="*/ 288 w 575"/>
                <a:gd name="T21" fmla="*/ 293 h 486"/>
                <a:gd name="T22" fmla="*/ 353 w 575"/>
                <a:gd name="T23" fmla="*/ 327 h 486"/>
                <a:gd name="T24" fmla="*/ 357 w 575"/>
                <a:gd name="T25" fmla="*/ 325 h 486"/>
                <a:gd name="T26" fmla="*/ 355 w 575"/>
                <a:gd name="T27" fmla="*/ 325 h 486"/>
                <a:gd name="T28" fmla="*/ 442 w 575"/>
                <a:gd name="T29" fmla="*/ 402 h 486"/>
                <a:gd name="T30" fmla="*/ 547 w 575"/>
                <a:gd name="T31" fmla="*/ 421 h 486"/>
                <a:gd name="T32" fmla="*/ 525 w 575"/>
                <a:gd name="T33" fmla="*/ 35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486">
                  <a:moveTo>
                    <a:pt x="525" y="355"/>
                  </a:moveTo>
                  <a:cubicBezTo>
                    <a:pt x="525" y="355"/>
                    <a:pt x="515" y="254"/>
                    <a:pt x="441" y="329"/>
                  </a:cubicBezTo>
                  <a:cubicBezTo>
                    <a:pt x="441" y="329"/>
                    <a:pt x="465" y="272"/>
                    <a:pt x="400" y="273"/>
                  </a:cubicBezTo>
                  <a:cubicBezTo>
                    <a:pt x="400" y="273"/>
                    <a:pt x="447" y="146"/>
                    <a:pt x="320" y="179"/>
                  </a:cubicBezTo>
                  <a:cubicBezTo>
                    <a:pt x="320" y="179"/>
                    <a:pt x="359" y="104"/>
                    <a:pt x="282" y="114"/>
                  </a:cubicBezTo>
                  <a:cubicBezTo>
                    <a:pt x="282" y="114"/>
                    <a:pt x="228" y="0"/>
                    <a:pt x="175" y="122"/>
                  </a:cubicBezTo>
                  <a:cubicBezTo>
                    <a:pt x="175" y="122"/>
                    <a:pt x="95" y="84"/>
                    <a:pt x="112" y="173"/>
                  </a:cubicBezTo>
                  <a:cubicBezTo>
                    <a:pt x="112" y="173"/>
                    <a:pt x="16" y="191"/>
                    <a:pt x="72" y="272"/>
                  </a:cubicBezTo>
                  <a:cubicBezTo>
                    <a:pt x="72" y="272"/>
                    <a:pt x="0" y="378"/>
                    <a:pt x="112" y="354"/>
                  </a:cubicBezTo>
                  <a:cubicBezTo>
                    <a:pt x="112" y="354"/>
                    <a:pt x="193" y="433"/>
                    <a:pt x="196" y="293"/>
                  </a:cubicBezTo>
                  <a:cubicBezTo>
                    <a:pt x="196" y="293"/>
                    <a:pt x="247" y="396"/>
                    <a:pt x="288" y="293"/>
                  </a:cubicBezTo>
                  <a:cubicBezTo>
                    <a:pt x="288" y="293"/>
                    <a:pt x="291" y="364"/>
                    <a:pt x="353" y="327"/>
                  </a:cubicBezTo>
                  <a:cubicBezTo>
                    <a:pt x="354" y="326"/>
                    <a:pt x="355" y="325"/>
                    <a:pt x="357" y="325"/>
                  </a:cubicBezTo>
                  <a:cubicBezTo>
                    <a:pt x="422" y="283"/>
                    <a:pt x="355" y="325"/>
                    <a:pt x="355" y="325"/>
                  </a:cubicBezTo>
                  <a:cubicBezTo>
                    <a:pt x="355" y="325"/>
                    <a:pt x="342" y="471"/>
                    <a:pt x="442" y="402"/>
                  </a:cubicBezTo>
                  <a:cubicBezTo>
                    <a:pt x="442" y="402"/>
                    <a:pt x="480" y="486"/>
                    <a:pt x="547" y="421"/>
                  </a:cubicBezTo>
                  <a:cubicBezTo>
                    <a:pt x="547" y="421"/>
                    <a:pt x="575" y="362"/>
                    <a:pt x="525" y="35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9" name="Group 11"/>
          <p:cNvGrpSpPr/>
          <p:nvPr/>
        </p:nvGrpSpPr>
        <p:grpSpPr>
          <a:xfrm>
            <a:off x="5925402" y="3547216"/>
            <a:ext cx="283954" cy="690947"/>
            <a:chOff x="6086777" y="3703638"/>
            <a:chExt cx="234950" cy="571500"/>
          </a:xfrm>
        </p:grpSpPr>
        <p:sp>
          <p:nvSpPr>
            <p:cNvPr id="110" name="Freeform 354"/>
            <p:cNvSpPr>
              <a:spLocks noEditPoints="1"/>
            </p:cNvSpPr>
            <p:nvPr/>
          </p:nvSpPr>
          <p:spPr bwMode="auto">
            <a:xfrm>
              <a:off x="6091539" y="3703638"/>
              <a:ext cx="230188" cy="365125"/>
            </a:xfrm>
            <a:custGeom>
              <a:avLst/>
              <a:gdLst>
                <a:gd name="T0" fmla="*/ 41 w 48"/>
                <a:gd name="T1" fmla="*/ 9 h 76"/>
                <a:gd name="T2" fmla="*/ 29 w 48"/>
                <a:gd name="T3" fmla="*/ 3 h 76"/>
                <a:gd name="T4" fmla="*/ 29 w 48"/>
                <a:gd name="T5" fmla="*/ 3 h 76"/>
                <a:gd name="T6" fmla="*/ 14 w 48"/>
                <a:gd name="T7" fmla="*/ 4 h 76"/>
                <a:gd name="T8" fmla="*/ 11 w 48"/>
                <a:gd name="T9" fmla="*/ 14 h 76"/>
                <a:gd name="T10" fmla="*/ 4 w 48"/>
                <a:gd name="T11" fmla="*/ 58 h 76"/>
                <a:gd name="T12" fmla="*/ 0 w 48"/>
                <a:gd name="T13" fmla="*/ 76 h 76"/>
                <a:gd name="T14" fmla="*/ 6 w 48"/>
                <a:gd name="T15" fmla="*/ 68 h 76"/>
                <a:gd name="T16" fmla="*/ 9 w 48"/>
                <a:gd name="T17" fmla="*/ 61 h 76"/>
                <a:gd name="T18" fmla="*/ 11 w 48"/>
                <a:gd name="T19" fmla="*/ 53 h 76"/>
                <a:gd name="T20" fmla="*/ 13 w 48"/>
                <a:gd name="T21" fmla="*/ 42 h 76"/>
                <a:gd name="T22" fmla="*/ 14 w 48"/>
                <a:gd name="T23" fmla="*/ 31 h 76"/>
                <a:gd name="T24" fmla="*/ 15 w 48"/>
                <a:gd name="T25" fmla="*/ 21 h 76"/>
                <a:gd name="T26" fmla="*/ 16 w 48"/>
                <a:gd name="T27" fmla="*/ 16 h 76"/>
                <a:gd name="T28" fmla="*/ 18 w 48"/>
                <a:gd name="T29" fmla="*/ 7 h 76"/>
                <a:gd name="T30" fmla="*/ 25 w 48"/>
                <a:gd name="T31" fmla="*/ 7 h 76"/>
                <a:gd name="T32" fmla="*/ 30 w 48"/>
                <a:gd name="T33" fmla="*/ 20 h 76"/>
                <a:gd name="T34" fmla="*/ 41 w 48"/>
                <a:gd name="T35" fmla="*/ 33 h 76"/>
                <a:gd name="T36" fmla="*/ 41 w 48"/>
                <a:gd name="T37" fmla="*/ 9 h 76"/>
                <a:gd name="T38" fmla="*/ 41 w 48"/>
                <a:gd name="T39" fmla="*/ 26 h 76"/>
                <a:gd name="T40" fmla="*/ 39 w 48"/>
                <a:gd name="T41" fmla="*/ 20 h 76"/>
                <a:gd name="T42" fmla="*/ 37 w 48"/>
                <a:gd name="T43" fmla="*/ 14 h 76"/>
                <a:gd name="T44" fmla="*/ 33 w 48"/>
                <a:gd name="T45" fmla="*/ 8 h 76"/>
                <a:gd name="T46" fmla="*/ 27 w 48"/>
                <a:gd name="T47" fmla="*/ 5 h 76"/>
                <a:gd name="T48" fmla="*/ 27 w 48"/>
                <a:gd name="T49" fmla="*/ 5 h 76"/>
                <a:gd name="T50" fmla="*/ 27 w 48"/>
                <a:gd name="T51" fmla="*/ 5 h 76"/>
                <a:gd name="T52" fmla="*/ 34 w 48"/>
                <a:gd name="T53" fmla="*/ 8 h 76"/>
                <a:gd name="T54" fmla="*/ 38 w 48"/>
                <a:gd name="T55" fmla="*/ 13 h 76"/>
                <a:gd name="T56" fmla="*/ 40 w 48"/>
                <a:gd name="T57" fmla="*/ 20 h 76"/>
                <a:gd name="T58" fmla="*/ 41 w 48"/>
                <a:gd name="T59" fmla="*/ 2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76">
                  <a:moveTo>
                    <a:pt x="41" y="9"/>
                  </a:moveTo>
                  <a:cubicBezTo>
                    <a:pt x="41" y="9"/>
                    <a:pt x="38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18" y="0"/>
                    <a:pt x="14" y="4"/>
                  </a:cubicBezTo>
                  <a:cubicBezTo>
                    <a:pt x="12" y="6"/>
                    <a:pt x="11" y="9"/>
                    <a:pt x="11" y="14"/>
                  </a:cubicBezTo>
                  <a:cubicBezTo>
                    <a:pt x="10" y="26"/>
                    <a:pt x="7" y="51"/>
                    <a:pt x="4" y="58"/>
                  </a:cubicBezTo>
                  <a:cubicBezTo>
                    <a:pt x="2" y="64"/>
                    <a:pt x="1" y="71"/>
                    <a:pt x="0" y="76"/>
                  </a:cubicBezTo>
                  <a:cubicBezTo>
                    <a:pt x="2" y="70"/>
                    <a:pt x="6" y="68"/>
                    <a:pt x="6" y="68"/>
                  </a:cubicBezTo>
                  <a:cubicBezTo>
                    <a:pt x="7" y="66"/>
                    <a:pt x="7" y="64"/>
                    <a:pt x="9" y="61"/>
                  </a:cubicBezTo>
                  <a:cubicBezTo>
                    <a:pt x="10" y="58"/>
                    <a:pt x="10" y="55"/>
                    <a:pt x="11" y="53"/>
                  </a:cubicBezTo>
                  <a:cubicBezTo>
                    <a:pt x="12" y="49"/>
                    <a:pt x="12" y="46"/>
                    <a:pt x="13" y="42"/>
                  </a:cubicBezTo>
                  <a:cubicBezTo>
                    <a:pt x="13" y="39"/>
                    <a:pt x="14" y="35"/>
                    <a:pt x="14" y="31"/>
                  </a:cubicBezTo>
                  <a:cubicBezTo>
                    <a:pt x="15" y="28"/>
                    <a:pt x="15" y="25"/>
                    <a:pt x="15" y="21"/>
                  </a:cubicBezTo>
                  <a:cubicBezTo>
                    <a:pt x="15" y="20"/>
                    <a:pt x="16" y="18"/>
                    <a:pt x="16" y="16"/>
                  </a:cubicBezTo>
                  <a:cubicBezTo>
                    <a:pt x="16" y="13"/>
                    <a:pt x="15" y="10"/>
                    <a:pt x="18" y="7"/>
                  </a:cubicBezTo>
                  <a:cubicBezTo>
                    <a:pt x="19" y="5"/>
                    <a:pt x="24" y="7"/>
                    <a:pt x="25" y="7"/>
                  </a:cubicBezTo>
                  <a:cubicBezTo>
                    <a:pt x="25" y="11"/>
                    <a:pt x="24" y="17"/>
                    <a:pt x="30" y="20"/>
                  </a:cubicBezTo>
                  <a:cubicBezTo>
                    <a:pt x="30" y="20"/>
                    <a:pt x="40" y="27"/>
                    <a:pt x="41" y="33"/>
                  </a:cubicBezTo>
                  <a:cubicBezTo>
                    <a:pt x="41" y="33"/>
                    <a:pt x="48" y="21"/>
                    <a:pt x="41" y="9"/>
                  </a:cubicBezTo>
                  <a:close/>
                  <a:moveTo>
                    <a:pt x="41" y="26"/>
                  </a:moveTo>
                  <a:cubicBezTo>
                    <a:pt x="40" y="24"/>
                    <a:pt x="40" y="22"/>
                    <a:pt x="39" y="20"/>
                  </a:cubicBezTo>
                  <a:cubicBezTo>
                    <a:pt x="39" y="18"/>
                    <a:pt x="38" y="15"/>
                    <a:pt x="37" y="14"/>
                  </a:cubicBezTo>
                  <a:cubicBezTo>
                    <a:pt x="36" y="12"/>
                    <a:pt x="35" y="10"/>
                    <a:pt x="33" y="8"/>
                  </a:cubicBezTo>
                  <a:cubicBezTo>
                    <a:pt x="31" y="7"/>
                    <a:pt x="29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2" y="6"/>
                    <a:pt x="34" y="8"/>
                  </a:cubicBezTo>
                  <a:cubicBezTo>
                    <a:pt x="35" y="9"/>
                    <a:pt x="37" y="11"/>
                    <a:pt x="38" y="13"/>
                  </a:cubicBezTo>
                  <a:cubicBezTo>
                    <a:pt x="39" y="15"/>
                    <a:pt x="40" y="17"/>
                    <a:pt x="40" y="20"/>
                  </a:cubicBezTo>
                  <a:cubicBezTo>
                    <a:pt x="41" y="22"/>
                    <a:pt x="41" y="24"/>
                    <a:pt x="41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355"/>
            <p:cNvSpPr>
              <a:spLocks noEditPoints="1"/>
            </p:cNvSpPr>
            <p:nvPr/>
          </p:nvSpPr>
          <p:spPr bwMode="auto">
            <a:xfrm>
              <a:off x="6086777" y="4002088"/>
              <a:ext cx="215900" cy="273050"/>
            </a:xfrm>
            <a:custGeom>
              <a:avLst/>
              <a:gdLst>
                <a:gd name="T0" fmla="*/ 38 w 45"/>
                <a:gd name="T1" fmla="*/ 20 h 57"/>
                <a:gd name="T2" fmla="*/ 10 w 45"/>
                <a:gd name="T3" fmla="*/ 4 h 57"/>
                <a:gd name="T4" fmla="*/ 7 w 45"/>
                <a:gd name="T5" fmla="*/ 6 h 57"/>
                <a:gd name="T6" fmla="*/ 1 w 45"/>
                <a:gd name="T7" fmla="*/ 14 h 57"/>
                <a:gd name="T8" fmla="*/ 1 w 45"/>
                <a:gd name="T9" fmla="*/ 18 h 57"/>
                <a:gd name="T10" fmla="*/ 1 w 45"/>
                <a:gd name="T11" fmla="*/ 18 h 57"/>
                <a:gd name="T12" fmla="*/ 1 w 45"/>
                <a:gd name="T13" fmla="*/ 18 h 57"/>
                <a:gd name="T14" fmla="*/ 1 w 45"/>
                <a:gd name="T15" fmla="*/ 18 h 57"/>
                <a:gd name="T16" fmla="*/ 1 w 45"/>
                <a:gd name="T17" fmla="*/ 19 h 57"/>
                <a:gd name="T18" fmla="*/ 1 w 45"/>
                <a:gd name="T19" fmla="*/ 19 h 57"/>
                <a:gd name="T20" fmla="*/ 1 w 45"/>
                <a:gd name="T21" fmla="*/ 19 h 57"/>
                <a:gd name="T22" fmla="*/ 1 w 45"/>
                <a:gd name="T23" fmla="*/ 19 h 57"/>
                <a:gd name="T24" fmla="*/ 1 w 45"/>
                <a:gd name="T25" fmla="*/ 19 h 57"/>
                <a:gd name="T26" fmla="*/ 1 w 45"/>
                <a:gd name="T27" fmla="*/ 19 h 57"/>
                <a:gd name="T28" fmla="*/ 5 w 45"/>
                <a:gd name="T29" fmla="*/ 36 h 57"/>
                <a:gd name="T30" fmla="*/ 33 w 45"/>
                <a:gd name="T31" fmla="*/ 52 h 57"/>
                <a:gd name="T32" fmla="*/ 38 w 45"/>
                <a:gd name="T33" fmla="*/ 20 h 57"/>
                <a:gd name="T34" fmla="*/ 34 w 45"/>
                <a:gd name="T35" fmla="*/ 47 h 57"/>
                <a:gd name="T36" fmla="*/ 9 w 45"/>
                <a:gd name="T37" fmla="*/ 7 h 57"/>
                <a:gd name="T38" fmla="*/ 34 w 45"/>
                <a:gd name="T39" fmla="*/ 4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7">
                  <a:moveTo>
                    <a:pt x="38" y="20"/>
                  </a:moveTo>
                  <a:cubicBezTo>
                    <a:pt x="32" y="7"/>
                    <a:pt x="19" y="0"/>
                    <a:pt x="10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3" y="8"/>
                    <a:pt x="1" y="14"/>
                  </a:cubicBezTo>
                  <a:cubicBezTo>
                    <a:pt x="1" y="15"/>
                    <a:pt x="1" y="17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4"/>
                    <a:pt x="2" y="31"/>
                    <a:pt x="5" y="36"/>
                  </a:cubicBezTo>
                  <a:cubicBezTo>
                    <a:pt x="11" y="50"/>
                    <a:pt x="24" y="57"/>
                    <a:pt x="33" y="52"/>
                  </a:cubicBezTo>
                  <a:cubicBezTo>
                    <a:pt x="42" y="47"/>
                    <a:pt x="45" y="33"/>
                    <a:pt x="38" y="20"/>
                  </a:cubicBezTo>
                  <a:close/>
                  <a:moveTo>
                    <a:pt x="34" y="47"/>
                  </a:moveTo>
                  <a:cubicBezTo>
                    <a:pt x="34" y="47"/>
                    <a:pt x="33" y="16"/>
                    <a:pt x="9" y="7"/>
                  </a:cubicBezTo>
                  <a:cubicBezTo>
                    <a:pt x="9" y="7"/>
                    <a:pt x="41" y="7"/>
                    <a:pt x="34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12" name="Group 23"/>
          <p:cNvGrpSpPr/>
          <p:nvPr/>
        </p:nvGrpSpPr>
        <p:grpSpPr>
          <a:xfrm>
            <a:off x="7654127" y="2890819"/>
            <a:ext cx="1076335" cy="1266732"/>
            <a:chOff x="7080552" y="3160713"/>
            <a:chExt cx="890588" cy="1047749"/>
          </a:xfrm>
        </p:grpSpPr>
        <p:sp>
          <p:nvSpPr>
            <p:cNvPr id="113" name="Freeform 371"/>
            <p:cNvSpPr/>
            <p:nvPr/>
          </p:nvSpPr>
          <p:spPr bwMode="auto">
            <a:xfrm>
              <a:off x="7444089" y="3708400"/>
              <a:ext cx="163513" cy="500062"/>
            </a:xfrm>
            <a:custGeom>
              <a:avLst/>
              <a:gdLst>
                <a:gd name="T0" fmla="*/ 28 w 34"/>
                <a:gd name="T1" fmla="*/ 104 h 104"/>
                <a:gd name="T2" fmla="*/ 15 w 34"/>
                <a:gd name="T3" fmla="*/ 103 h 104"/>
                <a:gd name="T4" fmla="*/ 9 w 34"/>
                <a:gd name="T5" fmla="*/ 44 h 104"/>
                <a:gd name="T6" fmla="*/ 16 w 34"/>
                <a:gd name="T7" fmla="*/ 0 h 104"/>
                <a:gd name="T8" fmla="*/ 26 w 34"/>
                <a:gd name="T9" fmla="*/ 9 h 104"/>
                <a:gd name="T10" fmla="*/ 21 w 34"/>
                <a:gd name="T11" fmla="*/ 39 h 104"/>
                <a:gd name="T12" fmla="*/ 28 w 34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04">
                  <a:moveTo>
                    <a:pt x="28" y="104"/>
                  </a:moveTo>
                  <a:cubicBezTo>
                    <a:pt x="15" y="103"/>
                    <a:pt x="15" y="103"/>
                    <a:pt x="15" y="103"/>
                  </a:cubicBezTo>
                  <a:cubicBezTo>
                    <a:pt x="20" y="88"/>
                    <a:pt x="18" y="67"/>
                    <a:pt x="9" y="44"/>
                  </a:cubicBezTo>
                  <a:cubicBezTo>
                    <a:pt x="0" y="19"/>
                    <a:pt x="15" y="1"/>
                    <a:pt x="16" y="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5" y="9"/>
                    <a:pt x="15" y="22"/>
                    <a:pt x="21" y="39"/>
                  </a:cubicBezTo>
                  <a:cubicBezTo>
                    <a:pt x="31" y="66"/>
                    <a:pt x="34" y="85"/>
                    <a:pt x="28" y="1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372"/>
            <p:cNvSpPr/>
            <p:nvPr/>
          </p:nvSpPr>
          <p:spPr bwMode="auto">
            <a:xfrm>
              <a:off x="7085314" y="3160713"/>
              <a:ext cx="584200" cy="576262"/>
            </a:xfrm>
            <a:custGeom>
              <a:avLst/>
              <a:gdLst>
                <a:gd name="T0" fmla="*/ 94 w 122"/>
                <a:gd name="T1" fmla="*/ 120 h 120"/>
                <a:gd name="T2" fmla="*/ 0 w 122"/>
                <a:gd name="T3" fmla="*/ 0 h 120"/>
                <a:gd name="T4" fmla="*/ 94 w 122"/>
                <a:gd name="T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20">
                  <a:moveTo>
                    <a:pt x="94" y="120"/>
                  </a:moveTo>
                  <a:cubicBezTo>
                    <a:pt x="94" y="120"/>
                    <a:pt x="40" y="18"/>
                    <a:pt x="0" y="0"/>
                  </a:cubicBezTo>
                  <a:cubicBezTo>
                    <a:pt x="6" y="1"/>
                    <a:pt x="122" y="29"/>
                    <a:pt x="94" y="1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373"/>
            <p:cNvSpPr/>
            <p:nvPr/>
          </p:nvSpPr>
          <p:spPr bwMode="auto">
            <a:xfrm>
              <a:off x="7080552" y="3160713"/>
              <a:ext cx="455613" cy="696912"/>
            </a:xfrm>
            <a:custGeom>
              <a:avLst/>
              <a:gdLst>
                <a:gd name="T0" fmla="*/ 95 w 95"/>
                <a:gd name="T1" fmla="*/ 120 h 145"/>
                <a:gd name="T2" fmla="*/ 0 w 95"/>
                <a:gd name="T3" fmla="*/ 0 h 145"/>
                <a:gd name="T4" fmla="*/ 1 w 95"/>
                <a:gd name="T5" fmla="*/ 0 h 145"/>
                <a:gd name="T6" fmla="*/ 95 w 95"/>
                <a:gd name="T7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145">
                  <a:moveTo>
                    <a:pt x="95" y="120"/>
                  </a:moveTo>
                  <a:cubicBezTo>
                    <a:pt x="95" y="120"/>
                    <a:pt x="0" y="145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1" y="18"/>
                    <a:pt x="95" y="120"/>
                    <a:pt x="95" y="12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Freeform 374"/>
            <p:cNvSpPr/>
            <p:nvPr/>
          </p:nvSpPr>
          <p:spPr bwMode="auto">
            <a:xfrm>
              <a:off x="7458377" y="3284538"/>
              <a:ext cx="512763" cy="476250"/>
            </a:xfrm>
            <a:custGeom>
              <a:avLst/>
              <a:gdLst>
                <a:gd name="T0" fmla="*/ 107 w 107"/>
                <a:gd name="T1" fmla="*/ 4 h 99"/>
                <a:gd name="T2" fmla="*/ 16 w 107"/>
                <a:gd name="T3" fmla="*/ 99 h 99"/>
                <a:gd name="T4" fmla="*/ 107 w 107"/>
                <a:gd name="T5" fmla="*/ 0 h 99"/>
                <a:gd name="T6" fmla="*/ 107 w 107"/>
                <a:gd name="T7" fmla="*/ 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99">
                  <a:moveTo>
                    <a:pt x="107" y="4"/>
                  </a:moveTo>
                  <a:cubicBezTo>
                    <a:pt x="68" y="13"/>
                    <a:pt x="16" y="99"/>
                    <a:pt x="16" y="99"/>
                  </a:cubicBezTo>
                  <a:cubicBezTo>
                    <a:pt x="16" y="99"/>
                    <a:pt x="0" y="0"/>
                    <a:pt x="107" y="0"/>
                  </a:cubicBezTo>
                  <a:cubicBezTo>
                    <a:pt x="107" y="0"/>
                    <a:pt x="107" y="1"/>
                    <a:pt x="107" y="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Freeform 375"/>
            <p:cNvSpPr/>
            <p:nvPr/>
          </p:nvSpPr>
          <p:spPr bwMode="auto">
            <a:xfrm>
              <a:off x="7536164" y="3303588"/>
              <a:ext cx="434975" cy="457200"/>
            </a:xfrm>
            <a:custGeom>
              <a:avLst/>
              <a:gdLst>
                <a:gd name="T0" fmla="*/ 91 w 91"/>
                <a:gd name="T1" fmla="*/ 0 h 95"/>
                <a:gd name="T2" fmla="*/ 0 w 91"/>
                <a:gd name="T3" fmla="*/ 95 h 95"/>
                <a:gd name="T4" fmla="*/ 91 w 91"/>
                <a:gd name="T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95">
                  <a:moveTo>
                    <a:pt x="91" y="0"/>
                  </a:moveTo>
                  <a:cubicBezTo>
                    <a:pt x="91" y="17"/>
                    <a:pt x="85" y="79"/>
                    <a:pt x="0" y="95"/>
                  </a:cubicBezTo>
                  <a:cubicBezTo>
                    <a:pt x="0" y="95"/>
                    <a:pt x="52" y="9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18" name="Group 35"/>
          <p:cNvGrpSpPr/>
          <p:nvPr/>
        </p:nvGrpSpPr>
        <p:grpSpPr>
          <a:xfrm>
            <a:off x="1757095" y="3610552"/>
            <a:ext cx="341510" cy="452953"/>
            <a:chOff x="3349927" y="3756025"/>
            <a:chExt cx="282575" cy="374650"/>
          </a:xfrm>
          <a:solidFill>
            <a:schemeClr val="accent1"/>
          </a:solidFill>
        </p:grpSpPr>
        <p:sp>
          <p:nvSpPr>
            <p:cNvPr id="119" name="Freeform 387"/>
            <p:cNvSpPr/>
            <p:nvPr/>
          </p:nvSpPr>
          <p:spPr bwMode="auto">
            <a:xfrm>
              <a:off x="3349927" y="3971925"/>
              <a:ext cx="66675" cy="82550"/>
            </a:xfrm>
            <a:custGeom>
              <a:avLst/>
              <a:gdLst>
                <a:gd name="T0" fmla="*/ 9 w 14"/>
                <a:gd name="T1" fmla="*/ 16 h 17"/>
                <a:gd name="T2" fmla="*/ 0 w 14"/>
                <a:gd name="T3" fmla="*/ 3 h 17"/>
                <a:gd name="T4" fmla="*/ 1 w 14"/>
                <a:gd name="T5" fmla="*/ 0 h 17"/>
                <a:gd name="T6" fmla="*/ 3 w 14"/>
                <a:gd name="T7" fmla="*/ 1 h 17"/>
                <a:gd name="T8" fmla="*/ 9 w 1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16"/>
                  </a:moveTo>
                  <a:cubicBezTo>
                    <a:pt x="1" y="17"/>
                    <a:pt x="0" y="4"/>
                    <a:pt x="0" y="3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2"/>
                    <a:pt x="14" y="10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Freeform 388"/>
            <p:cNvSpPr/>
            <p:nvPr/>
          </p:nvSpPr>
          <p:spPr bwMode="auto">
            <a:xfrm>
              <a:off x="3483277" y="3938588"/>
              <a:ext cx="73025" cy="77787"/>
            </a:xfrm>
            <a:custGeom>
              <a:avLst/>
              <a:gdLst>
                <a:gd name="T0" fmla="*/ 4 w 15"/>
                <a:gd name="T1" fmla="*/ 15 h 16"/>
                <a:gd name="T2" fmla="*/ 12 w 15"/>
                <a:gd name="T3" fmla="*/ 0 h 16"/>
                <a:gd name="T4" fmla="*/ 14 w 15"/>
                <a:gd name="T5" fmla="*/ 0 h 16"/>
                <a:gd name="T6" fmla="*/ 15 w 15"/>
                <a:gd name="T7" fmla="*/ 2 h 16"/>
                <a:gd name="T8" fmla="*/ 4 w 15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4" y="15"/>
                  </a:moveTo>
                  <a:cubicBezTo>
                    <a:pt x="0" y="8"/>
                    <a:pt x="10" y="1"/>
                    <a:pt x="12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4" y="4"/>
                    <a:pt x="12" y="16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Freeform 389"/>
            <p:cNvSpPr/>
            <p:nvPr/>
          </p:nvSpPr>
          <p:spPr bwMode="auto">
            <a:xfrm>
              <a:off x="3388027" y="3843338"/>
              <a:ext cx="66675" cy="80962"/>
            </a:xfrm>
            <a:custGeom>
              <a:avLst/>
              <a:gdLst>
                <a:gd name="T0" fmla="*/ 7 w 14"/>
                <a:gd name="T1" fmla="*/ 17 h 17"/>
                <a:gd name="T2" fmla="*/ 8 w 14"/>
                <a:gd name="T3" fmla="*/ 1 h 17"/>
                <a:gd name="T4" fmla="*/ 10 w 14"/>
                <a:gd name="T5" fmla="*/ 0 h 17"/>
                <a:gd name="T6" fmla="*/ 11 w 14"/>
                <a:gd name="T7" fmla="*/ 2 h 17"/>
                <a:gd name="T8" fmla="*/ 7 w 14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cubicBezTo>
                    <a:pt x="0" y="13"/>
                    <a:pt x="7" y="2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1" y="0"/>
                    <a:pt x="11" y="2"/>
                  </a:cubicBezTo>
                  <a:cubicBezTo>
                    <a:pt x="12" y="3"/>
                    <a:pt x="14" y="16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Freeform 390"/>
            <p:cNvSpPr/>
            <p:nvPr/>
          </p:nvSpPr>
          <p:spPr bwMode="auto">
            <a:xfrm>
              <a:off x="3468989" y="3756025"/>
              <a:ext cx="68263" cy="82550"/>
            </a:xfrm>
            <a:custGeom>
              <a:avLst/>
              <a:gdLst>
                <a:gd name="T0" fmla="*/ 9 w 14"/>
                <a:gd name="T1" fmla="*/ 16 h 17"/>
                <a:gd name="T2" fmla="*/ 0 w 14"/>
                <a:gd name="T3" fmla="*/ 2 h 17"/>
                <a:gd name="T4" fmla="*/ 1 w 14"/>
                <a:gd name="T5" fmla="*/ 0 h 17"/>
                <a:gd name="T6" fmla="*/ 3 w 14"/>
                <a:gd name="T7" fmla="*/ 1 h 17"/>
                <a:gd name="T8" fmla="*/ 9 w 1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16"/>
                  </a:moveTo>
                  <a:cubicBezTo>
                    <a:pt x="1" y="17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4" y="10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Freeform 391"/>
            <p:cNvSpPr/>
            <p:nvPr/>
          </p:nvSpPr>
          <p:spPr bwMode="auto">
            <a:xfrm>
              <a:off x="3565827" y="4049713"/>
              <a:ext cx="66675" cy="80962"/>
            </a:xfrm>
            <a:custGeom>
              <a:avLst/>
              <a:gdLst>
                <a:gd name="T0" fmla="*/ 9 w 14"/>
                <a:gd name="T1" fmla="*/ 16 h 17"/>
                <a:gd name="T2" fmla="*/ 0 w 14"/>
                <a:gd name="T3" fmla="*/ 2 h 17"/>
                <a:gd name="T4" fmla="*/ 1 w 14"/>
                <a:gd name="T5" fmla="*/ 0 h 17"/>
                <a:gd name="T6" fmla="*/ 3 w 14"/>
                <a:gd name="T7" fmla="*/ 1 h 17"/>
                <a:gd name="T8" fmla="*/ 9 w 1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16"/>
                  </a:moveTo>
                  <a:cubicBezTo>
                    <a:pt x="1" y="17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4" y="10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24" name="Group 19"/>
          <p:cNvGrpSpPr/>
          <p:nvPr/>
        </p:nvGrpSpPr>
        <p:grpSpPr>
          <a:xfrm>
            <a:off x="0" y="4034715"/>
            <a:ext cx="12190413" cy="2824870"/>
            <a:chOff x="0" y="4033782"/>
            <a:chExt cx="12192000" cy="2824216"/>
          </a:xfrm>
        </p:grpSpPr>
        <p:sp>
          <p:nvSpPr>
            <p:cNvPr id="125" name="Freeform 356"/>
            <p:cNvSpPr/>
            <p:nvPr/>
          </p:nvSpPr>
          <p:spPr bwMode="auto">
            <a:xfrm>
              <a:off x="1634517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9 w 94"/>
                <a:gd name="T7" fmla="*/ 0 h 55"/>
                <a:gd name="T8" fmla="*/ 27 w 94"/>
                <a:gd name="T9" fmla="*/ 13 h 55"/>
                <a:gd name="T10" fmla="*/ 27 w 94"/>
                <a:gd name="T11" fmla="*/ 16 h 55"/>
                <a:gd name="T12" fmla="*/ 23 w 94"/>
                <a:gd name="T13" fmla="*/ 16 h 55"/>
                <a:gd name="T14" fmla="*/ 0 w 94"/>
                <a:gd name="T15" fmla="*/ 35 h 55"/>
                <a:gd name="T16" fmla="*/ 23 w 94"/>
                <a:gd name="T17" fmla="*/ 55 h 55"/>
                <a:gd name="T18" fmla="*/ 37 w 94"/>
                <a:gd name="T19" fmla="*/ 51 h 55"/>
                <a:gd name="T20" fmla="*/ 47 w 94"/>
                <a:gd name="T21" fmla="*/ 53 h 55"/>
                <a:gd name="T22" fmla="*/ 61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70" y="17"/>
                    <a:pt x="70" y="15"/>
                    <a:pt x="70" y="13"/>
                  </a:cubicBezTo>
                  <a:cubicBezTo>
                    <a:pt x="70" y="6"/>
                    <a:pt x="61" y="0"/>
                    <a:pt x="49" y="0"/>
                  </a:cubicBezTo>
                  <a:cubicBezTo>
                    <a:pt x="37" y="0"/>
                    <a:pt x="27" y="6"/>
                    <a:pt x="27" y="13"/>
                  </a:cubicBezTo>
                  <a:cubicBezTo>
                    <a:pt x="27" y="14"/>
                    <a:pt x="27" y="15"/>
                    <a:pt x="27" y="16"/>
                  </a:cubicBezTo>
                  <a:cubicBezTo>
                    <a:pt x="26" y="16"/>
                    <a:pt x="24" y="16"/>
                    <a:pt x="23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3" y="55"/>
                  </a:cubicBezTo>
                  <a:cubicBezTo>
                    <a:pt x="28" y="55"/>
                    <a:pt x="33" y="54"/>
                    <a:pt x="37" y="51"/>
                  </a:cubicBezTo>
                  <a:cubicBezTo>
                    <a:pt x="40" y="52"/>
                    <a:pt x="43" y="53"/>
                    <a:pt x="47" y="53"/>
                  </a:cubicBezTo>
                  <a:cubicBezTo>
                    <a:pt x="52" y="53"/>
                    <a:pt x="57" y="52"/>
                    <a:pt x="61" y="49"/>
                  </a:cubicBezTo>
                  <a:cubicBezTo>
                    <a:pt x="64" y="52"/>
                    <a:pt x="69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Freeform 361"/>
            <p:cNvSpPr/>
            <p:nvPr/>
          </p:nvSpPr>
          <p:spPr bwMode="auto">
            <a:xfrm>
              <a:off x="3768179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8 w 94"/>
                <a:gd name="T7" fmla="*/ 0 h 55"/>
                <a:gd name="T8" fmla="*/ 26 w 94"/>
                <a:gd name="T9" fmla="*/ 13 h 55"/>
                <a:gd name="T10" fmla="*/ 27 w 94"/>
                <a:gd name="T11" fmla="*/ 16 h 55"/>
                <a:gd name="T12" fmla="*/ 22 w 94"/>
                <a:gd name="T13" fmla="*/ 16 h 55"/>
                <a:gd name="T14" fmla="*/ 0 w 94"/>
                <a:gd name="T15" fmla="*/ 35 h 55"/>
                <a:gd name="T16" fmla="*/ 22 w 94"/>
                <a:gd name="T17" fmla="*/ 55 h 55"/>
                <a:gd name="T18" fmla="*/ 36 w 94"/>
                <a:gd name="T19" fmla="*/ 51 h 55"/>
                <a:gd name="T20" fmla="*/ 47 w 94"/>
                <a:gd name="T21" fmla="*/ 53 h 55"/>
                <a:gd name="T22" fmla="*/ 60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69" y="17"/>
                    <a:pt x="70" y="15"/>
                    <a:pt x="70" y="13"/>
                  </a:cubicBezTo>
                  <a:cubicBezTo>
                    <a:pt x="70" y="6"/>
                    <a:pt x="60" y="0"/>
                    <a:pt x="48" y="0"/>
                  </a:cubicBezTo>
                  <a:cubicBezTo>
                    <a:pt x="36" y="0"/>
                    <a:pt x="26" y="6"/>
                    <a:pt x="26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5" y="16"/>
                    <a:pt x="24" y="16"/>
                    <a:pt x="22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2" y="55"/>
                  </a:cubicBezTo>
                  <a:cubicBezTo>
                    <a:pt x="28" y="55"/>
                    <a:pt x="32" y="54"/>
                    <a:pt x="36" y="51"/>
                  </a:cubicBezTo>
                  <a:cubicBezTo>
                    <a:pt x="39" y="52"/>
                    <a:pt x="43" y="53"/>
                    <a:pt x="47" y="53"/>
                  </a:cubicBezTo>
                  <a:cubicBezTo>
                    <a:pt x="52" y="53"/>
                    <a:pt x="57" y="52"/>
                    <a:pt x="60" y="49"/>
                  </a:cubicBezTo>
                  <a:cubicBezTo>
                    <a:pt x="64" y="52"/>
                    <a:pt x="68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Freeform 366"/>
            <p:cNvSpPr/>
            <p:nvPr/>
          </p:nvSpPr>
          <p:spPr bwMode="auto">
            <a:xfrm>
              <a:off x="5782260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9 w 94"/>
                <a:gd name="T7" fmla="*/ 0 h 55"/>
                <a:gd name="T8" fmla="*/ 27 w 94"/>
                <a:gd name="T9" fmla="*/ 13 h 55"/>
                <a:gd name="T10" fmla="*/ 27 w 94"/>
                <a:gd name="T11" fmla="*/ 16 h 55"/>
                <a:gd name="T12" fmla="*/ 23 w 94"/>
                <a:gd name="T13" fmla="*/ 16 h 55"/>
                <a:gd name="T14" fmla="*/ 0 w 94"/>
                <a:gd name="T15" fmla="*/ 35 h 55"/>
                <a:gd name="T16" fmla="*/ 23 w 94"/>
                <a:gd name="T17" fmla="*/ 55 h 55"/>
                <a:gd name="T18" fmla="*/ 37 w 94"/>
                <a:gd name="T19" fmla="*/ 51 h 55"/>
                <a:gd name="T20" fmla="*/ 47 w 94"/>
                <a:gd name="T21" fmla="*/ 53 h 55"/>
                <a:gd name="T22" fmla="*/ 61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70" y="17"/>
                    <a:pt x="70" y="15"/>
                    <a:pt x="70" y="13"/>
                  </a:cubicBezTo>
                  <a:cubicBezTo>
                    <a:pt x="70" y="6"/>
                    <a:pt x="61" y="0"/>
                    <a:pt x="49" y="0"/>
                  </a:cubicBezTo>
                  <a:cubicBezTo>
                    <a:pt x="37" y="0"/>
                    <a:pt x="27" y="6"/>
                    <a:pt x="27" y="13"/>
                  </a:cubicBezTo>
                  <a:cubicBezTo>
                    <a:pt x="27" y="14"/>
                    <a:pt x="27" y="15"/>
                    <a:pt x="27" y="16"/>
                  </a:cubicBezTo>
                  <a:cubicBezTo>
                    <a:pt x="26" y="16"/>
                    <a:pt x="24" y="16"/>
                    <a:pt x="23" y="16"/>
                  </a:cubicBezTo>
                  <a:cubicBezTo>
                    <a:pt x="11" y="16"/>
                    <a:pt x="0" y="24"/>
                    <a:pt x="0" y="35"/>
                  </a:cubicBezTo>
                  <a:cubicBezTo>
                    <a:pt x="0" y="46"/>
                    <a:pt x="11" y="55"/>
                    <a:pt x="23" y="55"/>
                  </a:cubicBezTo>
                  <a:cubicBezTo>
                    <a:pt x="28" y="55"/>
                    <a:pt x="33" y="54"/>
                    <a:pt x="37" y="51"/>
                  </a:cubicBezTo>
                  <a:cubicBezTo>
                    <a:pt x="40" y="52"/>
                    <a:pt x="43" y="53"/>
                    <a:pt x="47" y="53"/>
                  </a:cubicBezTo>
                  <a:cubicBezTo>
                    <a:pt x="52" y="53"/>
                    <a:pt x="57" y="52"/>
                    <a:pt x="61" y="49"/>
                  </a:cubicBezTo>
                  <a:cubicBezTo>
                    <a:pt x="64" y="52"/>
                    <a:pt x="69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Freeform 376"/>
            <p:cNvSpPr/>
            <p:nvPr/>
          </p:nvSpPr>
          <p:spPr bwMode="auto">
            <a:xfrm>
              <a:off x="7956381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8 w 94"/>
                <a:gd name="T7" fmla="*/ 0 h 55"/>
                <a:gd name="T8" fmla="*/ 26 w 94"/>
                <a:gd name="T9" fmla="*/ 13 h 55"/>
                <a:gd name="T10" fmla="*/ 27 w 94"/>
                <a:gd name="T11" fmla="*/ 16 h 55"/>
                <a:gd name="T12" fmla="*/ 22 w 94"/>
                <a:gd name="T13" fmla="*/ 16 h 55"/>
                <a:gd name="T14" fmla="*/ 0 w 94"/>
                <a:gd name="T15" fmla="*/ 35 h 55"/>
                <a:gd name="T16" fmla="*/ 22 w 94"/>
                <a:gd name="T17" fmla="*/ 55 h 55"/>
                <a:gd name="T18" fmla="*/ 36 w 94"/>
                <a:gd name="T19" fmla="*/ 51 h 55"/>
                <a:gd name="T20" fmla="*/ 47 w 94"/>
                <a:gd name="T21" fmla="*/ 53 h 55"/>
                <a:gd name="T22" fmla="*/ 60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69" y="17"/>
                    <a:pt x="70" y="15"/>
                    <a:pt x="70" y="13"/>
                  </a:cubicBezTo>
                  <a:cubicBezTo>
                    <a:pt x="70" y="6"/>
                    <a:pt x="60" y="0"/>
                    <a:pt x="48" y="0"/>
                  </a:cubicBezTo>
                  <a:cubicBezTo>
                    <a:pt x="36" y="0"/>
                    <a:pt x="26" y="6"/>
                    <a:pt x="26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5" y="16"/>
                    <a:pt x="24" y="16"/>
                    <a:pt x="22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2" y="55"/>
                  </a:cubicBezTo>
                  <a:cubicBezTo>
                    <a:pt x="28" y="55"/>
                    <a:pt x="32" y="54"/>
                    <a:pt x="36" y="51"/>
                  </a:cubicBezTo>
                  <a:cubicBezTo>
                    <a:pt x="39" y="52"/>
                    <a:pt x="43" y="53"/>
                    <a:pt x="47" y="53"/>
                  </a:cubicBezTo>
                  <a:cubicBezTo>
                    <a:pt x="52" y="53"/>
                    <a:pt x="57" y="52"/>
                    <a:pt x="60" y="49"/>
                  </a:cubicBezTo>
                  <a:cubicBezTo>
                    <a:pt x="64" y="52"/>
                    <a:pt x="69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Freeform 382"/>
            <p:cNvSpPr/>
            <p:nvPr/>
          </p:nvSpPr>
          <p:spPr bwMode="auto">
            <a:xfrm>
              <a:off x="10113106" y="4033782"/>
              <a:ext cx="539197" cy="320447"/>
            </a:xfrm>
            <a:custGeom>
              <a:avLst/>
              <a:gdLst>
                <a:gd name="T0" fmla="*/ 73 w 93"/>
                <a:gd name="T1" fmla="*/ 18 h 55"/>
                <a:gd name="T2" fmla="*/ 67 w 93"/>
                <a:gd name="T3" fmla="*/ 19 h 55"/>
                <a:gd name="T4" fmla="*/ 69 w 93"/>
                <a:gd name="T5" fmla="*/ 13 h 55"/>
                <a:gd name="T6" fmla="*/ 48 w 93"/>
                <a:gd name="T7" fmla="*/ 0 h 55"/>
                <a:gd name="T8" fmla="*/ 26 w 93"/>
                <a:gd name="T9" fmla="*/ 13 h 55"/>
                <a:gd name="T10" fmla="*/ 26 w 93"/>
                <a:gd name="T11" fmla="*/ 16 h 55"/>
                <a:gd name="T12" fmla="*/ 22 w 93"/>
                <a:gd name="T13" fmla="*/ 16 h 55"/>
                <a:gd name="T14" fmla="*/ 0 w 93"/>
                <a:gd name="T15" fmla="*/ 35 h 55"/>
                <a:gd name="T16" fmla="*/ 22 w 93"/>
                <a:gd name="T17" fmla="*/ 55 h 55"/>
                <a:gd name="T18" fmla="*/ 36 w 93"/>
                <a:gd name="T19" fmla="*/ 51 h 55"/>
                <a:gd name="T20" fmla="*/ 46 w 93"/>
                <a:gd name="T21" fmla="*/ 53 h 55"/>
                <a:gd name="T22" fmla="*/ 60 w 93"/>
                <a:gd name="T23" fmla="*/ 49 h 55"/>
                <a:gd name="T24" fmla="*/ 73 w 93"/>
                <a:gd name="T25" fmla="*/ 54 h 55"/>
                <a:gd name="T26" fmla="*/ 93 w 93"/>
                <a:gd name="T27" fmla="*/ 36 h 55"/>
                <a:gd name="T28" fmla="*/ 73 w 93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55">
                  <a:moveTo>
                    <a:pt x="73" y="18"/>
                  </a:moveTo>
                  <a:cubicBezTo>
                    <a:pt x="71" y="18"/>
                    <a:pt x="69" y="18"/>
                    <a:pt x="67" y="19"/>
                  </a:cubicBezTo>
                  <a:cubicBezTo>
                    <a:pt x="69" y="17"/>
                    <a:pt x="69" y="15"/>
                    <a:pt x="69" y="13"/>
                  </a:cubicBezTo>
                  <a:cubicBezTo>
                    <a:pt x="69" y="6"/>
                    <a:pt x="60" y="0"/>
                    <a:pt x="48" y="0"/>
                  </a:cubicBezTo>
                  <a:cubicBezTo>
                    <a:pt x="36" y="0"/>
                    <a:pt x="26" y="6"/>
                    <a:pt x="26" y="13"/>
                  </a:cubicBezTo>
                  <a:cubicBezTo>
                    <a:pt x="26" y="14"/>
                    <a:pt x="26" y="15"/>
                    <a:pt x="26" y="16"/>
                  </a:cubicBezTo>
                  <a:cubicBezTo>
                    <a:pt x="25" y="16"/>
                    <a:pt x="23" y="16"/>
                    <a:pt x="22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2" y="55"/>
                  </a:cubicBezTo>
                  <a:cubicBezTo>
                    <a:pt x="27" y="55"/>
                    <a:pt x="32" y="54"/>
                    <a:pt x="36" y="51"/>
                  </a:cubicBezTo>
                  <a:cubicBezTo>
                    <a:pt x="39" y="52"/>
                    <a:pt x="42" y="53"/>
                    <a:pt x="46" y="53"/>
                  </a:cubicBezTo>
                  <a:cubicBezTo>
                    <a:pt x="51" y="53"/>
                    <a:pt x="56" y="52"/>
                    <a:pt x="60" y="49"/>
                  </a:cubicBezTo>
                  <a:cubicBezTo>
                    <a:pt x="63" y="52"/>
                    <a:pt x="68" y="54"/>
                    <a:pt x="73" y="54"/>
                  </a:cubicBezTo>
                  <a:cubicBezTo>
                    <a:pt x="84" y="54"/>
                    <a:pt x="93" y="46"/>
                    <a:pt x="93" y="36"/>
                  </a:cubicBezTo>
                  <a:cubicBezTo>
                    <a:pt x="93" y="26"/>
                    <a:pt x="84" y="18"/>
                    <a:pt x="73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72"/>
            <p:cNvSpPr/>
            <p:nvPr/>
          </p:nvSpPr>
          <p:spPr>
            <a:xfrm>
              <a:off x="0" y="4241733"/>
              <a:ext cx="12192000" cy="26162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30"/>
          <p:cNvGrpSpPr/>
          <p:nvPr/>
        </p:nvGrpSpPr>
        <p:grpSpPr>
          <a:xfrm>
            <a:off x="5598384" y="2390029"/>
            <a:ext cx="863488" cy="862213"/>
            <a:chOff x="5599113" y="2389476"/>
            <a:chExt cx="863600" cy="862013"/>
          </a:xfrm>
          <a:solidFill>
            <a:schemeClr val="accent2"/>
          </a:solidFill>
        </p:grpSpPr>
        <p:sp>
          <p:nvSpPr>
            <p:cNvPr id="132" name="Freeform 5"/>
            <p:cNvSpPr/>
            <p:nvPr/>
          </p:nvSpPr>
          <p:spPr bwMode="auto">
            <a:xfrm>
              <a:off x="5740400" y="2489488"/>
              <a:ext cx="658813" cy="668338"/>
            </a:xfrm>
            <a:custGeom>
              <a:avLst/>
              <a:gdLst>
                <a:gd name="T0" fmla="*/ 158 w 310"/>
                <a:gd name="T1" fmla="*/ 0 h 315"/>
                <a:gd name="T2" fmla="*/ 248 w 310"/>
                <a:gd name="T3" fmla="*/ 45 h 315"/>
                <a:gd name="T4" fmla="*/ 248 w 310"/>
                <a:gd name="T5" fmla="*/ 269 h 315"/>
                <a:gd name="T6" fmla="*/ 148 w 310"/>
                <a:gd name="T7" fmla="*/ 315 h 315"/>
                <a:gd name="T8" fmla="*/ 158 w 310"/>
                <a:gd name="T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15">
                  <a:moveTo>
                    <a:pt x="158" y="0"/>
                  </a:moveTo>
                  <a:cubicBezTo>
                    <a:pt x="191" y="5"/>
                    <a:pt x="222" y="20"/>
                    <a:pt x="248" y="45"/>
                  </a:cubicBezTo>
                  <a:cubicBezTo>
                    <a:pt x="310" y="107"/>
                    <a:pt x="310" y="207"/>
                    <a:pt x="248" y="269"/>
                  </a:cubicBezTo>
                  <a:cubicBezTo>
                    <a:pt x="220" y="297"/>
                    <a:pt x="184" y="313"/>
                    <a:pt x="148" y="315"/>
                  </a:cubicBezTo>
                  <a:cubicBezTo>
                    <a:pt x="0" y="161"/>
                    <a:pt x="143" y="15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6"/>
            <p:cNvSpPr/>
            <p:nvPr/>
          </p:nvSpPr>
          <p:spPr bwMode="auto">
            <a:xfrm>
              <a:off x="5657850" y="2473613"/>
              <a:ext cx="419100" cy="692150"/>
            </a:xfrm>
            <a:custGeom>
              <a:avLst/>
              <a:gdLst>
                <a:gd name="T0" fmla="*/ 62 w 197"/>
                <a:gd name="T1" fmla="*/ 52 h 326"/>
                <a:gd name="T2" fmla="*/ 197 w 197"/>
                <a:gd name="T3" fmla="*/ 7 h 326"/>
                <a:gd name="T4" fmla="*/ 187 w 197"/>
                <a:gd name="T5" fmla="*/ 322 h 326"/>
                <a:gd name="T6" fmla="*/ 62 w 197"/>
                <a:gd name="T7" fmla="*/ 276 h 326"/>
                <a:gd name="T8" fmla="*/ 62 w 197"/>
                <a:gd name="T9" fmla="*/ 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26">
                  <a:moveTo>
                    <a:pt x="62" y="52"/>
                  </a:moveTo>
                  <a:cubicBezTo>
                    <a:pt x="99" y="15"/>
                    <a:pt x="149" y="0"/>
                    <a:pt x="197" y="7"/>
                  </a:cubicBezTo>
                  <a:cubicBezTo>
                    <a:pt x="182" y="22"/>
                    <a:pt x="39" y="168"/>
                    <a:pt x="187" y="322"/>
                  </a:cubicBezTo>
                  <a:cubicBezTo>
                    <a:pt x="142" y="326"/>
                    <a:pt x="96" y="311"/>
                    <a:pt x="62" y="276"/>
                  </a:cubicBezTo>
                  <a:cubicBezTo>
                    <a:pt x="0" y="214"/>
                    <a:pt x="0" y="114"/>
                    <a:pt x="62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7"/>
            <p:cNvSpPr/>
            <p:nvPr/>
          </p:nvSpPr>
          <p:spPr bwMode="auto">
            <a:xfrm>
              <a:off x="6224588" y="2514888"/>
              <a:ext cx="111125" cy="112713"/>
            </a:xfrm>
            <a:custGeom>
              <a:avLst/>
              <a:gdLst>
                <a:gd name="T0" fmla="*/ 25 w 52"/>
                <a:gd name="T1" fmla="*/ 28 h 53"/>
                <a:gd name="T2" fmla="*/ 44 w 52"/>
                <a:gd name="T3" fmla="*/ 53 h 53"/>
                <a:gd name="T4" fmla="*/ 52 w 52"/>
                <a:gd name="T5" fmla="*/ 0 h 53"/>
                <a:gd name="T6" fmla="*/ 0 w 52"/>
                <a:gd name="T7" fmla="*/ 8 h 53"/>
                <a:gd name="T8" fmla="*/ 25 w 52"/>
                <a:gd name="T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3">
                  <a:moveTo>
                    <a:pt x="25" y="28"/>
                  </a:moveTo>
                  <a:cubicBezTo>
                    <a:pt x="33" y="36"/>
                    <a:pt x="44" y="53"/>
                    <a:pt x="44" y="5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6" y="20"/>
                    <a:pt x="25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5" name="Freeform 8"/>
            <p:cNvSpPr/>
            <p:nvPr/>
          </p:nvSpPr>
          <p:spPr bwMode="auto">
            <a:xfrm>
              <a:off x="6089650" y="2416463"/>
              <a:ext cx="125413" cy="107950"/>
            </a:xfrm>
            <a:custGeom>
              <a:avLst/>
              <a:gdLst>
                <a:gd name="T0" fmla="*/ 31 w 59"/>
                <a:gd name="T1" fmla="*/ 37 h 51"/>
                <a:gd name="T2" fmla="*/ 59 w 59"/>
                <a:gd name="T3" fmla="*/ 51 h 51"/>
                <a:gd name="T4" fmla="*/ 45 w 59"/>
                <a:gd name="T5" fmla="*/ 0 h 51"/>
                <a:gd name="T6" fmla="*/ 0 w 59"/>
                <a:gd name="T7" fmla="*/ 29 h 51"/>
                <a:gd name="T8" fmla="*/ 31 w 59"/>
                <a:gd name="T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1">
                  <a:moveTo>
                    <a:pt x="31" y="37"/>
                  </a:moveTo>
                  <a:cubicBezTo>
                    <a:pt x="42" y="41"/>
                    <a:pt x="59" y="51"/>
                    <a:pt x="59" y="5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0" y="32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6" name="Freeform 9"/>
            <p:cNvSpPr/>
            <p:nvPr/>
          </p:nvSpPr>
          <p:spPr bwMode="auto">
            <a:xfrm>
              <a:off x="5945188" y="2389476"/>
              <a:ext cx="131763" cy="93663"/>
            </a:xfrm>
            <a:custGeom>
              <a:avLst/>
              <a:gdLst>
                <a:gd name="T0" fmla="*/ 31 w 62"/>
                <a:gd name="T1" fmla="*/ 39 h 44"/>
                <a:gd name="T2" fmla="*/ 62 w 62"/>
                <a:gd name="T3" fmla="*/ 41 h 44"/>
                <a:gd name="T4" fmla="*/ 29 w 62"/>
                <a:gd name="T5" fmla="*/ 0 h 44"/>
                <a:gd name="T6" fmla="*/ 0 w 62"/>
                <a:gd name="T7" fmla="*/ 44 h 44"/>
                <a:gd name="T8" fmla="*/ 31 w 62"/>
                <a:gd name="T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4">
                  <a:moveTo>
                    <a:pt x="31" y="39"/>
                  </a:moveTo>
                  <a:cubicBezTo>
                    <a:pt x="43" y="38"/>
                    <a:pt x="62" y="41"/>
                    <a:pt x="62" y="4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9" y="39"/>
                    <a:pt x="3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7" name="Freeform 10"/>
            <p:cNvSpPr/>
            <p:nvPr/>
          </p:nvSpPr>
          <p:spPr bwMode="auto">
            <a:xfrm>
              <a:off x="5813425" y="2435513"/>
              <a:ext cx="119063" cy="111125"/>
            </a:xfrm>
            <a:custGeom>
              <a:avLst/>
              <a:gdLst>
                <a:gd name="T0" fmla="*/ 26 w 56"/>
                <a:gd name="T1" fmla="*/ 35 h 52"/>
                <a:gd name="T2" fmla="*/ 56 w 56"/>
                <a:gd name="T3" fmla="*/ 23 h 52"/>
                <a:gd name="T4" fmla="*/ 9 w 56"/>
                <a:gd name="T5" fmla="*/ 0 h 52"/>
                <a:gd name="T6" fmla="*/ 0 w 56"/>
                <a:gd name="T7" fmla="*/ 52 h 52"/>
                <a:gd name="T8" fmla="*/ 26 w 56"/>
                <a:gd name="T9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2">
                  <a:moveTo>
                    <a:pt x="26" y="35"/>
                  </a:moveTo>
                  <a:cubicBezTo>
                    <a:pt x="37" y="29"/>
                    <a:pt x="56" y="23"/>
                    <a:pt x="56" y="2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6" y="40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8" name="Freeform 11"/>
            <p:cNvSpPr/>
            <p:nvPr/>
          </p:nvSpPr>
          <p:spPr bwMode="auto">
            <a:xfrm>
              <a:off x="5689600" y="2548226"/>
              <a:ext cx="112713" cy="107950"/>
            </a:xfrm>
            <a:custGeom>
              <a:avLst/>
              <a:gdLst>
                <a:gd name="T0" fmla="*/ 31 w 53"/>
                <a:gd name="T1" fmla="*/ 25 h 51"/>
                <a:gd name="T2" fmla="*/ 53 w 53"/>
                <a:gd name="T3" fmla="*/ 3 h 51"/>
                <a:gd name="T4" fmla="*/ 0 w 53"/>
                <a:gd name="T5" fmla="*/ 0 h 51"/>
                <a:gd name="T6" fmla="*/ 14 w 53"/>
                <a:gd name="T7" fmla="*/ 51 h 51"/>
                <a:gd name="T8" fmla="*/ 31 w 53"/>
                <a:gd name="T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1">
                  <a:moveTo>
                    <a:pt x="31" y="25"/>
                  </a:moveTo>
                  <a:cubicBezTo>
                    <a:pt x="38" y="16"/>
                    <a:pt x="53" y="3"/>
                    <a:pt x="53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23" y="34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9" name="Freeform 12"/>
            <p:cNvSpPr/>
            <p:nvPr/>
          </p:nvSpPr>
          <p:spPr bwMode="auto">
            <a:xfrm>
              <a:off x="5608638" y="2668876"/>
              <a:ext cx="104775" cy="128588"/>
            </a:xfrm>
            <a:custGeom>
              <a:avLst/>
              <a:gdLst>
                <a:gd name="T0" fmla="*/ 37 w 49"/>
                <a:gd name="T1" fmla="*/ 29 h 60"/>
                <a:gd name="T2" fmla="*/ 49 w 49"/>
                <a:gd name="T3" fmla="*/ 0 h 60"/>
                <a:gd name="T4" fmla="*/ 0 w 49"/>
                <a:gd name="T5" fmla="*/ 19 h 60"/>
                <a:gd name="T6" fmla="*/ 33 w 49"/>
                <a:gd name="T7" fmla="*/ 60 h 60"/>
                <a:gd name="T8" fmla="*/ 37 w 49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0">
                  <a:moveTo>
                    <a:pt x="37" y="29"/>
                  </a:moveTo>
                  <a:cubicBezTo>
                    <a:pt x="41" y="18"/>
                    <a:pt x="49" y="0"/>
                    <a:pt x="49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4" y="41"/>
                    <a:pt x="37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0" name="Freeform 13"/>
            <p:cNvSpPr/>
            <p:nvPr/>
          </p:nvSpPr>
          <p:spPr bwMode="auto">
            <a:xfrm>
              <a:off x="5599113" y="2811751"/>
              <a:ext cx="98425" cy="130175"/>
            </a:xfrm>
            <a:custGeom>
              <a:avLst/>
              <a:gdLst>
                <a:gd name="T0" fmla="*/ 39 w 47"/>
                <a:gd name="T1" fmla="*/ 31 h 61"/>
                <a:gd name="T2" fmla="*/ 37 w 47"/>
                <a:gd name="T3" fmla="*/ 0 h 61"/>
                <a:gd name="T4" fmla="*/ 0 w 47"/>
                <a:gd name="T5" fmla="*/ 37 h 61"/>
                <a:gd name="T6" fmla="*/ 47 w 47"/>
                <a:gd name="T7" fmla="*/ 61 h 61"/>
                <a:gd name="T8" fmla="*/ 39 w 47"/>
                <a:gd name="T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1">
                  <a:moveTo>
                    <a:pt x="39" y="31"/>
                  </a:moveTo>
                  <a:cubicBezTo>
                    <a:pt x="37" y="19"/>
                    <a:pt x="37" y="0"/>
                    <a:pt x="37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7" y="61"/>
                    <a:pt x="41" y="43"/>
                    <a:pt x="39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1" name="Freeform 14"/>
            <p:cNvSpPr/>
            <p:nvPr/>
          </p:nvSpPr>
          <p:spPr bwMode="auto">
            <a:xfrm>
              <a:off x="5664200" y="2954626"/>
              <a:ext cx="112713" cy="112713"/>
            </a:xfrm>
            <a:custGeom>
              <a:avLst/>
              <a:gdLst>
                <a:gd name="T0" fmla="*/ 33 w 53"/>
                <a:gd name="T1" fmla="*/ 28 h 53"/>
                <a:gd name="T2" fmla="*/ 18 w 53"/>
                <a:gd name="T3" fmla="*/ 0 h 53"/>
                <a:gd name="T4" fmla="*/ 0 w 53"/>
                <a:gd name="T5" fmla="*/ 50 h 53"/>
                <a:gd name="T6" fmla="*/ 53 w 53"/>
                <a:gd name="T7" fmla="*/ 53 h 53"/>
                <a:gd name="T8" fmla="*/ 33 w 53"/>
                <a:gd name="T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33" y="28"/>
                  </a:moveTo>
                  <a:cubicBezTo>
                    <a:pt x="26" y="18"/>
                    <a:pt x="18" y="0"/>
                    <a:pt x="18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39" y="38"/>
                    <a:pt x="33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2" name="Freeform 15"/>
            <p:cNvSpPr/>
            <p:nvPr/>
          </p:nvSpPr>
          <p:spPr bwMode="auto">
            <a:xfrm>
              <a:off x="5784850" y="3075276"/>
              <a:ext cx="111125" cy="112713"/>
            </a:xfrm>
            <a:custGeom>
              <a:avLst/>
              <a:gdLst>
                <a:gd name="T0" fmla="*/ 24 w 52"/>
                <a:gd name="T1" fmla="*/ 20 h 53"/>
                <a:gd name="T2" fmla="*/ 0 w 52"/>
                <a:gd name="T3" fmla="*/ 0 h 53"/>
                <a:gd name="T4" fmla="*/ 3 w 52"/>
                <a:gd name="T5" fmla="*/ 53 h 53"/>
                <a:gd name="T6" fmla="*/ 52 w 52"/>
                <a:gd name="T7" fmla="*/ 34 h 53"/>
                <a:gd name="T8" fmla="*/ 24 w 52"/>
                <a:gd name="T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3">
                  <a:moveTo>
                    <a:pt x="24" y="20"/>
                  </a:moveTo>
                  <a:cubicBezTo>
                    <a:pt x="14" y="14"/>
                    <a:pt x="0" y="0"/>
                    <a:pt x="0" y="0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4"/>
                    <a:pt x="34" y="27"/>
                    <a:pt x="24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3" name="Freeform 16"/>
            <p:cNvSpPr/>
            <p:nvPr/>
          </p:nvSpPr>
          <p:spPr bwMode="auto">
            <a:xfrm>
              <a:off x="5908675" y="3151476"/>
              <a:ext cx="131763" cy="100013"/>
            </a:xfrm>
            <a:custGeom>
              <a:avLst/>
              <a:gdLst>
                <a:gd name="T0" fmla="*/ 31 w 62"/>
                <a:gd name="T1" fmla="*/ 9 h 47"/>
                <a:gd name="T2" fmla="*/ 0 w 62"/>
                <a:gd name="T3" fmla="*/ 0 h 47"/>
                <a:gd name="T4" fmla="*/ 25 w 62"/>
                <a:gd name="T5" fmla="*/ 47 h 47"/>
                <a:gd name="T6" fmla="*/ 62 w 62"/>
                <a:gd name="T7" fmla="*/ 10 h 47"/>
                <a:gd name="T8" fmla="*/ 31 w 62"/>
                <a:gd name="T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31" y="9"/>
                  </a:moveTo>
                  <a:cubicBezTo>
                    <a:pt x="19" y="7"/>
                    <a:pt x="0" y="0"/>
                    <a:pt x="0" y="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42" y="11"/>
                    <a:pt x="3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4" name="Freeform 17"/>
            <p:cNvSpPr/>
            <p:nvPr/>
          </p:nvSpPr>
          <p:spPr bwMode="auto">
            <a:xfrm>
              <a:off x="6053138" y="3138776"/>
              <a:ext cx="130175" cy="104775"/>
            </a:xfrm>
            <a:custGeom>
              <a:avLst/>
              <a:gdLst>
                <a:gd name="T0" fmla="*/ 31 w 61"/>
                <a:gd name="T1" fmla="*/ 11 h 49"/>
                <a:gd name="T2" fmla="*/ 0 w 61"/>
                <a:gd name="T3" fmla="*/ 16 h 49"/>
                <a:gd name="T4" fmla="*/ 42 w 61"/>
                <a:gd name="T5" fmla="*/ 49 h 49"/>
                <a:gd name="T6" fmla="*/ 61 w 61"/>
                <a:gd name="T7" fmla="*/ 0 h 49"/>
                <a:gd name="T8" fmla="*/ 31 w 61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49">
                  <a:moveTo>
                    <a:pt x="31" y="11"/>
                  </a:moveTo>
                  <a:cubicBezTo>
                    <a:pt x="20" y="14"/>
                    <a:pt x="0" y="16"/>
                    <a:pt x="0" y="1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43" y="8"/>
                    <a:pt x="31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5" name="Freeform 18"/>
            <p:cNvSpPr/>
            <p:nvPr/>
          </p:nvSpPr>
          <p:spPr bwMode="auto">
            <a:xfrm>
              <a:off x="6192838" y="3048288"/>
              <a:ext cx="109538" cy="111125"/>
            </a:xfrm>
            <a:custGeom>
              <a:avLst/>
              <a:gdLst>
                <a:gd name="T0" fmla="*/ 27 w 51"/>
                <a:gd name="T1" fmla="*/ 23 h 53"/>
                <a:gd name="T2" fmla="*/ 0 w 51"/>
                <a:gd name="T3" fmla="*/ 40 h 53"/>
                <a:gd name="T4" fmla="*/ 51 w 51"/>
                <a:gd name="T5" fmla="*/ 53 h 53"/>
                <a:gd name="T6" fmla="*/ 49 w 51"/>
                <a:gd name="T7" fmla="*/ 0 h 53"/>
                <a:gd name="T8" fmla="*/ 27 w 5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27" y="23"/>
                  </a:moveTo>
                  <a:cubicBezTo>
                    <a:pt x="18" y="30"/>
                    <a:pt x="0" y="40"/>
                    <a:pt x="0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36" y="15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6" name="Freeform 19"/>
            <p:cNvSpPr/>
            <p:nvPr/>
          </p:nvSpPr>
          <p:spPr bwMode="auto">
            <a:xfrm>
              <a:off x="6305550" y="2919701"/>
              <a:ext cx="111125" cy="119063"/>
            </a:xfrm>
            <a:custGeom>
              <a:avLst/>
              <a:gdLst>
                <a:gd name="T0" fmla="*/ 17 w 52"/>
                <a:gd name="T1" fmla="*/ 29 h 56"/>
                <a:gd name="T2" fmla="*/ 0 w 52"/>
                <a:gd name="T3" fmla="*/ 56 h 56"/>
                <a:gd name="T4" fmla="*/ 52 w 52"/>
                <a:gd name="T5" fmla="*/ 47 h 56"/>
                <a:gd name="T6" fmla="*/ 28 w 52"/>
                <a:gd name="T7" fmla="*/ 0 h 56"/>
                <a:gd name="T8" fmla="*/ 17 w 52"/>
                <a:gd name="T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6">
                  <a:moveTo>
                    <a:pt x="17" y="29"/>
                  </a:moveTo>
                  <a:cubicBezTo>
                    <a:pt x="12" y="40"/>
                    <a:pt x="0" y="56"/>
                    <a:pt x="0" y="56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3" y="19"/>
                    <a:pt x="17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7" name="Freeform 20"/>
            <p:cNvSpPr/>
            <p:nvPr/>
          </p:nvSpPr>
          <p:spPr bwMode="auto">
            <a:xfrm>
              <a:off x="6369050" y="2773651"/>
              <a:ext cx="93663" cy="133350"/>
            </a:xfrm>
            <a:custGeom>
              <a:avLst/>
              <a:gdLst>
                <a:gd name="T0" fmla="*/ 5 w 44"/>
                <a:gd name="T1" fmla="*/ 32 h 63"/>
                <a:gd name="T2" fmla="*/ 0 w 44"/>
                <a:gd name="T3" fmla="*/ 63 h 63"/>
                <a:gd name="T4" fmla="*/ 44 w 44"/>
                <a:gd name="T5" fmla="*/ 34 h 63"/>
                <a:gd name="T6" fmla="*/ 3 w 44"/>
                <a:gd name="T7" fmla="*/ 0 h 63"/>
                <a:gd name="T8" fmla="*/ 5 w 44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3">
                  <a:moveTo>
                    <a:pt x="5" y="32"/>
                  </a:moveTo>
                  <a:cubicBezTo>
                    <a:pt x="4" y="44"/>
                    <a:pt x="0" y="63"/>
                    <a:pt x="0" y="6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6" y="20"/>
                    <a:pt x="5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8" name="Freeform 21"/>
            <p:cNvSpPr/>
            <p:nvPr/>
          </p:nvSpPr>
          <p:spPr bwMode="auto">
            <a:xfrm>
              <a:off x="6324600" y="2633951"/>
              <a:ext cx="109538" cy="122238"/>
            </a:xfrm>
            <a:custGeom>
              <a:avLst/>
              <a:gdLst>
                <a:gd name="T0" fmla="*/ 15 w 51"/>
                <a:gd name="T1" fmla="*/ 28 h 58"/>
                <a:gd name="T2" fmla="*/ 23 w 51"/>
                <a:gd name="T3" fmla="*/ 58 h 58"/>
                <a:gd name="T4" fmla="*/ 51 w 51"/>
                <a:gd name="T5" fmla="*/ 14 h 58"/>
                <a:gd name="T6" fmla="*/ 0 w 51"/>
                <a:gd name="T7" fmla="*/ 0 h 58"/>
                <a:gd name="T8" fmla="*/ 15 w 51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8">
                  <a:moveTo>
                    <a:pt x="15" y="28"/>
                  </a:moveTo>
                  <a:cubicBezTo>
                    <a:pt x="19" y="39"/>
                    <a:pt x="23" y="58"/>
                    <a:pt x="23" y="58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0" y="17"/>
                    <a:pt x="15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49" name="Group 22"/>
          <p:cNvGrpSpPr/>
          <p:nvPr/>
        </p:nvGrpSpPr>
        <p:grpSpPr>
          <a:xfrm>
            <a:off x="1534398" y="1207804"/>
            <a:ext cx="2752116" cy="2766138"/>
            <a:chOff x="1534597" y="1207524"/>
            <a:chExt cx="2752475" cy="2765497"/>
          </a:xfrm>
        </p:grpSpPr>
        <p:sp>
          <p:nvSpPr>
            <p:cNvPr id="150" name="Freeform 46"/>
            <p:cNvSpPr/>
            <p:nvPr/>
          </p:nvSpPr>
          <p:spPr bwMode="auto">
            <a:xfrm>
              <a:off x="1765640" y="1207524"/>
              <a:ext cx="754426" cy="1078615"/>
            </a:xfrm>
            <a:custGeom>
              <a:avLst/>
              <a:gdLst>
                <a:gd name="T0" fmla="*/ 0 w 270"/>
                <a:gd name="T1" fmla="*/ 386 h 386"/>
                <a:gd name="T2" fmla="*/ 16 w 270"/>
                <a:gd name="T3" fmla="*/ 375 h 386"/>
                <a:gd name="T4" fmla="*/ 244 w 270"/>
                <a:gd name="T5" fmla="*/ 233 h 386"/>
                <a:gd name="T6" fmla="*/ 270 w 270"/>
                <a:gd name="T7" fmla="*/ 217 h 386"/>
                <a:gd name="T8" fmla="*/ 0 w 270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386">
                  <a:moveTo>
                    <a:pt x="0" y="386"/>
                  </a:moveTo>
                  <a:cubicBezTo>
                    <a:pt x="16" y="375"/>
                    <a:pt x="16" y="375"/>
                    <a:pt x="16" y="375"/>
                  </a:cubicBezTo>
                  <a:cubicBezTo>
                    <a:pt x="16" y="375"/>
                    <a:pt x="148" y="61"/>
                    <a:pt x="244" y="233"/>
                  </a:cubicBezTo>
                  <a:cubicBezTo>
                    <a:pt x="270" y="217"/>
                    <a:pt x="270" y="217"/>
                    <a:pt x="270" y="217"/>
                  </a:cubicBezTo>
                  <a:cubicBezTo>
                    <a:pt x="270" y="217"/>
                    <a:pt x="145" y="0"/>
                    <a:pt x="0" y="38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51" name="Group 21"/>
            <p:cNvGrpSpPr/>
            <p:nvPr/>
          </p:nvGrpSpPr>
          <p:grpSpPr>
            <a:xfrm>
              <a:off x="1534597" y="1655473"/>
              <a:ext cx="2752475" cy="2317548"/>
              <a:chOff x="1534597" y="1655473"/>
              <a:chExt cx="2752475" cy="2317548"/>
            </a:xfrm>
          </p:grpSpPr>
          <p:sp>
            <p:nvSpPr>
              <p:cNvPr id="152" name="Freeform 41"/>
              <p:cNvSpPr/>
              <p:nvPr/>
            </p:nvSpPr>
            <p:spPr bwMode="auto">
              <a:xfrm>
                <a:off x="1534597" y="1814613"/>
                <a:ext cx="1473488" cy="1399252"/>
              </a:xfrm>
              <a:custGeom>
                <a:avLst/>
                <a:gdLst>
                  <a:gd name="T0" fmla="*/ 353 w 528"/>
                  <a:gd name="T1" fmla="*/ 0 h 501"/>
                  <a:gd name="T2" fmla="*/ 11 w 528"/>
                  <a:gd name="T3" fmla="*/ 213 h 501"/>
                  <a:gd name="T4" fmla="*/ 79 w 528"/>
                  <a:gd name="T5" fmla="*/ 366 h 501"/>
                  <a:gd name="T6" fmla="*/ 187 w 528"/>
                  <a:gd name="T7" fmla="*/ 494 h 501"/>
                  <a:gd name="T8" fmla="*/ 528 w 528"/>
                  <a:gd name="T9" fmla="*/ 280 h 501"/>
                  <a:gd name="T10" fmla="*/ 482 w 528"/>
                  <a:gd name="T11" fmla="*/ 240 h 501"/>
                  <a:gd name="T12" fmla="*/ 466 w 528"/>
                  <a:gd name="T13" fmla="*/ 219 h 501"/>
                  <a:gd name="T14" fmla="*/ 421 w 528"/>
                  <a:gd name="T15" fmla="*/ 152 h 501"/>
                  <a:gd name="T16" fmla="*/ 353 w 528"/>
                  <a:gd name="T17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8" h="501">
                    <a:moveTo>
                      <a:pt x="353" y="0"/>
                    </a:moveTo>
                    <a:cubicBezTo>
                      <a:pt x="11" y="213"/>
                      <a:pt x="11" y="213"/>
                      <a:pt x="11" y="213"/>
                    </a:cubicBezTo>
                    <a:cubicBezTo>
                      <a:pt x="0" y="220"/>
                      <a:pt x="31" y="289"/>
                      <a:pt x="79" y="366"/>
                    </a:cubicBezTo>
                    <a:cubicBezTo>
                      <a:pt x="128" y="444"/>
                      <a:pt x="176" y="501"/>
                      <a:pt x="187" y="494"/>
                    </a:cubicBezTo>
                    <a:cubicBezTo>
                      <a:pt x="528" y="280"/>
                      <a:pt x="528" y="280"/>
                      <a:pt x="528" y="280"/>
                    </a:cubicBezTo>
                    <a:cubicBezTo>
                      <a:pt x="522" y="284"/>
                      <a:pt x="505" y="268"/>
                      <a:pt x="482" y="240"/>
                    </a:cubicBezTo>
                    <a:cubicBezTo>
                      <a:pt x="477" y="234"/>
                      <a:pt x="472" y="227"/>
                      <a:pt x="466" y="219"/>
                    </a:cubicBezTo>
                    <a:cubicBezTo>
                      <a:pt x="452" y="200"/>
                      <a:pt x="436" y="177"/>
                      <a:pt x="421" y="152"/>
                    </a:cubicBezTo>
                    <a:cubicBezTo>
                      <a:pt x="372" y="75"/>
                      <a:pt x="342" y="7"/>
                      <a:pt x="3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3" name="Freeform 42"/>
              <p:cNvSpPr/>
              <p:nvPr/>
            </p:nvSpPr>
            <p:spPr bwMode="auto">
              <a:xfrm>
                <a:off x="2879597" y="2406378"/>
                <a:ext cx="148528" cy="201577"/>
              </a:xfrm>
              <a:custGeom>
                <a:avLst/>
                <a:gdLst>
                  <a:gd name="T0" fmla="*/ 26 w 53"/>
                  <a:gd name="T1" fmla="*/ 0 h 72"/>
                  <a:gd name="T2" fmla="*/ 0 w 53"/>
                  <a:gd name="T3" fmla="*/ 28 h 72"/>
                  <a:gd name="T4" fmla="*/ 46 w 53"/>
                  <a:gd name="T5" fmla="*/ 68 h 72"/>
                  <a:gd name="T6" fmla="*/ 26 w 5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72">
                    <a:moveTo>
                      <a:pt x="26" y="0"/>
                    </a:moveTo>
                    <a:cubicBezTo>
                      <a:pt x="12" y="17"/>
                      <a:pt x="0" y="28"/>
                      <a:pt x="0" y="28"/>
                    </a:cubicBezTo>
                    <a:cubicBezTo>
                      <a:pt x="23" y="56"/>
                      <a:pt x="40" y="72"/>
                      <a:pt x="46" y="68"/>
                    </a:cubicBezTo>
                    <a:cubicBezTo>
                      <a:pt x="53" y="64"/>
                      <a:pt x="44" y="38"/>
                      <a:pt x="2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4" name="Freeform 43"/>
              <p:cNvSpPr/>
              <p:nvPr/>
            </p:nvSpPr>
            <p:spPr bwMode="auto">
              <a:xfrm>
                <a:off x="2489417" y="1800467"/>
                <a:ext cx="426722" cy="625950"/>
              </a:xfrm>
              <a:custGeom>
                <a:avLst/>
                <a:gdLst>
                  <a:gd name="T0" fmla="*/ 11 w 153"/>
                  <a:gd name="T1" fmla="*/ 5 h 224"/>
                  <a:gd name="T2" fmla="*/ 79 w 153"/>
                  <a:gd name="T3" fmla="*/ 157 h 224"/>
                  <a:gd name="T4" fmla="*/ 124 w 153"/>
                  <a:gd name="T5" fmla="*/ 224 h 224"/>
                  <a:gd name="T6" fmla="*/ 153 w 153"/>
                  <a:gd name="T7" fmla="*/ 192 h 224"/>
                  <a:gd name="T8" fmla="*/ 118 w 153"/>
                  <a:gd name="T9" fmla="*/ 133 h 224"/>
                  <a:gd name="T10" fmla="*/ 90 w 153"/>
                  <a:gd name="T11" fmla="*/ 89 h 224"/>
                  <a:gd name="T12" fmla="*/ 77 w 153"/>
                  <a:gd name="T13" fmla="*/ 70 h 224"/>
                  <a:gd name="T14" fmla="*/ 11 w 153"/>
                  <a:gd name="T15" fmla="*/ 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224">
                    <a:moveTo>
                      <a:pt x="11" y="5"/>
                    </a:moveTo>
                    <a:cubicBezTo>
                      <a:pt x="0" y="12"/>
                      <a:pt x="30" y="80"/>
                      <a:pt x="79" y="157"/>
                    </a:cubicBezTo>
                    <a:cubicBezTo>
                      <a:pt x="94" y="182"/>
                      <a:pt x="110" y="205"/>
                      <a:pt x="124" y="224"/>
                    </a:cubicBezTo>
                    <a:cubicBezTo>
                      <a:pt x="124" y="224"/>
                      <a:pt x="137" y="212"/>
                      <a:pt x="153" y="192"/>
                    </a:cubicBezTo>
                    <a:cubicBezTo>
                      <a:pt x="143" y="173"/>
                      <a:pt x="131" y="153"/>
                      <a:pt x="118" y="133"/>
                    </a:cubicBezTo>
                    <a:cubicBezTo>
                      <a:pt x="109" y="117"/>
                      <a:pt x="99" y="103"/>
                      <a:pt x="90" y="89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45" y="27"/>
                      <a:pt x="19" y="0"/>
                      <a:pt x="11" y="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5" name="Freeform 44"/>
              <p:cNvSpPr/>
              <p:nvPr/>
            </p:nvSpPr>
            <p:spPr bwMode="auto">
              <a:xfrm>
                <a:off x="2355035" y="2869651"/>
                <a:ext cx="1130460" cy="277021"/>
              </a:xfrm>
              <a:custGeom>
                <a:avLst/>
                <a:gdLst>
                  <a:gd name="T0" fmla="*/ 78 w 405"/>
                  <a:gd name="T1" fmla="*/ 0 h 99"/>
                  <a:gd name="T2" fmla="*/ 0 w 405"/>
                  <a:gd name="T3" fmla="*/ 49 h 99"/>
                  <a:gd name="T4" fmla="*/ 390 w 405"/>
                  <a:gd name="T5" fmla="*/ 99 h 99"/>
                  <a:gd name="T6" fmla="*/ 396 w 405"/>
                  <a:gd name="T7" fmla="*/ 54 h 99"/>
                  <a:gd name="T8" fmla="*/ 78 w 405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5" h="99">
                    <a:moveTo>
                      <a:pt x="78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390" y="99"/>
                      <a:pt x="390" y="99"/>
                      <a:pt x="390" y="99"/>
                    </a:cubicBezTo>
                    <a:cubicBezTo>
                      <a:pt x="390" y="99"/>
                      <a:pt x="405" y="84"/>
                      <a:pt x="396" y="54"/>
                    </a:cubicBez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6" name="Freeform 45"/>
              <p:cNvSpPr/>
              <p:nvPr/>
            </p:nvSpPr>
            <p:spPr bwMode="auto">
              <a:xfrm>
                <a:off x="3444237" y="2856684"/>
                <a:ext cx="304128" cy="504532"/>
              </a:xfrm>
              <a:custGeom>
                <a:avLst/>
                <a:gdLst>
                  <a:gd name="T0" fmla="*/ 51 w 109"/>
                  <a:gd name="T1" fmla="*/ 0 h 181"/>
                  <a:gd name="T2" fmla="*/ 6 w 109"/>
                  <a:gd name="T3" fmla="*/ 59 h 181"/>
                  <a:gd name="T4" fmla="*/ 0 w 109"/>
                  <a:gd name="T5" fmla="*/ 104 h 181"/>
                  <a:gd name="T6" fmla="*/ 30 w 109"/>
                  <a:gd name="T7" fmla="*/ 181 h 181"/>
                  <a:gd name="T8" fmla="*/ 51 w 109"/>
                  <a:gd name="T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81">
                    <a:moveTo>
                      <a:pt x="51" y="0"/>
                    </a:moveTo>
                    <a:cubicBezTo>
                      <a:pt x="51" y="0"/>
                      <a:pt x="19" y="29"/>
                      <a:pt x="6" y="59"/>
                    </a:cubicBezTo>
                    <a:cubicBezTo>
                      <a:pt x="15" y="89"/>
                      <a:pt x="0" y="104"/>
                      <a:pt x="0" y="104"/>
                    </a:cubicBezTo>
                    <a:cubicBezTo>
                      <a:pt x="0" y="104"/>
                      <a:pt x="1" y="156"/>
                      <a:pt x="30" y="181"/>
                    </a:cubicBezTo>
                    <a:cubicBezTo>
                      <a:pt x="30" y="181"/>
                      <a:pt x="109" y="93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7" name="Freeform 47"/>
              <p:cNvSpPr/>
              <p:nvPr/>
            </p:nvSpPr>
            <p:spPr bwMode="auto">
              <a:xfrm>
                <a:off x="2835981" y="1849977"/>
                <a:ext cx="371319" cy="634202"/>
              </a:xfrm>
              <a:custGeom>
                <a:avLst/>
                <a:gdLst>
                  <a:gd name="T0" fmla="*/ 70 w 133"/>
                  <a:gd name="T1" fmla="*/ 0 h 227"/>
                  <a:gd name="T2" fmla="*/ 70 w 133"/>
                  <a:gd name="T3" fmla="*/ 1 h 227"/>
                  <a:gd name="T4" fmla="*/ 29 w 133"/>
                  <a:gd name="T5" fmla="*/ 174 h 227"/>
                  <a:gd name="T6" fmla="*/ 0 w 133"/>
                  <a:gd name="T7" fmla="*/ 206 h 227"/>
                  <a:gd name="T8" fmla="*/ 16 w 133"/>
                  <a:gd name="T9" fmla="*/ 227 h 227"/>
                  <a:gd name="T10" fmla="*/ 42 w 133"/>
                  <a:gd name="T11" fmla="*/ 199 h 227"/>
                  <a:gd name="T12" fmla="*/ 70 w 133"/>
                  <a:gd name="T13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227">
                    <a:moveTo>
                      <a:pt x="70" y="0"/>
                    </a:moveTo>
                    <a:cubicBezTo>
                      <a:pt x="70" y="0"/>
                      <a:pt x="70" y="1"/>
                      <a:pt x="70" y="1"/>
                    </a:cubicBezTo>
                    <a:cubicBezTo>
                      <a:pt x="110" y="55"/>
                      <a:pt x="63" y="131"/>
                      <a:pt x="29" y="174"/>
                    </a:cubicBezTo>
                    <a:cubicBezTo>
                      <a:pt x="13" y="194"/>
                      <a:pt x="0" y="206"/>
                      <a:pt x="0" y="206"/>
                    </a:cubicBezTo>
                    <a:cubicBezTo>
                      <a:pt x="6" y="214"/>
                      <a:pt x="11" y="221"/>
                      <a:pt x="16" y="227"/>
                    </a:cubicBezTo>
                    <a:cubicBezTo>
                      <a:pt x="16" y="227"/>
                      <a:pt x="28" y="216"/>
                      <a:pt x="42" y="199"/>
                    </a:cubicBezTo>
                    <a:cubicBezTo>
                      <a:pt x="78" y="154"/>
                      <a:pt x="133" y="66"/>
                      <a:pt x="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8" name="Freeform 48"/>
              <p:cNvSpPr/>
              <p:nvPr/>
            </p:nvSpPr>
            <p:spPr bwMode="auto">
              <a:xfrm>
                <a:off x="2703957" y="1655473"/>
                <a:ext cx="326525" cy="393724"/>
              </a:xfrm>
              <a:custGeom>
                <a:avLst/>
                <a:gdLst>
                  <a:gd name="T0" fmla="*/ 0 w 117"/>
                  <a:gd name="T1" fmla="*/ 122 h 141"/>
                  <a:gd name="T2" fmla="*/ 13 w 117"/>
                  <a:gd name="T3" fmla="*/ 141 h 141"/>
                  <a:gd name="T4" fmla="*/ 114 w 117"/>
                  <a:gd name="T5" fmla="*/ 67 h 141"/>
                  <a:gd name="T6" fmla="*/ 114 w 117"/>
                  <a:gd name="T7" fmla="*/ 67 h 141"/>
                  <a:gd name="T8" fmla="*/ 116 w 117"/>
                  <a:gd name="T9" fmla="*/ 70 h 141"/>
                  <a:gd name="T10" fmla="*/ 116 w 117"/>
                  <a:gd name="T11" fmla="*/ 70 h 141"/>
                  <a:gd name="T12" fmla="*/ 117 w 117"/>
                  <a:gd name="T13" fmla="*/ 70 h 141"/>
                  <a:gd name="T14" fmla="*/ 0 w 117"/>
                  <a:gd name="T15" fmla="*/ 1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141">
                    <a:moveTo>
                      <a:pt x="0" y="122"/>
                    </a:moveTo>
                    <a:cubicBezTo>
                      <a:pt x="4" y="129"/>
                      <a:pt x="8" y="135"/>
                      <a:pt x="13" y="141"/>
                    </a:cubicBezTo>
                    <a:cubicBezTo>
                      <a:pt x="63" y="32"/>
                      <a:pt x="103" y="57"/>
                      <a:pt x="11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5" y="68"/>
                      <a:pt x="116" y="69"/>
                      <a:pt x="116" y="70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7" y="70"/>
                      <a:pt x="117" y="70"/>
                      <a:pt x="117" y="70"/>
                    </a:cubicBezTo>
                    <a:cubicBezTo>
                      <a:pt x="68" y="0"/>
                      <a:pt x="0" y="122"/>
                      <a:pt x="0" y="12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3689425" y="2985175"/>
                <a:ext cx="70727" cy="35364"/>
              </a:xfrm>
              <a:custGeom>
                <a:avLst/>
                <a:gdLst>
                  <a:gd name="T0" fmla="*/ 23 w 25"/>
                  <a:gd name="T1" fmla="*/ 13 h 13"/>
                  <a:gd name="T2" fmla="*/ 0 w 25"/>
                  <a:gd name="T3" fmla="*/ 8 h 13"/>
                  <a:gd name="T4" fmla="*/ 1 w 25"/>
                  <a:gd name="T5" fmla="*/ 0 h 13"/>
                  <a:gd name="T6" fmla="*/ 25 w 25"/>
                  <a:gd name="T7" fmla="*/ 5 h 13"/>
                  <a:gd name="T8" fmla="*/ 23 w 25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3">
                    <a:moveTo>
                      <a:pt x="23" y="13"/>
                    </a:moveTo>
                    <a:cubicBezTo>
                      <a:pt x="9" y="9"/>
                      <a:pt x="0" y="8"/>
                      <a:pt x="0" y="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0" y="1"/>
                      <a:pt x="25" y="5"/>
                    </a:cubicBezTo>
                    <a:lnTo>
                      <a:pt x="23" y="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0" name="Freeform 50"/>
              <p:cNvSpPr>
                <a:spLocks noEditPoints="1"/>
              </p:cNvSpPr>
              <p:nvPr/>
            </p:nvSpPr>
            <p:spPr bwMode="auto">
              <a:xfrm>
                <a:off x="3866244" y="3048831"/>
                <a:ext cx="418471" cy="732043"/>
              </a:xfrm>
              <a:custGeom>
                <a:avLst/>
                <a:gdLst>
                  <a:gd name="T0" fmla="*/ 142 w 150"/>
                  <a:gd name="T1" fmla="*/ 262 h 262"/>
                  <a:gd name="T2" fmla="*/ 138 w 150"/>
                  <a:gd name="T3" fmla="*/ 218 h 262"/>
                  <a:gd name="T4" fmla="*/ 146 w 150"/>
                  <a:gd name="T5" fmla="*/ 217 h 262"/>
                  <a:gd name="T6" fmla="*/ 150 w 150"/>
                  <a:gd name="T7" fmla="*/ 262 h 262"/>
                  <a:gd name="T8" fmla="*/ 142 w 150"/>
                  <a:gd name="T9" fmla="*/ 262 h 262"/>
                  <a:gd name="T10" fmla="*/ 129 w 150"/>
                  <a:gd name="T11" fmla="*/ 176 h 262"/>
                  <a:gd name="T12" fmla="*/ 114 w 150"/>
                  <a:gd name="T13" fmla="*/ 134 h 262"/>
                  <a:gd name="T14" fmla="*/ 122 w 150"/>
                  <a:gd name="T15" fmla="*/ 131 h 262"/>
                  <a:gd name="T16" fmla="*/ 136 w 150"/>
                  <a:gd name="T17" fmla="*/ 173 h 262"/>
                  <a:gd name="T18" fmla="*/ 129 w 150"/>
                  <a:gd name="T19" fmla="*/ 176 h 262"/>
                  <a:gd name="T20" fmla="*/ 94 w 150"/>
                  <a:gd name="T21" fmla="*/ 95 h 262"/>
                  <a:gd name="T22" fmla="*/ 68 w 150"/>
                  <a:gd name="T23" fmla="*/ 60 h 262"/>
                  <a:gd name="T24" fmla="*/ 74 w 150"/>
                  <a:gd name="T25" fmla="*/ 55 h 262"/>
                  <a:gd name="T26" fmla="*/ 101 w 150"/>
                  <a:gd name="T27" fmla="*/ 91 h 262"/>
                  <a:gd name="T28" fmla="*/ 94 w 150"/>
                  <a:gd name="T29" fmla="*/ 95 h 262"/>
                  <a:gd name="T30" fmla="*/ 36 w 150"/>
                  <a:gd name="T31" fmla="*/ 30 h 262"/>
                  <a:gd name="T32" fmla="*/ 0 w 150"/>
                  <a:gd name="T33" fmla="*/ 7 h 262"/>
                  <a:gd name="T34" fmla="*/ 4 w 150"/>
                  <a:gd name="T35" fmla="*/ 0 h 262"/>
                  <a:gd name="T36" fmla="*/ 41 w 150"/>
                  <a:gd name="T37" fmla="*/ 24 h 262"/>
                  <a:gd name="T38" fmla="*/ 36 w 150"/>
                  <a:gd name="T39" fmla="*/ 3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" h="262">
                    <a:moveTo>
                      <a:pt x="142" y="262"/>
                    </a:moveTo>
                    <a:cubicBezTo>
                      <a:pt x="142" y="247"/>
                      <a:pt x="140" y="232"/>
                      <a:pt x="138" y="218"/>
                    </a:cubicBezTo>
                    <a:cubicBezTo>
                      <a:pt x="146" y="217"/>
                      <a:pt x="146" y="217"/>
                      <a:pt x="146" y="217"/>
                    </a:cubicBezTo>
                    <a:cubicBezTo>
                      <a:pt x="148" y="231"/>
                      <a:pt x="149" y="246"/>
                      <a:pt x="150" y="262"/>
                    </a:cubicBezTo>
                    <a:lnTo>
                      <a:pt x="142" y="262"/>
                    </a:lnTo>
                    <a:close/>
                    <a:moveTo>
                      <a:pt x="129" y="176"/>
                    </a:moveTo>
                    <a:cubicBezTo>
                      <a:pt x="125" y="161"/>
                      <a:pt x="120" y="147"/>
                      <a:pt x="114" y="134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7" y="144"/>
                      <a:pt x="132" y="159"/>
                      <a:pt x="136" y="173"/>
                    </a:cubicBezTo>
                    <a:lnTo>
                      <a:pt x="129" y="176"/>
                    </a:lnTo>
                    <a:close/>
                    <a:moveTo>
                      <a:pt x="94" y="95"/>
                    </a:moveTo>
                    <a:cubicBezTo>
                      <a:pt x="87" y="83"/>
                      <a:pt x="78" y="71"/>
                      <a:pt x="68" y="60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84" y="66"/>
                      <a:pt x="93" y="78"/>
                      <a:pt x="101" y="91"/>
                    </a:cubicBezTo>
                    <a:lnTo>
                      <a:pt x="94" y="95"/>
                    </a:lnTo>
                    <a:close/>
                    <a:moveTo>
                      <a:pt x="36" y="30"/>
                    </a:moveTo>
                    <a:cubicBezTo>
                      <a:pt x="25" y="22"/>
                      <a:pt x="13" y="14"/>
                      <a:pt x="0" y="7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7" y="7"/>
                      <a:pt x="30" y="15"/>
                      <a:pt x="41" y="24"/>
                    </a:cubicBezTo>
                    <a:lnTo>
                      <a:pt x="36" y="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262317" y="3903471"/>
                <a:ext cx="24755" cy="69550"/>
              </a:xfrm>
              <a:custGeom>
                <a:avLst/>
                <a:gdLst>
                  <a:gd name="T0" fmla="*/ 8 w 9"/>
                  <a:gd name="T1" fmla="*/ 25 h 25"/>
                  <a:gd name="T2" fmla="*/ 0 w 9"/>
                  <a:gd name="T3" fmla="*/ 24 h 25"/>
                  <a:gd name="T4" fmla="*/ 1 w 9"/>
                  <a:gd name="T5" fmla="*/ 0 h 25"/>
                  <a:gd name="T6" fmla="*/ 9 w 9"/>
                  <a:gd name="T7" fmla="*/ 1 h 25"/>
                  <a:gd name="T8" fmla="*/ 8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8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" y="16"/>
                      <a:pt x="1" y="8"/>
                      <a:pt x="1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9"/>
                      <a:pt x="9" y="17"/>
                      <a:pt x="8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3595122" y="3356501"/>
                <a:ext cx="50688" cy="69550"/>
              </a:xfrm>
              <a:custGeom>
                <a:avLst/>
                <a:gdLst>
                  <a:gd name="T0" fmla="*/ 11 w 18"/>
                  <a:gd name="T1" fmla="*/ 25 h 25"/>
                  <a:gd name="T2" fmla="*/ 0 w 18"/>
                  <a:gd name="T3" fmla="*/ 4 h 25"/>
                  <a:gd name="T4" fmla="*/ 6 w 18"/>
                  <a:gd name="T5" fmla="*/ 0 h 25"/>
                  <a:gd name="T6" fmla="*/ 18 w 18"/>
                  <a:gd name="T7" fmla="*/ 21 h 25"/>
                  <a:gd name="T8" fmla="*/ 11 w 1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5">
                    <a:moveTo>
                      <a:pt x="11" y="25"/>
                    </a:moveTo>
                    <a:cubicBezTo>
                      <a:pt x="4" y="12"/>
                      <a:pt x="0" y="4"/>
                      <a:pt x="0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11" y="8"/>
                      <a:pt x="18" y="21"/>
                    </a:cubicBezTo>
                    <a:lnTo>
                      <a:pt x="11" y="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3684710" y="3574582"/>
                <a:ext cx="53046" cy="167392"/>
              </a:xfrm>
              <a:custGeom>
                <a:avLst/>
                <a:gdLst>
                  <a:gd name="T0" fmla="*/ 11 w 19"/>
                  <a:gd name="T1" fmla="*/ 60 h 60"/>
                  <a:gd name="T2" fmla="*/ 0 w 19"/>
                  <a:gd name="T3" fmla="*/ 2 h 60"/>
                  <a:gd name="T4" fmla="*/ 8 w 19"/>
                  <a:gd name="T5" fmla="*/ 0 h 60"/>
                  <a:gd name="T6" fmla="*/ 19 w 19"/>
                  <a:gd name="T7" fmla="*/ 59 h 60"/>
                  <a:gd name="T8" fmla="*/ 11 w 19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0">
                    <a:moveTo>
                      <a:pt x="11" y="60"/>
                    </a:moveTo>
                    <a:cubicBezTo>
                      <a:pt x="9" y="40"/>
                      <a:pt x="5" y="21"/>
                      <a:pt x="0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19"/>
                      <a:pt x="17" y="39"/>
                      <a:pt x="19" y="59"/>
                    </a:cubicBezTo>
                    <a:lnTo>
                      <a:pt x="11" y="6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3717716" y="3903471"/>
                <a:ext cx="24755" cy="69550"/>
              </a:xfrm>
              <a:custGeom>
                <a:avLst/>
                <a:gdLst>
                  <a:gd name="T0" fmla="*/ 7 w 9"/>
                  <a:gd name="T1" fmla="*/ 25 h 25"/>
                  <a:gd name="T2" fmla="*/ 0 w 9"/>
                  <a:gd name="T3" fmla="*/ 24 h 25"/>
                  <a:gd name="T4" fmla="*/ 1 w 9"/>
                  <a:gd name="T5" fmla="*/ 0 h 25"/>
                  <a:gd name="T6" fmla="*/ 9 w 9"/>
                  <a:gd name="T7" fmla="*/ 1 h 25"/>
                  <a:gd name="T8" fmla="*/ 7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7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6"/>
                      <a:pt x="1" y="8"/>
                      <a:pt x="1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9"/>
                      <a:pt x="8" y="17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3667028" y="3099520"/>
                <a:ext cx="67191" cy="53047"/>
              </a:xfrm>
              <a:custGeom>
                <a:avLst/>
                <a:gdLst>
                  <a:gd name="T0" fmla="*/ 20 w 24"/>
                  <a:gd name="T1" fmla="*/ 19 h 19"/>
                  <a:gd name="T2" fmla="*/ 0 w 24"/>
                  <a:gd name="T3" fmla="*/ 7 h 19"/>
                  <a:gd name="T4" fmla="*/ 4 w 24"/>
                  <a:gd name="T5" fmla="*/ 0 h 19"/>
                  <a:gd name="T6" fmla="*/ 24 w 24"/>
                  <a:gd name="T7" fmla="*/ 13 h 19"/>
                  <a:gd name="T8" fmla="*/ 20 w 2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9">
                    <a:moveTo>
                      <a:pt x="20" y="19"/>
                    </a:moveTo>
                    <a:cubicBezTo>
                      <a:pt x="8" y="11"/>
                      <a:pt x="0" y="7"/>
                      <a:pt x="0" y="7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12" y="4"/>
                      <a:pt x="24" y="13"/>
                    </a:cubicBezTo>
                    <a:lnTo>
                      <a:pt x="20" y="1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6" name="Freeform 56"/>
              <p:cNvSpPr>
                <a:spLocks noEditPoints="1"/>
              </p:cNvSpPr>
              <p:nvPr/>
            </p:nvSpPr>
            <p:spPr bwMode="auto">
              <a:xfrm>
                <a:off x="3813198" y="3207971"/>
                <a:ext cx="292340" cy="516320"/>
              </a:xfrm>
              <a:custGeom>
                <a:avLst/>
                <a:gdLst>
                  <a:gd name="T0" fmla="*/ 98 w 105"/>
                  <a:gd name="T1" fmla="*/ 185 h 185"/>
                  <a:gd name="T2" fmla="*/ 88 w 105"/>
                  <a:gd name="T3" fmla="*/ 145 h 185"/>
                  <a:gd name="T4" fmla="*/ 96 w 105"/>
                  <a:gd name="T5" fmla="*/ 142 h 185"/>
                  <a:gd name="T6" fmla="*/ 105 w 105"/>
                  <a:gd name="T7" fmla="*/ 184 h 185"/>
                  <a:gd name="T8" fmla="*/ 98 w 105"/>
                  <a:gd name="T9" fmla="*/ 185 h 185"/>
                  <a:gd name="T10" fmla="*/ 74 w 105"/>
                  <a:gd name="T11" fmla="*/ 106 h 185"/>
                  <a:gd name="T12" fmla="*/ 54 w 105"/>
                  <a:gd name="T13" fmla="*/ 69 h 185"/>
                  <a:gd name="T14" fmla="*/ 61 w 105"/>
                  <a:gd name="T15" fmla="*/ 65 h 185"/>
                  <a:gd name="T16" fmla="*/ 81 w 105"/>
                  <a:gd name="T17" fmla="*/ 103 h 185"/>
                  <a:gd name="T18" fmla="*/ 74 w 105"/>
                  <a:gd name="T19" fmla="*/ 106 h 185"/>
                  <a:gd name="T20" fmla="*/ 29 w 105"/>
                  <a:gd name="T21" fmla="*/ 36 h 185"/>
                  <a:gd name="T22" fmla="*/ 0 w 105"/>
                  <a:gd name="T23" fmla="*/ 6 h 185"/>
                  <a:gd name="T24" fmla="*/ 6 w 105"/>
                  <a:gd name="T25" fmla="*/ 0 h 185"/>
                  <a:gd name="T26" fmla="*/ 35 w 105"/>
                  <a:gd name="T27" fmla="*/ 31 h 185"/>
                  <a:gd name="T28" fmla="*/ 29 w 105"/>
                  <a:gd name="T29" fmla="*/ 36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185">
                    <a:moveTo>
                      <a:pt x="98" y="185"/>
                    </a:moveTo>
                    <a:cubicBezTo>
                      <a:pt x="95" y="171"/>
                      <a:pt x="92" y="158"/>
                      <a:pt x="88" y="145"/>
                    </a:cubicBezTo>
                    <a:cubicBezTo>
                      <a:pt x="96" y="142"/>
                      <a:pt x="96" y="142"/>
                      <a:pt x="96" y="142"/>
                    </a:cubicBezTo>
                    <a:cubicBezTo>
                      <a:pt x="100" y="156"/>
                      <a:pt x="103" y="170"/>
                      <a:pt x="105" y="184"/>
                    </a:cubicBezTo>
                    <a:lnTo>
                      <a:pt x="98" y="185"/>
                    </a:lnTo>
                    <a:close/>
                    <a:moveTo>
                      <a:pt x="74" y="106"/>
                    </a:moveTo>
                    <a:cubicBezTo>
                      <a:pt x="68" y="93"/>
                      <a:pt x="61" y="81"/>
                      <a:pt x="54" y="69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68" y="77"/>
                      <a:pt x="75" y="90"/>
                      <a:pt x="81" y="103"/>
                    </a:cubicBezTo>
                    <a:lnTo>
                      <a:pt x="74" y="106"/>
                    </a:lnTo>
                    <a:close/>
                    <a:moveTo>
                      <a:pt x="29" y="36"/>
                    </a:moveTo>
                    <a:cubicBezTo>
                      <a:pt x="20" y="26"/>
                      <a:pt x="11" y="15"/>
                      <a:pt x="0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6" y="10"/>
                      <a:pt x="26" y="20"/>
                      <a:pt x="35" y="31"/>
                    </a:cubicBezTo>
                    <a:lnTo>
                      <a:pt x="29" y="3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7" name="Freeform 57"/>
              <p:cNvSpPr/>
              <p:nvPr/>
            </p:nvSpPr>
            <p:spPr bwMode="auto">
              <a:xfrm>
                <a:off x="4094929" y="3839815"/>
                <a:ext cx="24755" cy="69550"/>
              </a:xfrm>
              <a:custGeom>
                <a:avLst/>
                <a:gdLst>
                  <a:gd name="T0" fmla="*/ 8 w 9"/>
                  <a:gd name="T1" fmla="*/ 25 h 25"/>
                  <a:gd name="T2" fmla="*/ 0 w 9"/>
                  <a:gd name="T3" fmla="*/ 24 h 25"/>
                  <a:gd name="T4" fmla="*/ 0 w 9"/>
                  <a:gd name="T5" fmla="*/ 1 h 25"/>
                  <a:gd name="T6" fmla="*/ 8 w 9"/>
                  <a:gd name="T7" fmla="*/ 0 h 25"/>
                  <a:gd name="T8" fmla="*/ 8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8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" y="16"/>
                      <a:pt x="1" y="8"/>
                      <a:pt x="0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8"/>
                      <a:pt x="9" y="16"/>
                      <a:pt x="8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8" name="Freeform 58"/>
              <p:cNvSpPr/>
              <p:nvPr/>
            </p:nvSpPr>
            <p:spPr bwMode="auto">
              <a:xfrm>
                <a:off x="3656419" y="3242156"/>
                <a:ext cx="67191" cy="55404"/>
              </a:xfrm>
              <a:custGeom>
                <a:avLst/>
                <a:gdLst>
                  <a:gd name="T0" fmla="*/ 19 w 24"/>
                  <a:gd name="T1" fmla="*/ 20 h 20"/>
                  <a:gd name="T2" fmla="*/ 0 w 24"/>
                  <a:gd name="T3" fmla="*/ 7 h 20"/>
                  <a:gd name="T4" fmla="*/ 3 w 24"/>
                  <a:gd name="T5" fmla="*/ 0 h 20"/>
                  <a:gd name="T6" fmla="*/ 24 w 24"/>
                  <a:gd name="T7" fmla="*/ 14 h 20"/>
                  <a:gd name="T8" fmla="*/ 19 w 2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">
                    <a:moveTo>
                      <a:pt x="19" y="20"/>
                    </a:moveTo>
                    <a:cubicBezTo>
                      <a:pt x="8" y="11"/>
                      <a:pt x="0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12" y="4"/>
                      <a:pt x="24" y="14"/>
                    </a:cubicBezTo>
                    <a:lnTo>
                      <a:pt x="19" y="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9" name="Freeform 59"/>
              <p:cNvSpPr>
                <a:spLocks noEditPoints="1"/>
              </p:cNvSpPr>
              <p:nvPr/>
            </p:nvSpPr>
            <p:spPr bwMode="auto">
              <a:xfrm>
                <a:off x="3784907" y="3367111"/>
                <a:ext cx="142634" cy="330068"/>
              </a:xfrm>
              <a:custGeom>
                <a:avLst/>
                <a:gdLst>
                  <a:gd name="T0" fmla="*/ 43 w 51"/>
                  <a:gd name="T1" fmla="*/ 118 h 118"/>
                  <a:gd name="T2" fmla="*/ 35 w 51"/>
                  <a:gd name="T3" fmla="*/ 78 h 118"/>
                  <a:gd name="T4" fmla="*/ 43 w 51"/>
                  <a:gd name="T5" fmla="*/ 76 h 118"/>
                  <a:gd name="T6" fmla="*/ 51 w 51"/>
                  <a:gd name="T7" fmla="*/ 117 h 118"/>
                  <a:gd name="T8" fmla="*/ 43 w 51"/>
                  <a:gd name="T9" fmla="*/ 118 h 118"/>
                  <a:gd name="T10" fmla="*/ 21 w 51"/>
                  <a:gd name="T11" fmla="*/ 40 h 118"/>
                  <a:gd name="T12" fmla="*/ 0 w 51"/>
                  <a:gd name="T13" fmla="*/ 5 h 118"/>
                  <a:gd name="T14" fmla="*/ 7 w 51"/>
                  <a:gd name="T15" fmla="*/ 0 h 118"/>
                  <a:gd name="T16" fmla="*/ 29 w 51"/>
                  <a:gd name="T17" fmla="*/ 36 h 118"/>
                  <a:gd name="T18" fmla="*/ 21 w 51"/>
                  <a:gd name="T19" fmla="*/ 4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118">
                    <a:moveTo>
                      <a:pt x="43" y="118"/>
                    </a:moveTo>
                    <a:cubicBezTo>
                      <a:pt x="41" y="104"/>
                      <a:pt x="39" y="91"/>
                      <a:pt x="35" y="78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6" y="89"/>
                      <a:pt x="49" y="103"/>
                      <a:pt x="51" y="117"/>
                    </a:cubicBezTo>
                    <a:lnTo>
                      <a:pt x="43" y="118"/>
                    </a:lnTo>
                    <a:close/>
                    <a:moveTo>
                      <a:pt x="21" y="40"/>
                    </a:moveTo>
                    <a:cubicBezTo>
                      <a:pt x="15" y="27"/>
                      <a:pt x="8" y="16"/>
                      <a:pt x="0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5" y="11"/>
                      <a:pt x="22" y="23"/>
                      <a:pt x="29" y="36"/>
                    </a:cubicBezTo>
                    <a:lnTo>
                      <a:pt x="21" y="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3905144" y="3811524"/>
                <a:ext cx="24755" cy="69550"/>
              </a:xfrm>
              <a:custGeom>
                <a:avLst/>
                <a:gdLst>
                  <a:gd name="T0" fmla="*/ 8 w 9"/>
                  <a:gd name="T1" fmla="*/ 25 h 25"/>
                  <a:gd name="T2" fmla="*/ 0 w 9"/>
                  <a:gd name="T3" fmla="*/ 24 h 25"/>
                  <a:gd name="T4" fmla="*/ 1 w 9"/>
                  <a:gd name="T5" fmla="*/ 0 h 25"/>
                  <a:gd name="T6" fmla="*/ 9 w 9"/>
                  <a:gd name="T7" fmla="*/ 1 h 25"/>
                  <a:gd name="T8" fmla="*/ 8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8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" y="16"/>
                      <a:pt x="1" y="8"/>
                      <a:pt x="1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8"/>
                      <a:pt x="9" y="17"/>
                      <a:pt x="8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171" name="Content Placeholder 2"/>
          <p:cNvSpPr txBox="1"/>
          <p:nvPr/>
        </p:nvSpPr>
        <p:spPr bwMode="auto">
          <a:xfrm>
            <a:off x="1026807" y="5635815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2" name="Content Placeholder 2"/>
          <p:cNvSpPr txBox="1"/>
          <p:nvPr/>
        </p:nvSpPr>
        <p:spPr bwMode="auto">
          <a:xfrm>
            <a:off x="3177728" y="5636969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3" name="Content Placeholder 2"/>
          <p:cNvSpPr txBox="1"/>
          <p:nvPr/>
        </p:nvSpPr>
        <p:spPr bwMode="auto">
          <a:xfrm>
            <a:off x="5195435" y="5636969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4" name="Content Placeholder 2"/>
          <p:cNvSpPr txBox="1"/>
          <p:nvPr/>
        </p:nvSpPr>
        <p:spPr bwMode="auto">
          <a:xfrm>
            <a:off x="7370870" y="5635818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5" name="Content Placeholder 2"/>
          <p:cNvSpPr txBox="1"/>
          <p:nvPr/>
        </p:nvSpPr>
        <p:spPr bwMode="auto">
          <a:xfrm>
            <a:off x="9524438" y="5635817"/>
            <a:ext cx="1713832" cy="101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Lato Light"/>
              </a:rPr>
              <a:t>在此录入上述图表的描述说明，在此录入上述图表的描述说明。</a:t>
            </a:r>
            <a:endParaRPr lang="en-US" sz="1200" dirty="0">
              <a:solidFill>
                <a:schemeClr val="bg1"/>
              </a:solidFill>
              <a:latin typeface="+mj-ea"/>
              <a:ea typeface="+mj-ea"/>
              <a:cs typeface="Lato Light"/>
            </a:endParaRPr>
          </a:p>
        </p:txBody>
      </p:sp>
      <p:sp>
        <p:nvSpPr>
          <p:cNvPr id="176" name="Freeform 237"/>
          <p:cNvSpPr>
            <a:spLocks noChangeAspect="1" noChangeArrowheads="1"/>
          </p:cNvSpPr>
          <p:nvPr/>
        </p:nvSpPr>
        <p:spPr bwMode="auto">
          <a:xfrm>
            <a:off x="3811907" y="4961100"/>
            <a:ext cx="441750" cy="324636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890" tIns="60945" rIns="121890" bIns="60945" anchor="ctr"/>
          <a:lstStyle/>
          <a:p>
            <a:pPr>
              <a:defRPr/>
            </a:pPr>
            <a:endParaRPr lang="en-US" sz="1100" dirty="0">
              <a:ea typeface="宋体" panose="02010600030101010101" pitchFamily="2" charset="-122"/>
            </a:endParaRPr>
          </a:p>
        </p:txBody>
      </p:sp>
      <p:sp>
        <p:nvSpPr>
          <p:cNvPr id="177" name="Freeform 290"/>
          <p:cNvSpPr>
            <a:spLocks noChangeAspect="1" noChangeArrowheads="1"/>
          </p:cNvSpPr>
          <p:nvPr/>
        </p:nvSpPr>
        <p:spPr bwMode="auto">
          <a:xfrm>
            <a:off x="5829806" y="4949111"/>
            <a:ext cx="510979" cy="395914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838" tIns="91420" rIns="182838" bIns="91420" anchor="ctr"/>
          <a:lstStyle/>
          <a:p>
            <a:pPr>
              <a:defRPr/>
            </a:pPr>
            <a:endParaRPr lang="en-US" sz="2400" dirty="0">
              <a:ea typeface="宋体" panose="02010600030101010101" pitchFamily="2" charset="-122"/>
            </a:endParaRPr>
          </a:p>
        </p:txBody>
      </p:sp>
      <p:sp>
        <p:nvSpPr>
          <p:cNvPr id="178" name="Freeform 100"/>
          <p:cNvSpPr>
            <a:spLocks noChangeAspect="1" noChangeArrowheads="1"/>
          </p:cNvSpPr>
          <p:nvPr/>
        </p:nvSpPr>
        <p:spPr bwMode="auto">
          <a:xfrm>
            <a:off x="8065563" y="4950447"/>
            <a:ext cx="315410" cy="377634"/>
          </a:xfrm>
          <a:custGeom>
            <a:avLst/>
            <a:gdLst>
              <a:gd name="connsiteX0" fmla="*/ 206367 w 449768"/>
              <a:gd name="connsiteY0" fmla="*/ 423375 h 538305"/>
              <a:gd name="connsiteX1" fmla="*/ 208536 w 449768"/>
              <a:gd name="connsiteY1" fmla="*/ 434347 h 538305"/>
              <a:gd name="connsiteX2" fmla="*/ 136133 w 449768"/>
              <a:gd name="connsiteY2" fmla="*/ 527584 h 538305"/>
              <a:gd name="connsiteX3" fmla="*/ 120760 w 449768"/>
              <a:gd name="connsiteY3" fmla="*/ 517169 h 538305"/>
              <a:gd name="connsiteX4" fmla="*/ 192667 w 449768"/>
              <a:gd name="connsiteY4" fmla="*/ 423933 h 538305"/>
              <a:gd name="connsiteX5" fmla="*/ 206367 w 449768"/>
              <a:gd name="connsiteY5" fmla="*/ 423375 h 538305"/>
              <a:gd name="connsiteX6" fmla="*/ 158371 w 449768"/>
              <a:gd name="connsiteY6" fmla="*/ 386315 h 538305"/>
              <a:gd name="connsiteX7" fmla="*/ 160292 w 449768"/>
              <a:gd name="connsiteY7" fmla="*/ 397002 h 538305"/>
              <a:gd name="connsiteX8" fmla="*/ 51725 w 449768"/>
              <a:gd name="connsiteY8" fmla="*/ 536376 h 538305"/>
              <a:gd name="connsiteX9" fmla="*/ 41315 w 449768"/>
              <a:gd name="connsiteY9" fmla="*/ 525997 h 538305"/>
              <a:gd name="connsiteX10" fmla="*/ 144924 w 449768"/>
              <a:gd name="connsiteY10" fmla="*/ 387118 h 538305"/>
              <a:gd name="connsiteX11" fmla="*/ 158371 w 449768"/>
              <a:gd name="connsiteY11" fmla="*/ 386315 h 538305"/>
              <a:gd name="connsiteX12" fmla="*/ 112005 w 449768"/>
              <a:gd name="connsiteY12" fmla="*/ 349971 h 538305"/>
              <a:gd name="connsiteX13" fmla="*/ 113740 w 449768"/>
              <a:gd name="connsiteY13" fmla="*/ 362927 h 538305"/>
              <a:gd name="connsiteX14" fmla="*/ 41338 w 449768"/>
              <a:gd name="connsiteY14" fmla="*/ 455221 h 538305"/>
              <a:gd name="connsiteX15" fmla="*/ 25965 w 449768"/>
              <a:gd name="connsiteY15" fmla="*/ 444857 h 538305"/>
              <a:gd name="connsiteX16" fmla="*/ 98367 w 449768"/>
              <a:gd name="connsiteY16" fmla="*/ 352562 h 538305"/>
              <a:gd name="connsiteX17" fmla="*/ 112005 w 449768"/>
              <a:gd name="connsiteY17" fmla="*/ 349971 h 538305"/>
              <a:gd name="connsiteX18" fmla="*/ 287508 w 449768"/>
              <a:gd name="connsiteY18" fmla="*/ 153269 h 538305"/>
              <a:gd name="connsiteX19" fmla="*/ 261020 w 449768"/>
              <a:gd name="connsiteY19" fmla="*/ 165441 h 538305"/>
              <a:gd name="connsiteX20" fmla="*/ 255548 w 449768"/>
              <a:gd name="connsiteY20" fmla="*/ 175874 h 538305"/>
              <a:gd name="connsiteX21" fmla="*/ 276441 w 449768"/>
              <a:gd name="connsiteY21" fmla="*/ 232511 h 538305"/>
              <a:gd name="connsiteX22" fmla="*/ 328174 w 449768"/>
              <a:gd name="connsiteY22" fmla="*/ 227543 h 538305"/>
              <a:gd name="connsiteX23" fmla="*/ 333645 w 449768"/>
              <a:gd name="connsiteY23" fmla="*/ 217110 h 538305"/>
              <a:gd name="connsiteX24" fmla="*/ 317727 w 449768"/>
              <a:gd name="connsiteY24" fmla="*/ 160472 h 538305"/>
              <a:gd name="connsiteX25" fmla="*/ 287508 w 449768"/>
              <a:gd name="connsiteY25" fmla="*/ 153269 h 538305"/>
              <a:gd name="connsiteX26" fmla="*/ 437111 w 449768"/>
              <a:gd name="connsiteY26" fmla="*/ 0 h 538305"/>
              <a:gd name="connsiteX27" fmla="*/ 442086 w 449768"/>
              <a:gd name="connsiteY27" fmla="*/ 0 h 538305"/>
              <a:gd name="connsiteX28" fmla="*/ 447557 w 449768"/>
              <a:gd name="connsiteY28" fmla="*/ 4968 h 538305"/>
              <a:gd name="connsiteX29" fmla="*/ 447557 w 449768"/>
              <a:gd name="connsiteY29" fmla="*/ 9937 h 538305"/>
              <a:gd name="connsiteX30" fmla="*/ 447557 w 449768"/>
              <a:gd name="connsiteY30" fmla="*/ 20370 h 538305"/>
              <a:gd name="connsiteX31" fmla="*/ 447557 w 449768"/>
              <a:gd name="connsiteY31" fmla="*/ 46204 h 538305"/>
              <a:gd name="connsiteX32" fmla="*/ 442086 w 449768"/>
              <a:gd name="connsiteY32" fmla="*/ 103338 h 538305"/>
              <a:gd name="connsiteX33" fmla="*/ 442086 w 449768"/>
              <a:gd name="connsiteY33" fmla="*/ 113771 h 538305"/>
              <a:gd name="connsiteX34" fmla="*/ 437111 w 449768"/>
              <a:gd name="connsiteY34" fmla="*/ 134141 h 538305"/>
              <a:gd name="connsiteX35" fmla="*/ 421194 w 449768"/>
              <a:gd name="connsiteY35" fmla="*/ 175874 h 538305"/>
              <a:gd name="connsiteX36" fmla="*/ 354040 w 449768"/>
              <a:gd name="connsiteY36" fmla="*/ 289645 h 538305"/>
              <a:gd name="connsiteX37" fmla="*/ 344091 w 449768"/>
              <a:gd name="connsiteY37" fmla="*/ 325913 h 538305"/>
              <a:gd name="connsiteX38" fmla="*/ 276441 w 449768"/>
              <a:gd name="connsiteY38" fmla="*/ 506754 h 538305"/>
              <a:gd name="connsiteX39" fmla="*/ 261020 w 449768"/>
              <a:gd name="connsiteY39" fmla="*/ 496321 h 538305"/>
              <a:gd name="connsiteX40" fmla="*/ 17278 w 449768"/>
              <a:gd name="connsiteY40" fmla="*/ 310511 h 538305"/>
              <a:gd name="connsiteX41" fmla="*/ 1858 w 449768"/>
              <a:gd name="connsiteY41" fmla="*/ 289645 h 538305"/>
              <a:gd name="connsiteX42" fmla="*/ 162528 w 449768"/>
              <a:gd name="connsiteY42" fmla="*/ 186307 h 538305"/>
              <a:gd name="connsiteX43" fmla="*/ 193369 w 449768"/>
              <a:gd name="connsiteY43" fmla="*/ 165441 h 538305"/>
              <a:gd name="connsiteX44" fmla="*/ 312753 w 449768"/>
              <a:gd name="connsiteY44" fmla="*/ 51669 h 538305"/>
              <a:gd name="connsiteX45" fmla="*/ 400799 w 449768"/>
              <a:gd name="connsiteY45" fmla="*/ 9937 h 538305"/>
              <a:gd name="connsiteX46" fmla="*/ 426665 w 449768"/>
              <a:gd name="connsiteY46" fmla="*/ 4968 h 538305"/>
              <a:gd name="connsiteX47" fmla="*/ 437111 w 449768"/>
              <a:gd name="connsiteY47" fmla="*/ 0 h 53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38" tIns="45719" rIns="91438" bIns="45719" anchor="ctr">
            <a:noAutofit/>
          </a:bodyPr>
          <a:lstStyle/>
          <a:p>
            <a:pPr>
              <a:defRPr/>
            </a:pPr>
            <a:endParaRPr lang="en-US" sz="2400" dirty="0">
              <a:ea typeface="宋体" panose="02010600030101010101" pitchFamily="2" charset="-122"/>
            </a:endParaRPr>
          </a:p>
        </p:txBody>
      </p:sp>
      <p:sp>
        <p:nvSpPr>
          <p:cNvPr id="179" name="Freeform 526"/>
          <p:cNvSpPr>
            <a:spLocks noChangeAspect="1" noChangeArrowheads="1"/>
          </p:cNvSpPr>
          <p:nvPr/>
        </p:nvSpPr>
        <p:spPr bwMode="auto">
          <a:xfrm>
            <a:off x="10223000" y="4894574"/>
            <a:ext cx="368192" cy="477484"/>
          </a:xfrm>
          <a:custGeom>
            <a:avLst/>
            <a:gdLst>
              <a:gd name="T0" fmla="*/ 719 w 1222"/>
              <a:gd name="T1" fmla="*/ 1338 h 1581"/>
              <a:gd name="T2" fmla="*/ 686 w 1222"/>
              <a:gd name="T3" fmla="*/ 1221 h 1581"/>
              <a:gd name="T4" fmla="*/ 686 w 1222"/>
              <a:gd name="T5" fmla="*/ 359 h 1581"/>
              <a:gd name="T6" fmla="*/ 719 w 1222"/>
              <a:gd name="T7" fmla="*/ 243 h 1581"/>
              <a:gd name="T8" fmla="*/ 17 w 1222"/>
              <a:gd name="T9" fmla="*/ 460 h 1581"/>
              <a:gd name="T10" fmla="*/ 0 w 1222"/>
              <a:gd name="T11" fmla="*/ 794 h 1581"/>
              <a:gd name="T12" fmla="*/ 17 w 1222"/>
              <a:gd name="T13" fmla="*/ 1120 h 1581"/>
              <a:gd name="T14" fmla="*/ 502 w 1222"/>
              <a:gd name="T15" fmla="*/ 1530 h 1581"/>
              <a:gd name="T16" fmla="*/ 493 w 1222"/>
              <a:gd name="T17" fmla="*/ 1112 h 1581"/>
              <a:gd name="T18" fmla="*/ 284 w 1222"/>
              <a:gd name="T19" fmla="*/ 1120 h 1581"/>
              <a:gd name="T20" fmla="*/ 284 w 1222"/>
              <a:gd name="T21" fmla="*/ 794 h 1581"/>
              <a:gd name="T22" fmla="*/ 284 w 1222"/>
              <a:gd name="T23" fmla="*/ 460 h 1581"/>
              <a:gd name="T24" fmla="*/ 493 w 1222"/>
              <a:gd name="T25" fmla="*/ 468 h 1581"/>
              <a:gd name="T26" fmla="*/ 502 w 1222"/>
              <a:gd name="T27" fmla="*/ 58 h 1581"/>
              <a:gd name="T28" fmla="*/ 17 w 1222"/>
              <a:gd name="T29" fmla="*/ 460 h 1581"/>
              <a:gd name="T30" fmla="*/ 602 w 1222"/>
              <a:gd name="T31" fmla="*/ 911 h 1581"/>
              <a:gd name="T32" fmla="*/ 493 w 1222"/>
              <a:gd name="T33" fmla="*/ 861 h 1581"/>
              <a:gd name="T34" fmla="*/ 543 w 1222"/>
              <a:gd name="T35" fmla="*/ 828 h 1581"/>
              <a:gd name="T36" fmla="*/ 610 w 1222"/>
              <a:gd name="T37" fmla="*/ 778 h 1581"/>
              <a:gd name="T38" fmla="*/ 627 w 1222"/>
              <a:gd name="T39" fmla="*/ 660 h 1581"/>
              <a:gd name="T40" fmla="*/ 476 w 1222"/>
              <a:gd name="T41" fmla="*/ 677 h 1581"/>
              <a:gd name="T42" fmla="*/ 510 w 1222"/>
              <a:gd name="T43" fmla="*/ 736 h 1581"/>
              <a:gd name="T44" fmla="*/ 560 w 1222"/>
              <a:gd name="T45" fmla="*/ 677 h 1581"/>
              <a:gd name="T46" fmla="*/ 585 w 1222"/>
              <a:gd name="T47" fmla="*/ 719 h 1581"/>
              <a:gd name="T48" fmla="*/ 502 w 1222"/>
              <a:gd name="T49" fmla="*/ 803 h 1581"/>
              <a:gd name="T50" fmla="*/ 410 w 1222"/>
              <a:gd name="T51" fmla="*/ 911 h 1581"/>
              <a:gd name="T52" fmla="*/ 819 w 1222"/>
              <a:gd name="T53" fmla="*/ 811 h 1581"/>
              <a:gd name="T54" fmla="*/ 794 w 1222"/>
              <a:gd name="T55" fmla="*/ 635 h 1581"/>
              <a:gd name="T56" fmla="*/ 644 w 1222"/>
              <a:gd name="T57" fmla="*/ 853 h 1581"/>
              <a:gd name="T58" fmla="*/ 744 w 1222"/>
              <a:gd name="T59" fmla="*/ 911 h 1581"/>
              <a:gd name="T60" fmla="*/ 803 w 1222"/>
              <a:gd name="T61" fmla="*/ 853 h 1581"/>
              <a:gd name="T62" fmla="*/ 844 w 1222"/>
              <a:gd name="T63" fmla="*/ 811 h 1581"/>
              <a:gd name="T64" fmla="*/ 786 w 1222"/>
              <a:gd name="T65" fmla="*/ 686 h 1581"/>
              <a:gd name="T66" fmla="*/ 694 w 1222"/>
              <a:gd name="T67" fmla="*/ 811 h 1581"/>
              <a:gd name="T68" fmla="*/ 694 w 1222"/>
              <a:gd name="T69" fmla="*/ 811 h 1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22" h="1581">
                <a:moveTo>
                  <a:pt x="1221" y="794"/>
                </a:moveTo>
                <a:cubicBezTo>
                  <a:pt x="1221" y="1079"/>
                  <a:pt x="995" y="1313"/>
                  <a:pt x="719" y="1338"/>
                </a:cubicBezTo>
                <a:cubicBezTo>
                  <a:pt x="719" y="1329"/>
                  <a:pt x="711" y="1313"/>
                  <a:pt x="711" y="1296"/>
                </a:cubicBezTo>
                <a:cubicBezTo>
                  <a:pt x="711" y="1296"/>
                  <a:pt x="702" y="1262"/>
                  <a:pt x="686" y="1221"/>
                </a:cubicBezTo>
                <a:cubicBezTo>
                  <a:pt x="911" y="1212"/>
                  <a:pt x="1095" y="1028"/>
                  <a:pt x="1095" y="794"/>
                </a:cubicBezTo>
                <a:cubicBezTo>
                  <a:pt x="1095" y="560"/>
                  <a:pt x="911" y="368"/>
                  <a:pt x="686" y="359"/>
                </a:cubicBezTo>
                <a:cubicBezTo>
                  <a:pt x="702" y="326"/>
                  <a:pt x="711" y="293"/>
                  <a:pt x="711" y="284"/>
                </a:cubicBezTo>
                <a:cubicBezTo>
                  <a:pt x="711" y="276"/>
                  <a:pt x="719" y="259"/>
                  <a:pt x="719" y="243"/>
                </a:cubicBezTo>
                <a:cubicBezTo>
                  <a:pt x="995" y="267"/>
                  <a:pt x="1221" y="510"/>
                  <a:pt x="1221" y="794"/>
                </a:cubicBezTo>
                <a:close/>
                <a:moveTo>
                  <a:pt x="17" y="460"/>
                </a:moveTo>
                <a:cubicBezTo>
                  <a:pt x="8" y="568"/>
                  <a:pt x="0" y="677"/>
                  <a:pt x="0" y="786"/>
                </a:cubicBezTo>
                <a:lnTo>
                  <a:pt x="0" y="794"/>
                </a:lnTo>
                <a:lnTo>
                  <a:pt x="0" y="803"/>
                </a:lnTo>
                <a:cubicBezTo>
                  <a:pt x="0" y="911"/>
                  <a:pt x="8" y="1012"/>
                  <a:pt x="17" y="1120"/>
                </a:cubicBezTo>
                <a:cubicBezTo>
                  <a:pt x="42" y="1396"/>
                  <a:pt x="259" y="1580"/>
                  <a:pt x="468" y="1538"/>
                </a:cubicBezTo>
                <a:cubicBezTo>
                  <a:pt x="485" y="1530"/>
                  <a:pt x="493" y="1530"/>
                  <a:pt x="502" y="1530"/>
                </a:cubicBezTo>
                <a:cubicBezTo>
                  <a:pt x="552" y="1505"/>
                  <a:pt x="594" y="1471"/>
                  <a:pt x="644" y="1438"/>
                </a:cubicBezTo>
                <a:cubicBezTo>
                  <a:pt x="702" y="1396"/>
                  <a:pt x="569" y="1070"/>
                  <a:pt x="493" y="1112"/>
                </a:cubicBezTo>
                <a:cubicBezTo>
                  <a:pt x="460" y="1129"/>
                  <a:pt x="376" y="1196"/>
                  <a:pt x="343" y="1196"/>
                </a:cubicBezTo>
                <a:cubicBezTo>
                  <a:pt x="309" y="1204"/>
                  <a:pt x="293" y="1162"/>
                  <a:pt x="284" y="1120"/>
                </a:cubicBezTo>
                <a:cubicBezTo>
                  <a:pt x="276" y="1028"/>
                  <a:pt x="284" y="903"/>
                  <a:pt x="284" y="803"/>
                </a:cubicBezTo>
                <a:cubicBezTo>
                  <a:pt x="284" y="794"/>
                  <a:pt x="284" y="794"/>
                  <a:pt x="284" y="794"/>
                </a:cubicBezTo>
                <a:cubicBezTo>
                  <a:pt x="284" y="786"/>
                  <a:pt x="284" y="786"/>
                  <a:pt x="284" y="786"/>
                </a:cubicBezTo>
                <a:cubicBezTo>
                  <a:pt x="284" y="677"/>
                  <a:pt x="276" y="560"/>
                  <a:pt x="284" y="460"/>
                </a:cubicBezTo>
                <a:cubicBezTo>
                  <a:pt x="293" y="426"/>
                  <a:pt x="309" y="385"/>
                  <a:pt x="343" y="385"/>
                </a:cubicBezTo>
                <a:cubicBezTo>
                  <a:pt x="376" y="393"/>
                  <a:pt x="460" y="452"/>
                  <a:pt x="493" y="468"/>
                </a:cubicBezTo>
                <a:cubicBezTo>
                  <a:pt x="569" y="510"/>
                  <a:pt x="702" y="184"/>
                  <a:pt x="644" y="142"/>
                </a:cubicBezTo>
                <a:cubicBezTo>
                  <a:pt x="594" y="117"/>
                  <a:pt x="552" y="75"/>
                  <a:pt x="502" y="58"/>
                </a:cubicBezTo>
                <a:cubicBezTo>
                  <a:pt x="493" y="50"/>
                  <a:pt x="485" y="50"/>
                  <a:pt x="468" y="50"/>
                </a:cubicBezTo>
                <a:cubicBezTo>
                  <a:pt x="259" y="0"/>
                  <a:pt x="42" y="184"/>
                  <a:pt x="17" y="460"/>
                </a:cubicBezTo>
                <a:close/>
                <a:moveTo>
                  <a:pt x="410" y="911"/>
                </a:moveTo>
                <a:cubicBezTo>
                  <a:pt x="602" y="911"/>
                  <a:pt x="602" y="911"/>
                  <a:pt x="602" y="911"/>
                </a:cubicBezTo>
                <a:cubicBezTo>
                  <a:pt x="610" y="861"/>
                  <a:pt x="610" y="861"/>
                  <a:pt x="610" y="861"/>
                </a:cubicBezTo>
                <a:cubicBezTo>
                  <a:pt x="493" y="861"/>
                  <a:pt x="493" y="861"/>
                  <a:pt x="493" y="861"/>
                </a:cubicBezTo>
                <a:cubicBezTo>
                  <a:pt x="493" y="861"/>
                  <a:pt x="502" y="853"/>
                  <a:pt x="510" y="853"/>
                </a:cubicBezTo>
                <a:cubicBezTo>
                  <a:pt x="510" y="845"/>
                  <a:pt x="527" y="836"/>
                  <a:pt x="543" y="828"/>
                </a:cubicBezTo>
                <a:cubicBezTo>
                  <a:pt x="569" y="811"/>
                  <a:pt x="569" y="811"/>
                  <a:pt x="569" y="811"/>
                </a:cubicBezTo>
                <a:cubicBezTo>
                  <a:pt x="585" y="803"/>
                  <a:pt x="602" y="786"/>
                  <a:pt x="610" y="778"/>
                </a:cubicBezTo>
                <a:cubicBezTo>
                  <a:pt x="627" y="761"/>
                  <a:pt x="635" y="744"/>
                  <a:pt x="644" y="719"/>
                </a:cubicBezTo>
                <a:cubicBezTo>
                  <a:pt x="652" y="694"/>
                  <a:pt x="644" y="677"/>
                  <a:pt x="627" y="660"/>
                </a:cubicBezTo>
                <a:cubicBezTo>
                  <a:pt x="619" y="644"/>
                  <a:pt x="594" y="635"/>
                  <a:pt x="569" y="635"/>
                </a:cubicBezTo>
                <a:cubicBezTo>
                  <a:pt x="527" y="635"/>
                  <a:pt x="502" y="644"/>
                  <a:pt x="476" y="677"/>
                </a:cubicBezTo>
                <a:cubicBezTo>
                  <a:pt x="468" y="686"/>
                  <a:pt x="460" y="711"/>
                  <a:pt x="452" y="736"/>
                </a:cubicBezTo>
                <a:cubicBezTo>
                  <a:pt x="510" y="736"/>
                  <a:pt x="510" y="736"/>
                  <a:pt x="510" y="736"/>
                </a:cubicBezTo>
                <a:cubicBezTo>
                  <a:pt x="510" y="719"/>
                  <a:pt x="518" y="702"/>
                  <a:pt x="518" y="694"/>
                </a:cubicBezTo>
                <a:cubicBezTo>
                  <a:pt x="527" y="686"/>
                  <a:pt x="543" y="677"/>
                  <a:pt x="560" y="677"/>
                </a:cubicBezTo>
                <a:cubicBezTo>
                  <a:pt x="569" y="677"/>
                  <a:pt x="577" y="686"/>
                  <a:pt x="585" y="694"/>
                </a:cubicBezTo>
                <a:cubicBezTo>
                  <a:pt x="585" y="702"/>
                  <a:pt x="594" y="711"/>
                  <a:pt x="585" y="719"/>
                </a:cubicBezTo>
                <a:cubicBezTo>
                  <a:pt x="585" y="736"/>
                  <a:pt x="577" y="744"/>
                  <a:pt x="560" y="761"/>
                </a:cubicBezTo>
                <a:cubicBezTo>
                  <a:pt x="552" y="769"/>
                  <a:pt x="535" y="778"/>
                  <a:pt x="502" y="803"/>
                </a:cubicBezTo>
                <a:cubicBezTo>
                  <a:pt x="468" y="819"/>
                  <a:pt x="452" y="836"/>
                  <a:pt x="435" y="861"/>
                </a:cubicBezTo>
                <a:cubicBezTo>
                  <a:pt x="426" y="878"/>
                  <a:pt x="418" y="895"/>
                  <a:pt x="410" y="911"/>
                </a:cubicBezTo>
                <a:close/>
                <a:moveTo>
                  <a:pt x="844" y="811"/>
                </a:moveTo>
                <a:cubicBezTo>
                  <a:pt x="819" y="811"/>
                  <a:pt x="819" y="811"/>
                  <a:pt x="819" y="811"/>
                </a:cubicBezTo>
                <a:cubicBezTo>
                  <a:pt x="853" y="635"/>
                  <a:pt x="853" y="635"/>
                  <a:pt x="853" y="635"/>
                </a:cubicBezTo>
                <a:cubicBezTo>
                  <a:pt x="794" y="635"/>
                  <a:pt x="794" y="635"/>
                  <a:pt x="794" y="635"/>
                </a:cubicBezTo>
                <a:cubicBezTo>
                  <a:pt x="652" y="803"/>
                  <a:pt x="652" y="803"/>
                  <a:pt x="652" y="803"/>
                </a:cubicBezTo>
                <a:cubicBezTo>
                  <a:pt x="644" y="853"/>
                  <a:pt x="644" y="853"/>
                  <a:pt x="644" y="853"/>
                </a:cubicBezTo>
                <a:cubicBezTo>
                  <a:pt x="753" y="853"/>
                  <a:pt x="753" y="853"/>
                  <a:pt x="753" y="853"/>
                </a:cubicBezTo>
                <a:cubicBezTo>
                  <a:pt x="744" y="911"/>
                  <a:pt x="744" y="911"/>
                  <a:pt x="744" y="911"/>
                </a:cubicBezTo>
                <a:cubicBezTo>
                  <a:pt x="794" y="911"/>
                  <a:pt x="794" y="911"/>
                  <a:pt x="794" y="911"/>
                </a:cubicBezTo>
                <a:cubicBezTo>
                  <a:pt x="803" y="853"/>
                  <a:pt x="803" y="853"/>
                  <a:pt x="803" y="853"/>
                </a:cubicBezTo>
                <a:cubicBezTo>
                  <a:pt x="836" y="853"/>
                  <a:pt x="836" y="853"/>
                  <a:pt x="836" y="853"/>
                </a:cubicBezTo>
                <a:lnTo>
                  <a:pt x="844" y="811"/>
                </a:lnTo>
                <a:close/>
                <a:moveTo>
                  <a:pt x="694" y="811"/>
                </a:moveTo>
                <a:cubicBezTo>
                  <a:pt x="786" y="686"/>
                  <a:pt x="786" y="686"/>
                  <a:pt x="786" y="686"/>
                </a:cubicBezTo>
                <a:cubicBezTo>
                  <a:pt x="761" y="811"/>
                  <a:pt x="761" y="811"/>
                  <a:pt x="761" y="811"/>
                </a:cubicBezTo>
                <a:lnTo>
                  <a:pt x="694" y="811"/>
                </a:lnTo>
                <a:close/>
                <a:moveTo>
                  <a:pt x="694" y="811"/>
                </a:moveTo>
                <a:lnTo>
                  <a:pt x="694" y="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79" tIns="121889" rIns="243779" bIns="121889" anchor="ctr"/>
          <a:lstStyle/>
          <a:p>
            <a:pPr>
              <a:defRPr/>
            </a:pPr>
            <a:endParaRPr lang="en-US" sz="2400" dirty="0">
              <a:ea typeface="宋体" panose="02010600030101010101" pitchFamily="2" charset="-122"/>
            </a:endParaRPr>
          </a:p>
        </p:txBody>
      </p:sp>
      <p:sp>
        <p:nvSpPr>
          <p:cNvPr id="180" name="Freeform 106"/>
          <p:cNvSpPr>
            <a:spLocks noChangeAspect="1" noChangeArrowheads="1"/>
          </p:cNvSpPr>
          <p:nvPr/>
        </p:nvSpPr>
        <p:spPr bwMode="auto">
          <a:xfrm>
            <a:off x="1650525" y="4867877"/>
            <a:ext cx="466393" cy="403780"/>
          </a:xfrm>
          <a:custGeom>
            <a:avLst/>
            <a:gdLst>
              <a:gd name="T0" fmla="*/ 502 w 1013"/>
              <a:gd name="T1" fmla="*/ 0 h 879"/>
              <a:gd name="T2" fmla="*/ 0 w 1013"/>
              <a:gd name="T3" fmla="*/ 351 h 879"/>
              <a:gd name="T4" fmla="*/ 193 w 1013"/>
              <a:gd name="T5" fmla="*/ 636 h 879"/>
              <a:gd name="T6" fmla="*/ 92 w 1013"/>
              <a:gd name="T7" fmla="*/ 862 h 879"/>
              <a:gd name="T8" fmla="*/ 92 w 1013"/>
              <a:gd name="T9" fmla="*/ 878 h 879"/>
              <a:gd name="T10" fmla="*/ 101 w 1013"/>
              <a:gd name="T11" fmla="*/ 878 h 879"/>
              <a:gd name="T12" fmla="*/ 109 w 1013"/>
              <a:gd name="T13" fmla="*/ 878 h 879"/>
              <a:gd name="T14" fmla="*/ 485 w 1013"/>
              <a:gd name="T15" fmla="*/ 711 h 879"/>
              <a:gd name="T16" fmla="*/ 502 w 1013"/>
              <a:gd name="T17" fmla="*/ 711 h 879"/>
              <a:gd name="T18" fmla="*/ 1012 w 1013"/>
              <a:gd name="T19" fmla="*/ 351 h 879"/>
              <a:gd name="T20" fmla="*/ 502 w 1013"/>
              <a:gd name="T21" fmla="*/ 0 h 879"/>
              <a:gd name="T22" fmla="*/ 502 w 1013"/>
              <a:gd name="T23" fmla="*/ 0 h 879"/>
              <a:gd name="T24" fmla="*/ 502 w 1013"/>
              <a:gd name="T25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3" h="879">
                <a:moveTo>
                  <a:pt x="502" y="0"/>
                </a:moveTo>
                <a:cubicBezTo>
                  <a:pt x="226" y="0"/>
                  <a:pt x="0" y="159"/>
                  <a:pt x="0" y="351"/>
                </a:cubicBezTo>
                <a:cubicBezTo>
                  <a:pt x="0" y="469"/>
                  <a:pt x="67" y="569"/>
                  <a:pt x="193" y="636"/>
                </a:cubicBezTo>
                <a:cubicBezTo>
                  <a:pt x="176" y="711"/>
                  <a:pt x="142" y="811"/>
                  <a:pt x="92" y="862"/>
                </a:cubicBezTo>
                <a:cubicBezTo>
                  <a:pt x="92" y="870"/>
                  <a:pt x="92" y="870"/>
                  <a:pt x="92" y="878"/>
                </a:cubicBezTo>
                <a:lnTo>
                  <a:pt x="101" y="878"/>
                </a:lnTo>
                <a:lnTo>
                  <a:pt x="109" y="878"/>
                </a:lnTo>
                <a:cubicBezTo>
                  <a:pt x="118" y="878"/>
                  <a:pt x="335" y="862"/>
                  <a:pt x="485" y="711"/>
                </a:cubicBezTo>
                <a:cubicBezTo>
                  <a:pt x="485" y="711"/>
                  <a:pt x="494" y="711"/>
                  <a:pt x="502" y="711"/>
                </a:cubicBezTo>
                <a:cubicBezTo>
                  <a:pt x="786" y="711"/>
                  <a:pt x="1012" y="552"/>
                  <a:pt x="1012" y="351"/>
                </a:cubicBezTo>
                <a:cubicBezTo>
                  <a:pt x="1012" y="159"/>
                  <a:pt x="786" y="0"/>
                  <a:pt x="502" y="0"/>
                </a:cubicBezTo>
                <a:close/>
                <a:moveTo>
                  <a:pt x="502" y="0"/>
                </a:moveTo>
                <a:lnTo>
                  <a:pt x="50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79" tIns="121889" rIns="243779" bIns="121889" anchor="ctr"/>
          <a:lstStyle/>
          <a:p>
            <a:pPr>
              <a:defRPr/>
            </a:pPr>
            <a:endParaRPr lang="en-US" sz="2400" dirty="0"/>
          </a:p>
        </p:txBody>
      </p:sp>
      <p:cxnSp>
        <p:nvCxnSpPr>
          <p:cNvPr id="181" name="Straight Connector 16"/>
          <p:cNvCxnSpPr/>
          <p:nvPr/>
        </p:nvCxnSpPr>
        <p:spPr>
          <a:xfrm>
            <a:off x="1900989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03"/>
          <p:cNvCxnSpPr/>
          <p:nvPr/>
        </p:nvCxnSpPr>
        <p:spPr>
          <a:xfrm>
            <a:off x="4026670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06"/>
          <p:cNvCxnSpPr/>
          <p:nvPr/>
        </p:nvCxnSpPr>
        <p:spPr>
          <a:xfrm>
            <a:off x="10384495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07"/>
          <p:cNvCxnSpPr/>
          <p:nvPr/>
        </p:nvCxnSpPr>
        <p:spPr>
          <a:xfrm>
            <a:off x="6063345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08"/>
          <p:cNvCxnSpPr/>
          <p:nvPr/>
        </p:nvCxnSpPr>
        <p:spPr>
          <a:xfrm>
            <a:off x="8227340" y="4238163"/>
            <a:ext cx="0" cy="423817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5"/>
          <p:cNvSpPr/>
          <p:nvPr/>
        </p:nvSpPr>
        <p:spPr>
          <a:xfrm>
            <a:off x="1518078" y="5352040"/>
            <a:ext cx="731286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Think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87" name="Rectangle 104"/>
          <p:cNvSpPr/>
          <p:nvPr/>
        </p:nvSpPr>
        <p:spPr>
          <a:xfrm>
            <a:off x="3590035" y="5352040"/>
            <a:ext cx="904411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Mail Us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88" name="Rectangle 105"/>
          <p:cNvSpPr/>
          <p:nvPr/>
        </p:nvSpPr>
        <p:spPr>
          <a:xfrm>
            <a:off x="5449355" y="5352040"/>
            <a:ext cx="1197761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Cooperate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89" name="Rectangle 109"/>
          <p:cNvSpPr/>
          <p:nvPr/>
        </p:nvSpPr>
        <p:spPr>
          <a:xfrm>
            <a:off x="7828771" y="5352040"/>
            <a:ext cx="788995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Finish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  <p:sp>
        <p:nvSpPr>
          <p:cNvPr id="190" name="Rectangle 110"/>
          <p:cNvSpPr/>
          <p:nvPr/>
        </p:nvSpPr>
        <p:spPr>
          <a:xfrm>
            <a:off x="9896286" y="5352040"/>
            <a:ext cx="970134" cy="33855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cs typeface="Lato Regular"/>
              </a:rPr>
              <a:t>Support</a:t>
            </a:r>
            <a:endParaRPr lang="en-US" sz="1600" b="1" dirty="0">
              <a:solidFill>
                <a:schemeClr val="bg1"/>
              </a:solidFill>
              <a:cs typeface="Lato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4">
        <p14:vortex dir="r"/>
      </p:transition>
    </mc:Choice>
    <mc:Fallback xmlns="">
      <p:transition spd="slow" advTm="12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  <p:bldP spid="173" grpId="0"/>
      <p:bldP spid="174" grpId="0"/>
      <p:bldP spid="175" grpId="0"/>
      <p:bldP spid="176" grpId="0" animBg="1"/>
      <p:bldP spid="177" grpId="0" animBg="1"/>
      <p:bldP spid="178" grpId="0" animBg="1"/>
      <p:bldP spid="179" grpId="0" animBg="1"/>
      <p:bldP spid="180" grpId="0" animBg="1"/>
      <p:bldP spid="186" grpId="0"/>
      <p:bldP spid="187" grpId="0"/>
      <p:bldP spid="188" grpId="0"/>
      <p:bldP spid="189" grpId="0"/>
      <p:bldP spid="1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22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84985" y="1686912"/>
            <a:ext cx="6802714" cy="1119104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60173" y="1469326"/>
            <a:ext cx="4686301" cy="436722"/>
          </a:xfrm>
          <a:prstGeom prst="rect">
            <a:avLst/>
          </a:prstGeom>
          <a:solidFill>
            <a:srgbClr val="009D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点击添加标题</a:t>
            </a:r>
          </a:p>
        </p:txBody>
      </p:sp>
      <p:sp>
        <p:nvSpPr>
          <p:cNvPr id="22" name="六边形 21"/>
          <p:cNvSpPr/>
          <p:nvPr/>
        </p:nvSpPr>
        <p:spPr>
          <a:xfrm>
            <a:off x="994481" y="3119400"/>
            <a:ext cx="1587056" cy="1368469"/>
          </a:xfrm>
          <a:prstGeom prst="hexagon">
            <a:avLst/>
          </a:prstGeom>
          <a:solidFill>
            <a:srgbClr val="009D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添加内容</a:t>
            </a:r>
          </a:p>
        </p:txBody>
      </p:sp>
      <p:cxnSp>
        <p:nvCxnSpPr>
          <p:cNvPr id="23" name="直接箭头连接符 22"/>
          <p:cNvCxnSpPr>
            <a:stCxn id="22" idx="5"/>
            <a:endCxn id="20" idx="1"/>
          </p:cNvCxnSpPr>
          <p:nvPr/>
        </p:nvCxnSpPr>
        <p:spPr>
          <a:xfrm flipV="1">
            <a:off x="2239420" y="2246464"/>
            <a:ext cx="1345565" cy="87293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4" name="直接箭头连接符 23"/>
          <p:cNvCxnSpPr>
            <a:stCxn id="22" idx="0"/>
            <a:endCxn id="27" idx="1"/>
          </p:cNvCxnSpPr>
          <p:nvPr/>
        </p:nvCxnSpPr>
        <p:spPr>
          <a:xfrm>
            <a:off x="2581537" y="3803635"/>
            <a:ext cx="1003448" cy="762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5" name="直接箭头连接符 24"/>
          <p:cNvCxnSpPr>
            <a:stCxn id="22" idx="1"/>
            <a:endCxn id="30" idx="1"/>
          </p:cNvCxnSpPr>
          <p:nvPr/>
        </p:nvCxnSpPr>
        <p:spPr>
          <a:xfrm>
            <a:off x="2239420" y="4487869"/>
            <a:ext cx="1345565" cy="91610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978987" y="2049332"/>
            <a:ext cx="6048673" cy="650240"/>
          </a:xfrm>
          <a:prstGeom prst="rect">
            <a:avLst/>
          </a:prstGeom>
          <a:noFill/>
        </p:spPr>
        <p:txBody>
          <a:bodyPr wrap="square" lIns="91443" tIns="45720" rIns="91443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您的内容打在这里，或者通过您的内容打在这里，或者您的内容打在这里，或者您的内容打在这里。 </a:t>
            </a:r>
          </a:p>
        </p:txBody>
      </p:sp>
      <p:sp>
        <p:nvSpPr>
          <p:cNvPr id="27" name="矩形 26"/>
          <p:cNvSpPr/>
          <p:nvPr/>
        </p:nvSpPr>
        <p:spPr>
          <a:xfrm>
            <a:off x="3584985" y="3251704"/>
            <a:ext cx="6802714" cy="1119104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60173" y="3044363"/>
            <a:ext cx="4686301" cy="43672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点击添加标题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78987" y="3638129"/>
            <a:ext cx="6048673" cy="625171"/>
          </a:xfrm>
          <a:prstGeom prst="rect">
            <a:avLst/>
          </a:prstGeom>
          <a:noFill/>
        </p:spPr>
        <p:txBody>
          <a:bodyPr wrap="square" lIns="91443" tIns="45720" rIns="91443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您的内容打在这里，或者通过您的内容打在这里，或者您的内容打在这里，或者您的内容打在这里。</a:t>
            </a:r>
          </a:p>
        </p:txBody>
      </p:sp>
      <p:sp>
        <p:nvSpPr>
          <p:cNvPr id="30" name="矩形 29"/>
          <p:cNvSpPr/>
          <p:nvPr/>
        </p:nvSpPr>
        <p:spPr>
          <a:xfrm>
            <a:off x="3584985" y="4844422"/>
            <a:ext cx="6802714" cy="1119104"/>
          </a:xfrm>
          <a:prstGeom prst="rect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660173" y="4637082"/>
            <a:ext cx="4686301" cy="436722"/>
          </a:xfrm>
          <a:prstGeom prst="rect">
            <a:avLst/>
          </a:prstGeom>
          <a:solidFill>
            <a:srgbClr val="009D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3" tIns="45720" rIns="91443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点击添加标题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78987" y="5230847"/>
            <a:ext cx="6048673" cy="650240"/>
          </a:xfrm>
          <a:prstGeom prst="rect">
            <a:avLst/>
          </a:prstGeom>
          <a:noFill/>
        </p:spPr>
        <p:txBody>
          <a:bodyPr wrap="square" lIns="91443" tIns="45720" rIns="91443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您的内容打在这里，或者通过您的内容打在这里，或者您的内容打在这里，或者您的内容打在</a:t>
            </a:r>
            <a:r>
              <a:rPr lang="zh-CN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这里。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1">
        <p14:vortex dir="r"/>
      </p:transition>
    </mc:Choice>
    <mc:Fallback xmlns="">
      <p:transition spd="slow" advTm="864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420"/>
                                </p:stCondLst>
                                <p:childTnLst>
                                  <p:par>
                                    <p:cTn id="3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920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42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809"/>
                                </p:stCondLst>
                                <p:childTnLst>
                                  <p:par>
                                    <p:cTn id="5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309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809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6" grpId="0"/>
          <p:bldP spid="26" grpId="1"/>
          <p:bldP spid="27" grpId="0" animBg="1"/>
          <p:bldP spid="28" grpId="0" animBg="1"/>
          <p:bldP spid="29" grpId="0"/>
          <p:bldP spid="29" grpId="1"/>
          <p:bldP spid="30" grpId="0" animBg="1"/>
          <p:bldP spid="31" grpId="0" animBg="1"/>
          <p:bldP spid="32" grpId="0"/>
          <p:bldP spid="3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420"/>
                                </p:stCondLst>
                                <p:childTnLst>
                                  <p:par>
                                    <p:cTn id="3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920"/>
                                </p:stCondLst>
                                <p:childTnLst>
                                  <p:par>
                                    <p:cTn id="4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42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5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5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5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809"/>
                                </p:stCondLst>
                                <p:childTnLst>
                                  <p:par>
                                    <p:cTn id="5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309"/>
                                </p:stCondLst>
                                <p:childTnLst>
                                  <p:par>
                                    <p:cTn id="5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809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6" grpId="0"/>
          <p:bldP spid="26" grpId="1"/>
          <p:bldP spid="27" grpId="0" animBg="1"/>
          <p:bldP spid="28" grpId="0" animBg="1"/>
          <p:bldP spid="29" grpId="0"/>
          <p:bldP spid="29" grpId="1"/>
          <p:bldP spid="30" grpId="0" animBg="1"/>
          <p:bldP spid="31" grpId="0" animBg="1"/>
          <p:bldP spid="32" grpId="0"/>
          <p:bldP spid="32" grpId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23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27" name="Group 10"/>
          <p:cNvGrpSpPr/>
          <p:nvPr/>
        </p:nvGrpSpPr>
        <p:grpSpPr>
          <a:xfrm>
            <a:off x="7068987" y="2944298"/>
            <a:ext cx="831165" cy="831466"/>
            <a:chOff x="6253939" y="2516220"/>
            <a:chExt cx="831273" cy="831273"/>
          </a:xfrm>
        </p:grpSpPr>
        <p:sp>
          <p:nvSpPr>
            <p:cNvPr id="28" name="Oval 11"/>
            <p:cNvSpPr/>
            <p:nvPr/>
          </p:nvSpPr>
          <p:spPr>
            <a:xfrm>
              <a:off x="6253939" y="2516220"/>
              <a:ext cx="831273" cy="831273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AutoShape 117"/>
            <p:cNvSpPr/>
            <p:nvPr/>
          </p:nvSpPr>
          <p:spPr bwMode="auto">
            <a:xfrm>
              <a:off x="6437403" y="2772142"/>
              <a:ext cx="464344" cy="348456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30" name="Group 13"/>
          <p:cNvGrpSpPr/>
          <p:nvPr/>
        </p:nvGrpSpPr>
        <p:grpSpPr>
          <a:xfrm>
            <a:off x="7068987" y="4118993"/>
            <a:ext cx="831165" cy="831466"/>
            <a:chOff x="5716910" y="3464598"/>
            <a:chExt cx="831273" cy="831273"/>
          </a:xfrm>
        </p:grpSpPr>
        <p:sp>
          <p:nvSpPr>
            <p:cNvPr id="31" name="Oval 14"/>
            <p:cNvSpPr/>
            <p:nvPr/>
          </p:nvSpPr>
          <p:spPr>
            <a:xfrm>
              <a:off x="5716910" y="3464598"/>
              <a:ext cx="831273" cy="831273"/>
            </a:xfrm>
            <a:prstGeom prst="ellipse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2" name="Group 15"/>
            <p:cNvGrpSpPr/>
            <p:nvPr/>
          </p:nvGrpSpPr>
          <p:grpSpPr>
            <a:xfrm>
              <a:off x="5900374" y="3655628"/>
              <a:ext cx="464344" cy="464344"/>
              <a:chOff x="4439444" y="2582069"/>
              <a:chExt cx="464344" cy="464344"/>
            </a:xfrm>
            <a:solidFill>
              <a:sysClr val="window" lastClr="FFFFFF"/>
            </a:solidFill>
          </p:grpSpPr>
          <p:sp>
            <p:nvSpPr>
              <p:cNvPr id="33" name="AutoShape 123"/>
              <p:cNvSpPr/>
              <p:nvPr/>
            </p:nvSpPr>
            <p:spPr bwMode="auto">
              <a:xfrm>
                <a:off x="4439444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34" name="AutoShape 124"/>
              <p:cNvSpPr/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35" name="AutoShape 125"/>
              <p:cNvSpPr/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7965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</p:grpSp>
      <p:grpSp>
        <p:nvGrpSpPr>
          <p:cNvPr id="36" name="Group 19"/>
          <p:cNvGrpSpPr/>
          <p:nvPr/>
        </p:nvGrpSpPr>
        <p:grpSpPr>
          <a:xfrm>
            <a:off x="7068987" y="1771509"/>
            <a:ext cx="831165" cy="831466"/>
            <a:chOff x="6678551" y="1578185"/>
            <a:chExt cx="831273" cy="831273"/>
          </a:xfrm>
        </p:grpSpPr>
        <p:sp>
          <p:nvSpPr>
            <p:cNvPr id="37" name="Oval 20"/>
            <p:cNvSpPr/>
            <p:nvPr/>
          </p:nvSpPr>
          <p:spPr>
            <a:xfrm>
              <a:off x="6678551" y="1578185"/>
              <a:ext cx="831273" cy="831273"/>
            </a:xfrm>
            <a:prstGeom prst="ellipse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AutoShape 139"/>
            <p:cNvSpPr/>
            <p:nvPr/>
          </p:nvSpPr>
          <p:spPr bwMode="auto">
            <a:xfrm>
              <a:off x="6862015" y="1768792"/>
              <a:ext cx="464344" cy="450057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8018020" y="1701203"/>
            <a:ext cx="1887450" cy="75935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</a:p>
          <a:p>
            <a:endParaRPr lang="en-GB" sz="2000" b="1" dirty="0">
              <a:solidFill>
                <a:prstClr val="black">
                  <a:lumMod val="65000"/>
                  <a:lumOff val="35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Rectangle 24"/>
          <p:cNvSpPr/>
          <p:nvPr/>
        </p:nvSpPr>
        <p:spPr>
          <a:xfrm>
            <a:off x="8018019" y="2102767"/>
            <a:ext cx="3874810" cy="64504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1" name="Rectangle 31"/>
          <p:cNvSpPr/>
          <p:nvPr/>
        </p:nvSpPr>
        <p:spPr>
          <a:xfrm>
            <a:off x="1726168" y="5299201"/>
            <a:ext cx="8970865" cy="70128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</a:t>
            </a:r>
            <a:r>
              <a:rPr lang="zh-CN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。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</a:t>
            </a:r>
            <a:r>
              <a:rPr lang="zh-CN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8020" y="2830756"/>
            <a:ext cx="1887450" cy="75935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</a:p>
          <a:p>
            <a:endParaRPr lang="en-GB" sz="2000" b="1" dirty="0">
              <a:solidFill>
                <a:prstClr val="black">
                  <a:lumMod val="65000"/>
                  <a:lumOff val="35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Rectangle 24"/>
          <p:cNvSpPr/>
          <p:nvPr/>
        </p:nvSpPr>
        <p:spPr>
          <a:xfrm>
            <a:off x="8018019" y="3232321"/>
            <a:ext cx="3874810" cy="64504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18020" y="4009569"/>
            <a:ext cx="1887450" cy="75935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</a:p>
          <a:p>
            <a:endParaRPr lang="en-GB" sz="2000" b="1" dirty="0">
              <a:solidFill>
                <a:prstClr val="black">
                  <a:lumMod val="65000"/>
                  <a:lumOff val="35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Rectangle 24"/>
          <p:cNvSpPr/>
          <p:nvPr/>
        </p:nvSpPr>
        <p:spPr>
          <a:xfrm>
            <a:off x="8018019" y="4411134"/>
            <a:ext cx="3874810" cy="64504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718423" y="1852860"/>
            <a:ext cx="4442416" cy="274778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9">
        <p14:vortex dir="r"/>
      </p:transition>
    </mc:Choice>
    <mc:Fallback xmlns="">
      <p:transition spd="slow" advTm="3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24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470505" y="3122975"/>
            <a:ext cx="1247814" cy="131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265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  <a:endParaRPr lang="zh-CN" altLang="en-US" sz="426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1676129" y="1850786"/>
            <a:ext cx="2743147" cy="12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r>
              <a:rPr lang="zh-CN" alt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18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lang="zh-CN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。 </a:t>
            </a:r>
          </a:p>
        </p:txBody>
      </p:sp>
      <p:sp>
        <p:nvSpPr>
          <p:cNvPr id="23" name="TextBox 19"/>
          <p:cNvSpPr txBox="1"/>
          <p:nvPr/>
        </p:nvSpPr>
        <p:spPr>
          <a:xfrm>
            <a:off x="7805311" y="1850786"/>
            <a:ext cx="2743147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1676129" y="4435813"/>
            <a:ext cx="2743147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7805311" y="4435813"/>
            <a:ext cx="2743147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</a:t>
            </a:r>
            <a:endParaRPr lang="en-US" altLang="zh-CN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433263" y="2111895"/>
            <a:ext cx="3322301" cy="3334999"/>
            <a:chOff x="3325813" y="1973262"/>
            <a:chExt cx="2492375" cy="2501901"/>
          </a:xfrm>
        </p:grpSpPr>
        <p:sp>
          <p:nvSpPr>
            <p:cNvPr id="27" name="Freeform 5"/>
            <p:cNvSpPr/>
            <p:nvPr/>
          </p:nvSpPr>
          <p:spPr bwMode="auto">
            <a:xfrm>
              <a:off x="3325813" y="3276600"/>
              <a:ext cx="1193800" cy="1198563"/>
            </a:xfrm>
            <a:custGeom>
              <a:avLst/>
              <a:gdLst>
                <a:gd name="T0" fmla="*/ 1809 w 4497"/>
                <a:gd name="T1" fmla="*/ 3511 h 4497"/>
                <a:gd name="T2" fmla="*/ 986 w 4497"/>
                <a:gd name="T3" fmla="*/ 3511 h 4497"/>
                <a:gd name="T4" fmla="*/ 986 w 4497"/>
                <a:gd name="T5" fmla="*/ 2687 h 4497"/>
                <a:gd name="T6" fmla="*/ 0 w 4497"/>
                <a:gd name="T7" fmla="*/ 0 h 4497"/>
                <a:gd name="T8" fmla="*/ 1873 w 4497"/>
                <a:gd name="T9" fmla="*/ 0 h 4497"/>
                <a:gd name="T10" fmla="*/ 2721 w 4497"/>
                <a:gd name="T11" fmla="*/ 1776 h 4497"/>
                <a:gd name="T12" fmla="*/ 4497 w 4497"/>
                <a:gd name="T13" fmla="*/ 2624 h 4497"/>
                <a:gd name="T14" fmla="*/ 4497 w 4497"/>
                <a:gd name="T15" fmla="*/ 4497 h 4497"/>
                <a:gd name="T16" fmla="*/ 1809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1809" y="3511"/>
                  </a:moveTo>
                  <a:lnTo>
                    <a:pt x="986" y="3511"/>
                  </a:lnTo>
                  <a:lnTo>
                    <a:pt x="986" y="2687"/>
                  </a:lnTo>
                  <a:cubicBezTo>
                    <a:pt x="369" y="1896"/>
                    <a:pt x="40" y="953"/>
                    <a:pt x="0" y="0"/>
                  </a:cubicBezTo>
                  <a:lnTo>
                    <a:pt x="1873" y="0"/>
                  </a:lnTo>
                  <a:cubicBezTo>
                    <a:pt x="1938" y="644"/>
                    <a:pt x="2222" y="1276"/>
                    <a:pt x="2721" y="1776"/>
                  </a:cubicBezTo>
                  <a:cubicBezTo>
                    <a:pt x="3221" y="2275"/>
                    <a:pt x="3853" y="2558"/>
                    <a:pt x="4497" y="2624"/>
                  </a:cubicBezTo>
                  <a:lnTo>
                    <a:pt x="4497" y="4497"/>
                  </a:lnTo>
                  <a:cubicBezTo>
                    <a:pt x="3544" y="4457"/>
                    <a:pt x="2601" y="4128"/>
                    <a:pt x="1809" y="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8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3325813" y="1973262"/>
              <a:ext cx="1193800" cy="1196975"/>
            </a:xfrm>
            <a:custGeom>
              <a:avLst/>
              <a:gdLst>
                <a:gd name="T0" fmla="*/ 986 w 4497"/>
                <a:gd name="T1" fmla="*/ 1809 h 4497"/>
                <a:gd name="T2" fmla="*/ 986 w 4497"/>
                <a:gd name="T3" fmla="*/ 986 h 4497"/>
                <a:gd name="T4" fmla="*/ 1809 w 4497"/>
                <a:gd name="T5" fmla="*/ 986 h 4497"/>
                <a:gd name="T6" fmla="*/ 4497 w 4497"/>
                <a:gd name="T7" fmla="*/ 0 h 4497"/>
                <a:gd name="T8" fmla="*/ 4497 w 4497"/>
                <a:gd name="T9" fmla="*/ 1861 h 4497"/>
                <a:gd name="T10" fmla="*/ 2659 w 4497"/>
                <a:gd name="T11" fmla="*/ 2659 h 4497"/>
                <a:gd name="T12" fmla="*/ 1861 w 4497"/>
                <a:gd name="T13" fmla="*/ 4497 h 4497"/>
                <a:gd name="T14" fmla="*/ 0 w 4497"/>
                <a:gd name="T15" fmla="*/ 4497 h 4497"/>
                <a:gd name="T16" fmla="*/ 986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986" y="1809"/>
                  </a:moveTo>
                  <a:lnTo>
                    <a:pt x="986" y="986"/>
                  </a:lnTo>
                  <a:lnTo>
                    <a:pt x="1809" y="986"/>
                  </a:lnTo>
                  <a:cubicBezTo>
                    <a:pt x="2601" y="369"/>
                    <a:pt x="3544" y="40"/>
                    <a:pt x="4497" y="0"/>
                  </a:cubicBezTo>
                  <a:lnTo>
                    <a:pt x="4497" y="1861"/>
                  </a:lnTo>
                  <a:cubicBezTo>
                    <a:pt x="3824" y="1887"/>
                    <a:pt x="3165" y="2152"/>
                    <a:pt x="2659" y="2659"/>
                  </a:cubicBezTo>
                  <a:cubicBezTo>
                    <a:pt x="2152" y="3165"/>
                    <a:pt x="1887" y="3824"/>
                    <a:pt x="1861" y="4497"/>
                  </a:cubicBezTo>
                  <a:lnTo>
                    <a:pt x="0" y="4497"/>
                  </a:lnTo>
                  <a:cubicBezTo>
                    <a:pt x="40" y="3544"/>
                    <a:pt x="369" y="2601"/>
                    <a:pt x="986" y="1809"/>
                  </a:cubicBezTo>
                  <a:close/>
                </a:path>
              </a:pathLst>
            </a:custGeom>
            <a:solidFill>
              <a:srgbClr val="009D85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8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4624388" y="3276600"/>
              <a:ext cx="1193800" cy="1198563"/>
            </a:xfrm>
            <a:custGeom>
              <a:avLst/>
              <a:gdLst>
                <a:gd name="T0" fmla="*/ 3511 w 4497"/>
                <a:gd name="T1" fmla="*/ 3511 h 4497"/>
                <a:gd name="T2" fmla="*/ 2687 w 4497"/>
                <a:gd name="T3" fmla="*/ 3511 h 4497"/>
                <a:gd name="T4" fmla="*/ 0 w 4497"/>
                <a:gd name="T5" fmla="*/ 4497 h 4497"/>
                <a:gd name="T6" fmla="*/ 0 w 4497"/>
                <a:gd name="T7" fmla="*/ 2636 h 4497"/>
                <a:gd name="T8" fmla="*/ 1838 w 4497"/>
                <a:gd name="T9" fmla="*/ 1838 h 4497"/>
                <a:gd name="T10" fmla="*/ 2636 w 4497"/>
                <a:gd name="T11" fmla="*/ 0 h 4497"/>
                <a:gd name="T12" fmla="*/ 4497 w 4497"/>
                <a:gd name="T13" fmla="*/ 0 h 4497"/>
                <a:gd name="T14" fmla="*/ 3511 w 4497"/>
                <a:gd name="T15" fmla="*/ 2687 h 4497"/>
                <a:gd name="T16" fmla="*/ 3511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3511"/>
                  </a:moveTo>
                  <a:lnTo>
                    <a:pt x="2687" y="3511"/>
                  </a:lnTo>
                  <a:cubicBezTo>
                    <a:pt x="1896" y="4128"/>
                    <a:pt x="953" y="4457"/>
                    <a:pt x="0" y="4497"/>
                  </a:cubicBezTo>
                  <a:lnTo>
                    <a:pt x="0" y="2636"/>
                  </a:lnTo>
                  <a:cubicBezTo>
                    <a:pt x="673" y="2610"/>
                    <a:pt x="1332" y="2345"/>
                    <a:pt x="1838" y="1838"/>
                  </a:cubicBezTo>
                  <a:cubicBezTo>
                    <a:pt x="2345" y="1332"/>
                    <a:pt x="2610" y="673"/>
                    <a:pt x="2636" y="0"/>
                  </a:cubicBezTo>
                  <a:lnTo>
                    <a:pt x="4497" y="0"/>
                  </a:lnTo>
                  <a:cubicBezTo>
                    <a:pt x="4457" y="953"/>
                    <a:pt x="4128" y="1896"/>
                    <a:pt x="3511" y="2687"/>
                  </a:cubicBezTo>
                  <a:lnTo>
                    <a:pt x="3511" y="3511"/>
                  </a:lnTo>
                  <a:close/>
                </a:path>
              </a:pathLst>
            </a:custGeom>
            <a:solidFill>
              <a:srgbClr val="009D85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8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4624388" y="1973262"/>
              <a:ext cx="1193800" cy="1196975"/>
            </a:xfrm>
            <a:custGeom>
              <a:avLst/>
              <a:gdLst>
                <a:gd name="T0" fmla="*/ 3511 w 4497"/>
                <a:gd name="T1" fmla="*/ 1809 h 4497"/>
                <a:gd name="T2" fmla="*/ 4497 w 4497"/>
                <a:gd name="T3" fmla="*/ 4497 h 4497"/>
                <a:gd name="T4" fmla="*/ 2624 w 4497"/>
                <a:gd name="T5" fmla="*/ 4497 h 4497"/>
                <a:gd name="T6" fmla="*/ 1776 w 4497"/>
                <a:gd name="T7" fmla="*/ 2721 h 4497"/>
                <a:gd name="T8" fmla="*/ 0 w 4497"/>
                <a:gd name="T9" fmla="*/ 1873 h 4497"/>
                <a:gd name="T10" fmla="*/ 0 w 4497"/>
                <a:gd name="T11" fmla="*/ 0 h 4497"/>
                <a:gd name="T12" fmla="*/ 2687 w 4497"/>
                <a:gd name="T13" fmla="*/ 986 h 4497"/>
                <a:gd name="T14" fmla="*/ 3511 w 4497"/>
                <a:gd name="T15" fmla="*/ 986 h 4497"/>
                <a:gd name="T16" fmla="*/ 3511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1809"/>
                  </a:moveTo>
                  <a:cubicBezTo>
                    <a:pt x="4128" y="2601"/>
                    <a:pt x="4457" y="3544"/>
                    <a:pt x="4497" y="4497"/>
                  </a:cubicBezTo>
                  <a:lnTo>
                    <a:pt x="2624" y="4497"/>
                  </a:lnTo>
                  <a:cubicBezTo>
                    <a:pt x="2558" y="3853"/>
                    <a:pt x="2275" y="3221"/>
                    <a:pt x="1776" y="2721"/>
                  </a:cubicBezTo>
                  <a:cubicBezTo>
                    <a:pt x="1276" y="2222"/>
                    <a:pt x="644" y="1938"/>
                    <a:pt x="0" y="1873"/>
                  </a:cubicBezTo>
                  <a:lnTo>
                    <a:pt x="0" y="0"/>
                  </a:lnTo>
                  <a:cubicBezTo>
                    <a:pt x="953" y="40"/>
                    <a:pt x="1896" y="369"/>
                    <a:pt x="2687" y="986"/>
                  </a:cubicBezTo>
                  <a:lnTo>
                    <a:pt x="3511" y="986"/>
                  </a:lnTo>
                  <a:lnTo>
                    <a:pt x="3511" y="18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8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TextBox 50"/>
            <p:cNvSpPr txBox="1"/>
            <p:nvPr/>
          </p:nvSpPr>
          <p:spPr>
            <a:xfrm>
              <a:off x="3786883" y="2348629"/>
              <a:ext cx="144016" cy="338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93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93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36"/>
            <p:cNvSpPr txBox="1"/>
            <p:nvPr/>
          </p:nvSpPr>
          <p:spPr>
            <a:xfrm>
              <a:off x="5251579" y="2348629"/>
              <a:ext cx="144016" cy="338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93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93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34"/>
            <p:cNvSpPr txBox="1"/>
            <p:nvPr/>
          </p:nvSpPr>
          <p:spPr>
            <a:xfrm>
              <a:off x="3786883" y="3767794"/>
              <a:ext cx="144016" cy="338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93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93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32"/>
            <p:cNvSpPr txBox="1"/>
            <p:nvPr/>
          </p:nvSpPr>
          <p:spPr>
            <a:xfrm>
              <a:off x="5251579" y="3767794"/>
              <a:ext cx="144016" cy="338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93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93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">
        <p14:vortex dir="r"/>
      </p:transition>
    </mc:Choice>
    <mc:Fallback xmlns="">
      <p:transition spd="slow" advTm="2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数据 2"/>
          <p:cNvSpPr/>
          <p:nvPr/>
        </p:nvSpPr>
        <p:spPr>
          <a:xfrm rot="10800000">
            <a:off x="3942608" y="1709771"/>
            <a:ext cx="8324828" cy="155729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030"/>
              <a:gd name="connsiteY0-22" fmla="*/ 10155 h 10155"/>
              <a:gd name="connsiteX1-23" fmla="*/ 30 w 8030"/>
              <a:gd name="connsiteY1-24" fmla="*/ 0 h 10155"/>
              <a:gd name="connsiteX2-25" fmla="*/ 8030 w 8030"/>
              <a:gd name="connsiteY2-26" fmla="*/ 0 h 10155"/>
              <a:gd name="connsiteX3-27" fmla="*/ 6597 w 8030"/>
              <a:gd name="connsiteY3-28" fmla="*/ 10000 h 10155"/>
              <a:gd name="connsiteX4-29" fmla="*/ 0 w 8030"/>
              <a:gd name="connsiteY4-30" fmla="*/ 10155 h 101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030" h="10155">
                <a:moveTo>
                  <a:pt x="0" y="10155"/>
                </a:moveTo>
                <a:lnTo>
                  <a:pt x="30" y="0"/>
                </a:lnTo>
                <a:lnTo>
                  <a:pt x="8030" y="0"/>
                </a:lnTo>
                <a:lnTo>
                  <a:pt x="6597" y="10000"/>
                </a:lnTo>
                <a:lnTo>
                  <a:pt x="0" y="10155"/>
                </a:lnTo>
                <a:close/>
              </a:path>
            </a:pathLst>
          </a:custGeom>
          <a:solidFill>
            <a:srgbClr val="009D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数据 2"/>
          <p:cNvSpPr/>
          <p:nvPr/>
        </p:nvSpPr>
        <p:spPr>
          <a:xfrm rot="10800000">
            <a:off x="-73107" y="3828122"/>
            <a:ext cx="6251864" cy="154533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8567"/>
              <a:gd name="connsiteY0-22" fmla="*/ 10077 h 10077"/>
              <a:gd name="connsiteX1-23" fmla="*/ 2000 w 8567"/>
              <a:gd name="connsiteY1-24" fmla="*/ 77 h 10077"/>
              <a:gd name="connsiteX2-25" fmla="*/ 7158 w 8567"/>
              <a:gd name="connsiteY2-26" fmla="*/ 0 h 10077"/>
              <a:gd name="connsiteX3-27" fmla="*/ 8567 w 8567"/>
              <a:gd name="connsiteY3-28" fmla="*/ 10077 h 10077"/>
              <a:gd name="connsiteX4-29" fmla="*/ 0 w 8567"/>
              <a:gd name="connsiteY4-30" fmla="*/ 10077 h 10077"/>
              <a:gd name="connsiteX0-31" fmla="*/ 0 w 8355"/>
              <a:gd name="connsiteY0-32" fmla="*/ 10000 h 10000"/>
              <a:gd name="connsiteX1-33" fmla="*/ 2335 w 8355"/>
              <a:gd name="connsiteY1-34" fmla="*/ 76 h 10000"/>
              <a:gd name="connsiteX2-35" fmla="*/ 8355 w 8355"/>
              <a:gd name="connsiteY2-36" fmla="*/ 0 h 10000"/>
              <a:gd name="connsiteX3-37" fmla="*/ 8286 w 8355"/>
              <a:gd name="connsiteY3-38" fmla="*/ 9846 h 10000"/>
              <a:gd name="connsiteX4-39" fmla="*/ 0 w 8355"/>
              <a:gd name="connsiteY4-40" fmla="*/ 10000 h 10000"/>
              <a:gd name="connsiteX0-41" fmla="*/ 0 w 10000"/>
              <a:gd name="connsiteY0-42" fmla="*/ 10000 h 10000"/>
              <a:gd name="connsiteX1-43" fmla="*/ 2795 w 10000"/>
              <a:gd name="connsiteY1-44" fmla="*/ 76 h 10000"/>
              <a:gd name="connsiteX2-45" fmla="*/ 10000 w 10000"/>
              <a:gd name="connsiteY2-46" fmla="*/ 0 h 10000"/>
              <a:gd name="connsiteX3-47" fmla="*/ 9993 w 10000"/>
              <a:gd name="connsiteY3-48" fmla="*/ 9846 h 10000"/>
              <a:gd name="connsiteX4-49" fmla="*/ 0 w 10000"/>
              <a:gd name="connsiteY4-5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795" y="76"/>
                </a:lnTo>
                <a:lnTo>
                  <a:pt x="10000" y="0"/>
                </a:lnTo>
                <a:cubicBezTo>
                  <a:pt x="9998" y="3282"/>
                  <a:pt x="9995" y="6564"/>
                  <a:pt x="9993" y="9846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数据 2"/>
          <p:cNvSpPr/>
          <p:nvPr/>
        </p:nvSpPr>
        <p:spPr>
          <a:xfrm rot="10800000">
            <a:off x="-107154" y="2353968"/>
            <a:ext cx="10747444" cy="214651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10000"/>
              <a:gd name="connsiteY0-2" fmla="*/ 10000 h 10000"/>
              <a:gd name="connsiteX1-3" fmla="*/ 2000 w 10000"/>
              <a:gd name="connsiteY1-4" fmla="*/ 0 h 10000"/>
              <a:gd name="connsiteX2-5" fmla="*/ 10000 w 10000"/>
              <a:gd name="connsiteY2-6" fmla="*/ 0 h 10000"/>
              <a:gd name="connsiteX3-7" fmla="*/ 8480 w 10000"/>
              <a:gd name="connsiteY3-8" fmla="*/ 10000 h 10000"/>
              <a:gd name="connsiteX4-9" fmla="*/ 0 w 10000"/>
              <a:gd name="connsiteY4-10" fmla="*/ 10000 h 10000"/>
              <a:gd name="connsiteX0-11" fmla="*/ 0 w 10000"/>
              <a:gd name="connsiteY0-12" fmla="*/ 10000 h 10000"/>
              <a:gd name="connsiteX1-13" fmla="*/ 2000 w 10000"/>
              <a:gd name="connsiteY1-14" fmla="*/ 0 h 10000"/>
              <a:gd name="connsiteX2-15" fmla="*/ 10000 w 10000"/>
              <a:gd name="connsiteY2-16" fmla="*/ 0 h 10000"/>
              <a:gd name="connsiteX3-17" fmla="*/ 8567 w 10000"/>
              <a:gd name="connsiteY3-18" fmla="*/ 10000 h 10000"/>
              <a:gd name="connsiteX4-19" fmla="*/ 0 w 10000"/>
              <a:gd name="connsiteY4-20" fmla="*/ 10000 h 10000"/>
              <a:gd name="connsiteX0-21" fmla="*/ 0 w 9178"/>
              <a:gd name="connsiteY0-22" fmla="*/ 10000 h 10000"/>
              <a:gd name="connsiteX1-23" fmla="*/ 1178 w 9178"/>
              <a:gd name="connsiteY1-24" fmla="*/ 0 h 10000"/>
              <a:gd name="connsiteX2-25" fmla="*/ 9178 w 9178"/>
              <a:gd name="connsiteY2-26" fmla="*/ 0 h 10000"/>
              <a:gd name="connsiteX3-27" fmla="*/ 7745 w 9178"/>
              <a:gd name="connsiteY3-28" fmla="*/ 10000 h 10000"/>
              <a:gd name="connsiteX4-29" fmla="*/ 0 w 9178"/>
              <a:gd name="connsiteY4-30" fmla="*/ 10000 h 10000"/>
              <a:gd name="connsiteX0-31" fmla="*/ 0 w 8474"/>
              <a:gd name="connsiteY0-32" fmla="*/ 10000 h 10000"/>
              <a:gd name="connsiteX1-33" fmla="*/ 1284 w 8474"/>
              <a:gd name="connsiteY1-34" fmla="*/ 0 h 10000"/>
              <a:gd name="connsiteX2-35" fmla="*/ 8474 w 8474"/>
              <a:gd name="connsiteY2-36" fmla="*/ 0 h 10000"/>
              <a:gd name="connsiteX3-37" fmla="*/ 8439 w 8474"/>
              <a:gd name="connsiteY3-38" fmla="*/ 10000 h 10000"/>
              <a:gd name="connsiteX4-39" fmla="*/ 0 w 8474"/>
              <a:gd name="connsiteY4-40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474" h="10000">
                <a:moveTo>
                  <a:pt x="0" y="10000"/>
                </a:moveTo>
                <a:lnTo>
                  <a:pt x="1284" y="0"/>
                </a:lnTo>
                <a:lnTo>
                  <a:pt x="8474" y="0"/>
                </a:lnTo>
                <a:cubicBezTo>
                  <a:pt x="8462" y="3333"/>
                  <a:pt x="8451" y="6667"/>
                  <a:pt x="8439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20020" y="3717975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PART</a:t>
            </a:r>
            <a:endParaRPr lang="zh-CN" altLang="en-US" sz="28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799" y="2882970"/>
            <a:ext cx="8178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800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9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2390" y="2686652"/>
            <a:ext cx="3775374" cy="630932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3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输入章节大标题</a:t>
            </a:r>
            <a:endParaRPr lang="zh-CN" altLang="en-US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4490" y="3405114"/>
            <a:ext cx="6343889" cy="735965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 </a:t>
            </a:r>
          </a:p>
        </p:txBody>
      </p:sp>
      <p:sp>
        <p:nvSpPr>
          <p:cNvPr id="9" name="Freeform 7"/>
          <p:cNvSpPr/>
          <p:nvPr/>
        </p:nvSpPr>
        <p:spPr bwMode="auto">
          <a:xfrm>
            <a:off x="11364200" y="2353968"/>
            <a:ext cx="646572" cy="647279"/>
          </a:xfrm>
          <a:custGeom>
            <a:avLst/>
            <a:gdLst>
              <a:gd name="T0" fmla="*/ 2199 w 2504"/>
              <a:gd name="T1" fmla="*/ 0 h 2504"/>
              <a:gd name="T2" fmla="*/ 2504 w 2504"/>
              <a:gd name="T3" fmla="*/ 0 h 2504"/>
              <a:gd name="T4" fmla="*/ 2504 w 2504"/>
              <a:gd name="T5" fmla="*/ 2504 h 2504"/>
              <a:gd name="T6" fmla="*/ 0 w 2504"/>
              <a:gd name="T7" fmla="*/ 2504 h 2504"/>
              <a:gd name="T8" fmla="*/ 0 w 2504"/>
              <a:gd name="T9" fmla="*/ 2199 h 2504"/>
              <a:gd name="T10" fmla="*/ 1970 w 2504"/>
              <a:gd name="T11" fmla="*/ 2199 h 2504"/>
              <a:gd name="T12" fmla="*/ 87 w 2504"/>
              <a:gd name="T13" fmla="*/ 315 h 2504"/>
              <a:gd name="T14" fmla="*/ 303 w 2504"/>
              <a:gd name="T15" fmla="*/ 99 h 2504"/>
              <a:gd name="T16" fmla="*/ 2199 w 2504"/>
              <a:gd name="T17" fmla="*/ 1996 h 2504"/>
              <a:gd name="T18" fmla="*/ 2199 w 2504"/>
              <a:gd name="T19" fmla="*/ 0 h 2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1">
        <p14:vortex dir="r"/>
      </p:transition>
    </mc:Choice>
    <mc:Fallback xmlns="">
      <p:transition spd="slow" advTm="470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314" y="274229"/>
            <a:ext cx="3016204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点击添加标题文本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41359" y="260110"/>
            <a:ext cx="1517740" cy="61569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  <a:latin typeface="Eras Bold ITC" panose="020B0907030504020204" pitchFamily="34" charset="0"/>
                <a:ea typeface="微软雅黑" panose="020B0503020204020204" pitchFamily="34" charset="-122"/>
              </a:rPr>
              <a:t>LOGO</a:t>
            </a:r>
            <a:endParaRPr lang="zh-CN" altLang="en-US" sz="3200" dirty="0">
              <a:solidFill>
                <a:schemeClr val="accent2"/>
              </a:solidFill>
              <a:latin typeface="Eras Bold ITC" panose="020B0907030504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79144" y="889925"/>
            <a:ext cx="1103978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1481521" y="1894652"/>
            <a:ext cx="1845377" cy="1846045"/>
            <a:chOff x="896990" y="1360358"/>
            <a:chExt cx="1384213" cy="1384213"/>
          </a:xfrm>
        </p:grpSpPr>
        <p:sp>
          <p:nvSpPr>
            <p:cNvPr id="6" name="Oval 28"/>
            <p:cNvSpPr>
              <a:spLocks noChangeAspect="1"/>
            </p:cNvSpPr>
            <p:nvPr/>
          </p:nvSpPr>
          <p:spPr>
            <a:xfrm>
              <a:off x="896990" y="1360358"/>
              <a:ext cx="1384213" cy="138421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Oval 32"/>
            <p:cNvSpPr/>
            <p:nvPr/>
          </p:nvSpPr>
          <p:spPr>
            <a:xfrm>
              <a:off x="984223" y="1447591"/>
              <a:ext cx="1209747" cy="1209747"/>
            </a:xfrm>
            <a:prstGeom prst="ellipse">
              <a:avLst/>
            </a:prstGeom>
            <a:solidFill>
              <a:srgbClr val="009D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9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标题</a:t>
              </a:r>
              <a:endParaRPr lang="en-US" sz="19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algn="ctr"/>
              <a:r>
                <a:rPr lang="en-US" sz="19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252,545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4646" y="5606525"/>
            <a:ext cx="10121124" cy="97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defPPr>
              <a:defRPr lang="en-US"/>
            </a:defPPr>
            <a:lvl1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ctr"/>
            <a:r>
              <a:rPr lang="zh-CN" altLang="en-US" dirty="0">
                <a:sym typeface="Arial" panose="020B060402020202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dirty="0">
                <a:sym typeface="Arial" panose="020B0604020202020204"/>
              </a:rPr>
              <a:t>200</a:t>
            </a:r>
            <a:r>
              <a:rPr lang="zh-CN" altLang="en-US" dirty="0">
                <a:sym typeface="Arial" panose="020B0604020202020204"/>
              </a:rPr>
              <a:t>字以内，据统计每页幻灯片的最好控制在</a:t>
            </a:r>
            <a:r>
              <a:rPr lang="en-US" altLang="zh-CN" dirty="0">
                <a:sym typeface="Arial" panose="020B0604020202020204"/>
              </a:rPr>
              <a:t>5</a:t>
            </a:r>
            <a:r>
              <a:rPr lang="zh-CN" altLang="en-US" dirty="0">
                <a:sym typeface="Arial" panose="020B0604020202020204"/>
              </a:rPr>
              <a:t>分钟之内</a:t>
            </a:r>
            <a:r>
              <a:rPr lang="zh-CN" altLang="en-US" dirty="0" smtClean="0">
                <a:sym typeface="Arial" panose="020B0604020202020204"/>
              </a:rPr>
              <a:t>。</a:t>
            </a:r>
            <a:endParaRPr lang="zh-CN" altLang="en-US" dirty="0">
              <a:sym typeface="Arial" panose="020B0604020202020204"/>
            </a:endParaRPr>
          </a:p>
        </p:txBody>
      </p:sp>
      <p:cxnSp>
        <p:nvCxnSpPr>
          <p:cNvPr id="9" name="Straight Connector 23"/>
          <p:cNvCxnSpPr/>
          <p:nvPr/>
        </p:nvCxnSpPr>
        <p:spPr>
          <a:xfrm>
            <a:off x="1042839" y="5427299"/>
            <a:ext cx="1010473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0"/>
          <p:cNvGrpSpPr/>
          <p:nvPr/>
        </p:nvGrpSpPr>
        <p:grpSpPr>
          <a:xfrm>
            <a:off x="1333648" y="3815330"/>
            <a:ext cx="2150380" cy="1690197"/>
            <a:chOff x="856349" y="2742926"/>
            <a:chExt cx="1612995" cy="1267354"/>
          </a:xfrm>
        </p:grpSpPr>
        <p:sp>
          <p:nvSpPr>
            <p:cNvPr id="11" name="TextBox 10"/>
            <p:cNvSpPr txBox="1"/>
            <p:nvPr/>
          </p:nvSpPr>
          <p:spPr>
            <a:xfrm>
              <a:off x="856349" y="3119908"/>
              <a:ext cx="1612995" cy="890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>
              <a:defPPr>
                <a:defRPr lang="en-US"/>
              </a:defPPr>
              <a:lvl1pPr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zh-CN" altLang="en-US" dirty="0">
                  <a:sym typeface="Arial" panose="020B0604020202020204"/>
                </a:rPr>
                <a:t>此处添加详细文本描述，建议与标题</a:t>
              </a:r>
              <a:r>
                <a:rPr lang="zh-CN" altLang="en-US" dirty="0" smtClean="0">
                  <a:sym typeface="Arial" panose="020B0604020202020204"/>
                </a:rPr>
                <a:t>相关。</a:t>
              </a:r>
              <a:endParaRPr lang="en-US" dirty="0">
                <a:sym typeface="Arial" panose="020B0604020202020204"/>
              </a:endParaRPr>
            </a:p>
          </p:txBody>
        </p:sp>
        <p:sp>
          <p:nvSpPr>
            <p:cNvPr id="12" name="Rectangle 26"/>
            <p:cNvSpPr/>
            <p:nvPr/>
          </p:nvSpPr>
          <p:spPr>
            <a:xfrm>
              <a:off x="1090249" y="2742926"/>
              <a:ext cx="1338828" cy="45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defTabSz="121856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3" name="Group 69"/>
          <p:cNvGrpSpPr/>
          <p:nvPr/>
        </p:nvGrpSpPr>
        <p:grpSpPr>
          <a:xfrm>
            <a:off x="3940196" y="1894652"/>
            <a:ext cx="1845377" cy="1846045"/>
            <a:chOff x="896990" y="1360358"/>
            <a:chExt cx="1384213" cy="1384213"/>
          </a:xfrm>
        </p:grpSpPr>
        <p:sp>
          <p:nvSpPr>
            <p:cNvPr id="14" name="Oval 70"/>
            <p:cNvSpPr>
              <a:spLocks noChangeAspect="1"/>
            </p:cNvSpPr>
            <p:nvPr/>
          </p:nvSpPr>
          <p:spPr>
            <a:xfrm>
              <a:off x="896990" y="1360358"/>
              <a:ext cx="1384213" cy="1384213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Oval 71"/>
            <p:cNvSpPr/>
            <p:nvPr/>
          </p:nvSpPr>
          <p:spPr>
            <a:xfrm>
              <a:off x="984223" y="1447591"/>
              <a:ext cx="1209747" cy="12097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9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标题</a:t>
              </a:r>
              <a:endParaRPr lang="en-US" sz="19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algn="ctr"/>
              <a:r>
                <a:rPr lang="en-US" sz="19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452,545</a:t>
              </a:r>
            </a:p>
          </p:txBody>
        </p:sp>
      </p:grpSp>
      <p:grpSp>
        <p:nvGrpSpPr>
          <p:cNvPr id="16" name="Group 72"/>
          <p:cNvGrpSpPr/>
          <p:nvPr/>
        </p:nvGrpSpPr>
        <p:grpSpPr>
          <a:xfrm>
            <a:off x="3792323" y="3815330"/>
            <a:ext cx="2150380" cy="1690197"/>
            <a:chOff x="856349" y="2742926"/>
            <a:chExt cx="1612995" cy="1267354"/>
          </a:xfrm>
        </p:grpSpPr>
        <p:sp>
          <p:nvSpPr>
            <p:cNvPr id="17" name="TextBox 16"/>
            <p:cNvSpPr txBox="1"/>
            <p:nvPr/>
          </p:nvSpPr>
          <p:spPr>
            <a:xfrm>
              <a:off x="856349" y="3119908"/>
              <a:ext cx="1612995" cy="890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>
              <a:defPPr>
                <a:defRPr lang="en-US"/>
              </a:defPPr>
              <a:lvl1pPr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zh-CN" altLang="en-US" dirty="0">
                  <a:sym typeface="Arial" panose="020B0604020202020204"/>
                </a:rPr>
                <a:t>此处添加详细文本描述，建议与标题相关。</a:t>
              </a:r>
              <a:endParaRPr lang="en-US" altLang="zh-CN" dirty="0">
                <a:sym typeface="Arial" panose="020B0604020202020204"/>
              </a:endParaRPr>
            </a:p>
          </p:txBody>
        </p:sp>
        <p:sp>
          <p:nvSpPr>
            <p:cNvPr id="18" name="Rectangle 76"/>
            <p:cNvSpPr/>
            <p:nvPr/>
          </p:nvSpPr>
          <p:spPr>
            <a:xfrm>
              <a:off x="1147034" y="2742926"/>
              <a:ext cx="1036926" cy="45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defTabSz="121856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9" name="Group 77"/>
          <p:cNvGrpSpPr/>
          <p:nvPr/>
        </p:nvGrpSpPr>
        <p:grpSpPr>
          <a:xfrm>
            <a:off x="6397774" y="1894652"/>
            <a:ext cx="1845377" cy="1846045"/>
            <a:chOff x="896990" y="1360358"/>
            <a:chExt cx="1384213" cy="1384213"/>
          </a:xfrm>
        </p:grpSpPr>
        <p:sp>
          <p:nvSpPr>
            <p:cNvPr id="20" name="Oval 78"/>
            <p:cNvSpPr>
              <a:spLocks noChangeAspect="1"/>
            </p:cNvSpPr>
            <p:nvPr/>
          </p:nvSpPr>
          <p:spPr>
            <a:xfrm>
              <a:off x="896990" y="1360358"/>
              <a:ext cx="1384213" cy="138421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1" name="Oval 79"/>
            <p:cNvSpPr/>
            <p:nvPr/>
          </p:nvSpPr>
          <p:spPr>
            <a:xfrm>
              <a:off x="984223" y="1447591"/>
              <a:ext cx="1209747" cy="1209747"/>
            </a:xfrm>
            <a:prstGeom prst="ellipse">
              <a:avLst/>
            </a:prstGeom>
            <a:solidFill>
              <a:srgbClr val="009D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9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标题</a:t>
              </a:r>
              <a:endParaRPr lang="en-US" sz="19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algn="ctr"/>
              <a:r>
                <a:rPr lang="en-US" sz="19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652,545</a:t>
              </a:r>
            </a:p>
          </p:txBody>
        </p:sp>
      </p:grpSp>
      <p:grpSp>
        <p:nvGrpSpPr>
          <p:cNvPr id="22" name="Group 80"/>
          <p:cNvGrpSpPr/>
          <p:nvPr/>
        </p:nvGrpSpPr>
        <p:grpSpPr>
          <a:xfrm>
            <a:off x="6325607" y="3818527"/>
            <a:ext cx="2150380" cy="1687000"/>
            <a:chOff x="913135" y="2745323"/>
            <a:chExt cx="1612995" cy="1264957"/>
          </a:xfrm>
        </p:grpSpPr>
        <p:sp>
          <p:nvSpPr>
            <p:cNvPr id="23" name="TextBox 22"/>
            <p:cNvSpPr txBox="1"/>
            <p:nvPr/>
          </p:nvSpPr>
          <p:spPr>
            <a:xfrm>
              <a:off x="913135" y="3119908"/>
              <a:ext cx="1612995" cy="890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>
              <a:defPPr>
                <a:defRPr lang="en-US"/>
              </a:defPPr>
              <a:lvl1pPr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zh-CN" altLang="en-US" dirty="0">
                  <a:sym typeface="Arial" panose="020B0604020202020204"/>
                </a:rPr>
                <a:t>此处添加详细文本描述，建议与标题相关。</a:t>
              </a:r>
              <a:endParaRPr lang="en-US" altLang="zh-CN" dirty="0">
                <a:sym typeface="Arial" panose="020B0604020202020204"/>
              </a:endParaRPr>
            </a:p>
          </p:txBody>
        </p:sp>
        <p:sp>
          <p:nvSpPr>
            <p:cNvPr id="24" name="Rectangle 84"/>
            <p:cNvSpPr/>
            <p:nvPr/>
          </p:nvSpPr>
          <p:spPr>
            <a:xfrm>
              <a:off x="1187302" y="2745323"/>
              <a:ext cx="1050793" cy="45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defTabSz="121856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5" name="Group 85"/>
          <p:cNvGrpSpPr/>
          <p:nvPr/>
        </p:nvGrpSpPr>
        <p:grpSpPr>
          <a:xfrm>
            <a:off x="8845343" y="1894652"/>
            <a:ext cx="1845377" cy="1846045"/>
            <a:chOff x="896990" y="1360358"/>
            <a:chExt cx="1384213" cy="1384213"/>
          </a:xfrm>
        </p:grpSpPr>
        <p:sp>
          <p:nvSpPr>
            <p:cNvPr id="26" name="Oval 86"/>
            <p:cNvSpPr>
              <a:spLocks noChangeAspect="1"/>
            </p:cNvSpPr>
            <p:nvPr/>
          </p:nvSpPr>
          <p:spPr>
            <a:xfrm>
              <a:off x="896990" y="1360358"/>
              <a:ext cx="1384213" cy="1384213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7" name="Oval 87"/>
            <p:cNvSpPr/>
            <p:nvPr/>
          </p:nvSpPr>
          <p:spPr>
            <a:xfrm>
              <a:off x="984223" y="1447591"/>
              <a:ext cx="1209747" cy="120974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9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标题</a:t>
              </a:r>
              <a:endParaRPr lang="en-US" sz="19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algn="ctr"/>
              <a:r>
                <a:rPr lang="en-US" sz="19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752,545</a:t>
              </a:r>
            </a:p>
          </p:txBody>
        </p:sp>
      </p:grpSp>
      <p:grpSp>
        <p:nvGrpSpPr>
          <p:cNvPr id="28" name="Group 88"/>
          <p:cNvGrpSpPr/>
          <p:nvPr/>
        </p:nvGrpSpPr>
        <p:grpSpPr>
          <a:xfrm>
            <a:off x="8859985" y="3789001"/>
            <a:ext cx="2150380" cy="1716525"/>
            <a:chOff x="978251" y="2723184"/>
            <a:chExt cx="1612995" cy="1287096"/>
          </a:xfrm>
        </p:grpSpPr>
        <p:sp>
          <p:nvSpPr>
            <p:cNvPr id="29" name="TextBox 28"/>
            <p:cNvSpPr txBox="1"/>
            <p:nvPr/>
          </p:nvSpPr>
          <p:spPr>
            <a:xfrm>
              <a:off x="978251" y="3119908"/>
              <a:ext cx="1612995" cy="890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>
              <a:defPPr>
                <a:defRPr lang="en-US"/>
              </a:defPPr>
              <a:lvl1pPr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zh-CN" altLang="en-US" dirty="0">
                  <a:sym typeface="Arial" panose="020B0604020202020204"/>
                </a:rPr>
                <a:t>此处添加详细文本描述，建议与标题相关。</a:t>
              </a:r>
              <a:endParaRPr lang="en-US" altLang="zh-CN" dirty="0">
                <a:sym typeface="Arial" panose="020B0604020202020204"/>
              </a:endParaRPr>
            </a:p>
          </p:txBody>
        </p:sp>
        <p:sp>
          <p:nvSpPr>
            <p:cNvPr id="30" name="Rectangle 92"/>
            <p:cNvSpPr/>
            <p:nvPr/>
          </p:nvSpPr>
          <p:spPr>
            <a:xfrm>
              <a:off x="1201813" y="2723184"/>
              <a:ext cx="10823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defTabSz="121856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27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99504" y="4056292"/>
            <a:ext cx="223499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2346463" y="1801365"/>
            <a:ext cx="1604433" cy="1383132"/>
          </a:xfrm>
          <a:prstGeom prst="triangl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flipV="1">
            <a:off x="2346463" y="2134181"/>
            <a:ext cx="1604433" cy="1383132"/>
          </a:xfrm>
          <a:prstGeom prst="triangl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19050" cap="flat" cmpd="sng" algn="ctr">
            <a:solidFill>
              <a:srgbClr val="2B6B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>
            <a:off x="5208932" y="1801365"/>
            <a:ext cx="1604433" cy="1383132"/>
          </a:xfrm>
          <a:prstGeom prst="triangl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5208932" y="2134181"/>
            <a:ext cx="1604433" cy="1383132"/>
          </a:xfrm>
          <a:prstGeom prst="triangl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19050" cap="flat" cmpd="sng" algn="ctr">
            <a:solidFill>
              <a:srgbClr val="2B6B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8160854" y="1801365"/>
            <a:ext cx="1604433" cy="1383132"/>
          </a:xfrm>
          <a:prstGeom prst="triangl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/>
        </p:nvSpPr>
        <p:spPr>
          <a:xfrm flipV="1">
            <a:off x="8160854" y="2134181"/>
            <a:ext cx="1604433" cy="1383132"/>
          </a:xfrm>
          <a:prstGeom prst="triangl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19050" cap="flat" cmpd="sng" algn="ctr">
            <a:solidFill>
              <a:srgbClr val="2B6B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35420" y="3605626"/>
            <a:ext cx="45719" cy="272971"/>
          </a:xfrm>
          <a:prstGeom prst="rect">
            <a:avLst/>
          </a:prstGeom>
          <a:solidFill>
            <a:srgbClr val="FFFFFF">
              <a:lumMod val="5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88955" y="3478147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rgbClr val="FFFFF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88560" y="4044950"/>
            <a:ext cx="26003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 </a:t>
            </a:r>
          </a:p>
        </p:txBody>
      </p:sp>
      <p:sp>
        <p:nvSpPr>
          <p:cNvPr id="17" name="矩形 16"/>
          <p:cNvSpPr/>
          <p:nvPr/>
        </p:nvSpPr>
        <p:spPr>
          <a:xfrm>
            <a:off x="7940776" y="4056292"/>
            <a:ext cx="223499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Arial" panose="020B0604020202020204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76692" y="3605626"/>
            <a:ext cx="45719" cy="272971"/>
          </a:xfrm>
          <a:prstGeom prst="rect">
            <a:avLst/>
          </a:prstGeom>
          <a:solidFill>
            <a:srgbClr val="FFFFFF">
              <a:lumMod val="5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30227" y="3478147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rgbClr val="FFFFF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18318" y="3605626"/>
            <a:ext cx="45719" cy="272971"/>
          </a:xfrm>
          <a:prstGeom prst="rect">
            <a:avLst/>
          </a:prstGeom>
          <a:solidFill>
            <a:srgbClr val="FFFFFF">
              <a:lumMod val="5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71853" y="3478147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rgbClr val="FFFFF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0">
        <p14:vortex dir="r"/>
      </p:transition>
    </mc:Choice>
    <mc:Fallback xmlns="">
      <p:transition spd="slow" advTm="692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 animBg="1"/>
          <p:bldP spid="19" grpId="0"/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17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 animBg="1"/>
          <p:bldP spid="19" grpId="0"/>
          <p:bldP spid="20" grpId="0" animBg="1"/>
          <p:bldP spid="21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358902" y="4110430"/>
            <a:ext cx="6264696" cy="134096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782839" y="1743569"/>
            <a:ext cx="6264696" cy="134096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7" name="椭圆 64"/>
          <p:cNvSpPr>
            <a:spLocks noChangeArrowheads="1"/>
          </p:cNvSpPr>
          <p:nvPr/>
        </p:nvSpPr>
        <p:spPr bwMode="auto">
          <a:xfrm>
            <a:off x="1270672" y="1413570"/>
            <a:ext cx="1658729" cy="1658432"/>
          </a:xfrm>
          <a:prstGeom prst="ellipse">
            <a:avLst/>
          </a:prstGeom>
          <a:solidFill>
            <a:srgbClr val="009D85"/>
          </a:solidFill>
          <a:ln w="190500" cap="sq" cmpd="sng">
            <a:solidFill>
              <a:srgbClr val="969696"/>
            </a:solidFill>
            <a:round/>
          </a:ln>
        </p:spPr>
        <p:txBody>
          <a:bodyPr lIns="91472" tIns="45736" rIns="91472" bIns="45736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添加文字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7629" y="1910049"/>
            <a:ext cx="5904657" cy="201332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</a:p>
        </p:txBody>
      </p:sp>
      <p:sp>
        <p:nvSpPr>
          <p:cNvPr id="9" name="椭圆 64"/>
          <p:cNvSpPr>
            <a:spLocks noChangeArrowheads="1"/>
          </p:cNvSpPr>
          <p:nvPr/>
        </p:nvSpPr>
        <p:spPr bwMode="auto">
          <a:xfrm>
            <a:off x="9407575" y="3497287"/>
            <a:ext cx="1658729" cy="1658432"/>
          </a:xfrm>
          <a:prstGeom prst="ellipse">
            <a:avLst/>
          </a:prstGeom>
          <a:solidFill>
            <a:schemeClr val="accent2"/>
          </a:solidFill>
          <a:ln w="190500" cap="sq" cmpd="sng">
            <a:solidFill>
              <a:srgbClr val="969696"/>
            </a:solidFill>
            <a:round/>
          </a:ln>
        </p:spPr>
        <p:txBody>
          <a:bodyPr lIns="91472" tIns="45736" rIns="91472" bIns="45736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添加文字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7629" y="4326505"/>
            <a:ext cx="5904657" cy="201332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28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1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1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1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0"/>
          <p:cNvSpPr>
            <a:spLocks noChangeArrowheads="1"/>
          </p:cNvSpPr>
          <p:nvPr/>
        </p:nvSpPr>
        <p:spPr bwMode="auto">
          <a:xfrm>
            <a:off x="3892992" y="3789835"/>
            <a:ext cx="335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1">
              <a:buClr>
                <a:srgbClr val="FF0000"/>
              </a:buClr>
              <a:buSzPct val="70000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条成绩，点击添加文本</a:t>
            </a:r>
            <a:endParaRPr lang="zh-CN" altLang="en-US" dirty="0"/>
          </a:p>
        </p:txBody>
      </p:sp>
      <p:sp>
        <p:nvSpPr>
          <p:cNvPr id="6" name="Freeform 7"/>
          <p:cNvSpPr>
            <a:spLocks noChangeArrowheads="1"/>
          </p:cNvSpPr>
          <p:nvPr/>
        </p:nvSpPr>
        <p:spPr bwMode="auto">
          <a:xfrm>
            <a:off x="1201849" y="1557586"/>
            <a:ext cx="5903360" cy="4115966"/>
          </a:xfrm>
          <a:custGeom>
            <a:avLst/>
            <a:gdLst>
              <a:gd name="T0" fmla="*/ 0 w 625"/>
              <a:gd name="T1" fmla="*/ 2147483647 h 495"/>
              <a:gd name="T2" fmla="*/ 2147483647 w 625"/>
              <a:gd name="T3" fmla="*/ 2147483647 h 495"/>
              <a:gd name="T4" fmla="*/ 2147483647 w 625"/>
              <a:gd name="T5" fmla="*/ 2147483647 h 495"/>
              <a:gd name="T6" fmla="*/ 2147483647 w 625"/>
              <a:gd name="T7" fmla="*/ 2147483647 h 495"/>
              <a:gd name="T8" fmla="*/ 2147483647 w 625"/>
              <a:gd name="T9" fmla="*/ 2147483647 h 495"/>
              <a:gd name="T10" fmla="*/ 2147483647 w 625"/>
              <a:gd name="T11" fmla="*/ 2147483647 h 495"/>
              <a:gd name="T12" fmla="*/ 2147483647 w 625"/>
              <a:gd name="T13" fmla="*/ 2147483647 h 495"/>
              <a:gd name="T14" fmla="*/ 2147483647 w 625"/>
              <a:gd name="T15" fmla="*/ 2147483647 h 495"/>
              <a:gd name="T16" fmla="*/ 2147483647 w 625"/>
              <a:gd name="T17" fmla="*/ 2147483647 h 495"/>
              <a:gd name="T18" fmla="*/ 2147483647 w 625"/>
              <a:gd name="T19" fmla="*/ 2147483647 h 495"/>
              <a:gd name="T20" fmla="*/ 2147483647 w 625"/>
              <a:gd name="T21" fmla="*/ 2147483647 h 495"/>
              <a:gd name="T22" fmla="*/ 2147483647 w 625"/>
              <a:gd name="T23" fmla="*/ 2147483647 h 495"/>
              <a:gd name="T24" fmla="*/ 2147483647 w 625"/>
              <a:gd name="T25" fmla="*/ 2147483647 h 495"/>
              <a:gd name="T26" fmla="*/ 2147483647 w 625"/>
              <a:gd name="T27" fmla="*/ 2147483647 h 495"/>
              <a:gd name="T28" fmla="*/ 2147483647 w 625"/>
              <a:gd name="T29" fmla="*/ 1772890328 h 495"/>
              <a:gd name="T30" fmla="*/ 2147483647 w 625"/>
              <a:gd name="T31" fmla="*/ 1283821987 h 495"/>
              <a:gd name="T32" fmla="*/ 2147483647 w 625"/>
              <a:gd name="T33" fmla="*/ 611339336 h 495"/>
              <a:gd name="T34" fmla="*/ 2147483647 w 625"/>
              <a:gd name="T35" fmla="*/ 0 h 495"/>
              <a:gd name="T36" fmla="*/ 2147483647 w 625"/>
              <a:gd name="T37" fmla="*/ 1956296820 h 495"/>
              <a:gd name="T38" fmla="*/ 2147483647 w 625"/>
              <a:gd name="T39" fmla="*/ 2147483647 h 495"/>
              <a:gd name="T40" fmla="*/ 2147483647 w 625"/>
              <a:gd name="T41" fmla="*/ 2147483647 h 495"/>
              <a:gd name="T42" fmla="*/ 2147483647 w 625"/>
              <a:gd name="T43" fmla="*/ 2147483647 h 495"/>
              <a:gd name="T44" fmla="*/ 2147483647 w 625"/>
              <a:gd name="T45" fmla="*/ 2147483647 h 495"/>
              <a:gd name="T46" fmla="*/ 2147483647 w 625"/>
              <a:gd name="T47" fmla="*/ 2147483647 h 495"/>
              <a:gd name="T48" fmla="*/ 2147483647 w 625"/>
              <a:gd name="T49" fmla="*/ 2147483647 h 495"/>
              <a:gd name="T50" fmla="*/ 2147483647 w 625"/>
              <a:gd name="T51" fmla="*/ 2147483647 h 495"/>
              <a:gd name="T52" fmla="*/ 2147483647 w 625"/>
              <a:gd name="T53" fmla="*/ 2147483647 h 495"/>
              <a:gd name="T54" fmla="*/ 2147483647 w 625"/>
              <a:gd name="T55" fmla="*/ 2147483647 h 495"/>
              <a:gd name="T56" fmla="*/ 2147483647 w 625"/>
              <a:gd name="T57" fmla="*/ 2147483647 h 495"/>
              <a:gd name="T58" fmla="*/ 2147483647 w 625"/>
              <a:gd name="T59" fmla="*/ 2147483647 h 495"/>
              <a:gd name="T60" fmla="*/ 2147483647 w 625"/>
              <a:gd name="T61" fmla="*/ 2147483647 h 495"/>
              <a:gd name="T62" fmla="*/ 2147483647 w 625"/>
              <a:gd name="T63" fmla="*/ 2147483647 h 495"/>
              <a:gd name="T64" fmla="*/ 2147483647 w 625"/>
              <a:gd name="T65" fmla="*/ 2147483647 h 495"/>
              <a:gd name="T66" fmla="*/ 2147483647 w 625"/>
              <a:gd name="T67" fmla="*/ 2147483647 h 495"/>
              <a:gd name="T68" fmla="*/ 2147483647 w 625"/>
              <a:gd name="T69" fmla="*/ 2147483647 h 495"/>
              <a:gd name="T70" fmla="*/ 0 w 625"/>
              <a:gd name="T71" fmla="*/ 2147483647 h 495"/>
              <a:gd name="T72" fmla="*/ 0 w 625"/>
              <a:gd name="T73" fmla="*/ 2147483647 h 49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25"/>
              <a:gd name="T112" fmla="*/ 0 h 495"/>
              <a:gd name="T113" fmla="*/ 625 w 625"/>
              <a:gd name="T114" fmla="*/ 495 h 49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25" h="495">
                <a:moveTo>
                  <a:pt x="0" y="455"/>
                </a:moveTo>
                <a:lnTo>
                  <a:pt x="117" y="455"/>
                </a:lnTo>
                <a:lnTo>
                  <a:pt x="117" y="378"/>
                </a:lnTo>
                <a:lnTo>
                  <a:pt x="117" y="337"/>
                </a:lnTo>
                <a:lnTo>
                  <a:pt x="158" y="337"/>
                </a:lnTo>
                <a:lnTo>
                  <a:pt x="235" y="337"/>
                </a:lnTo>
                <a:lnTo>
                  <a:pt x="235" y="260"/>
                </a:lnTo>
                <a:lnTo>
                  <a:pt x="235" y="219"/>
                </a:lnTo>
                <a:lnTo>
                  <a:pt x="276" y="219"/>
                </a:lnTo>
                <a:lnTo>
                  <a:pt x="353" y="219"/>
                </a:lnTo>
                <a:lnTo>
                  <a:pt x="353" y="142"/>
                </a:lnTo>
                <a:lnTo>
                  <a:pt x="353" y="101"/>
                </a:lnTo>
                <a:lnTo>
                  <a:pt x="394" y="101"/>
                </a:lnTo>
                <a:lnTo>
                  <a:pt x="495" y="101"/>
                </a:lnTo>
                <a:lnTo>
                  <a:pt x="568" y="29"/>
                </a:lnTo>
                <a:lnTo>
                  <a:pt x="560" y="21"/>
                </a:lnTo>
                <a:lnTo>
                  <a:pt x="593" y="10"/>
                </a:lnTo>
                <a:lnTo>
                  <a:pt x="625" y="0"/>
                </a:lnTo>
                <a:lnTo>
                  <a:pt x="615" y="32"/>
                </a:lnTo>
                <a:lnTo>
                  <a:pt x="604" y="65"/>
                </a:lnTo>
                <a:lnTo>
                  <a:pt x="596" y="57"/>
                </a:lnTo>
                <a:lnTo>
                  <a:pt x="512" y="142"/>
                </a:lnTo>
                <a:lnTo>
                  <a:pt x="394" y="142"/>
                </a:lnTo>
                <a:lnTo>
                  <a:pt x="394" y="219"/>
                </a:lnTo>
                <a:lnTo>
                  <a:pt x="394" y="260"/>
                </a:lnTo>
                <a:lnTo>
                  <a:pt x="353" y="260"/>
                </a:lnTo>
                <a:lnTo>
                  <a:pt x="276" y="260"/>
                </a:lnTo>
                <a:lnTo>
                  <a:pt x="276" y="337"/>
                </a:lnTo>
                <a:lnTo>
                  <a:pt x="276" y="378"/>
                </a:lnTo>
                <a:lnTo>
                  <a:pt x="235" y="378"/>
                </a:lnTo>
                <a:lnTo>
                  <a:pt x="158" y="378"/>
                </a:lnTo>
                <a:lnTo>
                  <a:pt x="158" y="455"/>
                </a:lnTo>
                <a:lnTo>
                  <a:pt x="158" y="495"/>
                </a:lnTo>
                <a:lnTo>
                  <a:pt x="117" y="495"/>
                </a:lnTo>
                <a:lnTo>
                  <a:pt x="0" y="495"/>
                </a:lnTo>
                <a:lnTo>
                  <a:pt x="0" y="455"/>
                </a:lnTo>
              </a:path>
            </a:pathLst>
          </a:custGeom>
          <a:solidFill>
            <a:srgbClr val="009D85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7" name="矩形 8"/>
          <p:cNvSpPr>
            <a:spLocks noChangeArrowheads="1"/>
          </p:cNvSpPr>
          <p:nvPr/>
        </p:nvSpPr>
        <p:spPr bwMode="auto">
          <a:xfrm>
            <a:off x="1201867" y="4899571"/>
            <a:ext cx="97536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2014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2333188" y="3891459"/>
            <a:ext cx="97536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latinLnBrk="1">
              <a:buClr>
                <a:srgbClr val="FF0000"/>
              </a:buClr>
              <a:buSzPct val="70000"/>
            </a:pP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2015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</a:p>
        </p:txBody>
      </p:sp>
      <p:sp>
        <p:nvSpPr>
          <p:cNvPr id="9" name="矩形 10"/>
          <p:cNvSpPr>
            <a:spLocks noChangeArrowheads="1"/>
          </p:cNvSpPr>
          <p:nvPr/>
        </p:nvSpPr>
        <p:spPr bwMode="auto">
          <a:xfrm>
            <a:off x="3459658" y="2946063"/>
            <a:ext cx="97536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latinLnBrk="1">
              <a:buClr>
                <a:srgbClr val="FF0000"/>
              </a:buClr>
              <a:buSzPct val="70000"/>
            </a:pP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2016</a:t>
            </a:r>
            <a:r>
              <a:rPr lang="zh-CN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矩形 11"/>
          <p:cNvSpPr>
            <a:spLocks noChangeArrowheads="1"/>
          </p:cNvSpPr>
          <p:nvPr/>
        </p:nvSpPr>
        <p:spPr bwMode="auto">
          <a:xfrm>
            <a:off x="4611037" y="1937951"/>
            <a:ext cx="97536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latinLnBrk="1">
              <a:buClr>
                <a:srgbClr val="FF0000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2017</a:t>
            </a:r>
            <a:r>
              <a:rPr lang="zh-CN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Text Box 30"/>
          <p:cNvSpPr>
            <a:spLocks noChangeArrowheads="1"/>
          </p:cNvSpPr>
          <p:nvPr/>
        </p:nvSpPr>
        <p:spPr bwMode="auto">
          <a:xfrm>
            <a:off x="5116332" y="2811340"/>
            <a:ext cx="2777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1">
              <a:buClr>
                <a:srgbClr val="FF0000"/>
              </a:buClr>
              <a:buSzPct val="70000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条成绩，点击添加文本</a:t>
            </a:r>
            <a:endParaRPr lang="zh-CN" altLang="en-US" dirty="0"/>
          </a:p>
        </p:txBody>
      </p:sp>
      <p:sp>
        <p:nvSpPr>
          <p:cNvPr id="12" name="Text Box 30"/>
          <p:cNvSpPr>
            <a:spLocks noChangeArrowheads="1"/>
          </p:cNvSpPr>
          <p:nvPr/>
        </p:nvSpPr>
        <p:spPr bwMode="auto">
          <a:xfrm>
            <a:off x="2816549" y="4755556"/>
            <a:ext cx="3350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1">
              <a:buClr>
                <a:srgbClr val="FF0000"/>
              </a:buClr>
              <a:buSzPct val="70000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条成绩，点击添加文本</a:t>
            </a:r>
            <a:endParaRPr lang="zh-CN" altLang="en-US" dirty="0"/>
          </a:p>
        </p:txBody>
      </p:sp>
      <p:sp>
        <p:nvSpPr>
          <p:cNvPr id="13" name="Text Box 30"/>
          <p:cNvSpPr>
            <a:spLocks noChangeArrowheads="1"/>
          </p:cNvSpPr>
          <p:nvPr/>
        </p:nvSpPr>
        <p:spPr bwMode="auto">
          <a:xfrm>
            <a:off x="1201849" y="5734051"/>
            <a:ext cx="3350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1">
              <a:buClr>
                <a:srgbClr val="FF0000"/>
              </a:buClr>
              <a:buSzPct val="70000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条成绩，点击添加文本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8038158" y="2163199"/>
            <a:ext cx="3022368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在此框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中选择粘贴，并选择只保留文字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的内容打在这里，或者通过复制您的文本后，在此框中选择粘贴，并选择只保留文字。 </a:t>
            </a: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29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  <p:bldP spid="6" grpId="0" animBg="1"/>
      <p:bldP spid="11" grpId="0" bldLvl="0" autoUpdateAnimBg="0"/>
      <p:bldP spid="12" grpId="0" bldLvl="0" autoUpdateAnimBg="0"/>
      <p:bldP spid="13" grpId="0" bldLvl="0" autoUpdateAnimBg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3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02182" y="1945562"/>
            <a:ext cx="1461898" cy="1614862"/>
            <a:chOff x="1288898" y="1707654"/>
            <a:chExt cx="1096566" cy="1210866"/>
          </a:xfrm>
        </p:grpSpPr>
        <p:sp>
          <p:nvSpPr>
            <p:cNvPr id="8" name="Shape 396"/>
            <p:cNvSpPr/>
            <p:nvPr/>
          </p:nvSpPr>
          <p:spPr bwMode="auto">
            <a:xfrm>
              <a:off x="128889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9" name="Text Placeholder 2"/>
            <p:cNvSpPr txBox="1"/>
            <p:nvPr/>
          </p:nvSpPr>
          <p:spPr bwMode="auto">
            <a:xfrm>
              <a:off x="1326113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25158" y="1945562"/>
            <a:ext cx="1461898" cy="1614862"/>
            <a:chOff x="2656308" y="1707654"/>
            <a:chExt cx="1096566" cy="1210866"/>
          </a:xfrm>
        </p:grpSpPr>
        <p:sp>
          <p:nvSpPr>
            <p:cNvPr id="11" name="Shape 396"/>
            <p:cNvSpPr/>
            <p:nvPr/>
          </p:nvSpPr>
          <p:spPr bwMode="auto">
            <a:xfrm>
              <a:off x="265630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2" name="Text Placeholder 2"/>
            <p:cNvSpPr txBox="1"/>
            <p:nvPr/>
          </p:nvSpPr>
          <p:spPr bwMode="auto">
            <a:xfrm>
              <a:off x="2724244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348134" y="1945562"/>
            <a:ext cx="1461898" cy="1614862"/>
            <a:chOff x="4023718" y="1707654"/>
            <a:chExt cx="1096566" cy="1210866"/>
          </a:xfrm>
        </p:grpSpPr>
        <p:sp>
          <p:nvSpPr>
            <p:cNvPr id="14" name="Shape 396"/>
            <p:cNvSpPr/>
            <p:nvPr/>
          </p:nvSpPr>
          <p:spPr bwMode="auto">
            <a:xfrm>
              <a:off x="402371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5" name="Text Placeholder 2"/>
            <p:cNvSpPr txBox="1"/>
            <p:nvPr/>
          </p:nvSpPr>
          <p:spPr bwMode="auto">
            <a:xfrm>
              <a:off x="4073028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171110" y="1945562"/>
            <a:ext cx="1461898" cy="1614862"/>
            <a:chOff x="5391128" y="1707654"/>
            <a:chExt cx="1096566" cy="1210866"/>
          </a:xfrm>
        </p:grpSpPr>
        <p:sp>
          <p:nvSpPr>
            <p:cNvPr id="17" name="Shape 396"/>
            <p:cNvSpPr/>
            <p:nvPr/>
          </p:nvSpPr>
          <p:spPr bwMode="auto">
            <a:xfrm>
              <a:off x="539112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8" name="Text Placeholder 2"/>
            <p:cNvSpPr txBox="1"/>
            <p:nvPr/>
          </p:nvSpPr>
          <p:spPr bwMode="auto">
            <a:xfrm>
              <a:off x="5465834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994083" y="1945562"/>
            <a:ext cx="1461898" cy="1614862"/>
            <a:chOff x="6758536" y="1707654"/>
            <a:chExt cx="1096566" cy="1210866"/>
          </a:xfrm>
        </p:grpSpPr>
        <p:sp>
          <p:nvSpPr>
            <p:cNvPr id="20" name="Shape 396"/>
            <p:cNvSpPr/>
            <p:nvPr/>
          </p:nvSpPr>
          <p:spPr bwMode="auto">
            <a:xfrm>
              <a:off x="6758536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32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1" name="Text Placeholder 2"/>
            <p:cNvSpPr txBox="1"/>
            <p:nvPr/>
          </p:nvSpPr>
          <p:spPr bwMode="auto">
            <a:xfrm>
              <a:off x="6809056" y="1923678"/>
              <a:ext cx="997945" cy="36494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en-US" altLang="zh-CN" sz="1900" b="1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en-AU" sz="1900" b="1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806299" y="2905891"/>
            <a:ext cx="1253667" cy="1254114"/>
            <a:chOff x="4641550" y="1440594"/>
            <a:chExt cx="587801" cy="587801"/>
          </a:xfrm>
        </p:grpSpPr>
        <p:grpSp>
          <p:nvGrpSpPr>
            <p:cNvPr id="23" name="组合 22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009D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25" name="Freeform 21"/>
              <p:cNvSpPr/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23"/>
              <p:cNvSpPr/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84"/>
              <p:cNvSpPr/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3629275" y="2905891"/>
            <a:ext cx="1253667" cy="1254114"/>
            <a:chOff x="4641550" y="2233932"/>
            <a:chExt cx="587801" cy="587801"/>
          </a:xfrm>
        </p:grpSpPr>
        <p:grpSp>
          <p:nvGrpSpPr>
            <p:cNvPr id="32" name="组合 31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34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5452251" y="2905891"/>
            <a:ext cx="1253667" cy="1254114"/>
            <a:chOff x="4641550" y="3027270"/>
            <a:chExt cx="587801" cy="587801"/>
          </a:xfrm>
        </p:grpSpPr>
        <p:grpSp>
          <p:nvGrpSpPr>
            <p:cNvPr id="39" name="组合 38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009D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41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7275227" y="2905891"/>
            <a:ext cx="1253667" cy="1254114"/>
            <a:chOff x="4641550" y="3820609"/>
            <a:chExt cx="587801" cy="587801"/>
          </a:xfrm>
        </p:grpSpPr>
        <p:grpSp>
          <p:nvGrpSpPr>
            <p:cNvPr id="46" name="组合 45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2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48" name="Freeform 80"/>
              <p:cNvSpPr/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81"/>
              <p:cNvSpPr/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82"/>
              <p:cNvSpPr/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9098200" y="2905891"/>
            <a:ext cx="1253667" cy="1254114"/>
            <a:chOff x="7062319" y="4078969"/>
            <a:chExt cx="940373" cy="940368"/>
          </a:xfrm>
        </p:grpSpPr>
        <p:grpSp>
          <p:nvGrpSpPr>
            <p:cNvPr id="55" name="组合 54"/>
            <p:cNvGrpSpPr/>
            <p:nvPr/>
          </p:nvGrpSpPr>
          <p:grpSpPr>
            <a:xfrm>
              <a:off x="7062319" y="4078969"/>
              <a:ext cx="940373" cy="94036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009D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7259991" y="4339991"/>
              <a:ext cx="520413" cy="35820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57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26"/>
              <p:cNvSpPr/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27"/>
              <p:cNvSpPr/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28"/>
              <p:cNvSpPr/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29"/>
              <p:cNvSpPr/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1359808" y="4346385"/>
            <a:ext cx="2031325" cy="819702"/>
            <a:chOff x="3638480" y="1770394"/>
            <a:chExt cx="1523692" cy="614634"/>
          </a:xfrm>
        </p:grpSpPr>
        <p:sp>
          <p:nvSpPr>
            <p:cNvPr id="66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211613" y="4346385"/>
            <a:ext cx="2031325" cy="819702"/>
            <a:chOff x="3638480" y="1770394"/>
            <a:chExt cx="1523692" cy="614634"/>
          </a:xfrm>
        </p:grpSpPr>
        <p:sp>
          <p:nvSpPr>
            <p:cNvPr id="69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063419" y="4346385"/>
            <a:ext cx="2031325" cy="819702"/>
            <a:chOff x="3638480" y="1770394"/>
            <a:chExt cx="1523692" cy="614634"/>
          </a:xfrm>
        </p:grpSpPr>
        <p:sp>
          <p:nvSpPr>
            <p:cNvPr id="72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915225" y="4346385"/>
            <a:ext cx="2031325" cy="819702"/>
            <a:chOff x="3638480" y="1770394"/>
            <a:chExt cx="1523692" cy="614634"/>
          </a:xfrm>
        </p:grpSpPr>
        <p:sp>
          <p:nvSpPr>
            <p:cNvPr id="75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8767030" y="4346385"/>
            <a:ext cx="2031325" cy="819702"/>
            <a:chOff x="3638480" y="1770394"/>
            <a:chExt cx="1523692" cy="614634"/>
          </a:xfrm>
        </p:grpSpPr>
        <p:sp>
          <p:nvSpPr>
            <p:cNvPr id="78" name="Text Placeholder 2"/>
            <p:cNvSpPr txBox="1"/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anose="020B0503020204020204" pitchFamily="34" charset="0"/>
                <a:buNone/>
              </a:pPr>
              <a:r>
                <a:rPr lang="zh-CN" altLang="en-US" sz="16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添加会议主题</a:t>
              </a:r>
              <a:endParaRPr lang="en-AU" sz="16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Text Placeholder 2"/>
            <p:cNvSpPr txBox="1"/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anose="020B060603050402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点击输入简要文字内容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文字内容需概括精炼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None/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不用多余的</a:t>
              </a:r>
              <a:endParaRPr lang="en-US" altLang="zh-CN" sz="1200" dirty="0">
                <a:solidFill>
                  <a:srgbClr val="29292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2">
        <p14:vortex dir="r"/>
      </p:transition>
    </mc:Choice>
    <mc:Fallback xmlns="">
      <p:transition spd="slow" advTm="7462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3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32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3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 p14:presetBounceEnd="3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4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3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67309" y="2470415"/>
            <a:ext cx="5595814" cy="3731892"/>
            <a:chOff x="454844" y="1212274"/>
            <a:chExt cx="4599756" cy="30665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44" y="1212274"/>
              <a:ext cx="4599756" cy="3066504"/>
            </a:xfrm>
            <a:prstGeom prst="rect">
              <a:avLst/>
            </a:prstGeom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03996" y="1585600"/>
              <a:ext cx="3342169" cy="2239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6738588" y="2631521"/>
            <a:ext cx="4522646" cy="1356043"/>
            <a:chOff x="5054599" y="1342008"/>
            <a:chExt cx="3392426" cy="1016797"/>
          </a:xfrm>
        </p:grpSpPr>
        <p:sp>
          <p:nvSpPr>
            <p:cNvPr id="9" name="TextBox 8"/>
            <p:cNvSpPr txBox="1"/>
            <p:nvPr/>
          </p:nvSpPr>
          <p:spPr>
            <a:xfrm>
              <a:off x="5054600" y="1342008"/>
              <a:ext cx="1061967" cy="25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点击添加标题</a:t>
              </a: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54599" y="1650919"/>
              <a:ext cx="33924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点击此处添加文本内容，如关键词、部分简单介绍等。点击此处添加文本内容，如关键词、部分简单介绍等。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816979" y="4373408"/>
            <a:ext cx="4522646" cy="1356043"/>
            <a:chOff x="5054599" y="1342008"/>
            <a:chExt cx="3392426" cy="1016797"/>
          </a:xfrm>
        </p:grpSpPr>
        <p:sp>
          <p:nvSpPr>
            <p:cNvPr id="12" name="TextBox 11"/>
            <p:cNvSpPr txBox="1"/>
            <p:nvPr/>
          </p:nvSpPr>
          <p:spPr>
            <a:xfrm>
              <a:off x="5054600" y="1342008"/>
              <a:ext cx="1061967" cy="253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点击添加标题</a:t>
              </a: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054599" y="1650919"/>
              <a:ext cx="33924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点击此处添加文本内容，如关键词、部分简单介绍等。点击此处添加文本内容，如关键词、部分简单介绍等。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876185" y="1318401"/>
            <a:ext cx="10438044" cy="40382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点击此处添加文本内容，如关键词、部分简单介绍等。点击此处添加文本内容，如关键词、部分简单介绍等。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30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6"/>
          <p:cNvGrpSpPr/>
          <p:nvPr/>
        </p:nvGrpSpPr>
        <p:grpSpPr>
          <a:xfrm>
            <a:off x="4289926" y="2172042"/>
            <a:ext cx="1807398" cy="1844044"/>
            <a:chOff x="3214688" y="955675"/>
            <a:chExt cx="1355725" cy="1382713"/>
          </a:xfrm>
          <a:solidFill>
            <a:schemeClr val="accent2"/>
          </a:solidFill>
        </p:grpSpPr>
        <p:sp>
          <p:nvSpPr>
            <p:cNvPr id="6" name="Freeform 5"/>
            <p:cNvSpPr/>
            <p:nvPr/>
          </p:nvSpPr>
          <p:spPr bwMode="auto">
            <a:xfrm>
              <a:off x="3214688" y="955675"/>
              <a:ext cx="1355725" cy="1382713"/>
            </a:xfrm>
            <a:custGeom>
              <a:avLst/>
              <a:gdLst/>
              <a:ahLst/>
              <a:cxnLst>
                <a:cxn ang="0">
                  <a:pos x="361" y="458"/>
                </a:cxn>
                <a:cxn ang="0">
                  <a:pos x="455" y="364"/>
                </a:cxn>
                <a:cxn ang="0">
                  <a:pos x="455" y="0"/>
                </a:cxn>
                <a:cxn ang="0">
                  <a:pos x="394" y="0"/>
                </a:cxn>
                <a:cxn ang="0">
                  <a:pos x="374" y="92"/>
                </a:cxn>
                <a:cxn ang="0">
                  <a:pos x="303" y="115"/>
                </a:cxn>
                <a:cxn ang="0">
                  <a:pos x="233" y="53"/>
                </a:cxn>
                <a:cxn ang="0">
                  <a:pos x="136" y="123"/>
                </a:cxn>
                <a:cxn ang="0">
                  <a:pos x="175" y="209"/>
                </a:cxn>
                <a:cxn ang="0">
                  <a:pos x="131" y="270"/>
                </a:cxn>
                <a:cxn ang="0">
                  <a:pos x="37" y="260"/>
                </a:cxn>
                <a:cxn ang="0">
                  <a:pos x="0" y="374"/>
                </a:cxn>
                <a:cxn ang="0">
                  <a:pos x="82" y="421"/>
                </a:cxn>
                <a:cxn ang="0">
                  <a:pos x="80" y="464"/>
                </a:cxn>
                <a:cxn ang="0">
                  <a:pos x="361" y="464"/>
                </a:cxn>
                <a:cxn ang="0">
                  <a:pos x="361" y="458"/>
                </a:cxn>
              </a:cxnLst>
              <a:rect l="0" t="0" r="r" b="b"/>
              <a:pathLst>
                <a:path w="455" h="464">
                  <a:moveTo>
                    <a:pt x="361" y="458"/>
                  </a:moveTo>
                  <a:cubicBezTo>
                    <a:pt x="361" y="406"/>
                    <a:pt x="403" y="364"/>
                    <a:pt x="455" y="364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374" y="92"/>
                    <a:pt x="374" y="92"/>
                    <a:pt x="374" y="92"/>
                  </a:cubicBezTo>
                  <a:cubicBezTo>
                    <a:pt x="350" y="98"/>
                    <a:pt x="326" y="105"/>
                    <a:pt x="303" y="115"/>
                  </a:cubicBezTo>
                  <a:cubicBezTo>
                    <a:pt x="233" y="53"/>
                    <a:pt x="233" y="53"/>
                    <a:pt x="233" y="5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75" y="209"/>
                    <a:pt x="175" y="209"/>
                    <a:pt x="175" y="209"/>
                  </a:cubicBezTo>
                  <a:cubicBezTo>
                    <a:pt x="158" y="228"/>
                    <a:pt x="144" y="248"/>
                    <a:pt x="131" y="270"/>
                  </a:cubicBezTo>
                  <a:cubicBezTo>
                    <a:pt x="37" y="260"/>
                    <a:pt x="37" y="260"/>
                    <a:pt x="37" y="260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82" y="421"/>
                    <a:pt x="82" y="421"/>
                    <a:pt x="82" y="421"/>
                  </a:cubicBezTo>
                  <a:cubicBezTo>
                    <a:pt x="80" y="436"/>
                    <a:pt x="80" y="450"/>
                    <a:pt x="80" y="464"/>
                  </a:cubicBezTo>
                  <a:cubicBezTo>
                    <a:pt x="361" y="464"/>
                    <a:pt x="361" y="464"/>
                    <a:pt x="361" y="464"/>
                  </a:cubicBezTo>
                  <a:cubicBezTo>
                    <a:pt x="361" y="462"/>
                    <a:pt x="361" y="460"/>
                    <a:pt x="361" y="45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" name="Rectangle 28"/>
            <p:cNvSpPr/>
            <p:nvPr/>
          </p:nvSpPr>
          <p:spPr>
            <a:xfrm>
              <a:off x="3847246" y="1417776"/>
              <a:ext cx="535312" cy="4961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US" sz="37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</a:p>
          </p:txBody>
        </p:sp>
        <p:sp>
          <p:nvSpPr>
            <p:cNvPr id="8" name="Text Placeholder 3"/>
            <p:cNvSpPr txBox="1"/>
            <p:nvPr/>
          </p:nvSpPr>
          <p:spPr>
            <a:xfrm>
              <a:off x="3687345" y="1880466"/>
              <a:ext cx="769441" cy="184666"/>
            </a:xfrm>
            <a:prstGeom prst="rect">
              <a:avLst/>
            </a:prstGeom>
            <a:grpFill/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添加副标题</a:t>
              </a:r>
              <a:endParaRPr lang="en-US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9" name="Group 39"/>
          <p:cNvGrpSpPr/>
          <p:nvPr/>
        </p:nvGrpSpPr>
        <p:grpSpPr>
          <a:xfrm>
            <a:off x="4294158" y="4016086"/>
            <a:ext cx="1803165" cy="1795349"/>
            <a:chOff x="3217863" y="2338388"/>
            <a:chExt cx="1352550" cy="1346200"/>
          </a:xfrm>
          <a:solidFill>
            <a:srgbClr val="009D85"/>
          </a:solidFill>
        </p:grpSpPr>
        <p:sp>
          <p:nvSpPr>
            <p:cNvPr id="10" name="Freeform 8"/>
            <p:cNvSpPr/>
            <p:nvPr/>
          </p:nvSpPr>
          <p:spPr bwMode="auto">
            <a:xfrm>
              <a:off x="3217863" y="2338388"/>
              <a:ext cx="1352550" cy="1346200"/>
            </a:xfrm>
            <a:custGeom>
              <a:avLst/>
              <a:gdLst/>
              <a:ahLst/>
              <a:cxnLst>
                <a:cxn ang="0">
                  <a:pos x="360" y="0"/>
                </a:cxn>
                <a:cxn ang="0">
                  <a:pos x="79" y="0"/>
                </a:cxn>
                <a:cxn ang="0">
                  <a:pos x="81" y="32"/>
                </a:cxn>
                <a:cxn ang="0">
                  <a:pos x="0" y="79"/>
                </a:cxn>
                <a:cxn ang="0">
                  <a:pos x="37" y="193"/>
                </a:cxn>
                <a:cxn ang="0">
                  <a:pos x="131" y="183"/>
                </a:cxn>
                <a:cxn ang="0">
                  <a:pos x="174" y="243"/>
                </a:cxn>
                <a:cxn ang="0">
                  <a:pos x="136" y="330"/>
                </a:cxn>
                <a:cxn ang="0">
                  <a:pos x="234" y="400"/>
                </a:cxn>
                <a:cxn ang="0">
                  <a:pos x="304" y="337"/>
                </a:cxn>
                <a:cxn ang="0">
                  <a:pos x="338" y="350"/>
                </a:cxn>
                <a:cxn ang="0">
                  <a:pos x="374" y="360"/>
                </a:cxn>
                <a:cxn ang="0">
                  <a:pos x="394" y="452"/>
                </a:cxn>
                <a:cxn ang="0">
                  <a:pos x="454" y="452"/>
                </a:cxn>
                <a:cxn ang="0">
                  <a:pos x="454" y="87"/>
                </a:cxn>
                <a:cxn ang="0">
                  <a:pos x="360" y="0"/>
                </a:cxn>
              </a:cxnLst>
              <a:rect l="0" t="0" r="r" b="b"/>
              <a:pathLst>
                <a:path w="454" h="452">
                  <a:moveTo>
                    <a:pt x="360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11"/>
                    <a:pt x="80" y="21"/>
                    <a:pt x="81" y="32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37" y="193"/>
                    <a:pt x="37" y="193"/>
                    <a:pt x="37" y="193"/>
                  </a:cubicBezTo>
                  <a:cubicBezTo>
                    <a:pt x="131" y="183"/>
                    <a:pt x="131" y="183"/>
                    <a:pt x="131" y="183"/>
                  </a:cubicBezTo>
                  <a:cubicBezTo>
                    <a:pt x="143" y="205"/>
                    <a:pt x="158" y="225"/>
                    <a:pt x="174" y="243"/>
                  </a:cubicBezTo>
                  <a:cubicBezTo>
                    <a:pt x="136" y="330"/>
                    <a:pt x="136" y="330"/>
                    <a:pt x="136" y="330"/>
                  </a:cubicBezTo>
                  <a:cubicBezTo>
                    <a:pt x="234" y="400"/>
                    <a:pt x="234" y="400"/>
                    <a:pt x="234" y="400"/>
                  </a:cubicBezTo>
                  <a:cubicBezTo>
                    <a:pt x="304" y="337"/>
                    <a:pt x="304" y="337"/>
                    <a:pt x="304" y="337"/>
                  </a:cubicBezTo>
                  <a:cubicBezTo>
                    <a:pt x="315" y="342"/>
                    <a:pt x="327" y="346"/>
                    <a:pt x="338" y="350"/>
                  </a:cubicBezTo>
                  <a:cubicBezTo>
                    <a:pt x="350" y="354"/>
                    <a:pt x="362" y="357"/>
                    <a:pt x="374" y="360"/>
                  </a:cubicBezTo>
                  <a:cubicBezTo>
                    <a:pt x="394" y="452"/>
                    <a:pt x="394" y="452"/>
                    <a:pt x="394" y="452"/>
                  </a:cubicBezTo>
                  <a:cubicBezTo>
                    <a:pt x="454" y="452"/>
                    <a:pt x="454" y="452"/>
                    <a:pt x="454" y="452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04" y="87"/>
                    <a:pt x="364" y="49"/>
                    <a:pt x="36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1" name="Rectangle 30"/>
            <p:cNvSpPr/>
            <p:nvPr/>
          </p:nvSpPr>
          <p:spPr>
            <a:xfrm>
              <a:off x="3840802" y="2393880"/>
              <a:ext cx="535313" cy="4961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US" sz="37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</a:p>
          </p:txBody>
        </p:sp>
        <p:sp>
          <p:nvSpPr>
            <p:cNvPr id="12" name="Text Placeholder 3"/>
            <p:cNvSpPr txBox="1"/>
            <p:nvPr/>
          </p:nvSpPr>
          <p:spPr>
            <a:xfrm>
              <a:off x="3687345" y="2859785"/>
              <a:ext cx="769441" cy="184666"/>
            </a:xfrm>
            <a:prstGeom prst="rect">
              <a:avLst/>
            </a:prstGeom>
            <a:grpFill/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添加副标题</a:t>
              </a:r>
              <a:endParaRPr lang="en-US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3" name="Group 38"/>
          <p:cNvGrpSpPr/>
          <p:nvPr/>
        </p:nvGrpSpPr>
        <p:grpSpPr>
          <a:xfrm>
            <a:off x="6097324" y="4016086"/>
            <a:ext cx="1803165" cy="1795349"/>
            <a:chOff x="4570413" y="2338388"/>
            <a:chExt cx="1352550" cy="1346200"/>
          </a:xfrm>
          <a:solidFill>
            <a:schemeClr val="accent2"/>
          </a:solidFill>
        </p:grpSpPr>
        <p:sp>
          <p:nvSpPr>
            <p:cNvPr id="14" name="Freeform 7"/>
            <p:cNvSpPr/>
            <p:nvPr/>
          </p:nvSpPr>
          <p:spPr bwMode="auto">
            <a:xfrm>
              <a:off x="4570413" y="2338388"/>
              <a:ext cx="1352550" cy="1346200"/>
            </a:xfrm>
            <a:custGeom>
              <a:avLst/>
              <a:gdLst/>
              <a:ahLst/>
              <a:cxnLst>
                <a:cxn ang="0">
                  <a:pos x="374" y="0"/>
                </a:cxn>
                <a:cxn ang="0">
                  <a:pos x="93" y="0"/>
                </a:cxn>
                <a:cxn ang="0">
                  <a:pos x="0" y="87"/>
                </a:cxn>
                <a:cxn ang="0">
                  <a:pos x="0" y="452"/>
                </a:cxn>
                <a:cxn ang="0">
                  <a:pos x="60" y="452"/>
                </a:cxn>
                <a:cxn ang="0">
                  <a:pos x="80" y="359"/>
                </a:cxn>
                <a:cxn ang="0">
                  <a:pos x="151" y="336"/>
                </a:cxn>
                <a:cxn ang="0">
                  <a:pos x="221" y="399"/>
                </a:cxn>
                <a:cxn ang="0">
                  <a:pos x="318" y="328"/>
                </a:cxn>
                <a:cxn ang="0">
                  <a:pos x="279" y="242"/>
                </a:cxn>
                <a:cxn ang="0">
                  <a:pos x="323" y="182"/>
                </a:cxn>
                <a:cxn ang="0">
                  <a:pos x="417" y="192"/>
                </a:cxn>
                <a:cxn ang="0">
                  <a:pos x="454" y="77"/>
                </a:cxn>
                <a:cxn ang="0">
                  <a:pos x="372" y="30"/>
                </a:cxn>
                <a:cxn ang="0">
                  <a:pos x="374" y="0"/>
                </a:cxn>
              </a:cxnLst>
              <a:rect l="0" t="0" r="r" b="b"/>
              <a:pathLst>
                <a:path w="454" h="452">
                  <a:moveTo>
                    <a:pt x="374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89" y="49"/>
                    <a:pt x="49" y="87"/>
                    <a:pt x="0" y="87"/>
                  </a:cubicBezTo>
                  <a:cubicBezTo>
                    <a:pt x="0" y="452"/>
                    <a:pt x="0" y="452"/>
                    <a:pt x="0" y="452"/>
                  </a:cubicBezTo>
                  <a:cubicBezTo>
                    <a:pt x="60" y="452"/>
                    <a:pt x="60" y="452"/>
                    <a:pt x="60" y="452"/>
                  </a:cubicBezTo>
                  <a:cubicBezTo>
                    <a:pt x="80" y="359"/>
                    <a:pt x="80" y="359"/>
                    <a:pt x="80" y="359"/>
                  </a:cubicBezTo>
                  <a:cubicBezTo>
                    <a:pt x="104" y="354"/>
                    <a:pt x="128" y="346"/>
                    <a:pt x="151" y="336"/>
                  </a:cubicBezTo>
                  <a:cubicBezTo>
                    <a:pt x="221" y="399"/>
                    <a:pt x="221" y="399"/>
                    <a:pt x="221" y="399"/>
                  </a:cubicBezTo>
                  <a:cubicBezTo>
                    <a:pt x="318" y="328"/>
                    <a:pt x="318" y="328"/>
                    <a:pt x="318" y="328"/>
                  </a:cubicBezTo>
                  <a:cubicBezTo>
                    <a:pt x="279" y="242"/>
                    <a:pt x="279" y="242"/>
                    <a:pt x="279" y="242"/>
                  </a:cubicBezTo>
                  <a:cubicBezTo>
                    <a:pt x="296" y="224"/>
                    <a:pt x="310" y="204"/>
                    <a:pt x="323" y="182"/>
                  </a:cubicBezTo>
                  <a:cubicBezTo>
                    <a:pt x="417" y="192"/>
                    <a:pt x="417" y="192"/>
                    <a:pt x="417" y="192"/>
                  </a:cubicBezTo>
                  <a:cubicBezTo>
                    <a:pt x="454" y="77"/>
                    <a:pt x="454" y="77"/>
                    <a:pt x="454" y="77"/>
                  </a:cubicBezTo>
                  <a:cubicBezTo>
                    <a:pt x="372" y="30"/>
                    <a:pt x="372" y="30"/>
                    <a:pt x="372" y="30"/>
                  </a:cubicBezTo>
                  <a:cubicBezTo>
                    <a:pt x="373" y="20"/>
                    <a:pt x="374" y="10"/>
                    <a:pt x="374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Rectangle 32"/>
            <p:cNvSpPr/>
            <p:nvPr/>
          </p:nvSpPr>
          <p:spPr>
            <a:xfrm>
              <a:off x="4761326" y="2393880"/>
              <a:ext cx="535313" cy="4961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US" sz="37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</a:p>
          </p:txBody>
        </p:sp>
        <p:sp>
          <p:nvSpPr>
            <p:cNvPr id="16" name="Text Placeholder 3"/>
            <p:cNvSpPr txBox="1"/>
            <p:nvPr/>
          </p:nvSpPr>
          <p:spPr>
            <a:xfrm>
              <a:off x="4609057" y="2859785"/>
              <a:ext cx="769441" cy="184666"/>
            </a:xfrm>
            <a:prstGeom prst="rect">
              <a:avLst/>
            </a:prstGeom>
            <a:grpFill/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添加副标题</a:t>
              </a:r>
              <a:endParaRPr lang="en-US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7" name="Group 37"/>
          <p:cNvGrpSpPr/>
          <p:nvPr/>
        </p:nvGrpSpPr>
        <p:grpSpPr>
          <a:xfrm>
            <a:off x="6097324" y="2172042"/>
            <a:ext cx="1798932" cy="1844044"/>
            <a:chOff x="4570413" y="955675"/>
            <a:chExt cx="1349375" cy="1382713"/>
          </a:xfrm>
          <a:solidFill>
            <a:srgbClr val="009D85"/>
          </a:solidFill>
        </p:grpSpPr>
        <p:sp>
          <p:nvSpPr>
            <p:cNvPr id="18" name="Freeform 6"/>
            <p:cNvSpPr/>
            <p:nvPr/>
          </p:nvSpPr>
          <p:spPr bwMode="auto">
            <a:xfrm>
              <a:off x="4570413" y="955675"/>
              <a:ext cx="1349375" cy="1382713"/>
            </a:xfrm>
            <a:custGeom>
              <a:avLst/>
              <a:gdLst/>
              <a:ahLst/>
              <a:cxnLst>
                <a:cxn ang="0">
                  <a:pos x="93" y="458"/>
                </a:cxn>
                <a:cxn ang="0">
                  <a:pos x="93" y="464"/>
                </a:cxn>
                <a:cxn ang="0">
                  <a:pos x="374" y="464"/>
                </a:cxn>
                <a:cxn ang="0">
                  <a:pos x="372" y="420"/>
                </a:cxn>
                <a:cxn ang="0">
                  <a:pos x="453" y="373"/>
                </a:cxn>
                <a:cxn ang="0">
                  <a:pos x="416" y="259"/>
                </a:cxn>
                <a:cxn ang="0">
                  <a:pos x="322" y="268"/>
                </a:cxn>
                <a:cxn ang="0">
                  <a:pos x="279" y="208"/>
                </a:cxn>
                <a:cxn ang="0">
                  <a:pos x="317" y="122"/>
                </a:cxn>
                <a:cxn ang="0">
                  <a:pos x="219" y="52"/>
                </a:cxn>
                <a:cxn ang="0">
                  <a:pos x="149" y="115"/>
                </a:cxn>
                <a:cxn ang="0">
                  <a:pos x="114" y="102"/>
                </a:cxn>
                <a:cxn ang="0">
                  <a:pos x="79" y="92"/>
                </a:cxn>
                <a:cxn ang="0">
                  <a:pos x="59" y="0"/>
                </a:cxn>
                <a:cxn ang="0">
                  <a:pos x="0" y="0"/>
                </a:cxn>
                <a:cxn ang="0">
                  <a:pos x="0" y="364"/>
                </a:cxn>
                <a:cxn ang="0">
                  <a:pos x="93" y="458"/>
                </a:cxn>
              </a:cxnLst>
              <a:rect l="0" t="0" r="r" b="b"/>
              <a:pathLst>
                <a:path w="453" h="464">
                  <a:moveTo>
                    <a:pt x="93" y="458"/>
                  </a:moveTo>
                  <a:cubicBezTo>
                    <a:pt x="93" y="460"/>
                    <a:pt x="93" y="462"/>
                    <a:pt x="93" y="464"/>
                  </a:cubicBezTo>
                  <a:cubicBezTo>
                    <a:pt x="374" y="464"/>
                    <a:pt x="374" y="464"/>
                    <a:pt x="374" y="464"/>
                  </a:cubicBezTo>
                  <a:cubicBezTo>
                    <a:pt x="374" y="450"/>
                    <a:pt x="374" y="435"/>
                    <a:pt x="372" y="420"/>
                  </a:cubicBezTo>
                  <a:cubicBezTo>
                    <a:pt x="453" y="373"/>
                    <a:pt x="453" y="373"/>
                    <a:pt x="453" y="373"/>
                  </a:cubicBezTo>
                  <a:cubicBezTo>
                    <a:pt x="416" y="259"/>
                    <a:pt x="416" y="259"/>
                    <a:pt x="416" y="259"/>
                  </a:cubicBezTo>
                  <a:cubicBezTo>
                    <a:pt x="322" y="268"/>
                    <a:pt x="322" y="268"/>
                    <a:pt x="322" y="268"/>
                  </a:cubicBezTo>
                  <a:cubicBezTo>
                    <a:pt x="310" y="247"/>
                    <a:pt x="295" y="227"/>
                    <a:pt x="279" y="208"/>
                  </a:cubicBezTo>
                  <a:cubicBezTo>
                    <a:pt x="317" y="122"/>
                    <a:pt x="317" y="122"/>
                    <a:pt x="317" y="122"/>
                  </a:cubicBezTo>
                  <a:cubicBezTo>
                    <a:pt x="219" y="52"/>
                    <a:pt x="219" y="52"/>
                    <a:pt x="219" y="52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38" y="110"/>
                    <a:pt x="126" y="106"/>
                    <a:pt x="114" y="102"/>
                  </a:cubicBezTo>
                  <a:cubicBezTo>
                    <a:pt x="103" y="98"/>
                    <a:pt x="91" y="95"/>
                    <a:pt x="79" y="9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51" y="364"/>
                    <a:pt x="93" y="406"/>
                    <a:pt x="93" y="45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9" name="Rectangle 34"/>
            <p:cNvSpPr/>
            <p:nvPr/>
          </p:nvSpPr>
          <p:spPr>
            <a:xfrm>
              <a:off x="4767505" y="1415134"/>
              <a:ext cx="535313" cy="4961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US" sz="37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</a:p>
          </p:txBody>
        </p:sp>
        <p:sp>
          <p:nvSpPr>
            <p:cNvPr id="20" name="Text Placeholder 3"/>
            <p:cNvSpPr txBox="1"/>
            <p:nvPr/>
          </p:nvSpPr>
          <p:spPr>
            <a:xfrm>
              <a:off x="4667323" y="1880035"/>
              <a:ext cx="769441" cy="184666"/>
            </a:xfrm>
            <a:prstGeom prst="rect">
              <a:avLst/>
            </a:prstGeom>
            <a:grpFill/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添加副标题</a:t>
              </a:r>
              <a:endParaRPr lang="en-US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1" name="Text Placeholder 3"/>
          <p:cNvSpPr txBox="1"/>
          <p:nvPr/>
        </p:nvSpPr>
        <p:spPr>
          <a:xfrm>
            <a:off x="8322387" y="4019999"/>
            <a:ext cx="2596630" cy="143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defPPr>
              <a:defRPr lang="en-US"/>
            </a:defPPr>
            <a:lvl1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zh-CN" altLang="en-US" dirty="0">
                <a:sym typeface="Arial" panose="020B0604020202020204"/>
              </a:rPr>
              <a:t>此处添加详细文本描述，建议与标题相关并符合整体语言</a:t>
            </a:r>
            <a:r>
              <a:rPr lang="zh-CN" altLang="en-US" dirty="0" smtClean="0">
                <a:sym typeface="Arial" panose="020B0604020202020204"/>
              </a:rPr>
              <a:t>风格</a:t>
            </a:r>
            <a:r>
              <a:rPr lang="zh-CN" altLang="en-US" dirty="0">
                <a:sym typeface="Arial" panose="020B0604020202020204"/>
              </a:rPr>
              <a:t>。</a:t>
            </a:r>
            <a:endParaRPr lang="en-US" dirty="0">
              <a:sym typeface="Arial" panose="020B0604020202020204"/>
            </a:endParaRPr>
          </a:p>
        </p:txBody>
      </p:sp>
      <p:sp>
        <p:nvSpPr>
          <p:cNvPr id="22" name="Text Placeholder 3"/>
          <p:cNvSpPr txBox="1"/>
          <p:nvPr/>
        </p:nvSpPr>
        <p:spPr>
          <a:xfrm>
            <a:off x="8322387" y="2252975"/>
            <a:ext cx="2596630" cy="143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defPPr>
              <a:defRPr lang="en-US"/>
            </a:defPPr>
            <a:lvl1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zh-CN" altLang="en-US" dirty="0"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dirty="0">
              <a:sym typeface="Arial" panose="020B0604020202020204"/>
            </a:endParaRPr>
          </a:p>
        </p:txBody>
      </p:sp>
      <p:sp>
        <p:nvSpPr>
          <p:cNvPr id="23" name="Text Placeholder 3"/>
          <p:cNvSpPr txBox="1"/>
          <p:nvPr/>
        </p:nvSpPr>
        <p:spPr>
          <a:xfrm>
            <a:off x="1348195" y="4173653"/>
            <a:ext cx="2596630" cy="143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defPPr>
              <a:defRPr lang="en-US"/>
            </a:defPPr>
            <a:lvl1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zh-CN" altLang="en-US" dirty="0">
                <a:sym typeface="Arial" panose="020B0604020202020204"/>
              </a:rPr>
              <a:t>此处添加详细文本描述，建议与标题相关并符合整体语言风格。 </a:t>
            </a:r>
          </a:p>
        </p:txBody>
      </p:sp>
      <p:sp>
        <p:nvSpPr>
          <p:cNvPr id="24" name="Text Placeholder 3"/>
          <p:cNvSpPr txBox="1"/>
          <p:nvPr/>
        </p:nvSpPr>
        <p:spPr>
          <a:xfrm>
            <a:off x="1410447" y="2432628"/>
            <a:ext cx="2596630" cy="143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defPPr>
              <a:defRPr lang="en-US"/>
            </a:defPPr>
            <a:lvl1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zh-CN" altLang="en-US" dirty="0"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dirty="0">
              <a:sym typeface="Arial" panose="020B0604020202020204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31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32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85522" y="2967513"/>
            <a:ext cx="669694" cy="370275"/>
          </a:xfrm>
          <a:prstGeom prst="rect">
            <a:avLst/>
          </a:prstGeom>
          <a:noFill/>
        </p:spPr>
        <p:txBody>
          <a:bodyPr wrap="square" lIns="92376" tIns="46187" rIns="92376" bIns="46187" rtlCol="0">
            <a:spAutoFit/>
          </a:bodyPr>
          <a:lstStyle/>
          <a:p>
            <a:r>
              <a:rPr lang="en-US" altLang="zh-CN" spc="-152" dirty="0">
                <a:solidFill>
                  <a:prstClr val="white">
                    <a:lumMod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82%</a:t>
            </a:r>
            <a:endParaRPr lang="zh-CN" altLang="en-US" spc="-152" dirty="0">
              <a:solidFill>
                <a:prstClr val="white">
                  <a:lumMod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4683" y="3121530"/>
            <a:ext cx="669694" cy="370275"/>
          </a:xfrm>
          <a:prstGeom prst="rect">
            <a:avLst/>
          </a:prstGeom>
          <a:noFill/>
        </p:spPr>
        <p:txBody>
          <a:bodyPr wrap="square" lIns="92376" tIns="46187" rIns="92376" bIns="46187" rtlCol="0">
            <a:spAutoFit/>
          </a:bodyPr>
          <a:lstStyle/>
          <a:p>
            <a:r>
              <a:rPr lang="en-US" altLang="zh-CN" spc="-152" dirty="0">
                <a:solidFill>
                  <a:prstClr val="white">
                    <a:lumMod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73%</a:t>
            </a:r>
            <a:endParaRPr lang="zh-CN" altLang="en-US" spc="-152" dirty="0">
              <a:solidFill>
                <a:prstClr val="white">
                  <a:lumMod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8321" y="3543913"/>
            <a:ext cx="669694" cy="370275"/>
          </a:xfrm>
          <a:prstGeom prst="rect">
            <a:avLst/>
          </a:prstGeom>
          <a:noFill/>
        </p:spPr>
        <p:txBody>
          <a:bodyPr wrap="square" lIns="92376" tIns="46187" rIns="92376" bIns="46187" rtlCol="0">
            <a:spAutoFit/>
          </a:bodyPr>
          <a:lstStyle/>
          <a:p>
            <a:r>
              <a:rPr lang="en-US" altLang="zh-CN" spc="-152" dirty="0">
                <a:solidFill>
                  <a:prstClr val="white">
                    <a:lumMod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56%</a:t>
            </a:r>
            <a:endParaRPr lang="zh-CN" altLang="en-US" spc="-152" dirty="0">
              <a:solidFill>
                <a:prstClr val="white">
                  <a:lumMod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5358" y="4031616"/>
            <a:ext cx="669694" cy="370275"/>
          </a:xfrm>
          <a:prstGeom prst="rect">
            <a:avLst/>
          </a:prstGeom>
          <a:noFill/>
        </p:spPr>
        <p:txBody>
          <a:bodyPr wrap="square" lIns="92376" tIns="46187" rIns="92376" bIns="46187" rtlCol="0">
            <a:spAutoFit/>
          </a:bodyPr>
          <a:lstStyle/>
          <a:p>
            <a:r>
              <a:rPr lang="en-US" altLang="zh-CN" spc="-152" dirty="0">
                <a:solidFill>
                  <a:prstClr val="white">
                    <a:lumMod val="50000"/>
                  </a:prstClr>
                </a:solidFill>
                <a:latin typeface="Arial Unicode MS" panose="020B0604020202020204" pitchFamily="34" charset="-122"/>
                <a:ea typeface="微软雅黑" panose="020B0503020204020204" pitchFamily="34" charset="-122"/>
              </a:rPr>
              <a:t>32%</a:t>
            </a:r>
            <a:endParaRPr lang="zh-CN" altLang="en-US" spc="-152" dirty="0">
              <a:solidFill>
                <a:prstClr val="white">
                  <a:lumMod val="50000"/>
                </a:prstClr>
              </a:solidFill>
              <a:latin typeface="Arial Unicode MS" panose="020B0604020202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5400000" flipH="1">
            <a:off x="8062054" y="3143490"/>
            <a:ext cx="2233776" cy="2879318"/>
            <a:chOff x="8155995" y="3063800"/>
            <a:chExt cx="4110065" cy="2647126"/>
          </a:xfrm>
          <a:effectLst>
            <a:outerShdw blurRad="114300" dist="88900" algn="l" rotWithShape="0">
              <a:prstClr val="black">
                <a:alpha val="22000"/>
              </a:prstClr>
            </a:outerShdw>
          </a:effectLst>
        </p:grpSpPr>
        <p:sp>
          <p:nvSpPr>
            <p:cNvPr id="12" name="矩形 11"/>
            <p:cNvSpPr/>
            <p:nvPr/>
          </p:nvSpPr>
          <p:spPr>
            <a:xfrm>
              <a:off x="8156003" y="3063800"/>
              <a:ext cx="1680799" cy="332667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9889504" y="3063800"/>
              <a:ext cx="2376556" cy="332667"/>
            </a:xfrm>
            <a:prstGeom prst="rect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156001" y="3899089"/>
              <a:ext cx="1555419" cy="332667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763824" y="3899089"/>
              <a:ext cx="2199274" cy="332667"/>
            </a:xfrm>
            <a:prstGeom prst="rect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155998" y="4671503"/>
              <a:ext cx="1174131" cy="332667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381625" y="4671501"/>
              <a:ext cx="1660158" cy="332667"/>
            </a:xfrm>
            <a:prstGeom prst="rect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155995" y="5378253"/>
              <a:ext cx="810249" cy="332667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018774" y="5378259"/>
              <a:ext cx="1145643" cy="332667"/>
            </a:xfrm>
            <a:prstGeom prst="rect">
              <a:avLst/>
            </a:prstGeom>
            <a:solidFill>
              <a:srgbClr val="2B6B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3683" tIns="51841" rIns="103683" bIns="51841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45263" y="2878511"/>
            <a:ext cx="1736785" cy="1516598"/>
            <a:chOff x="1397291" y="3132277"/>
            <a:chExt cx="1948823" cy="1702026"/>
          </a:xfrm>
        </p:grpSpPr>
        <p:grpSp>
          <p:nvGrpSpPr>
            <p:cNvPr id="21" name="组合 20"/>
            <p:cNvGrpSpPr/>
            <p:nvPr/>
          </p:nvGrpSpPr>
          <p:grpSpPr>
            <a:xfrm>
              <a:off x="1397291" y="3132277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24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Freeform 7"/>
            <p:cNvSpPr/>
            <p:nvPr/>
          </p:nvSpPr>
          <p:spPr bwMode="auto">
            <a:xfrm>
              <a:off x="1650672" y="3357062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chemeClr val="accent2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07194" y="3791886"/>
              <a:ext cx="1185538" cy="39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第一月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578413" y="3636809"/>
            <a:ext cx="1736785" cy="1516598"/>
            <a:chOff x="2893203" y="3983290"/>
            <a:chExt cx="1948823" cy="1702026"/>
          </a:xfrm>
        </p:grpSpPr>
        <p:grpSp>
          <p:nvGrpSpPr>
            <p:cNvPr id="27" name="组合 26"/>
            <p:cNvGrpSpPr/>
            <p:nvPr/>
          </p:nvGrpSpPr>
          <p:grpSpPr>
            <a:xfrm>
              <a:off x="2893203" y="3983290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30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" name="Freeform 7"/>
            <p:cNvSpPr/>
            <p:nvPr/>
          </p:nvSpPr>
          <p:spPr bwMode="auto">
            <a:xfrm>
              <a:off x="3146586" y="4181609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2B6B6F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17006" y="4568805"/>
              <a:ext cx="1185538" cy="39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第二月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905202" y="2865967"/>
            <a:ext cx="1736785" cy="1516598"/>
            <a:chOff x="4381974" y="3118200"/>
            <a:chExt cx="1948823" cy="1702026"/>
          </a:xfrm>
        </p:grpSpPr>
        <p:grpSp>
          <p:nvGrpSpPr>
            <p:cNvPr id="33" name="组合 32"/>
            <p:cNvGrpSpPr/>
            <p:nvPr/>
          </p:nvGrpSpPr>
          <p:grpSpPr>
            <a:xfrm>
              <a:off x="4381974" y="3118200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36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Freeform 7"/>
            <p:cNvSpPr/>
            <p:nvPr/>
          </p:nvSpPr>
          <p:spPr bwMode="auto">
            <a:xfrm>
              <a:off x="4635357" y="3316519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chemeClr val="accent2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91878" y="3730069"/>
              <a:ext cx="1185538" cy="39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第三月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00317" y="4410052"/>
            <a:ext cx="1736785" cy="1516598"/>
            <a:chOff x="4376494" y="4851074"/>
            <a:chExt cx="1948823" cy="1702026"/>
          </a:xfrm>
        </p:grpSpPr>
        <p:grpSp>
          <p:nvGrpSpPr>
            <p:cNvPr id="39" name="组合 38"/>
            <p:cNvGrpSpPr/>
            <p:nvPr/>
          </p:nvGrpSpPr>
          <p:grpSpPr>
            <a:xfrm>
              <a:off x="4376494" y="4851074"/>
              <a:ext cx="1948823" cy="1702026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42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2000"/>
                      <a:lumOff val="18000"/>
                    </a:sysClr>
                  </a:gs>
                  <a:gs pos="47000">
                    <a:srgbClr val="F5F5F5"/>
                  </a:gs>
                  <a:gs pos="100000">
                    <a:sysClr val="window" lastClr="FFFFFF">
                      <a:lumMod val="95000"/>
                      <a:lumOff val="5000"/>
                    </a:sys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Freeform 7"/>
            <p:cNvSpPr/>
            <p:nvPr/>
          </p:nvSpPr>
          <p:spPr bwMode="auto">
            <a:xfrm>
              <a:off x="4629876" y="5049394"/>
              <a:ext cx="1442061" cy="1252455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2B6B6F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86398" y="5462945"/>
              <a:ext cx="1185538" cy="39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第四月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275054" y="2886106"/>
            <a:ext cx="4875045" cy="2808038"/>
            <a:chOff x="7041153" y="3140803"/>
            <a:chExt cx="5470223" cy="3151364"/>
          </a:xfrm>
        </p:grpSpPr>
        <p:cxnSp>
          <p:nvCxnSpPr>
            <p:cNvPr id="45" name="直接箭头连接符 44"/>
            <p:cNvCxnSpPr/>
            <p:nvPr/>
          </p:nvCxnSpPr>
          <p:spPr>
            <a:xfrm>
              <a:off x="8039682" y="6292167"/>
              <a:ext cx="4471694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46" name="直接箭头连接符 45"/>
            <p:cNvCxnSpPr/>
            <p:nvPr/>
          </p:nvCxnSpPr>
          <p:spPr>
            <a:xfrm flipV="1">
              <a:off x="8039039" y="3140803"/>
              <a:ext cx="0" cy="313069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7041153" y="3398595"/>
              <a:ext cx="997887" cy="3799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第四月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41153" y="4232256"/>
              <a:ext cx="997887" cy="3799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第三月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41153" y="5004668"/>
              <a:ext cx="997887" cy="3799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第二月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041153" y="5677402"/>
              <a:ext cx="997887" cy="37993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第一月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809118" y="1704384"/>
            <a:ext cx="2912418" cy="1063015"/>
            <a:chOff x="6084168" y="1274556"/>
            <a:chExt cx="2317853" cy="821996"/>
          </a:xfrm>
        </p:grpSpPr>
        <p:sp>
          <p:nvSpPr>
            <p:cNvPr id="52" name="TextBox 51"/>
            <p:cNvSpPr txBox="1"/>
            <p:nvPr/>
          </p:nvSpPr>
          <p:spPr>
            <a:xfrm>
              <a:off x="6084168" y="1514664"/>
              <a:ext cx="2317853" cy="581888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您的内容打在这里，或者通过您的内容打在这里，或者您的内容打在这里，或者您的内容打在这里，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09640" y="1274556"/>
              <a:ext cx="1008112" cy="339142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rPr>
                <a:t>添加标题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4">
        <p14:vortex dir="r"/>
      </p:transition>
    </mc:Choice>
    <mc:Fallback xmlns="">
      <p:transition spd="slow" advTm="482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55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55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55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accel="55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5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5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5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accel="5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\图图图\儿童类素材\15.jpg1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334172" y="11430"/>
            <a:ext cx="6858000" cy="6858000"/>
          </a:xfrm>
          <a:prstGeom prst="rect">
            <a:avLst/>
          </a:prstGeom>
        </p:spPr>
      </p:pic>
      <p:sp>
        <p:nvSpPr>
          <p:cNvPr id="7" name="梯形 4"/>
          <p:cNvSpPr/>
          <p:nvPr/>
        </p:nvSpPr>
        <p:spPr>
          <a:xfrm>
            <a:off x="188031" y="-23750"/>
            <a:ext cx="7814237" cy="6881752"/>
          </a:xfrm>
          <a:custGeom>
            <a:avLst/>
            <a:gdLst>
              <a:gd name="connsiteX0" fmla="*/ 0 w 8693011"/>
              <a:gd name="connsiteY0" fmla="*/ 6858000 h 6858000"/>
              <a:gd name="connsiteX1" fmla="*/ 1714500 w 8693011"/>
              <a:gd name="connsiteY1" fmla="*/ 0 h 6858000"/>
              <a:gd name="connsiteX2" fmla="*/ 6978511 w 8693011"/>
              <a:gd name="connsiteY2" fmla="*/ 0 h 6858000"/>
              <a:gd name="connsiteX3" fmla="*/ 8693011 w 8693011"/>
              <a:gd name="connsiteY3" fmla="*/ 6858000 h 6858000"/>
              <a:gd name="connsiteX4" fmla="*/ 0 w 8693011"/>
              <a:gd name="connsiteY4" fmla="*/ 6858000 h 6858000"/>
              <a:gd name="connsiteX0-1" fmla="*/ 0 w 8693011"/>
              <a:gd name="connsiteY0-2" fmla="*/ 6881750 h 6881750"/>
              <a:gd name="connsiteX1-3" fmla="*/ 4453 w 8693011"/>
              <a:gd name="connsiteY1-4" fmla="*/ 0 h 6881750"/>
              <a:gd name="connsiteX2-5" fmla="*/ 6978511 w 8693011"/>
              <a:gd name="connsiteY2-6" fmla="*/ 23750 h 6881750"/>
              <a:gd name="connsiteX3-7" fmla="*/ 8693011 w 8693011"/>
              <a:gd name="connsiteY3-8" fmla="*/ 6881750 h 6881750"/>
              <a:gd name="connsiteX4-9" fmla="*/ 0 w 8693011"/>
              <a:gd name="connsiteY4-10" fmla="*/ 6881750 h 6881750"/>
              <a:gd name="connsiteX0-11" fmla="*/ 0 w 8693011"/>
              <a:gd name="connsiteY0-12" fmla="*/ 6881751 h 6881751"/>
              <a:gd name="connsiteX1-13" fmla="*/ 4453 w 8693011"/>
              <a:gd name="connsiteY1-14" fmla="*/ 1 h 6881751"/>
              <a:gd name="connsiteX2-15" fmla="*/ 5695976 w 8693011"/>
              <a:gd name="connsiteY2-16" fmla="*/ 0 h 6881751"/>
              <a:gd name="connsiteX3-17" fmla="*/ 8693011 w 8693011"/>
              <a:gd name="connsiteY3-18" fmla="*/ 6881751 h 6881751"/>
              <a:gd name="connsiteX4-19" fmla="*/ 0 w 8693011"/>
              <a:gd name="connsiteY4-20" fmla="*/ 6881751 h 6881751"/>
              <a:gd name="connsiteX0-21" fmla="*/ 0 w 8693011"/>
              <a:gd name="connsiteY0-22" fmla="*/ 6881751 h 6881751"/>
              <a:gd name="connsiteX1-23" fmla="*/ 4453 w 8693011"/>
              <a:gd name="connsiteY1-24" fmla="*/ 1 h 6881751"/>
              <a:gd name="connsiteX2-25" fmla="*/ 5173462 w 8693011"/>
              <a:gd name="connsiteY2-26" fmla="*/ 0 h 6881751"/>
              <a:gd name="connsiteX3-27" fmla="*/ 8693011 w 8693011"/>
              <a:gd name="connsiteY3-28" fmla="*/ 6881751 h 6881751"/>
              <a:gd name="connsiteX4-29" fmla="*/ 0 w 8693011"/>
              <a:gd name="connsiteY4-30" fmla="*/ 6881751 h 6881751"/>
              <a:gd name="connsiteX0-31" fmla="*/ 0 w 7814237"/>
              <a:gd name="connsiteY0-32" fmla="*/ 6881751 h 6881751"/>
              <a:gd name="connsiteX1-33" fmla="*/ 4453 w 7814237"/>
              <a:gd name="connsiteY1-34" fmla="*/ 1 h 6881751"/>
              <a:gd name="connsiteX2-35" fmla="*/ 5173462 w 7814237"/>
              <a:gd name="connsiteY2-36" fmla="*/ 0 h 6881751"/>
              <a:gd name="connsiteX3-37" fmla="*/ 7814237 w 7814237"/>
              <a:gd name="connsiteY3-38" fmla="*/ 6881751 h 6881751"/>
              <a:gd name="connsiteX4-39" fmla="*/ 0 w 7814237"/>
              <a:gd name="connsiteY4-40" fmla="*/ 6881751 h 6881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814237" h="6881751">
                <a:moveTo>
                  <a:pt x="0" y="6881751"/>
                </a:moveTo>
                <a:cubicBezTo>
                  <a:pt x="1484" y="4587834"/>
                  <a:pt x="2969" y="2293918"/>
                  <a:pt x="4453" y="1"/>
                </a:cubicBezTo>
                <a:lnTo>
                  <a:pt x="5173462" y="0"/>
                </a:lnTo>
                <a:lnTo>
                  <a:pt x="7814237" y="6881751"/>
                </a:lnTo>
                <a:lnTo>
                  <a:pt x="0" y="6881751"/>
                </a:lnTo>
                <a:close/>
              </a:path>
            </a:pathLst>
          </a:custGeom>
          <a:solidFill>
            <a:schemeClr val="accent4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梯形 4"/>
          <p:cNvSpPr/>
          <p:nvPr/>
        </p:nvSpPr>
        <p:spPr>
          <a:xfrm>
            <a:off x="-11875" y="-11877"/>
            <a:ext cx="7814237" cy="6881752"/>
          </a:xfrm>
          <a:custGeom>
            <a:avLst/>
            <a:gdLst>
              <a:gd name="connsiteX0" fmla="*/ 0 w 8693011"/>
              <a:gd name="connsiteY0" fmla="*/ 6858000 h 6858000"/>
              <a:gd name="connsiteX1" fmla="*/ 1714500 w 8693011"/>
              <a:gd name="connsiteY1" fmla="*/ 0 h 6858000"/>
              <a:gd name="connsiteX2" fmla="*/ 6978511 w 8693011"/>
              <a:gd name="connsiteY2" fmla="*/ 0 h 6858000"/>
              <a:gd name="connsiteX3" fmla="*/ 8693011 w 8693011"/>
              <a:gd name="connsiteY3" fmla="*/ 6858000 h 6858000"/>
              <a:gd name="connsiteX4" fmla="*/ 0 w 8693011"/>
              <a:gd name="connsiteY4" fmla="*/ 6858000 h 6858000"/>
              <a:gd name="connsiteX0-1" fmla="*/ 0 w 8693011"/>
              <a:gd name="connsiteY0-2" fmla="*/ 6881750 h 6881750"/>
              <a:gd name="connsiteX1-3" fmla="*/ 4453 w 8693011"/>
              <a:gd name="connsiteY1-4" fmla="*/ 0 h 6881750"/>
              <a:gd name="connsiteX2-5" fmla="*/ 6978511 w 8693011"/>
              <a:gd name="connsiteY2-6" fmla="*/ 23750 h 6881750"/>
              <a:gd name="connsiteX3-7" fmla="*/ 8693011 w 8693011"/>
              <a:gd name="connsiteY3-8" fmla="*/ 6881750 h 6881750"/>
              <a:gd name="connsiteX4-9" fmla="*/ 0 w 8693011"/>
              <a:gd name="connsiteY4-10" fmla="*/ 6881750 h 6881750"/>
              <a:gd name="connsiteX0-11" fmla="*/ 0 w 8693011"/>
              <a:gd name="connsiteY0-12" fmla="*/ 6881751 h 6881751"/>
              <a:gd name="connsiteX1-13" fmla="*/ 4453 w 8693011"/>
              <a:gd name="connsiteY1-14" fmla="*/ 1 h 6881751"/>
              <a:gd name="connsiteX2-15" fmla="*/ 5695976 w 8693011"/>
              <a:gd name="connsiteY2-16" fmla="*/ 0 h 6881751"/>
              <a:gd name="connsiteX3-17" fmla="*/ 8693011 w 8693011"/>
              <a:gd name="connsiteY3-18" fmla="*/ 6881751 h 6881751"/>
              <a:gd name="connsiteX4-19" fmla="*/ 0 w 8693011"/>
              <a:gd name="connsiteY4-20" fmla="*/ 6881751 h 6881751"/>
              <a:gd name="connsiteX0-21" fmla="*/ 0 w 8693011"/>
              <a:gd name="connsiteY0-22" fmla="*/ 6881751 h 6881751"/>
              <a:gd name="connsiteX1-23" fmla="*/ 4453 w 8693011"/>
              <a:gd name="connsiteY1-24" fmla="*/ 1 h 6881751"/>
              <a:gd name="connsiteX2-25" fmla="*/ 5173462 w 8693011"/>
              <a:gd name="connsiteY2-26" fmla="*/ 0 h 6881751"/>
              <a:gd name="connsiteX3-27" fmla="*/ 8693011 w 8693011"/>
              <a:gd name="connsiteY3-28" fmla="*/ 6881751 h 6881751"/>
              <a:gd name="connsiteX4-29" fmla="*/ 0 w 8693011"/>
              <a:gd name="connsiteY4-30" fmla="*/ 6881751 h 6881751"/>
              <a:gd name="connsiteX0-31" fmla="*/ 0 w 7814237"/>
              <a:gd name="connsiteY0-32" fmla="*/ 6881751 h 6881751"/>
              <a:gd name="connsiteX1-33" fmla="*/ 4453 w 7814237"/>
              <a:gd name="connsiteY1-34" fmla="*/ 1 h 6881751"/>
              <a:gd name="connsiteX2-35" fmla="*/ 5173462 w 7814237"/>
              <a:gd name="connsiteY2-36" fmla="*/ 0 h 6881751"/>
              <a:gd name="connsiteX3-37" fmla="*/ 7814237 w 7814237"/>
              <a:gd name="connsiteY3-38" fmla="*/ 6881751 h 6881751"/>
              <a:gd name="connsiteX4-39" fmla="*/ 0 w 7814237"/>
              <a:gd name="connsiteY4-40" fmla="*/ 6881751 h 6881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814237" h="6881751">
                <a:moveTo>
                  <a:pt x="0" y="6881751"/>
                </a:moveTo>
                <a:cubicBezTo>
                  <a:pt x="1484" y="4587834"/>
                  <a:pt x="2969" y="2293918"/>
                  <a:pt x="4453" y="1"/>
                </a:cubicBezTo>
                <a:lnTo>
                  <a:pt x="5173462" y="0"/>
                </a:lnTo>
                <a:lnTo>
                  <a:pt x="7814237" y="6881751"/>
                </a:lnTo>
                <a:lnTo>
                  <a:pt x="0" y="6881751"/>
                </a:lnTo>
                <a:close/>
              </a:path>
            </a:pathLst>
          </a:cu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93307" y="2775281"/>
            <a:ext cx="6125210" cy="131381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l"/>
            <a:r>
              <a:rPr lang="zh-CN" altLang="en-US" sz="75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</a:rPr>
              <a:t>感谢您的观看</a:t>
            </a:r>
          </a:p>
        </p:txBody>
      </p:sp>
      <p:grpSp>
        <p:nvGrpSpPr>
          <p:cNvPr id="12" name="Group 10"/>
          <p:cNvGrpSpPr/>
          <p:nvPr/>
        </p:nvGrpSpPr>
        <p:grpSpPr bwMode="auto">
          <a:xfrm>
            <a:off x="4745160" y="6133638"/>
            <a:ext cx="379999" cy="380209"/>
            <a:chOff x="0" y="0"/>
            <a:chExt cx="965499" cy="965499"/>
          </a:xfrm>
        </p:grpSpPr>
        <p:sp>
          <p:nvSpPr>
            <p:cNvPr id="13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Group 13"/>
          <p:cNvGrpSpPr/>
          <p:nvPr/>
        </p:nvGrpSpPr>
        <p:grpSpPr bwMode="auto">
          <a:xfrm>
            <a:off x="5282626" y="6133638"/>
            <a:ext cx="380624" cy="380209"/>
            <a:chOff x="0" y="0"/>
            <a:chExt cx="965499" cy="965499"/>
          </a:xfrm>
        </p:grpSpPr>
        <p:sp>
          <p:nvSpPr>
            <p:cNvPr id="16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16"/>
          <p:cNvGrpSpPr/>
          <p:nvPr/>
        </p:nvGrpSpPr>
        <p:grpSpPr bwMode="auto">
          <a:xfrm>
            <a:off x="5820715" y="6133638"/>
            <a:ext cx="379999" cy="380209"/>
            <a:chOff x="0" y="0"/>
            <a:chExt cx="965499" cy="965499"/>
          </a:xfrm>
        </p:grpSpPr>
        <p:sp>
          <p:nvSpPr>
            <p:cNvPr id="19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Group 19"/>
          <p:cNvGrpSpPr/>
          <p:nvPr/>
        </p:nvGrpSpPr>
        <p:grpSpPr bwMode="auto">
          <a:xfrm>
            <a:off x="6358179" y="6133638"/>
            <a:ext cx="379999" cy="380209"/>
            <a:chOff x="0" y="0"/>
            <a:chExt cx="965499" cy="965499"/>
          </a:xfrm>
        </p:grpSpPr>
        <p:sp>
          <p:nvSpPr>
            <p:cNvPr id="22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Group 22"/>
          <p:cNvGrpSpPr/>
          <p:nvPr/>
        </p:nvGrpSpPr>
        <p:grpSpPr bwMode="auto">
          <a:xfrm>
            <a:off x="6895644" y="6133638"/>
            <a:ext cx="379999" cy="380209"/>
            <a:chOff x="0" y="0"/>
            <a:chExt cx="965499" cy="965499"/>
          </a:xfrm>
        </p:grpSpPr>
        <p:sp>
          <p:nvSpPr>
            <p:cNvPr id="25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88900" dist="38100" dir="7680000" algn="tl" rotWithShape="0">
                <a:prstClr val="black">
                  <a:alpha val="31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4" b="14270"/>
          <a:stretch>
            <a:fillRect/>
          </a:stretch>
        </p:blipFill>
        <p:spPr>
          <a:xfrm>
            <a:off x="-1" y="1298885"/>
            <a:ext cx="12192001" cy="37882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4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2414" y="3191565"/>
            <a:ext cx="2166982" cy="2702339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49144" y="3191565"/>
            <a:ext cx="2166982" cy="2702339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75874" y="3191565"/>
            <a:ext cx="2166982" cy="2702339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2604" y="3191565"/>
            <a:ext cx="2166982" cy="2702339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14"/>
          <p:cNvSpPr>
            <a:spLocks noEditPoints="1"/>
          </p:cNvSpPr>
          <p:nvPr/>
        </p:nvSpPr>
        <p:spPr bwMode="auto">
          <a:xfrm>
            <a:off x="4372273" y="5095474"/>
            <a:ext cx="720725" cy="72072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64 w 192"/>
              <a:gd name="T11" fmla="*/ 152 h 192"/>
              <a:gd name="T12" fmla="*/ 122 w 192"/>
              <a:gd name="T13" fmla="*/ 137 h 192"/>
              <a:gd name="T14" fmla="*/ 121 w 192"/>
              <a:gd name="T15" fmla="*/ 133 h 192"/>
              <a:gd name="T16" fmla="*/ 124 w 192"/>
              <a:gd name="T17" fmla="*/ 122 h 192"/>
              <a:gd name="T18" fmla="*/ 128 w 192"/>
              <a:gd name="T19" fmla="*/ 107 h 192"/>
              <a:gd name="T20" fmla="*/ 134 w 192"/>
              <a:gd name="T21" fmla="*/ 92 h 192"/>
              <a:gd name="T22" fmla="*/ 134 w 192"/>
              <a:gd name="T23" fmla="*/ 79 h 192"/>
              <a:gd name="T24" fmla="*/ 134 w 192"/>
              <a:gd name="T25" fmla="*/ 78 h 192"/>
              <a:gd name="T26" fmla="*/ 135 w 192"/>
              <a:gd name="T27" fmla="*/ 60 h 192"/>
              <a:gd name="T28" fmla="*/ 128 w 192"/>
              <a:gd name="T29" fmla="*/ 37 h 192"/>
              <a:gd name="T30" fmla="*/ 101 w 192"/>
              <a:gd name="T31" fmla="*/ 24 h 192"/>
              <a:gd name="T32" fmla="*/ 93 w 192"/>
              <a:gd name="T33" fmla="*/ 24 h 192"/>
              <a:gd name="T34" fmla="*/ 66 w 192"/>
              <a:gd name="T35" fmla="*/ 37 h 192"/>
              <a:gd name="T36" fmla="*/ 59 w 192"/>
              <a:gd name="T37" fmla="*/ 60 h 192"/>
              <a:gd name="T38" fmla="*/ 61 w 192"/>
              <a:gd name="T39" fmla="*/ 78 h 192"/>
              <a:gd name="T40" fmla="*/ 60 w 192"/>
              <a:gd name="T41" fmla="*/ 79 h 192"/>
              <a:gd name="T42" fmla="*/ 60 w 192"/>
              <a:gd name="T43" fmla="*/ 92 h 192"/>
              <a:gd name="T44" fmla="*/ 67 w 192"/>
              <a:gd name="T45" fmla="*/ 107 h 192"/>
              <a:gd name="T46" fmla="*/ 71 w 192"/>
              <a:gd name="T47" fmla="*/ 122 h 192"/>
              <a:gd name="T48" fmla="*/ 73 w 192"/>
              <a:gd name="T49" fmla="*/ 133 h 192"/>
              <a:gd name="T50" fmla="*/ 71 w 192"/>
              <a:gd name="T51" fmla="*/ 138 h 192"/>
              <a:gd name="T52" fmla="*/ 29 w 192"/>
              <a:gd name="T53" fmla="*/ 153 h 192"/>
              <a:gd name="T54" fmla="*/ 8 w 192"/>
              <a:gd name="T55" fmla="*/ 96 h 192"/>
              <a:gd name="T56" fmla="*/ 96 w 192"/>
              <a:gd name="T57" fmla="*/ 8 h 192"/>
              <a:gd name="T58" fmla="*/ 184 w 192"/>
              <a:gd name="T59" fmla="*/ 96 h 192"/>
              <a:gd name="T60" fmla="*/ 164 w 192"/>
              <a:gd name="T61" fmla="*/ 15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64" y="152"/>
                </a:moveTo>
                <a:cubicBezTo>
                  <a:pt x="155" y="148"/>
                  <a:pt x="135" y="141"/>
                  <a:pt x="122" y="137"/>
                </a:cubicBezTo>
                <a:cubicBezTo>
                  <a:pt x="121" y="137"/>
                  <a:pt x="121" y="137"/>
                  <a:pt x="121" y="133"/>
                </a:cubicBezTo>
                <a:cubicBezTo>
                  <a:pt x="121" y="129"/>
                  <a:pt x="122" y="125"/>
                  <a:pt x="124" y="122"/>
                </a:cubicBezTo>
                <a:cubicBezTo>
                  <a:pt x="125" y="118"/>
                  <a:pt x="127" y="112"/>
                  <a:pt x="128" y="107"/>
                </a:cubicBezTo>
                <a:cubicBezTo>
                  <a:pt x="130" y="105"/>
                  <a:pt x="132" y="100"/>
                  <a:pt x="134" y="92"/>
                </a:cubicBezTo>
                <a:cubicBezTo>
                  <a:pt x="136" y="85"/>
                  <a:pt x="135" y="82"/>
                  <a:pt x="134" y="79"/>
                </a:cubicBezTo>
                <a:cubicBezTo>
                  <a:pt x="134" y="79"/>
                  <a:pt x="134" y="79"/>
                  <a:pt x="134" y="78"/>
                </a:cubicBezTo>
                <a:cubicBezTo>
                  <a:pt x="133" y="77"/>
                  <a:pt x="134" y="68"/>
                  <a:pt x="135" y="60"/>
                </a:cubicBezTo>
                <a:cubicBezTo>
                  <a:pt x="136" y="56"/>
                  <a:pt x="135" y="45"/>
                  <a:pt x="128" y="37"/>
                </a:cubicBezTo>
                <a:cubicBezTo>
                  <a:pt x="124" y="31"/>
                  <a:pt x="116" y="25"/>
                  <a:pt x="101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79" y="25"/>
                  <a:pt x="70" y="31"/>
                  <a:pt x="66" y="37"/>
                </a:cubicBezTo>
                <a:cubicBezTo>
                  <a:pt x="60" y="45"/>
                  <a:pt x="58" y="56"/>
                  <a:pt x="59" y="60"/>
                </a:cubicBezTo>
                <a:cubicBezTo>
                  <a:pt x="61" y="68"/>
                  <a:pt x="61" y="77"/>
                  <a:pt x="61" y="78"/>
                </a:cubicBezTo>
                <a:cubicBezTo>
                  <a:pt x="61" y="79"/>
                  <a:pt x="61" y="79"/>
                  <a:pt x="60" y="79"/>
                </a:cubicBezTo>
                <a:cubicBezTo>
                  <a:pt x="60" y="82"/>
                  <a:pt x="59" y="85"/>
                  <a:pt x="60" y="92"/>
                </a:cubicBezTo>
                <a:cubicBezTo>
                  <a:pt x="62" y="100"/>
                  <a:pt x="65" y="105"/>
                  <a:pt x="67" y="107"/>
                </a:cubicBezTo>
                <a:cubicBezTo>
                  <a:pt x="67" y="112"/>
                  <a:pt x="69" y="118"/>
                  <a:pt x="71" y="122"/>
                </a:cubicBezTo>
                <a:cubicBezTo>
                  <a:pt x="72" y="124"/>
                  <a:pt x="73" y="128"/>
                  <a:pt x="73" y="133"/>
                </a:cubicBezTo>
                <a:cubicBezTo>
                  <a:pt x="73" y="137"/>
                  <a:pt x="72" y="137"/>
                  <a:pt x="71" y="138"/>
                </a:cubicBezTo>
                <a:cubicBezTo>
                  <a:pt x="58" y="142"/>
                  <a:pt x="37" y="149"/>
                  <a:pt x="29" y="153"/>
                </a:cubicBezTo>
                <a:cubicBezTo>
                  <a:pt x="16" y="137"/>
                  <a:pt x="8" y="117"/>
                  <a:pt x="8" y="96"/>
                </a:cubicBezTo>
                <a:cubicBezTo>
                  <a:pt x="8" y="47"/>
                  <a:pt x="48" y="8"/>
                  <a:pt x="96" y="8"/>
                </a:cubicBezTo>
                <a:cubicBezTo>
                  <a:pt x="145" y="8"/>
                  <a:pt x="184" y="47"/>
                  <a:pt x="184" y="96"/>
                </a:cubicBezTo>
                <a:cubicBezTo>
                  <a:pt x="184" y="117"/>
                  <a:pt x="177" y="137"/>
                  <a:pt x="164" y="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630461" y="5095474"/>
            <a:ext cx="750888" cy="752475"/>
            <a:chOff x="1033463" y="3729038"/>
            <a:chExt cx="750888" cy="752475"/>
          </a:xfrm>
          <a:solidFill>
            <a:schemeClr val="bg1"/>
          </a:solidFill>
        </p:grpSpPr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1033463" y="3729038"/>
              <a:ext cx="750888" cy="752475"/>
            </a:xfrm>
            <a:custGeom>
              <a:avLst/>
              <a:gdLst>
                <a:gd name="T0" fmla="*/ 100 w 200"/>
                <a:gd name="T1" fmla="*/ 0 h 200"/>
                <a:gd name="T2" fmla="*/ 100 w 200"/>
                <a:gd name="T3" fmla="*/ 0 h 200"/>
                <a:gd name="T4" fmla="*/ 100 w 200"/>
                <a:gd name="T5" fmla="*/ 0 h 200"/>
                <a:gd name="T6" fmla="*/ 100 w 200"/>
                <a:gd name="T7" fmla="*/ 0 h 200"/>
                <a:gd name="T8" fmla="*/ 0 w 200"/>
                <a:gd name="T9" fmla="*/ 100 h 200"/>
                <a:gd name="T10" fmla="*/ 100 w 200"/>
                <a:gd name="T11" fmla="*/ 200 h 200"/>
                <a:gd name="T12" fmla="*/ 100 w 200"/>
                <a:gd name="T13" fmla="*/ 200 h 200"/>
                <a:gd name="T14" fmla="*/ 100 w 200"/>
                <a:gd name="T15" fmla="*/ 200 h 200"/>
                <a:gd name="T16" fmla="*/ 100 w 200"/>
                <a:gd name="T17" fmla="*/ 200 h 200"/>
                <a:gd name="T18" fmla="*/ 200 w 200"/>
                <a:gd name="T19" fmla="*/ 100 h 200"/>
                <a:gd name="T20" fmla="*/ 100 w 200"/>
                <a:gd name="T21" fmla="*/ 0 h 200"/>
                <a:gd name="T22" fmla="*/ 100 w 200"/>
                <a:gd name="T23" fmla="*/ 192 h 200"/>
                <a:gd name="T24" fmla="*/ 100 w 200"/>
                <a:gd name="T25" fmla="*/ 192 h 200"/>
                <a:gd name="T26" fmla="*/ 100 w 200"/>
                <a:gd name="T27" fmla="*/ 192 h 200"/>
                <a:gd name="T28" fmla="*/ 100 w 200"/>
                <a:gd name="T29" fmla="*/ 192 h 200"/>
                <a:gd name="T30" fmla="*/ 8 w 200"/>
                <a:gd name="T31" fmla="*/ 100 h 200"/>
                <a:gd name="T32" fmla="*/ 100 w 200"/>
                <a:gd name="T33" fmla="*/ 8 h 200"/>
                <a:gd name="T34" fmla="*/ 100 w 200"/>
                <a:gd name="T35" fmla="*/ 8 h 200"/>
                <a:gd name="T36" fmla="*/ 100 w 200"/>
                <a:gd name="T37" fmla="*/ 8 h 200"/>
                <a:gd name="T38" fmla="*/ 100 w 200"/>
                <a:gd name="T39" fmla="*/ 8 h 200"/>
                <a:gd name="T40" fmla="*/ 192 w 200"/>
                <a:gd name="T41" fmla="*/ 100 h 200"/>
                <a:gd name="T42" fmla="*/ 100 w 200"/>
                <a:gd name="T43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56" y="200"/>
                    <a:pt x="200" y="155"/>
                    <a:pt x="200" y="100"/>
                  </a:cubicBezTo>
                  <a:cubicBezTo>
                    <a:pt x="200" y="45"/>
                    <a:pt x="156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100" y="192"/>
                    <a:pt x="100" y="192"/>
                    <a:pt x="100" y="192"/>
                  </a:cubicBezTo>
                  <a:cubicBezTo>
                    <a:pt x="100" y="192"/>
                    <a:pt x="100" y="192"/>
                    <a:pt x="100" y="192"/>
                  </a:cubicBezTo>
                  <a:cubicBezTo>
                    <a:pt x="100" y="192"/>
                    <a:pt x="100" y="192"/>
                    <a:pt x="100" y="192"/>
                  </a:cubicBezTo>
                  <a:cubicBezTo>
                    <a:pt x="50" y="192"/>
                    <a:pt x="8" y="151"/>
                    <a:pt x="8" y="100"/>
                  </a:cubicBezTo>
                  <a:cubicBezTo>
                    <a:pt x="8" y="49"/>
                    <a:pt x="5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51" y="8"/>
                    <a:pt x="192" y="49"/>
                    <a:pt x="192" y="100"/>
                  </a:cubicBezTo>
                  <a:cubicBezTo>
                    <a:pt x="192" y="151"/>
                    <a:pt x="151" y="192"/>
                    <a:pt x="100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1423988" y="3951288"/>
              <a:ext cx="123825" cy="139700"/>
            </a:xfrm>
            <a:custGeom>
              <a:avLst/>
              <a:gdLst>
                <a:gd name="T0" fmla="*/ 28 w 33"/>
                <a:gd name="T1" fmla="*/ 0 h 37"/>
                <a:gd name="T2" fmla="*/ 0 w 33"/>
                <a:gd name="T3" fmla="*/ 4 h 37"/>
                <a:gd name="T4" fmla="*/ 0 w 33"/>
                <a:gd name="T5" fmla="*/ 37 h 37"/>
                <a:gd name="T6" fmla="*/ 33 w 33"/>
                <a:gd name="T7" fmla="*/ 37 h 37"/>
                <a:gd name="T8" fmla="*/ 28 w 33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7">
                  <a:moveTo>
                    <a:pt x="28" y="0"/>
                  </a:moveTo>
                  <a:cubicBezTo>
                    <a:pt x="19" y="3"/>
                    <a:pt x="10" y="4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23"/>
                    <a:pt x="31" y="11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1423988" y="3794126"/>
              <a:ext cx="96838" cy="146050"/>
            </a:xfrm>
            <a:custGeom>
              <a:avLst/>
              <a:gdLst>
                <a:gd name="T0" fmla="*/ 0 w 26"/>
                <a:gd name="T1" fmla="*/ 0 h 39"/>
                <a:gd name="T2" fmla="*/ 0 w 26"/>
                <a:gd name="T3" fmla="*/ 39 h 39"/>
                <a:gd name="T4" fmla="*/ 26 w 26"/>
                <a:gd name="T5" fmla="*/ 35 h 39"/>
                <a:gd name="T6" fmla="*/ 0 w 26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9" y="39"/>
                    <a:pt x="18" y="37"/>
                    <a:pt x="26" y="35"/>
                  </a:cubicBezTo>
                  <a:cubicBezTo>
                    <a:pt x="20" y="15"/>
                    <a:pt x="1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1295400" y="3789363"/>
              <a:ext cx="98425" cy="150813"/>
            </a:xfrm>
            <a:custGeom>
              <a:avLst/>
              <a:gdLst>
                <a:gd name="T0" fmla="*/ 0 w 26"/>
                <a:gd name="T1" fmla="*/ 36 h 40"/>
                <a:gd name="T2" fmla="*/ 26 w 26"/>
                <a:gd name="T3" fmla="*/ 40 h 40"/>
                <a:gd name="T4" fmla="*/ 26 w 26"/>
                <a:gd name="T5" fmla="*/ 0 h 40"/>
                <a:gd name="T6" fmla="*/ 0 w 26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40">
                  <a:moveTo>
                    <a:pt x="0" y="36"/>
                  </a:moveTo>
                  <a:cubicBezTo>
                    <a:pt x="9" y="38"/>
                    <a:pt x="17" y="40"/>
                    <a:pt x="26" y="4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7" y="3"/>
                    <a:pt x="7" y="16"/>
                    <a:pt x="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1484313" y="3797301"/>
              <a:ext cx="149225" cy="120650"/>
            </a:xfrm>
            <a:custGeom>
              <a:avLst/>
              <a:gdLst>
                <a:gd name="T0" fmla="*/ 40 w 40"/>
                <a:gd name="T1" fmla="*/ 23 h 32"/>
                <a:gd name="T2" fmla="*/ 0 w 40"/>
                <a:gd name="T3" fmla="*/ 0 h 32"/>
                <a:gd name="T4" fmla="*/ 17 w 40"/>
                <a:gd name="T5" fmla="*/ 32 h 32"/>
                <a:gd name="T6" fmla="*/ 40 w 40"/>
                <a:gd name="T7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2">
                  <a:moveTo>
                    <a:pt x="40" y="23"/>
                  </a:moveTo>
                  <a:cubicBezTo>
                    <a:pt x="29" y="12"/>
                    <a:pt x="16" y="4"/>
                    <a:pt x="0" y="0"/>
                  </a:cubicBezTo>
                  <a:cubicBezTo>
                    <a:pt x="7" y="8"/>
                    <a:pt x="13" y="19"/>
                    <a:pt x="17" y="32"/>
                  </a:cubicBezTo>
                  <a:cubicBezTo>
                    <a:pt x="25" y="30"/>
                    <a:pt x="33" y="27"/>
                    <a:pt x="4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1554163" y="3906838"/>
              <a:ext cx="169863" cy="184150"/>
            </a:xfrm>
            <a:custGeom>
              <a:avLst/>
              <a:gdLst>
                <a:gd name="T0" fmla="*/ 5 w 45"/>
                <a:gd name="T1" fmla="*/ 49 h 49"/>
                <a:gd name="T2" fmla="*/ 45 w 45"/>
                <a:gd name="T3" fmla="*/ 49 h 49"/>
                <a:gd name="T4" fmla="*/ 26 w 45"/>
                <a:gd name="T5" fmla="*/ 0 h 49"/>
                <a:gd name="T6" fmla="*/ 0 w 45"/>
                <a:gd name="T7" fmla="*/ 11 h 49"/>
                <a:gd name="T8" fmla="*/ 5 w 45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9">
                  <a:moveTo>
                    <a:pt x="5" y="49"/>
                  </a:moveTo>
                  <a:cubicBezTo>
                    <a:pt x="45" y="49"/>
                    <a:pt x="45" y="49"/>
                    <a:pt x="45" y="49"/>
                  </a:cubicBezTo>
                  <a:cubicBezTo>
                    <a:pt x="45" y="30"/>
                    <a:pt x="38" y="13"/>
                    <a:pt x="26" y="0"/>
                  </a:cubicBezTo>
                  <a:cubicBezTo>
                    <a:pt x="18" y="4"/>
                    <a:pt x="9" y="8"/>
                    <a:pt x="0" y="11"/>
                  </a:cubicBezTo>
                  <a:cubicBezTo>
                    <a:pt x="3" y="22"/>
                    <a:pt x="5" y="35"/>
                    <a:pt x="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1273175" y="3951288"/>
              <a:ext cx="120650" cy="139700"/>
            </a:xfrm>
            <a:custGeom>
              <a:avLst/>
              <a:gdLst>
                <a:gd name="T0" fmla="*/ 0 w 32"/>
                <a:gd name="T1" fmla="*/ 37 h 37"/>
                <a:gd name="T2" fmla="*/ 32 w 32"/>
                <a:gd name="T3" fmla="*/ 37 h 37"/>
                <a:gd name="T4" fmla="*/ 32 w 32"/>
                <a:gd name="T5" fmla="*/ 4 h 37"/>
                <a:gd name="T6" fmla="*/ 4 w 32"/>
                <a:gd name="T7" fmla="*/ 0 h 37"/>
                <a:gd name="T8" fmla="*/ 0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0" y="37"/>
                  </a:moveTo>
                  <a:cubicBezTo>
                    <a:pt x="32" y="37"/>
                    <a:pt x="32" y="37"/>
                    <a:pt x="32" y="37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23" y="4"/>
                    <a:pt x="13" y="3"/>
                    <a:pt x="4" y="0"/>
                  </a:cubicBezTo>
                  <a:cubicBezTo>
                    <a:pt x="2" y="11"/>
                    <a:pt x="0" y="23"/>
                    <a:pt x="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1423988" y="4121151"/>
              <a:ext cx="123825" cy="134938"/>
            </a:xfrm>
            <a:custGeom>
              <a:avLst/>
              <a:gdLst>
                <a:gd name="T0" fmla="*/ 33 w 33"/>
                <a:gd name="T1" fmla="*/ 0 h 36"/>
                <a:gd name="T2" fmla="*/ 0 w 33"/>
                <a:gd name="T3" fmla="*/ 0 h 36"/>
                <a:gd name="T4" fmla="*/ 0 w 33"/>
                <a:gd name="T5" fmla="*/ 33 h 36"/>
                <a:gd name="T6" fmla="*/ 28 w 33"/>
                <a:gd name="T7" fmla="*/ 36 h 36"/>
                <a:gd name="T8" fmla="*/ 33 w 3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6">
                  <a:moveTo>
                    <a:pt x="3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0" y="33"/>
                    <a:pt x="19" y="34"/>
                    <a:pt x="28" y="36"/>
                  </a:cubicBezTo>
                  <a:cubicBezTo>
                    <a:pt x="31" y="26"/>
                    <a:pt x="33" y="13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1273175" y="4121151"/>
              <a:ext cx="120650" cy="134938"/>
            </a:xfrm>
            <a:custGeom>
              <a:avLst/>
              <a:gdLst>
                <a:gd name="T0" fmla="*/ 4 w 32"/>
                <a:gd name="T1" fmla="*/ 36 h 36"/>
                <a:gd name="T2" fmla="*/ 32 w 32"/>
                <a:gd name="T3" fmla="*/ 33 h 36"/>
                <a:gd name="T4" fmla="*/ 32 w 32"/>
                <a:gd name="T5" fmla="*/ 0 h 36"/>
                <a:gd name="T6" fmla="*/ 0 w 32"/>
                <a:gd name="T7" fmla="*/ 0 h 36"/>
                <a:gd name="T8" fmla="*/ 4 w 3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6">
                  <a:moveTo>
                    <a:pt x="4" y="36"/>
                  </a:moveTo>
                  <a:cubicBezTo>
                    <a:pt x="13" y="34"/>
                    <a:pt x="23" y="33"/>
                    <a:pt x="32" y="3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2" y="26"/>
                    <a:pt x="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1295400" y="4270376"/>
              <a:ext cx="98425" cy="147638"/>
            </a:xfrm>
            <a:custGeom>
              <a:avLst/>
              <a:gdLst>
                <a:gd name="T0" fmla="*/ 26 w 26"/>
                <a:gd name="T1" fmla="*/ 39 h 39"/>
                <a:gd name="T2" fmla="*/ 26 w 26"/>
                <a:gd name="T3" fmla="*/ 0 h 39"/>
                <a:gd name="T4" fmla="*/ 0 w 26"/>
                <a:gd name="T5" fmla="*/ 3 h 39"/>
                <a:gd name="T6" fmla="*/ 26 w 26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26" y="39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7" y="0"/>
                    <a:pt x="9" y="1"/>
                    <a:pt x="0" y="3"/>
                  </a:cubicBezTo>
                  <a:cubicBezTo>
                    <a:pt x="7" y="23"/>
                    <a:pt x="17" y="37"/>
                    <a:pt x="26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1484313" y="4289426"/>
              <a:ext cx="149225" cy="123825"/>
            </a:xfrm>
            <a:custGeom>
              <a:avLst/>
              <a:gdLst>
                <a:gd name="T0" fmla="*/ 0 w 40"/>
                <a:gd name="T1" fmla="*/ 33 h 33"/>
                <a:gd name="T2" fmla="*/ 40 w 40"/>
                <a:gd name="T3" fmla="*/ 10 h 33"/>
                <a:gd name="T4" fmla="*/ 17 w 40"/>
                <a:gd name="T5" fmla="*/ 0 h 33"/>
                <a:gd name="T6" fmla="*/ 0 w 40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3">
                  <a:moveTo>
                    <a:pt x="0" y="33"/>
                  </a:moveTo>
                  <a:cubicBezTo>
                    <a:pt x="16" y="29"/>
                    <a:pt x="30" y="21"/>
                    <a:pt x="40" y="10"/>
                  </a:cubicBezTo>
                  <a:cubicBezTo>
                    <a:pt x="33" y="6"/>
                    <a:pt x="25" y="3"/>
                    <a:pt x="17" y="0"/>
                  </a:cubicBezTo>
                  <a:cubicBezTo>
                    <a:pt x="13" y="14"/>
                    <a:pt x="7" y="25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1187450" y="3797301"/>
              <a:ext cx="149225" cy="120650"/>
            </a:xfrm>
            <a:custGeom>
              <a:avLst/>
              <a:gdLst>
                <a:gd name="T0" fmla="*/ 40 w 40"/>
                <a:gd name="T1" fmla="*/ 0 h 32"/>
                <a:gd name="T2" fmla="*/ 0 w 40"/>
                <a:gd name="T3" fmla="*/ 23 h 32"/>
                <a:gd name="T4" fmla="*/ 22 w 40"/>
                <a:gd name="T5" fmla="*/ 32 h 32"/>
                <a:gd name="T6" fmla="*/ 40 w 40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2">
                  <a:moveTo>
                    <a:pt x="40" y="0"/>
                  </a:moveTo>
                  <a:cubicBezTo>
                    <a:pt x="24" y="4"/>
                    <a:pt x="10" y="12"/>
                    <a:pt x="0" y="23"/>
                  </a:cubicBezTo>
                  <a:cubicBezTo>
                    <a:pt x="7" y="27"/>
                    <a:pt x="14" y="30"/>
                    <a:pt x="22" y="32"/>
                  </a:cubicBezTo>
                  <a:cubicBezTo>
                    <a:pt x="27" y="19"/>
                    <a:pt x="33" y="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1554163" y="4121151"/>
              <a:ext cx="169863" cy="184150"/>
            </a:xfrm>
            <a:custGeom>
              <a:avLst/>
              <a:gdLst>
                <a:gd name="T0" fmla="*/ 0 w 45"/>
                <a:gd name="T1" fmla="*/ 38 h 49"/>
                <a:gd name="T2" fmla="*/ 26 w 45"/>
                <a:gd name="T3" fmla="*/ 49 h 49"/>
                <a:gd name="T4" fmla="*/ 45 w 45"/>
                <a:gd name="T5" fmla="*/ 0 h 49"/>
                <a:gd name="T6" fmla="*/ 5 w 45"/>
                <a:gd name="T7" fmla="*/ 0 h 49"/>
                <a:gd name="T8" fmla="*/ 0 w 45"/>
                <a:gd name="T9" fmla="*/ 3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9">
                  <a:moveTo>
                    <a:pt x="0" y="38"/>
                  </a:moveTo>
                  <a:cubicBezTo>
                    <a:pt x="10" y="41"/>
                    <a:pt x="18" y="45"/>
                    <a:pt x="26" y="49"/>
                  </a:cubicBezTo>
                  <a:cubicBezTo>
                    <a:pt x="38" y="36"/>
                    <a:pt x="45" y="19"/>
                    <a:pt x="4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4"/>
                    <a:pt x="3" y="27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1423988" y="4270376"/>
              <a:ext cx="96838" cy="147638"/>
            </a:xfrm>
            <a:custGeom>
              <a:avLst/>
              <a:gdLst>
                <a:gd name="T0" fmla="*/ 0 w 26"/>
                <a:gd name="T1" fmla="*/ 0 h 39"/>
                <a:gd name="T2" fmla="*/ 0 w 26"/>
                <a:gd name="T3" fmla="*/ 39 h 39"/>
                <a:gd name="T4" fmla="*/ 26 w 26"/>
                <a:gd name="T5" fmla="*/ 3 h 39"/>
                <a:gd name="T6" fmla="*/ 0 w 26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0" y="36"/>
                    <a:pt x="20" y="23"/>
                    <a:pt x="26" y="3"/>
                  </a:cubicBezTo>
                  <a:cubicBezTo>
                    <a:pt x="18" y="1"/>
                    <a:pt x="9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1093788" y="3906838"/>
              <a:ext cx="168275" cy="184150"/>
            </a:xfrm>
            <a:custGeom>
              <a:avLst/>
              <a:gdLst>
                <a:gd name="T0" fmla="*/ 45 w 45"/>
                <a:gd name="T1" fmla="*/ 10 h 49"/>
                <a:gd name="T2" fmla="*/ 19 w 45"/>
                <a:gd name="T3" fmla="*/ 0 h 49"/>
                <a:gd name="T4" fmla="*/ 0 w 45"/>
                <a:gd name="T5" fmla="*/ 49 h 49"/>
                <a:gd name="T6" fmla="*/ 40 w 45"/>
                <a:gd name="T7" fmla="*/ 49 h 49"/>
                <a:gd name="T8" fmla="*/ 45 w 45"/>
                <a:gd name="T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9">
                  <a:moveTo>
                    <a:pt x="45" y="10"/>
                  </a:moveTo>
                  <a:cubicBezTo>
                    <a:pt x="36" y="8"/>
                    <a:pt x="28" y="4"/>
                    <a:pt x="19" y="0"/>
                  </a:cubicBezTo>
                  <a:cubicBezTo>
                    <a:pt x="8" y="13"/>
                    <a:pt x="1" y="30"/>
                    <a:pt x="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35"/>
                    <a:pt x="42" y="22"/>
                    <a:pt x="4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1093788" y="4121151"/>
              <a:ext cx="168275" cy="184150"/>
            </a:xfrm>
            <a:custGeom>
              <a:avLst/>
              <a:gdLst>
                <a:gd name="T0" fmla="*/ 40 w 45"/>
                <a:gd name="T1" fmla="*/ 0 h 49"/>
                <a:gd name="T2" fmla="*/ 0 w 45"/>
                <a:gd name="T3" fmla="*/ 0 h 49"/>
                <a:gd name="T4" fmla="*/ 19 w 45"/>
                <a:gd name="T5" fmla="*/ 49 h 49"/>
                <a:gd name="T6" fmla="*/ 45 w 45"/>
                <a:gd name="T7" fmla="*/ 38 h 49"/>
                <a:gd name="T8" fmla="*/ 40 w 45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9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8" y="36"/>
                    <a:pt x="19" y="49"/>
                  </a:cubicBezTo>
                  <a:cubicBezTo>
                    <a:pt x="28" y="45"/>
                    <a:pt x="36" y="41"/>
                    <a:pt x="45" y="38"/>
                  </a:cubicBezTo>
                  <a:cubicBezTo>
                    <a:pt x="42" y="27"/>
                    <a:pt x="41" y="14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1182688" y="4289426"/>
              <a:ext cx="153988" cy="123825"/>
            </a:xfrm>
            <a:custGeom>
              <a:avLst/>
              <a:gdLst>
                <a:gd name="T0" fmla="*/ 0 w 41"/>
                <a:gd name="T1" fmla="*/ 10 h 33"/>
                <a:gd name="T2" fmla="*/ 41 w 41"/>
                <a:gd name="T3" fmla="*/ 33 h 33"/>
                <a:gd name="T4" fmla="*/ 23 w 41"/>
                <a:gd name="T5" fmla="*/ 0 h 33"/>
                <a:gd name="T6" fmla="*/ 0 w 41"/>
                <a:gd name="T7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3">
                  <a:moveTo>
                    <a:pt x="0" y="10"/>
                  </a:moveTo>
                  <a:cubicBezTo>
                    <a:pt x="11" y="21"/>
                    <a:pt x="25" y="29"/>
                    <a:pt x="41" y="33"/>
                  </a:cubicBezTo>
                  <a:cubicBezTo>
                    <a:pt x="33" y="25"/>
                    <a:pt x="28" y="14"/>
                    <a:pt x="23" y="0"/>
                  </a:cubicBezTo>
                  <a:cubicBezTo>
                    <a:pt x="15" y="3"/>
                    <a:pt x="8" y="6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83921" y="5092423"/>
            <a:ext cx="750888" cy="750888"/>
            <a:chOff x="2384425" y="3744913"/>
            <a:chExt cx="750888" cy="750888"/>
          </a:xfrm>
          <a:solidFill>
            <a:schemeClr val="bg1"/>
          </a:solidFill>
        </p:grpSpPr>
        <p:sp>
          <p:nvSpPr>
            <p:cNvPr id="32" name="Freeform 33"/>
            <p:cNvSpPr/>
            <p:nvPr/>
          </p:nvSpPr>
          <p:spPr bwMode="auto">
            <a:xfrm>
              <a:off x="2384425" y="3744913"/>
              <a:ext cx="241300" cy="239713"/>
            </a:xfrm>
            <a:custGeom>
              <a:avLst/>
              <a:gdLst>
                <a:gd name="T0" fmla="*/ 64 w 64"/>
                <a:gd name="T1" fmla="*/ 0 h 64"/>
                <a:gd name="T2" fmla="*/ 40 w 64"/>
                <a:gd name="T3" fmla="*/ 0 h 64"/>
                <a:gd name="T4" fmla="*/ 0 w 64"/>
                <a:gd name="T5" fmla="*/ 40 h 64"/>
                <a:gd name="T6" fmla="*/ 0 w 64"/>
                <a:gd name="T7" fmla="*/ 64 h 64"/>
                <a:gd name="T8" fmla="*/ 12 w 64"/>
                <a:gd name="T9" fmla="*/ 64 h 64"/>
                <a:gd name="T10" fmla="*/ 64 w 64"/>
                <a:gd name="T11" fmla="*/ 11 h 64"/>
                <a:gd name="T12" fmla="*/ 64 w 64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64" y="11"/>
                    <a:pt x="64" y="11"/>
                    <a:pt x="64" y="11"/>
                  </a:cubicBez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34"/>
            <p:cNvSpPr/>
            <p:nvPr/>
          </p:nvSpPr>
          <p:spPr bwMode="auto">
            <a:xfrm>
              <a:off x="2898775" y="3744913"/>
              <a:ext cx="236538" cy="239713"/>
            </a:xfrm>
            <a:custGeom>
              <a:avLst/>
              <a:gdLst>
                <a:gd name="T0" fmla="*/ 23 w 63"/>
                <a:gd name="T1" fmla="*/ 0 h 64"/>
                <a:gd name="T2" fmla="*/ 0 w 63"/>
                <a:gd name="T3" fmla="*/ 0 h 64"/>
                <a:gd name="T4" fmla="*/ 0 w 63"/>
                <a:gd name="T5" fmla="*/ 11 h 64"/>
                <a:gd name="T6" fmla="*/ 52 w 63"/>
                <a:gd name="T7" fmla="*/ 64 h 64"/>
                <a:gd name="T8" fmla="*/ 63 w 63"/>
                <a:gd name="T9" fmla="*/ 64 h 64"/>
                <a:gd name="T10" fmla="*/ 63 w 63"/>
                <a:gd name="T11" fmla="*/ 40 h 64"/>
                <a:gd name="T12" fmla="*/ 23 w 63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4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18"/>
                    <a:pt x="45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35"/>
            <p:cNvSpPr>
              <a:spLocks noEditPoints="1"/>
            </p:cNvSpPr>
            <p:nvPr/>
          </p:nvSpPr>
          <p:spPr bwMode="auto">
            <a:xfrm>
              <a:off x="2430463" y="3835401"/>
              <a:ext cx="660400" cy="660400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22 w 176"/>
                <a:gd name="T5" fmla="*/ 146 h 176"/>
                <a:gd name="T6" fmla="*/ 1 w 176"/>
                <a:gd name="T7" fmla="*/ 171 h 176"/>
                <a:gd name="T8" fmla="*/ 7 w 176"/>
                <a:gd name="T9" fmla="*/ 176 h 176"/>
                <a:gd name="T10" fmla="*/ 27 w 176"/>
                <a:gd name="T11" fmla="*/ 151 h 176"/>
                <a:gd name="T12" fmla="*/ 88 w 176"/>
                <a:gd name="T13" fmla="*/ 176 h 176"/>
                <a:gd name="T14" fmla="*/ 149 w 176"/>
                <a:gd name="T15" fmla="*/ 151 h 176"/>
                <a:gd name="T16" fmla="*/ 169 w 176"/>
                <a:gd name="T17" fmla="*/ 176 h 176"/>
                <a:gd name="T18" fmla="*/ 175 w 176"/>
                <a:gd name="T19" fmla="*/ 171 h 176"/>
                <a:gd name="T20" fmla="*/ 155 w 176"/>
                <a:gd name="T21" fmla="*/ 145 h 176"/>
                <a:gd name="T22" fmla="*/ 176 w 176"/>
                <a:gd name="T23" fmla="*/ 88 h 176"/>
                <a:gd name="T24" fmla="*/ 88 w 176"/>
                <a:gd name="T25" fmla="*/ 0 h 176"/>
                <a:gd name="T26" fmla="*/ 92 w 176"/>
                <a:gd name="T27" fmla="*/ 96 h 176"/>
                <a:gd name="T28" fmla="*/ 40 w 176"/>
                <a:gd name="T29" fmla="*/ 96 h 176"/>
                <a:gd name="T30" fmla="*/ 40 w 176"/>
                <a:gd name="T31" fmla="*/ 88 h 176"/>
                <a:gd name="T32" fmla="*/ 84 w 176"/>
                <a:gd name="T33" fmla="*/ 88 h 176"/>
                <a:gd name="T34" fmla="*/ 84 w 176"/>
                <a:gd name="T35" fmla="*/ 24 h 176"/>
                <a:gd name="T36" fmla="*/ 92 w 176"/>
                <a:gd name="T37" fmla="*/ 24 h 176"/>
                <a:gd name="T38" fmla="*/ 92 w 176"/>
                <a:gd name="T39" fmla="*/ 9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40" y="0"/>
                    <a:pt x="0" y="39"/>
                    <a:pt x="0" y="88"/>
                  </a:cubicBezTo>
                  <a:cubicBezTo>
                    <a:pt x="0" y="110"/>
                    <a:pt x="8" y="130"/>
                    <a:pt x="22" y="146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43" y="167"/>
                    <a:pt x="65" y="176"/>
                    <a:pt x="88" y="176"/>
                  </a:cubicBezTo>
                  <a:cubicBezTo>
                    <a:pt x="112" y="176"/>
                    <a:pt x="134" y="167"/>
                    <a:pt x="149" y="151"/>
                  </a:cubicBezTo>
                  <a:cubicBezTo>
                    <a:pt x="169" y="176"/>
                    <a:pt x="169" y="176"/>
                    <a:pt x="169" y="176"/>
                  </a:cubicBezTo>
                  <a:cubicBezTo>
                    <a:pt x="175" y="171"/>
                    <a:pt x="175" y="171"/>
                    <a:pt x="175" y="171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68" y="130"/>
                    <a:pt x="176" y="110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92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92" y="24"/>
                    <a:pt x="92" y="24"/>
                    <a:pt x="92" y="24"/>
                  </a:cubicBezTo>
                  <a:lnTo>
                    <a:pt x="92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reeform 37"/>
          <p:cNvSpPr>
            <a:spLocks noEditPoints="1"/>
          </p:cNvSpPr>
          <p:nvPr/>
        </p:nvSpPr>
        <p:spPr bwMode="auto">
          <a:xfrm>
            <a:off x="9810651" y="5095473"/>
            <a:ext cx="750888" cy="752475"/>
          </a:xfrm>
          <a:custGeom>
            <a:avLst/>
            <a:gdLst>
              <a:gd name="T0" fmla="*/ 100 w 200"/>
              <a:gd name="T1" fmla="*/ 0 h 200"/>
              <a:gd name="T2" fmla="*/ 0 w 200"/>
              <a:gd name="T3" fmla="*/ 100 h 200"/>
              <a:gd name="T4" fmla="*/ 100 w 200"/>
              <a:gd name="T5" fmla="*/ 200 h 200"/>
              <a:gd name="T6" fmla="*/ 200 w 200"/>
              <a:gd name="T7" fmla="*/ 100 h 200"/>
              <a:gd name="T8" fmla="*/ 100 w 200"/>
              <a:gd name="T9" fmla="*/ 0 h 200"/>
              <a:gd name="T10" fmla="*/ 54 w 200"/>
              <a:gd name="T11" fmla="*/ 53 h 200"/>
              <a:gd name="T12" fmla="*/ 59 w 200"/>
              <a:gd name="T13" fmla="*/ 53 h 200"/>
              <a:gd name="T14" fmla="*/ 107 w 200"/>
              <a:gd name="T15" fmla="*/ 90 h 200"/>
              <a:gd name="T16" fmla="*/ 108 w 200"/>
              <a:gd name="T17" fmla="*/ 91 h 200"/>
              <a:gd name="T18" fmla="*/ 112 w 200"/>
              <a:gd name="T19" fmla="*/ 100 h 200"/>
              <a:gd name="T20" fmla="*/ 100 w 200"/>
              <a:gd name="T21" fmla="*/ 112 h 200"/>
              <a:gd name="T22" fmla="*/ 91 w 200"/>
              <a:gd name="T23" fmla="*/ 107 h 200"/>
              <a:gd name="T24" fmla="*/ 91 w 200"/>
              <a:gd name="T25" fmla="*/ 107 h 200"/>
              <a:gd name="T26" fmla="*/ 53 w 200"/>
              <a:gd name="T27" fmla="*/ 59 h 200"/>
              <a:gd name="T28" fmla="*/ 54 w 200"/>
              <a:gd name="T29" fmla="*/ 53 h 200"/>
              <a:gd name="T30" fmla="*/ 100 w 200"/>
              <a:gd name="T31" fmla="*/ 192 h 200"/>
              <a:gd name="T32" fmla="*/ 8 w 200"/>
              <a:gd name="T33" fmla="*/ 100 h 200"/>
              <a:gd name="T34" fmla="*/ 35 w 200"/>
              <a:gd name="T35" fmla="*/ 35 h 200"/>
              <a:gd name="T36" fmla="*/ 41 w 200"/>
              <a:gd name="T37" fmla="*/ 40 h 200"/>
              <a:gd name="T38" fmla="*/ 16 w 200"/>
              <a:gd name="T39" fmla="*/ 100 h 200"/>
              <a:gd name="T40" fmla="*/ 100 w 200"/>
              <a:gd name="T41" fmla="*/ 184 h 200"/>
              <a:gd name="T42" fmla="*/ 184 w 200"/>
              <a:gd name="T43" fmla="*/ 100 h 200"/>
              <a:gd name="T44" fmla="*/ 104 w 200"/>
              <a:gd name="T45" fmla="*/ 16 h 200"/>
              <a:gd name="T46" fmla="*/ 104 w 200"/>
              <a:gd name="T47" fmla="*/ 48 h 200"/>
              <a:gd name="T48" fmla="*/ 96 w 200"/>
              <a:gd name="T49" fmla="*/ 48 h 200"/>
              <a:gd name="T50" fmla="*/ 96 w 200"/>
              <a:gd name="T51" fmla="*/ 16 h 200"/>
              <a:gd name="T52" fmla="*/ 96 w 200"/>
              <a:gd name="T53" fmla="*/ 12 h 200"/>
              <a:gd name="T54" fmla="*/ 96 w 200"/>
              <a:gd name="T55" fmla="*/ 8 h 200"/>
              <a:gd name="T56" fmla="*/ 100 w 200"/>
              <a:gd name="T57" fmla="*/ 8 h 200"/>
              <a:gd name="T58" fmla="*/ 192 w 200"/>
              <a:gd name="T59" fmla="*/ 100 h 200"/>
              <a:gd name="T60" fmla="*/ 100 w 200"/>
              <a:gd name="T61" fmla="*/ 19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20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6" y="200"/>
                  <a:pt x="200" y="155"/>
                  <a:pt x="200" y="100"/>
                </a:cubicBezTo>
                <a:cubicBezTo>
                  <a:pt x="200" y="45"/>
                  <a:pt x="156" y="0"/>
                  <a:pt x="100" y="0"/>
                </a:cubicBezTo>
                <a:close/>
                <a:moveTo>
                  <a:pt x="54" y="53"/>
                </a:moveTo>
                <a:cubicBezTo>
                  <a:pt x="55" y="52"/>
                  <a:pt x="58" y="52"/>
                  <a:pt x="59" y="53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90"/>
                  <a:pt x="108" y="91"/>
                  <a:pt x="108" y="91"/>
                </a:cubicBezTo>
                <a:cubicBezTo>
                  <a:pt x="111" y="93"/>
                  <a:pt x="112" y="96"/>
                  <a:pt x="112" y="100"/>
                </a:cubicBezTo>
                <a:cubicBezTo>
                  <a:pt x="112" y="107"/>
                  <a:pt x="107" y="112"/>
                  <a:pt x="100" y="112"/>
                </a:cubicBezTo>
                <a:cubicBezTo>
                  <a:pt x="97" y="112"/>
                  <a:pt x="93" y="110"/>
                  <a:pt x="91" y="107"/>
                </a:cubicBezTo>
                <a:cubicBezTo>
                  <a:pt x="91" y="107"/>
                  <a:pt x="91" y="107"/>
                  <a:pt x="91" y="107"/>
                </a:cubicBezTo>
                <a:cubicBezTo>
                  <a:pt x="53" y="59"/>
                  <a:pt x="53" y="59"/>
                  <a:pt x="53" y="59"/>
                </a:cubicBezTo>
                <a:cubicBezTo>
                  <a:pt x="52" y="57"/>
                  <a:pt x="52" y="54"/>
                  <a:pt x="54" y="53"/>
                </a:cubicBezTo>
                <a:close/>
                <a:moveTo>
                  <a:pt x="100" y="192"/>
                </a:moveTo>
                <a:cubicBezTo>
                  <a:pt x="50" y="192"/>
                  <a:pt x="8" y="151"/>
                  <a:pt x="8" y="100"/>
                </a:cubicBezTo>
                <a:cubicBezTo>
                  <a:pt x="8" y="74"/>
                  <a:pt x="19" y="51"/>
                  <a:pt x="35" y="35"/>
                </a:cubicBezTo>
                <a:cubicBezTo>
                  <a:pt x="41" y="40"/>
                  <a:pt x="41" y="40"/>
                  <a:pt x="41" y="40"/>
                </a:cubicBezTo>
                <a:cubicBezTo>
                  <a:pt x="26" y="56"/>
                  <a:pt x="16" y="77"/>
                  <a:pt x="16" y="100"/>
                </a:cubicBezTo>
                <a:cubicBezTo>
                  <a:pt x="16" y="146"/>
                  <a:pt x="54" y="184"/>
                  <a:pt x="100" y="184"/>
                </a:cubicBezTo>
                <a:cubicBezTo>
                  <a:pt x="147" y="184"/>
                  <a:pt x="184" y="146"/>
                  <a:pt x="184" y="100"/>
                </a:cubicBezTo>
                <a:cubicBezTo>
                  <a:pt x="184" y="55"/>
                  <a:pt x="149" y="18"/>
                  <a:pt x="104" y="16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8"/>
                  <a:pt x="96" y="8"/>
                  <a:pt x="96" y="8"/>
                </a:cubicBezTo>
                <a:cubicBezTo>
                  <a:pt x="98" y="8"/>
                  <a:pt x="99" y="8"/>
                  <a:pt x="100" y="8"/>
                </a:cubicBezTo>
                <a:cubicBezTo>
                  <a:pt x="151" y="8"/>
                  <a:pt x="192" y="49"/>
                  <a:pt x="192" y="100"/>
                </a:cubicBezTo>
                <a:cubicBezTo>
                  <a:pt x="192" y="151"/>
                  <a:pt x="151" y="192"/>
                  <a:pt x="100" y="1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095458" y="3859484"/>
            <a:ext cx="182089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140083" y="3221964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818780" y="3859484"/>
            <a:ext cx="182089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863405" y="3221964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525265" y="3859484"/>
            <a:ext cx="182089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569890" y="3221964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276376" y="3859484"/>
            <a:ext cx="182089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321001" y="3221964"/>
            <a:ext cx="1731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9">
        <p14:vortex dir="r"/>
      </p:transition>
    </mc:Choice>
    <mc:Fallback xmlns="">
      <p:transition spd="slow" advTm="8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5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5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0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8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49"/>
                            </p:stCondLst>
                            <p:childTnLst>
                              <p:par>
                                <p:cTn id="8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949"/>
                            </p:stCondLst>
                            <p:childTnLst>
                              <p:par>
                                <p:cTn id="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99"/>
                            </p:stCondLst>
                            <p:childTnLst>
                              <p:par>
                                <p:cTn id="10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ad Arrow 40"/>
          <p:cNvSpPr/>
          <p:nvPr/>
        </p:nvSpPr>
        <p:spPr>
          <a:xfrm>
            <a:off x="1082246" y="1641759"/>
            <a:ext cx="4398566" cy="4400157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917" tIns="60958" rIns="121917" bIns="60958"/>
          <a:lstStyle/>
          <a:p>
            <a:endParaRPr lang="zh-CN" altLang="en-US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Freeform 41"/>
          <p:cNvSpPr/>
          <p:nvPr/>
        </p:nvSpPr>
        <p:spPr>
          <a:xfrm>
            <a:off x="1368153" y="1927768"/>
            <a:ext cx="1759426" cy="1760062"/>
          </a:xfrm>
          <a:custGeom>
            <a:avLst/>
            <a:gdLst>
              <a:gd name="connsiteX0" fmla="*/ 0 w 1457998"/>
              <a:gd name="connsiteY0" fmla="*/ 243005 h 1457998"/>
              <a:gd name="connsiteX1" fmla="*/ 71175 w 1457998"/>
              <a:gd name="connsiteY1" fmla="*/ 71175 h 1457998"/>
              <a:gd name="connsiteX2" fmla="*/ 243006 w 1457998"/>
              <a:gd name="connsiteY2" fmla="*/ 1 h 1457998"/>
              <a:gd name="connsiteX3" fmla="*/ 1214993 w 1457998"/>
              <a:gd name="connsiteY3" fmla="*/ 0 h 1457998"/>
              <a:gd name="connsiteX4" fmla="*/ 1386823 w 1457998"/>
              <a:gd name="connsiteY4" fmla="*/ 71175 h 1457998"/>
              <a:gd name="connsiteX5" fmla="*/ 1457997 w 1457998"/>
              <a:gd name="connsiteY5" fmla="*/ 243006 h 1457998"/>
              <a:gd name="connsiteX6" fmla="*/ 1457998 w 1457998"/>
              <a:gd name="connsiteY6" fmla="*/ 1214993 h 1457998"/>
              <a:gd name="connsiteX7" fmla="*/ 1386823 w 1457998"/>
              <a:gd name="connsiteY7" fmla="*/ 1386824 h 1457998"/>
              <a:gd name="connsiteX8" fmla="*/ 1214992 w 1457998"/>
              <a:gd name="connsiteY8" fmla="*/ 1457998 h 1457998"/>
              <a:gd name="connsiteX9" fmla="*/ 243005 w 1457998"/>
              <a:gd name="connsiteY9" fmla="*/ 1457998 h 1457998"/>
              <a:gd name="connsiteX10" fmla="*/ 71175 w 1457998"/>
              <a:gd name="connsiteY10" fmla="*/ 1386823 h 1457998"/>
              <a:gd name="connsiteX11" fmla="*/ 1 w 1457998"/>
              <a:gd name="connsiteY11" fmla="*/ 1214992 h 1457998"/>
              <a:gd name="connsiteX12" fmla="*/ 0 w 1457998"/>
              <a:gd name="connsiteY12" fmla="*/ 243005 h 14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7998" h="1457998">
                <a:moveTo>
                  <a:pt x="0" y="243005"/>
                </a:moveTo>
                <a:cubicBezTo>
                  <a:pt x="0" y="178556"/>
                  <a:pt x="25602" y="116747"/>
                  <a:pt x="71175" y="71175"/>
                </a:cubicBezTo>
                <a:cubicBezTo>
                  <a:pt x="116747" y="25603"/>
                  <a:pt x="178557" y="1"/>
                  <a:pt x="243006" y="1"/>
                </a:cubicBezTo>
                <a:lnTo>
                  <a:pt x="1214993" y="0"/>
                </a:lnTo>
                <a:cubicBezTo>
                  <a:pt x="1279442" y="0"/>
                  <a:pt x="1341251" y="25602"/>
                  <a:pt x="1386823" y="71175"/>
                </a:cubicBezTo>
                <a:cubicBezTo>
                  <a:pt x="1432395" y="116747"/>
                  <a:pt x="1457997" y="178557"/>
                  <a:pt x="1457997" y="243006"/>
                </a:cubicBezTo>
                <a:cubicBezTo>
                  <a:pt x="1457997" y="567002"/>
                  <a:pt x="1457998" y="890997"/>
                  <a:pt x="1457998" y="1214993"/>
                </a:cubicBezTo>
                <a:cubicBezTo>
                  <a:pt x="1457998" y="1279442"/>
                  <a:pt x="1432396" y="1341251"/>
                  <a:pt x="1386823" y="1386824"/>
                </a:cubicBezTo>
                <a:cubicBezTo>
                  <a:pt x="1341251" y="1432396"/>
                  <a:pt x="1279441" y="1457999"/>
                  <a:pt x="1214992" y="1457998"/>
                </a:cubicBezTo>
                <a:lnTo>
                  <a:pt x="243005" y="1457998"/>
                </a:lnTo>
                <a:cubicBezTo>
                  <a:pt x="178556" y="1457998"/>
                  <a:pt x="116747" y="1432396"/>
                  <a:pt x="71175" y="1386823"/>
                </a:cubicBezTo>
                <a:cubicBezTo>
                  <a:pt x="25603" y="1341251"/>
                  <a:pt x="1" y="1279441"/>
                  <a:pt x="1" y="1214992"/>
                </a:cubicBezTo>
                <a:cubicBezTo>
                  <a:pt x="1" y="890996"/>
                  <a:pt x="0" y="567001"/>
                  <a:pt x="0" y="243005"/>
                </a:cubicBezTo>
                <a:close/>
              </a:path>
            </a:pathLst>
          </a:custGeom>
          <a:solidFill>
            <a:srgbClr val="009D8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7772" tIns="277772" rIns="277772" bIns="277772" numCol="1" spcCol="1693" anchor="ctr" anchorCtr="0">
            <a:noAutofit/>
          </a:bodyPr>
          <a:lstStyle/>
          <a:p>
            <a:pPr algn="ctr" defTabSz="213296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/>
            </a:r>
            <a:br>
              <a:rPr lang="en-US" sz="4800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</a:br>
            <a:r>
              <a:rPr lang="zh-CN" altLang="en-US" sz="19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愿景</a:t>
            </a:r>
            <a:endParaRPr lang="en-US" sz="1900" b="1" dirty="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7" name="Freeform 42"/>
          <p:cNvSpPr/>
          <p:nvPr/>
        </p:nvSpPr>
        <p:spPr>
          <a:xfrm>
            <a:off x="3435480" y="1927768"/>
            <a:ext cx="1759426" cy="1760062"/>
          </a:xfrm>
          <a:custGeom>
            <a:avLst/>
            <a:gdLst>
              <a:gd name="connsiteX0" fmla="*/ 0 w 1457998"/>
              <a:gd name="connsiteY0" fmla="*/ 243005 h 1457998"/>
              <a:gd name="connsiteX1" fmla="*/ 71175 w 1457998"/>
              <a:gd name="connsiteY1" fmla="*/ 71175 h 1457998"/>
              <a:gd name="connsiteX2" fmla="*/ 243006 w 1457998"/>
              <a:gd name="connsiteY2" fmla="*/ 1 h 1457998"/>
              <a:gd name="connsiteX3" fmla="*/ 1214993 w 1457998"/>
              <a:gd name="connsiteY3" fmla="*/ 0 h 1457998"/>
              <a:gd name="connsiteX4" fmla="*/ 1386823 w 1457998"/>
              <a:gd name="connsiteY4" fmla="*/ 71175 h 1457998"/>
              <a:gd name="connsiteX5" fmla="*/ 1457997 w 1457998"/>
              <a:gd name="connsiteY5" fmla="*/ 243006 h 1457998"/>
              <a:gd name="connsiteX6" fmla="*/ 1457998 w 1457998"/>
              <a:gd name="connsiteY6" fmla="*/ 1214993 h 1457998"/>
              <a:gd name="connsiteX7" fmla="*/ 1386823 w 1457998"/>
              <a:gd name="connsiteY7" fmla="*/ 1386824 h 1457998"/>
              <a:gd name="connsiteX8" fmla="*/ 1214992 w 1457998"/>
              <a:gd name="connsiteY8" fmla="*/ 1457998 h 1457998"/>
              <a:gd name="connsiteX9" fmla="*/ 243005 w 1457998"/>
              <a:gd name="connsiteY9" fmla="*/ 1457998 h 1457998"/>
              <a:gd name="connsiteX10" fmla="*/ 71175 w 1457998"/>
              <a:gd name="connsiteY10" fmla="*/ 1386823 h 1457998"/>
              <a:gd name="connsiteX11" fmla="*/ 1 w 1457998"/>
              <a:gd name="connsiteY11" fmla="*/ 1214992 h 1457998"/>
              <a:gd name="connsiteX12" fmla="*/ 0 w 1457998"/>
              <a:gd name="connsiteY12" fmla="*/ 243005 h 14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7998" h="1457998">
                <a:moveTo>
                  <a:pt x="0" y="243005"/>
                </a:moveTo>
                <a:cubicBezTo>
                  <a:pt x="0" y="178556"/>
                  <a:pt x="25602" y="116747"/>
                  <a:pt x="71175" y="71175"/>
                </a:cubicBezTo>
                <a:cubicBezTo>
                  <a:pt x="116747" y="25603"/>
                  <a:pt x="178557" y="1"/>
                  <a:pt x="243006" y="1"/>
                </a:cubicBezTo>
                <a:lnTo>
                  <a:pt x="1214993" y="0"/>
                </a:lnTo>
                <a:cubicBezTo>
                  <a:pt x="1279442" y="0"/>
                  <a:pt x="1341251" y="25602"/>
                  <a:pt x="1386823" y="71175"/>
                </a:cubicBezTo>
                <a:cubicBezTo>
                  <a:pt x="1432395" y="116747"/>
                  <a:pt x="1457997" y="178557"/>
                  <a:pt x="1457997" y="243006"/>
                </a:cubicBezTo>
                <a:cubicBezTo>
                  <a:pt x="1457997" y="567002"/>
                  <a:pt x="1457998" y="890997"/>
                  <a:pt x="1457998" y="1214993"/>
                </a:cubicBezTo>
                <a:cubicBezTo>
                  <a:pt x="1457998" y="1279442"/>
                  <a:pt x="1432396" y="1341251"/>
                  <a:pt x="1386823" y="1386824"/>
                </a:cubicBezTo>
                <a:cubicBezTo>
                  <a:pt x="1341251" y="1432396"/>
                  <a:pt x="1279441" y="1457999"/>
                  <a:pt x="1214992" y="1457998"/>
                </a:cubicBezTo>
                <a:lnTo>
                  <a:pt x="243005" y="1457998"/>
                </a:lnTo>
                <a:cubicBezTo>
                  <a:pt x="178556" y="1457998"/>
                  <a:pt x="116747" y="1432396"/>
                  <a:pt x="71175" y="1386823"/>
                </a:cubicBezTo>
                <a:cubicBezTo>
                  <a:pt x="25603" y="1341251"/>
                  <a:pt x="1" y="1279441"/>
                  <a:pt x="1" y="1214992"/>
                </a:cubicBezTo>
                <a:cubicBezTo>
                  <a:pt x="1" y="890996"/>
                  <a:pt x="0" y="567001"/>
                  <a:pt x="0" y="24300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7772" tIns="277772" rIns="277772" bIns="277772" numCol="1" spcCol="1693" anchor="ctr" anchorCtr="0">
            <a:noAutofit/>
          </a:bodyPr>
          <a:lstStyle/>
          <a:p>
            <a:pPr algn="ctr" defTabSz="213296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/>
            </a:r>
            <a:br>
              <a:rPr lang="en-US" sz="4800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</a:br>
            <a:r>
              <a:rPr lang="zh-CN" altLang="en-US" sz="19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理念</a:t>
            </a:r>
            <a:endParaRPr lang="en-US" sz="1900" dirty="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8" name="Freeform 43"/>
          <p:cNvSpPr/>
          <p:nvPr/>
        </p:nvSpPr>
        <p:spPr>
          <a:xfrm>
            <a:off x="1368153" y="3995843"/>
            <a:ext cx="1759426" cy="1760062"/>
          </a:xfrm>
          <a:custGeom>
            <a:avLst/>
            <a:gdLst>
              <a:gd name="connsiteX0" fmla="*/ 0 w 1457998"/>
              <a:gd name="connsiteY0" fmla="*/ 243005 h 1457998"/>
              <a:gd name="connsiteX1" fmla="*/ 71175 w 1457998"/>
              <a:gd name="connsiteY1" fmla="*/ 71175 h 1457998"/>
              <a:gd name="connsiteX2" fmla="*/ 243006 w 1457998"/>
              <a:gd name="connsiteY2" fmla="*/ 1 h 1457998"/>
              <a:gd name="connsiteX3" fmla="*/ 1214993 w 1457998"/>
              <a:gd name="connsiteY3" fmla="*/ 0 h 1457998"/>
              <a:gd name="connsiteX4" fmla="*/ 1386823 w 1457998"/>
              <a:gd name="connsiteY4" fmla="*/ 71175 h 1457998"/>
              <a:gd name="connsiteX5" fmla="*/ 1457997 w 1457998"/>
              <a:gd name="connsiteY5" fmla="*/ 243006 h 1457998"/>
              <a:gd name="connsiteX6" fmla="*/ 1457998 w 1457998"/>
              <a:gd name="connsiteY6" fmla="*/ 1214993 h 1457998"/>
              <a:gd name="connsiteX7" fmla="*/ 1386823 w 1457998"/>
              <a:gd name="connsiteY7" fmla="*/ 1386824 h 1457998"/>
              <a:gd name="connsiteX8" fmla="*/ 1214992 w 1457998"/>
              <a:gd name="connsiteY8" fmla="*/ 1457998 h 1457998"/>
              <a:gd name="connsiteX9" fmla="*/ 243005 w 1457998"/>
              <a:gd name="connsiteY9" fmla="*/ 1457998 h 1457998"/>
              <a:gd name="connsiteX10" fmla="*/ 71175 w 1457998"/>
              <a:gd name="connsiteY10" fmla="*/ 1386823 h 1457998"/>
              <a:gd name="connsiteX11" fmla="*/ 1 w 1457998"/>
              <a:gd name="connsiteY11" fmla="*/ 1214992 h 1457998"/>
              <a:gd name="connsiteX12" fmla="*/ 0 w 1457998"/>
              <a:gd name="connsiteY12" fmla="*/ 243005 h 14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7998" h="1457998">
                <a:moveTo>
                  <a:pt x="0" y="243005"/>
                </a:moveTo>
                <a:cubicBezTo>
                  <a:pt x="0" y="178556"/>
                  <a:pt x="25602" y="116747"/>
                  <a:pt x="71175" y="71175"/>
                </a:cubicBezTo>
                <a:cubicBezTo>
                  <a:pt x="116747" y="25603"/>
                  <a:pt x="178557" y="1"/>
                  <a:pt x="243006" y="1"/>
                </a:cubicBezTo>
                <a:lnTo>
                  <a:pt x="1214993" y="0"/>
                </a:lnTo>
                <a:cubicBezTo>
                  <a:pt x="1279442" y="0"/>
                  <a:pt x="1341251" y="25602"/>
                  <a:pt x="1386823" y="71175"/>
                </a:cubicBezTo>
                <a:cubicBezTo>
                  <a:pt x="1432395" y="116747"/>
                  <a:pt x="1457997" y="178557"/>
                  <a:pt x="1457997" y="243006"/>
                </a:cubicBezTo>
                <a:cubicBezTo>
                  <a:pt x="1457997" y="567002"/>
                  <a:pt x="1457998" y="890997"/>
                  <a:pt x="1457998" y="1214993"/>
                </a:cubicBezTo>
                <a:cubicBezTo>
                  <a:pt x="1457998" y="1279442"/>
                  <a:pt x="1432396" y="1341251"/>
                  <a:pt x="1386823" y="1386824"/>
                </a:cubicBezTo>
                <a:cubicBezTo>
                  <a:pt x="1341251" y="1432396"/>
                  <a:pt x="1279441" y="1457999"/>
                  <a:pt x="1214992" y="1457998"/>
                </a:cubicBezTo>
                <a:lnTo>
                  <a:pt x="243005" y="1457998"/>
                </a:lnTo>
                <a:cubicBezTo>
                  <a:pt x="178556" y="1457998"/>
                  <a:pt x="116747" y="1432396"/>
                  <a:pt x="71175" y="1386823"/>
                </a:cubicBezTo>
                <a:cubicBezTo>
                  <a:pt x="25603" y="1341251"/>
                  <a:pt x="1" y="1279441"/>
                  <a:pt x="1" y="1214992"/>
                </a:cubicBezTo>
                <a:cubicBezTo>
                  <a:pt x="1" y="890996"/>
                  <a:pt x="0" y="567001"/>
                  <a:pt x="0" y="24300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7772" tIns="277772" rIns="277772" bIns="277772" numCol="1" spcCol="1693" anchor="ctr" anchorCtr="0">
            <a:noAutofit/>
          </a:bodyPr>
          <a:lstStyle/>
          <a:p>
            <a:pPr algn="ctr" defTabSz="213296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/>
            </a:r>
            <a:br>
              <a:rPr lang="en-US" sz="4800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</a:br>
            <a:r>
              <a:rPr lang="zh-CN" altLang="en-US" sz="19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创意</a:t>
            </a:r>
            <a:endParaRPr lang="en-US" sz="1900" dirty="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9" name="Freeform 44"/>
          <p:cNvSpPr/>
          <p:nvPr/>
        </p:nvSpPr>
        <p:spPr>
          <a:xfrm>
            <a:off x="3435480" y="3995843"/>
            <a:ext cx="1759426" cy="1760062"/>
          </a:xfrm>
          <a:custGeom>
            <a:avLst/>
            <a:gdLst>
              <a:gd name="connsiteX0" fmla="*/ 0 w 1457998"/>
              <a:gd name="connsiteY0" fmla="*/ 243005 h 1457998"/>
              <a:gd name="connsiteX1" fmla="*/ 71175 w 1457998"/>
              <a:gd name="connsiteY1" fmla="*/ 71175 h 1457998"/>
              <a:gd name="connsiteX2" fmla="*/ 243006 w 1457998"/>
              <a:gd name="connsiteY2" fmla="*/ 1 h 1457998"/>
              <a:gd name="connsiteX3" fmla="*/ 1214993 w 1457998"/>
              <a:gd name="connsiteY3" fmla="*/ 0 h 1457998"/>
              <a:gd name="connsiteX4" fmla="*/ 1386823 w 1457998"/>
              <a:gd name="connsiteY4" fmla="*/ 71175 h 1457998"/>
              <a:gd name="connsiteX5" fmla="*/ 1457997 w 1457998"/>
              <a:gd name="connsiteY5" fmla="*/ 243006 h 1457998"/>
              <a:gd name="connsiteX6" fmla="*/ 1457998 w 1457998"/>
              <a:gd name="connsiteY6" fmla="*/ 1214993 h 1457998"/>
              <a:gd name="connsiteX7" fmla="*/ 1386823 w 1457998"/>
              <a:gd name="connsiteY7" fmla="*/ 1386824 h 1457998"/>
              <a:gd name="connsiteX8" fmla="*/ 1214992 w 1457998"/>
              <a:gd name="connsiteY8" fmla="*/ 1457998 h 1457998"/>
              <a:gd name="connsiteX9" fmla="*/ 243005 w 1457998"/>
              <a:gd name="connsiteY9" fmla="*/ 1457998 h 1457998"/>
              <a:gd name="connsiteX10" fmla="*/ 71175 w 1457998"/>
              <a:gd name="connsiteY10" fmla="*/ 1386823 h 1457998"/>
              <a:gd name="connsiteX11" fmla="*/ 1 w 1457998"/>
              <a:gd name="connsiteY11" fmla="*/ 1214992 h 1457998"/>
              <a:gd name="connsiteX12" fmla="*/ 0 w 1457998"/>
              <a:gd name="connsiteY12" fmla="*/ 243005 h 14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7998" h="1457998">
                <a:moveTo>
                  <a:pt x="0" y="243005"/>
                </a:moveTo>
                <a:cubicBezTo>
                  <a:pt x="0" y="178556"/>
                  <a:pt x="25602" y="116747"/>
                  <a:pt x="71175" y="71175"/>
                </a:cubicBezTo>
                <a:cubicBezTo>
                  <a:pt x="116747" y="25603"/>
                  <a:pt x="178557" y="1"/>
                  <a:pt x="243006" y="1"/>
                </a:cubicBezTo>
                <a:lnTo>
                  <a:pt x="1214993" y="0"/>
                </a:lnTo>
                <a:cubicBezTo>
                  <a:pt x="1279442" y="0"/>
                  <a:pt x="1341251" y="25602"/>
                  <a:pt x="1386823" y="71175"/>
                </a:cubicBezTo>
                <a:cubicBezTo>
                  <a:pt x="1432395" y="116747"/>
                  <a:pt x="1457997" y="178557"/>
                  <a:pt x="1457997" y="243006"/>
                </a:cubicBezTo>
                <a:cubicBezTo>
                  <a:pt x="1457997" y="567002"/>
                  <a:pt x="1457998" y="890997"/>
                  <a:pt x="1457998" y="1214993"/>
                </a:cubicBezTo>
                <a:cubicBezTo>
                  <a:pt x="1457998" y="1279442"/>
                  <a:pt x="1432396" y="1341251"/>
                  <a:pt x="1386823" y="1386824"/>
                </a:cubicBezTo>
                <a:cubicBezTo>
                  <a:pt x="1341251" y="1432396"/>
                  <a:pt x="1279441" y="1457999"/>
                  <a:pt x="1214992" y="1457998"/>
                </a:cubicBezTo>
                <a:lnTo>
                  <a:pt x="243005" y="1457998"/>
                </a:lnTo>
                <a:cubicBezTo>
                  <a:pt x="178556" y="1457998"/>
                  <a:pt x="116747" y="1432396"/>
                  <a:pt x="71175" y="1386823"/>
                </a:cubicBezTo>
                <a:cubicBezTo>
                  <a:pt x="25603" y="1341251"/>
                  <a:pt x="1" y="1279441"/>
                  <a:pt x="1" y="1214992"/>
                </a:cubicBezTo>
                <a:cubicBezTo>
                  <a:pt x="1" y="890996"/>
                  <a:pt x="0" y="567001"/>
                  <a:pt x="0" y="243005"/>
                </a:cubicBezTo>
                <a:close/>
              </a:path>
            </a:pathLst>
          </a:custGeom>
          <a:solidFill>
            <a:srgbClr val="009D8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7772" tIns="277772" rIns="277772" bIns="277772" numCol="1" spcCol="1693" anchor="ctr" anchorCtr="0">
            <a:noAutofit/>
          </a:bodyPr>
          <a:lstStyle/>
          <a:p>
            <a:pPr algn="ctr" defTabSz="213296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/>
            </a:r>
            <a:br>
              <a:rPr lang="en-US" sz="4800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</a:br>
            <a:r>
              <a:rPr lang="zh-CN" altLang="en-US" sz="19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时间</a:t>
            </a:r>
            <a:endParaRPr lang="en-US" sz="1900" b="1" dirty="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0" name="Freeform 143"/>
          <p:cNvSpPr>
            <a:spLocks noEditPoints="1"/>
          </p:cNvSpPr>
          <p:nvPr/>
        </p:nvSpPr>
        <p:spPr bwMode="auto">
          <a:xfrm>
            <a:off x="2006596" y="4507041"/>
            <a:ext cx="482537" cy="444603"/>
          </a:xfrm>
          <a:custGeom>
            <a:avLst/>
            <a:gdLst>
              <a:gd name="T0" fmla="*/ 151 w 157"/>
              <a:gd name="T1" fmla="*/ 59 h 145"/>
              <a:gd name="T2" fmla="*/ 130 w 157"/>
              <a:gd name="T3" fmla="*/ 41 h 145"/>
              <a:gd name="T4" fmla="*/ 110 w 157"/>
              <a:gd name="T5" fmla="*/ 23 h 145"/>
              <a:gd name="T6" fmla="*/ 88 w 157"/>
              <a:gd name="T7" fmla="*/ 5 h 145"/>
              <a:gd name="T8" fmla="*/ 69 w 157"/>
              <a:gd name="T9" fmla="*/ 5 h 145"/>
              <a:gd name="T10" fmla="*/ 47 w 157"/>
              <a:gd name="T11" fmla="*/ 23 h 145"/>
              <a:gd name="T12" fmla="*/ 27 w 157"/>
              <a:gd name="T13" fmla="*/ 41 h 145"/>
              <a:gd name="T14" fmla="*/ 6 w 157"/>
              <a:gd name="T15" fmla="*/ 59 h 145"/>
              <a:gd name="T16" fmla="*/ 9 w 157"/>
              <a:gd name="T17" fmla="*/ 68 h 145"/>
              <a:gd name="T18" fmla="*/ 21 w 157"/>
              <a:gd name="T19" fmla="*/ 68 h 145"/>
              <a:gd name="T20" fmla="*/ 21 w 157"/>
              <a:gd name="T21" fmla="*/ 139 h 145"/>
              <a:gd name="T22" fmla="*/ 27 w 157"/>
              <a:gd name="T23" fmla="*/ 145 h 145"/>
              <a:gd name="T24" fmla="*/ 38 w 157"/>
              <a:gd name="T25" fmla="*/ 145 h 145"/>
              <a:gd name="T26" fmla="*/ 38 w 157"/>
              <a:gd name="T27" fmla="*/ 81 h 145"/>
              <a:gd name="T28" fmla="*/ 71 w 157"/>
              <a:gd name="T29" fmla="*/ 81 h 145"/>
              <a:gd name="T30" fmla="*/ 71 w 157"/>
              <a:gd name="T31" fmla="*/ 145 h 145"/>
              <a:gd name="T32" fmla="*/ 130 w 157"/>
              <a:gd name="T33" fmla="*/ 145 h 145"/>
              <a:gd name="T34" fmla="*/ 136 w 157"/>
              <a:gd name="T35" fmla="*/ 139 h 145"/>
              <a:gd name="T36" fmla="*/ 136 w 157"/>
              <a:gd name="T37" fmla="*/ 68 h 145"/>
              <a:gd name="T38" fmla="*/ 148 w 157"/>
              <a:gd name="T39" fmla="*/ 68 h 145"/>
              <a:gd name="T40" fmla="*/ 151 w 157"/>
              <a:gd name="T41" fmla="*/ 59 h 145"/>
              <a:gd name="T42" fmla="*/ 118 w 157"/>
              <a:gd name="T43" fmla="*/ 97 h 145"/>
              <a:gd name="T44" fmla="*/ 89 w 157"/>
              <a:gd name="T45" fmla="*/ 97 h 145"/>
              <a:gd name="T46" fmla="*/ 89 w 157"/>
              <a:gd name="T47" fmla="*/ 72 h 145"/>
              <a:gd name="T48" fmla="*/ 118 w 157"/>
              <a:gd name="T49" fmla="*/ 72 h 145"/>
              <a:gd name="T50" fmla="*/ 118 w 157"/>
              <a:gd name="T51" fmla="*/ 9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45">
                <a:moveTo>
                  <a:pt x="151" y="59"/>
                </a:moveTo>
                <a:cubicBezTo>
                  <a:pt x="130" y="41"/>
                  <a:pt x="130" y="41"/>
                  <a:pt x="130" y="41"/>
                </a:cubicBezTo>
                <a:cubicBezTo>
                  <a:pt x="124" y="36"/>
                  <a:pt x="115" y="28"/>
                  <a:pt x="110" y="23"/>
                </a:cubicBezTo>
                <a:cubicBezTo>
                  <a:pt x="88" y="5"/>
                  <a:pt x="88" y="5"/>
                  <a:pt x="88" y="5"/>
                </a:cubicBezTo>
                <a:cubicBezTo>
                  <a:pt x="83" y="0"/>
                  <a:pt x="74" y="0"/>
                  <a:pt x="69" y="5"/>
                </a:cubicBezTo>
                <a:cubicBezTo>
                  <a:pt x="47" y="23"/>
                  <a:pt x="47" y="23"/>
                  <a:pt x="47" y="23"/>
                </a:cubicBezTo>
                <a:cubicBezTo>
                  <a:pt x="42" y="28"/>
                  <a:pt x="33" y="36"/>
                  <a:pt x="27" y="41"/>
                </a:cubicBezTo>
                <a:cubicBezTo>
                  <a:pt x="6" y="59"/>
                  <a:pt x="6" y="59"/>
                  <a:pt x="6" y="59"/>
                </a:cubicBezTo>
                <a:cubicBezTo>
                  <a:pt x="0" y="64"/>
                  <a:pt x="2" y="68"/>
                  <a:pt x="9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21" y="142"/>
                  <a:pt x="24" y="145"/>
                  <a:pt x="27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81"/>
                  <a:pt x="38" y="81"/>
                  <a:pt x="3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30" y="145"/>
                  <a:pt x="130" y="145"/>
                  <a:pt x="130" y="145"/>
                </a:cubicBezTo>
                <a:cubicBezTo>
                  <a:pt x="134" y="145"/>
                  <a:pt x="136" y="142"/>
                  <a:pt x="136" y="139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55" y="68"/>
                  <a:pt x="157" y="64"/>
                  <a:pt x="151" y="59"/>
                </a:cubicBezTo>
                <a:close/>
                <a:moveTo>
                  <a:pt x="118" y="97"/>
                </a:moveTo>
                <a:cubicBezTo>
                  <a:pt x="89" y="97"/>
                  <a:pt x="89" y="97"/>
                  <a:pt x="89" y="97"/>
                </a:cubicBezTo>
                <a:cubicBezTo>
                  <a:pt x="89" y="72"/>
                  <a:pt x="89" y="72"/>
                  <a:pt x="89" y="72"/>
                </a:cubicBezTo>
                <a:cubicBezTo>
                  <a:pt x="118" y="72"/>
                  <a:pt x="118" y="72"/>
                  <a:pt x="118" y="72"/>
                </a:cubicBezTo>
                <a:lnTo>
                  <a:pt x="118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1" name="Freeform 92"/>
          <p:cNvSpPr>
            <a:spLocks noEditPoints="1"/>
          </p:cNvSpPr>
          <p:nvPr/>
        </p:nvSpPr>
        <p:spPr bwMode="auto">
          <a:xfrm>
            <a:off x="4087678" y="2409847"/>
            <a:ext cx="455025" cy="463658"/>
          </a:xfrm>
          <a:custGeom>
            <a:avLst/>
            <a:gdLst>
              <a:gd name="T0" fmla="*/ 143 w 148"/>
              <a:gd name="T1" fmla="*/ 130 h 151"/>
              <a:gd name="T2" fmla="*/ 100 w 148"/>
              <a:gd name="T3" fmla="*/ 86 h 151"/>
              <a:gd name="T4" fmla="*/ 110 w 148"/>
              <a:gd name="T5" fmla="*/ 55 h 151"/>
              <a:gd name="T6" fmla="*/ 55 w 148"/>
              <a:gd name="T7" fmla="*/ 0 h 151"/>
              <a:gd name="T8" fmla="*/ 0 w 148"/>
              <a:gd name="T9" fmla="*/ 55 h 151"/>
              <a:gd name="T10" fmla="*/ 55 w 148"/>
              <a:gd name="T11" fmla="*/ 109 h 151"/>
              <a:gd name="T12" fmla="*/ 81 w 148"/>
              <a:gd name="T13" fmla="*/ 103 h 151"/>
              <a:gd name="T14" fmla="*/ 126 w 148"/>
              <a:gd name="T15" fmla="*/ 147 h 151"/>
              <a:gd name="T16" fmla="*/ 143 w 148"/>
              <a:gd name="T17" fmla="*/ 147 h 151"/>
              <a:gd name="T18" fmla="*/ 143 w 148"/>
              <a:gd name="T19" fmla="*/ 130 h 151"/>
              <a:gd name="T20" fmla="*/ 19 w 148"/>
              <a:gd name="T21" fmla="*/ 55 h 151"/>
              <a:gd name="T22" fmla="*/ 55 w 148"/>
              <a:gd name="T23" fmla="*/ 18 h 151"/>
              <a:gd name="T24" fmla="*/ 92 w 148"/>
              <a:gd name="T25" fmla="*/ 55 h 151"/>
              <a:gd name="T26" fmla="*/ 55 w 148"/>
              <a:gd name="T27" fmla="*/ 91 h 151"/>
              <a:gd name="T28" fmla="*/ 19 w 148"/>
              <a:gd name="T29" fmla="*/ 5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8" h="151">
                <a:moveTo>
                  <a:pt x="143" y="130"/>
                </a:moveTo>
                <a:cubicBezTo>
                  <a:pt x="100" y="86"/>
                  <a:pt x="100" y="86"/>
                  <a:pt x="100" y="86"/>
                </a:cubicBezTo>
                <a:cubicBezTo>
                  <a:pt x="106" y="77"/>
                  <a:pt x="110" y="67"/>
                  <a:pt x="110" y="55"/>
                </a:cubicBezTo>
                <a:cubicBezTo>
                  <a:pt x="110" y="24"/>
                  <a:pt x="8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85"/>
                  <a:pt x="25" y="109"/>
                  <a:pt x="55" y="109"/>
                </a:cubicBezTo>
                <a:cubicBezTo>
                  <a:pt x="65" y="109"/>
                  <a:pt x="74" y="107"/>
                  <a:pt x="81" y="103"/>
                </a:cubicBezTo>
                <a:cubicBezTo>
                  <a:pt x="126" y="147"/>
                  <a:pt x="126" y="147"/>
                  <a:pt x="126" y="147"/>
                </a:cubicBezTo>
                <a:cubicBezTo>
                  <a:pt x="130" y="151"/>
                  <a:pt x="138" y="151"/>
                  <a:pt x="143" y="147"/>
                </a:cubicBezTo>
                <a:cubicBezTo>
                  <a:pt x="148" y="142"/>
                  <a:pt x="148" y="134"/>
                  <a:pt x="143" y="130"/>
                </a:cubicBezTo>
                <a:close/>
                <a:moveTo>
                  <a:pt x="19" y="55"/>
                </a:moveTo>
                <a:cubicBezTo>
                  <a:pt x="19" y="34"/>
                  <a:pt x="35" y="18"/>
                  <a:pt x="55" y="18"/>
                </a:cubicBezTo>
                <a:cubicBezTo>
                  <a:pt x="75" y="18"/>
                  <a:pt x="92" y="34"/>
                  <a:pt x="92" y="55"/>
                </a:cubicBezTo>
                <a:cubicBezTo>
                  <a:pt x="92" y="75"/>
                  <a:pt x="75" y="91"/>
                  <a:pt x="55" y="91"/>
                </a:cubicBezTo>
                <a:cubicBezTo>
                  <a:pt x="35" y="91"/>
                  <a:pt x="19" y="75"/>
                  <a:pt x="1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101436" y="4533232"/>
            <a:ext cx="427511" cy="400143"/>
            <a:chOff x="6661150" y="233363"/>
            <a:chExt cx="320675" cy="300038"/>
          </a:xfrm>
          <a:solidFill>
            <a:schemeClr val="bg1"/>
          </a:solidFill>
        </p:grpSpPr>
        <p:sp>
          <p:nvSpPr>
            <p:cNvPr id="13" name="Freeform 153"/>
            <p:cNvSpPr/>
            <p:nvPr/>
          </p:nvSpPr>
          <p:spPr bwMode="auto">
            <a:xfrm>
              <a:off x="6677025" y="315913"/>
              <a:ext cx="79375" cy="187325"/>
            </a:xfrm>
            <a:custGeom>
              <a:avLst/>
              <a:gdLst>
                <a:gd name="T0" fmla="*/ 34 w 34"/>
                <a:gd name="T1" fmla="*/ 81 h 81"/>
                <a:gd name="T2" fmla="*/ 34 w 34"/>
                <a:gd name="T3" fmla="*/ 8 h 81"/>
                <a:gd name="T4" fmla="*/ 26 w 34"/>
                <a:gd name="T5" fmla="*/ 0 h 81"/>
                <a:gd name="T6" fmla="*/ 9 w 34"/>
                <a:gd name="T7" fmla="*/ 0 h 81"/>
                <a:gd name="T8" fmla="*/ 0 w 34"/>
                <a:gd name="T9" fmla="*/ 8 h 81"/>
                <a:gd name="T10" fmla="*/ 0 w 34"/>
                <a:gd name="T11" fmla="*/ 81 h 81"/>
                <a:gd name="T12" fmla="*/ 34 w 34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1">
                  <a:moveTo>
                    <a:pt x="34" y="81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3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4" name="Freeform 154"/>
            <p:cNvSpPr/>
            <p:nvPr/>
          </p:nvSpPr>
          <p:spPr bwMode="auto">
            <a:xfrm>
              <a:off x="6783388" y="233363"/>
              <a:ext cx="77788" cy="269875"/>
            </a:xfrm>
            <a:custGeom>
              <a:avLst/>
              <a:gdLst>
                <a:gd name="T0" fmla="*/ 34 w 34"/>
                <a:gd name="T1" fmla="*/ 117 h 117"/>
                <a:gd name="T2" fmla="*/ 34 w 34"/>
                <a:gd name="T3" fmla="*/ 8 h 117"/>
                <a:gd name="T4" fmla="*/ 25 w 34"/>
                <a:gd name="T5" fmla="*/ 0 h 117"/>
                <a:gd name="T6" fmla="*/ 8 w 34"/>
                <a:gd name="T7" fmla="*/ 0 h 117"/>
                <a:gd name="T8" fmla="*/ 0 w 34"/>
                <a:gd name="T9" fmla="*/ 8 h 117"/>
                <a:gd name="T10" fmla="*/ 0 w 34"/>
                <a:gd name="T11" fmla="*/ 117 h 117"/>
                <a:gd name="T12" fmla="*/ 34 w 3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7">
                  <a:moveTo>
                    <a:pt x="34" y="11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3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Freeform 155"/>
            <p:cNvSpPr/>
            <p:nvPr/>
          </p:nvSpPr>
          <p:spPr bwMode="auto">
            <a:xfrm>
              <a:off x="6886575" y="358776"/>
              <a:ext cx="79375" cy="144463"/>
            </a:xfrm>
            <a:custGeom>
              <a:avLst/>
              <a:gdLst>
                <a:gd name="T0" fmla="*/ 34 w 34"/>
                <a:gd name="T1" fmla="*/ 63 h 63"/>
                <a:gd name="T2" fmla="*/ 34 w 34"/>
                <a:gd name="T3" fmla="*/ 8 h 63"/>
                <a:gd name="T4" fmla="*/ 25 w 34"/>
                <a:gd name="T5" fmla="*/ 0 h 63"/>
                <a:gd name="T6" fmla="*/ 8 w 34"/>
                <a:gd name="T7" fmla="*/ 0 h 63"/>
                <a:gd name="T8" fmla="*/ 0 w 34"/>
                <a:gd name="T9" fmla="*/ 8 h 63"/>
                <a:gd name="T10" fmla="*/ 0 w 34"/>
                <a:gd name="T11" fmla="*/ 63 h 63"/>
                <a:gd name="T12" fmla="*/ 34 w 34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63">
                  <a:moveTo>
                    <a:pt x="34" y="63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3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6" name="Rectangle 156"/>
            <p:cNvSpPr>
              <a:spLocks noChangeArrowheads="1"/>
            </p:cNvSpPr>
            <p:nvPr/>
          </p:nvSpPr>
          <p:spPr bwMode="auto">
            <a:xfrm>
              <a:off x="6661150" y="512763"/>
              <a:ext cx="3206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17" name="Freeform 140"/>
          <p:cNvSpPr>
            <a:spLocks noEditPoints="1"/>
          </p:cNvSpPr>
          <p:nvPr/>
        </p:nvSpPr>
        <p:spPr bwMode="auto">
          <a:xfrm>
            <a:off x="2020608" y="2380099"/>
            <a:ext cx="474458" cy="474630"/>
          </a:xfrm>
          <a:custGeom>
            <a:avLst/>
            <a:gdLst>
              <a:gd name="T0" fmla="*/ 103 w 112"/>
              <a:gd name="T1" fmla="*/ 47 h 112"/>
              <a:gd name="T2" fmla="*/ 106 w 112"/>
              <a:gd name="T3" fmla="*/ 36 h 112"/>
              <a:gd name="T4" fmla="*/ 102 w 112"/>
              <a:gd name="T5" fmla="*/ 22 h 112"/>
              <a:gd name="T6" fmla="*/ 92 w 112"/>
              <a:gd name="T7" fmla="*/ 25 h 112"/>
              <a:gd name="T8" fmla="*/ 90 w 112"/>
              <a:gd name="T9" fmla="*/ 14 h 112"/>
              <a:gd name="T10" fmla="*/ 79 w 112"/>
              <a:gd name="T11" fmla="*/ 4 h 112"/>
              <a:gd name="T12" fmla="*/ 71 w 112"/>
              <a:gd name="T13" fmla="*/ 11 h 112"/>
              <a:gd name="T14" fmla="*/ 64 w 112"/>
              <a:gd name="T15" fmla="*/ 3 h 112"/>
              <a:gd name="T16" fmla="*/ 50 w 112"/>
              <a:gd name="T17" fmla="*/ 0 h 112"/>
              <a:gd name="T18" fmla="*/ 47 w 112"/>
              <a:gd name="T19" fmla="*/ 10 h 112"/>
              <a:gd name="T20" fmla="*/ 37 w 112"/>
              <a:gd name="T21" fmla="*/ 6 h 112"/>
              <a:gd name="T22" fmla="*/ 23 w 112"/>
              <a:gd name="T23" fmla="*/ 11 h 112"/>
              <a:gd name="T24" fmla="*/ 25 w 112"/>
              <a:gd name="T25" fmla="*/ 20 h 112"/>
              <a:gd name="T26" fmla="*/ 14 w 112"/>
              <a:gd name="T27" fmla="*/ 22 h 112"/>
              <a:gd name="T28" fmla="*/ 5 w 112"/>
              <a:gd name="T29" fmla="*/ 33 h 112"/>
              <a:gd name="T30" fmla="*/ 12 w 112"/>
              <a:gd name="T31" fmla="*/ 41 h 112"/>
              <a:gd name="T32" fmla="*/ 3 w 112"/>
              <a:gd name="T33" fmla="*/ 48 h 112"/>
              <a:gd name="T34" fmla="*/ 0 w 112"/>
              <a:gd name="T35" fmla="*/ 62 h 112"/>
              <a:gd name="T36" fmla="*/ 10 w 112"/>
              <a:gd name="T37" fmla="*/ 65 h 112"/>
              <a:gd name="T38" fmla="*/ 6 w 112"/>
              <a:gd name="T39" fmla="*/ 75 h 112"/>
              <a:gd name="T40" fmla="*/ 11 w 112"/>
              <a:gd name="T41" fmla="*/ 89 h 112"/>
              <a:gd name="T42" fmla="*/ 21 w 112"/>
              <a:gd name="T43" fmla="*/ 87 h 112"/>
              <a:gd name="T44" fmla="*/ 23 w 112"/>
              <a:gd name="T45" fmla="*/ 98 h 112"/>
              <a:gd name="T46" fmla="*/ 34 w 112"/>
              <a:gd name="T47" fmla="*/ 108 h 112"/>
              <a:gd name="T48" fmla="*/ 41 w 112"/>
              <a:gd name="T49" fmla="*/ 101 h 112"/>
              <a:gd name="T50" fmla="*/ 48 w 112"/>
              <a:gd name="T51" fmla="*/ 109 h 112"/>
              <a:gd name="T52" fmla="*/ 63 w 112"/>
              <a:gd name="T53" fmla="*/ 112 h 112"/>
              <a:gd name="T54" fmla="*/ 66 w 112"/>
              <a:gd name="T55" fmla="*/ 102 h 112"/>
              <a:gd name="T56" fmla="*/ 76 w 112"/>
              <a:gd name="T57" fmla="*/ 106 h 112"/>
              <a:gd name="T58" fmla="*/ 90 w 112"/>
              <a:gd name="T59" fmla="*/ 101 h 112"/>
              <a:gd name="T60" fmla="*/ 88 w 112"/>
              <a:gd name="T61" fmla="*/ 91 h 112"/>
              <a:gd name="T62" fmla="*/ 98 w 112"/>
              <a:gd name="T63" fmla="*/ 89 h 112"/>
              <a:gd name="T64" fmla="*/ 108 w 112"/>
              <a:gd name="T65" fmla="*/ 78 h 112"/>
              <a:gd name="T66" fmla="*/ 101 w 112"/>
              <a:gd name="T67" fmla="*/ 71 h 112"/>
              <a:gd name="T68" fmla="*/ 110 w 112"/>
              <a:gd name="T69" fmla="*/ 64 h 112"/>
              <a:gd name="T70" fmla="*/ 112 w 112"/>
              <a:gd name="T71" fmla="*/ 49 h 112"/>
              <a:gd name="T72" fmla="*/ 56 w 112"/>
              <a:gd name="T73" fmla="*/ 86 h 112"/>
              <a:gd name="T74" fmla="*/ 56 w 112"/>
              <a:gd name="T75" fmla="*/ 26 h 112"/>
              <a:gd name="T76" fmla="*/ 56 w 112"/>
              <a:gd name="T77" fmla="*/ 8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112">
                <a:moveTo>
                  <a:pt x="110" y="47"/>
                </a:moveTo>
                <a:cubicBezTo>
                  <a:pt x="103" y="47"/>
                  <a:pt x="103" y="47"/>
                  <a:pt x="103" y="47"/>
                </a:cubicBezTo>
                <a:cubicBezTo>
                  <a:pt x="102" y="44"/>
                  <a:pt x="101" y="42"/>
                  <a:pt x="101" y="39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8" y="35"/>
                  <a:pt x="108" y="34"/>
                  <a:pt x="107" y="32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1" y="21"/>
                  <a:pt x="99" y="20"/>
                  <a:pt x="98" y="21"/>
                </a:cubicBezTo>
                <a:cubicBezTo>
                  <a:pt x="92" y="25"/>
                  <a:pt x="92" y="25"/>
                  <a:pt x="92" y="25"/>
                </a:cubicBezTo>
                <a:cubicBezTo>
                  <a:pt x="90" y="23"/>
                  <a:pt x="88" y="21"/>
                  <a:pt x="87" y="20"/>
                </a:cubicBezTo>
                <a:cubicBezTo>
                  <a:pt x="90" y="14"/>
                  <a:pt x="90" y="14"/>
                  <a:pt x="90" y="14"/>
                </a:cubicBezTo>
                <a:cubicBezTo>
                  <a:pt x="91" y="12"/>
                  <a:pt x="90" y="11"/>
                  <a:pt x="89" y="10"/>
                </a:cubicBezTo>
                <a:cubicBezTo>
                  <a:pt x="79" y="4"/>
                  <a:pt x="79" y="4"/>
                  <a:pt x="79" y="4"/>
                </a:cubicBezTo>
                <a:cubicBezTo>
                  <a:pt x="77" y="3"/>
                  <a:pt x="76" y="4"/>
                  <a:pt x="75" y="5"/>
                </a:cubicBezTo>
                <a:cubicBezTo>
                  <a:pt x="71" y="11"/>
                  <a:pt x="71" y="11"/>
                  <a:pt x="71" y="11"/>
                </a:cubicBezTo>
                <a:cubicBezTo>
                  <a:pt x="69" y="10"/>
                  <a:pt x="67" y="10"/>
                  <a:pt x="64" y="9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1"/>
                  <a:pt x="63" y="0"/>
                  <a:pt x="61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7" y="1"/>
                  <a:pt x="47" y="3"/>
                </a:cubicBezTo>
                <a:cubicBezTo>
                  <a:pt x="47" y="10"/>
                  <a:pt x="47" y="10"/>
                  <a:pt x="47" y="10"/>
                </a:cubicBezTo>
                <a:cubicBezTo>
                  <a:pt x="45" y="10"/>
                  <a:pt x="42" y="11"/>
                  <a:pt x="40" y="12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4"/>
                  <a:pt x="34" y="4"/>
                  <a:pt x="33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21" y="11"/>
                  <a:pt x="21" y="13"/>
                  <a:pt x="2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22"/>
                  <a:pt x="22" y="24"/>
                  <a:pt x="20" y="26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1" y="22"/>
                  <a:pt x="10" y="23"/>
                </a:cubicBezTo>
                <a:cubicBezTo>
                  <a:pt x="5" y="33"/>
                  <a:pt x="5" y="33"/>
                  <a:pt x="5" y="33"/>
                </a:cubicBezTo>
                <a:cubicBezTo>
                  <a:pt x="4" y="35"/>
                  <a:pt x="4" y="36"/>
                  <a:pt x="6" y="37"/>
                </a:cubicBezTo>
                <a:cubicBezTo>
                  <a:pt x="12" y="41"/>
                  <a:pt x="12" y="41"/>
                  <a:pt x="12" y="41"/>
                </a:cubicBezTo>
                <a:cubicBezTo>
                  <a:pt x="11" y="43"/>
                  <a:pt x="10" y="45"/>
                  <a:pt x="10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4"/>
                  <a:pt x="2" y="65"/>
                  <a:pt x="3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1" y="68"/>
                  <a:pt x="11" y="70"/>
                  <a:pt x="12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5" y="78"/>
                  <a:pt x="5" y="79"/>
                </a:cubicBezTo>
                <a:cubicBezTo>
                  <a:pt x="11" y="89"/>
                  <a:pt x="11" y="89"/>
                  <a:pt x="11" y="89"/>
                </a:cubicBezTo>
                <a:cubicBezTo>
                  <a:pt x="12" y="91"/>
                  <a:pt x="14" y="91"/>
                  <a:pt x="15" y="90"/>
                </a:cubicBezTo>
                <a:cubicBezTo>
                  <a:pt x="21" y="87"/>
                  <a:pt x="21" y="87"/>
                  <a:pt x="21" y="87"/>
                </a:cubicBezTo>
                <a:cubicBezTo>
                  <a:pt x="23" y="89"/>
                  <a:pt x="24" y="91"/>
                  <a:pt x="26" y="92"/>
                </a:cubicBezTo>
                <a:cubicBezTo>
                  <a:pt x="23" y="98"/>
                  <a:pt x="23" y="98"/>
                  <a:pt x="23" y="98"/>
                </a:cubicBezTo>
                <a:cubicBezTo>
                  <a:pt x="22" y="99"/>
                  <a:pt x="23" y="101"/>
                  <a:pt x="24" y="102"/>
                </a:cubicBezTo>
                <a:cubicBezTo>
                  <a:pt x="34" y="108"/>
                  <a:pt x="34" y="108"/>
                  <a:pt x="34" y="108"/>
                </a:cubicBezTo>
                <a:cubicBezTo>
                  <a:pt x="35" y="108"/>
                  <a:pt x="37" y="108"/>
                  <a:pt x="38" y="106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4" y="101"/>
                  <a:pt x="46" y="102"/>
                  <a:pt x="48" y="102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1"/>
                  <a:pt x="50" y="112"/>
                  <a:pt x="51" y="112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4" y="112"/>
                  <a:pt x="66" y="111"/>
                  <a:pt x="66" y="109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8" y="102"/>
                  <a:pt x="70" y="101"/>
                  <a:pt x="73" y="100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77" y="107"/>
                  <a:pt x="79" y="108"/>
                  <a:pt x="80" y="107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1" y="100"/>
                  <a:pt x="92" y="99"/>
                  <a:pt x="91" y="97"/>
                </a:cubicBezTo>
                <a:cubicBezTo>
                  <a:pt x="88" y="91"/>
                  <a:pt x="88" y="91"/>
                  <a:pt x="88" y="91"/>
                </a:cubicBezTo>
                <a:cubicBezTo>
                  <a:pt x="89" y="90"/>
                  <a:pt x="91" y="88"/>
                  <a:pt x="93" y="86"/>
                </a:cubicBezTo>
                <a:cubicBezTo>
                  <a:pt x="98" y="89"/>
                  <a:pt x="98" y="89"/>
                  <a:pt x="98" y="89"/>
                </a:cubicBezTo>
                <a:cubicBezTo>
                  <a:pt x="100" y="90"/>
                  <a:pt x="102" y="90"/>
                  <a:pt x="102" y="88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09" y="77"/>
                  <a:pt x="108" y="75"/>
                  <a:pt x="107" y="74"/>
                </a:cubicBezTo>
                <a:cubicBezTo>
                  <a:pt x="101" y="71"/>
                  <a:pt x="101" y="71"/>
                  <a:pt x="101" y="71"/>
                </a:cubicBezTo>
                <a:cubicBezTo>
                  <a:pt x="102" y="69"/>
                  <a:pt x="102" y="66"/>
                  <a:pt x="103" y="64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1" y="64"/>
                  <a:pt x="112" y="63"/>
                  <a:pt x="112" y="61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2" y="48"/>
                  <a:pt x="111" y="47"/>
                  <a:pt x="110" y="47"/>
                </a:cubicBezTo>
                <a:close/>
                <a:moveTo>
                  <a:pt x="56" y="86"/>
                </a:moveTo>
                <a:cubicBezTo>
                  <a:pt x="40" y="86"/>
                  <a:pt x="26" y="72"/>
                  <a:pt x="26" y="56"/>
                </a:cubicBezTo>
                <a:cubicBezTo>
                  <a:pt x="26" y="39"/>
                  <a:pt x="40" y="26"/>
                  <a:pt x="56" y="26"/>
                </a:cubicBezTo>
                <a:cubicBezTo>
                  <a:pt x="73" y="26"/>
                  <a:pt x="86" y="39"/>
                  <a:pt x="86" y="56"/>
                </a:cubicBezTo>
                <a:cubicBezTo>
                  <a:pt x="86" y="72"/>
                  <a:pt x="73" y="86"/>
                  <a:pt x="56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18" name="Group 32"/>
          <p:cNvGrpSpPr/>
          <p:nvPr/>
        </p:nvGrpSpPr>
        <p:grpSpPr>
          <a:xfrm>
            <a:off x="6253038" y="5043164"/>
            <a:ext cx="4983765" cy="757418"/>
            <a:chOff x="4033795" y="1217562"/>
            <a:chExt cx="3738310" cy="798360"/>
          </a:xfrm>
        </p:grpSpPr>
        <p:sp>
          <p:nvSpPr>
            <p:cNvPr id="19" name="Text Placeholder 3"/>
            <p:cNvSpPr txBox="1"/>
            <p:nvPr/>
          </p:nvSpPr>
          <p:spPr>
            <a:xfrm>
              <a:off x="4399178" y="1217562"/>
              <a:ext cx="3372927" cy="79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>
              <a:defPPr>
                <a:defRPr lang="en-US"/>
              </a:defPPr>
              <a:lvl1pPr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zh-CN" altLang="en-US" dirty="0"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dirty="0">
                <a:sym typeface="Arial" panose="020B0604020202020204"/>
              </a:endParaRPr>
            </a:p>
            <a:p>
              <a:r>
                <a:rPr lang="en-US" dirty="0">
                  <a:sym typeface="Arial" panose="020B0604020202020204"/>
                </a:rPr>
                <a:t> </a:t>
              </a:r>
            </a:p>
          </p:txBody>
        </p:sp>
        <p:sp>
          <p:nvSpPr>
            <p:cNvPr id="20" name="Rectangle 34"/>
            <p:cNvSpPr/>
            <p:nvPr/>
          </p:nvSpPr>
          <p:spPr>
            <a:xfrm>
              <a:off x="4033795" y="1236031"/>
              <a:ext cx="49" cy="6001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accent3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1" name="Group 37"/>
          <p:cNvGrpSpPr/>
          <p:nvPr/>
        </p:nvGrpSpPr>
        <p:grpSpPr>
          <a:xfrm>
            <a:off x="6253038" y="1585943"/>
            <a:ext cx="4983765" cy="717449"/>
            <a:chOff x="4033795" y="1236031"/>
            <a:chExt cx="3738310" cy="537962"/>
          </a:xfrm>
        </p:grpSpPr>
        <p:sp>
          <p:nvSpPr>
            <p:cNvPr id="22" name="Text Placeholder 3"/>
            <p:cNvSpPr txBox="1"/>
            <p:nvPr/>
          </p:nvSpPr>
          <p:spPr>
            <a:xfrm>
              <a:off x="4399178" y="1239055"/>
              <a:ext cx="3372927" cy="53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>
              <a:defPPr>
                <a:defRPr lang="en-US"/>
              </a:defPPr>
              <a:lvl1pPr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zh-CN" altLang="en-US" dirty="0"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dirty="0">
                <a:sym typeface="Arial" panose="020B0604020202020204"/>
              </a:endParaRPr>
            </a:p>
            <a:p>
              <a:r>
                <a:rPr lang="en-US" dirty="0">
                  <a:sym typeface="Arial" panose="020B0604020202020204"/>
                </a:rPr>
                <a:t> </a:t>
              </a:r>
            </a:p>
          </p:txBody>
        </p:sp>
        <p:sp>
          <p:nvSpPr>
            <p:cNvPr id="23" name="Rectangle 40"/>
            <p:cNvSpPr/>
            <p:nvPr/>
          </p:nvSpPr>
          <p:spPr>
            <a:xfrm>
              <a:off x="4033795" y="1236031"/>
              <a:ext cx="49" cy="42694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tx2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6253038" y="2738351"/>
            <a:ext cx="4983765" cy="800661"/>
            <a:chOff x="4033795" y="2010310"/>
            <a:chExt cx="3738310" cy="600357"/>
          </a:xfrm>
        </p:grpSpPr>
        <p:sp>
          <p:nvSpPr>
            <p:cNvPr id="25" name="Text Placeholder 3"/>
            <p:cNvSpPr txBox="1"/>
            <p:nvPr/>
          </p:nvSpPr>
          <p:spPr>
            <a:xfrm>
              <a:off x="4399178" y="2010310"/>
              <a:ext cx="3372927" cy="60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>
              <a:defPPr>
                <a:defRPr lang="en-US"/>
              </a:defPPr>
              <a:lvl1pPr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zh-CN" altLang="en-US" dirty="0"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dirty="0">
                <a:sym typeface="Arial" panose="020B0604020202020204"/>
              </a:endParaRPr>
            </a:p>
            <a:p>
              <a:r>
                <a:rPr lang="en-US" dirty="0">
                  <a:sym typeface="Arial" panose="020B0604020202020204"/>
                </a:rPr>
                <a:t> </a:t>
              </a:r>
            </a:p>
          </p:txBody>
        </p:sp>
        <p:sp>
          <p:nvSpPr>
            <p:cNvPr id="26" name="Rectangle 58"/>
            <p:cNvSpPr/>
            <p:nvPr/>
          </p:nvSpPr>
          <p:spPr>
            <a:xfrm>
              <a:off x="4033795" y="2058322"/>
              <a:ext cx="49" cy="42694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bg2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7" name="Group 64"/>
          <p:cNvGrpSpPr/>
          <p:nvPr/>
        </p:nvGrpSpPr>
        <p:grpSpPr>
          <a:xfrm>
            <a:off x="6253039" y="3900967"/>
            <a:ext cx="4983763" cy="758061"/>
            <a:chOff x="4033795" y="2017651"/>
            <a:chExt cx="3738309" cy="568414"/>
          </a:xfrm>
        </p:grpSpPr>
        <p:sp>
          <p:nvSpPr>
            <p:cNvPr id="28" name="Text Placeholder 3"/>
            <p:cNvSpPr txBox="1"/>
            <p:nvPr/>
          </p:nvSpPr>
          <p:spPr>
            <a:xfrm>
              <a:off x="4399178" y="2017651"/>
              <a:ext cx="3372926" cy="56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>
              <a:defPPr>
                <a:defRPr lang="en-US"/>
              </a:defPPr>
              <a:lvl1pPr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zh-CN" altLang="en-US" dirty="0"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dirty="0">
                <a:sym typeface="Arial" panose="020B0604020202020204"/>
              </a:endParaRPr>
            </a:p>
            <a:p>
              <a:r>
                <a:rPr lang="en-US" dirty="0">
                  <a:sym typeface="Arial" panose="020B0604020202020204"/>
                </a:rPr>
                <a:t> </a:t>
              </a:r>
            </a:p>
          </p:txBody>
        </p:sp>
        <p:sp>
          <p:nvSpPr>
            <p:cNvPr id="29" name="Rectangle 68"/>
            <p:cNvSpPr/>
            <p:nvPr/>
          </p:nvSpPr>
          <p:spPr>
            <a:xfrm>
              <a:off x="4033795" y="2058322"/>
              <a:ext cx="49" cy="42694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3700" dirty="0">
                <a:solidFill>
                  <a:schemeClr val="accent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176919" y="1739597"/>
            <a:ext cx="402121" cy="401197"/>
            <a:chOff x="-959970" y="1422605"/>
            <a:chExt cx="596900" cy="595313"/>
          </a:xfrm>
        </p:grpSpPr>
        <p:sp>
          <p:nvSpPr>
            <p:cNvPr id="31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rgbClr val="009D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32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174246" y="2882778"/>
            <a:ext cx="402121" cy="401197"/>
            <a:chOff x="-959970" y="1422605"/>
            <a:chExt cx="596900" cy="595313"/>
          </a:xfrm>
        </p:grpSpPr>
        <p:sp>
          <p:nvSpPr>
            <p:cNvPr id="34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35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174246" y="4003564"/>
            <a:ext cx="402121" cy="401197"/>
            <a:chOff x="-959970" y="1422605"/>
            <a:chExt cx="596900" cy="595313"/>
          </a:xfrm>
        </p:grpSpPr>
        <p:sp>
          <p:nvSpPr>
            <p:cNvPr id="37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rgbClr val="009D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38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174246" y="5179756"/>
            <a:ext cx="402121" cy="401197"/>
            <a:chOff x="-959970" y="1422605"/>
            <a:chExt cx="596900" cy="595313"/>
          </a:xfrm>
        </p:grpSpPr>
        <p:sp>
          <p:nvSpPr>
            <p:cNvPr id="40" name="Oval 77"/>
            <p:cNvSpPr>
              <a:spLocks noChangeArrowheads="1"/>
            </p:cNvSpPr>
            <p:nvPr/>
          </p:nvSpPr>
          <p:spPr bwMode="auto">
            <a:xfrm>
              <a:off x="-959970" y="1422605"/>
              <a:ext cx="596900" cy="59531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41" name="Freeform 309"/>
            <p:cNvSpPr/>
            <p:nvPr/>
          </p:nvSpPr>
          <p:spPr bwMode="auto">
            <a:xfrm>
              <a:off x="-817095" y="1563892"/>
              <a:ext cx="303213" cy="306388"/>
            </a:xfrm>
            <a:custGeom>
              <a:avLst/>
              <a:gdLst>
                <a:gd name="T0" fmla="*/ 191 w 191"/>
                <a:gd name="T1" fmla="*/ 66 h 193"/>
                <a:gd name="T2" fmla="*/ 126 w 191"/>
                <a:gd name="T3" fmla="*/ 66 h 193"/>
                <a:gd name="T4" fmla="*/ 126 w 191"/>
                <a:gd name="T5" fmla="*/ 0 h 193"/>
                <a:gd name="T6" fmla="*/ 65 w 191"/>
                <a:gd name="T7" fmla="*/ 0 h 193"/>
                <a:gd name="T8" fmla="*/ 65 w 191"/>
                <a:gd name="T9" fmla="*/ 66 h 193"/>
                <a:gd name="T10" fmla="*/ 0 w 191"/>
                <a:gd name="T11" fmla="*/ 66 h 193"/>
                <a:gd name="T12" fmla="*/ 0 w 191"/>
                <a:gd name="T13" fmla="*/ 126 h 193"/>
                <a:gd name="T14" fmla="*/ 65 w 191"/>
                <a:gd name="T15" fmla="*/ 126 h 193"/>
                <a:gd name="T16" fmla="*/ 65 w 191"/>
                <a:gd name="T17" fmla="*/ 193 h 193"/>
                <a:gd name="T18" fmla="*/ 126 w 191"/>
                <a:gd name="T19" fmla="*/ 193 h 193"/>
                <a:gd name="T20" fmla="*/ 126 w 191"/>
                <a:gd name="T21" fmla="*/ 126 h 193"/>
                <a:gd name="T22" fmla="*/ 191 w 191"/>
                <a:gd name="T23" fmla="*/ 126 h 193"/>
                <a:gd name="T24" fmla="*/ 191 w 191"/>
                <a:gd name="T25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66"/>
                  </a:moveTo>
                  <a:lnTo>
                    <a:pt x="126" y="66"/>
                  </a:lnTo>
                  <a:lnTo>
                    <a:pt x="126" y="0"/>
                  </a:lnTo>
                  <a:lnTo>
                    <a:pt x="65" y="0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126"/>
                  </a:lnTo>
                  <a:lnTo>
                    <a:pt x="65" y="126"/>
                  </a:lnTo>
                  <a:lnTo>
                    <a:pt x="65" y="193"/>
                  </a:lnTo>
                  <a:lnTo>
                    <a:pt x="126" y="193"/>
                  </a:lnTo>
                  <a:lnTo>
                    <a:pt x="126" y="126"/>
                  </a:lnTo>
                  <a:lnTo>
                    <a:pt x="191" y="126"/>
                  </a:lnTo>
                  <a:lnTo>
                    <a:pt x="191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5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6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0" y="2949464"/>
            <a:ext cx="1219692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椭圆 27"/>
          <p:cNvSpPr>
            <a:spLocks noChangeAspect="1"/>
          </p:cNvSpPr>
          <p:nvPr/>
        </p:nvSpPr>
        <p:spPr>
          <a:xfrm>
            <a:off x="1390348" y="2301464"/>
            <a:ext cx="1296000" cy="1296000"/>
          </a:xfrm>
          <a:prstGeom prst="ellipse">
            <a:avLst/>
          </a:prstGeom>
          <a:solidFill>
            <a:srgbClr val="009D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品质</a:t>
            </a:r>
          </a:p>
        </p:txBody>
      </p:sp>
      <p:sp>
        <p:nvSpPr>
          <p:cNvPr id="29" name="椭圆 28"/>
          <p:cNvSpPr>
            <a:spLocks noChangeAspect="1"/>
          </p:cNvSpPr>
          <p:nvPr/>
        </p:nvSpPr>
        <p:spPr>
          <a:xfrm>
            <a:off x="4095451" y="2301464"/>
            <a:ext cx="1296000" cy="129600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服务</a:t>
            </a:r>
          </a:p>
        </p:txBody>
      </p:sp>
      <p:sp>
        <p:nvSpPr>
          <p:cNvPr id="30" name="椭圆 29"/>
          <p:cNvSpPr>
            <a:spLocks noChangeAspect="1"/>
          </p:cNvSpPr>
          <p:nvPr/>
        </p:nvSpPr>
        <p:spPr>
          <a:xfrm>
            <a:off x="6800552" y="2301464"/>
            <a:ext cx="1296000" cy="1296000"/>
          </a:xfrm>
          <a:prstGeom prst="ellipse">
            <a:avLst/>
          </a:prstGeom>
          <a:solidFill>
            <a:srgbClr val="009D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人才</a:t>
            </a:r>
          </a:p>
        </p:txBody>
      </p:sp>
      <p:sp>
        <p:nvSpPr>
          <p:cNvPr id="31" name="椭圆 30"/>
          <p:cNvSpPr>
            <a:spLocks noChangeAspect="1"/>
          </p:cNvSpPr>
          <p:nvPr/>
        </p:nvSpPr>
        <p:spPr>
          <a:xfrm>
            <a:off x="9505651" y="2301464"/>
            <a:ext cx="1296000" cy="129600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</a:t>
            </a:r>
          </a:p>
        </p:txBody>
      </p:sp>
      <p:sp>
        <p:nvSpPr>
          <p:cNvPr id="32" name="椭圆 31"/>
          <p:cNvSpPr/>
          <p:nvPr/>
        </p:nvSpPr>
        <p:spPr>
          <a:xfrm>
            <a:off x="5925834" y="2779297"/>
            <a:ext cx="340335" cy="340335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220733" y="2779297"/>
            <a:ext cx="340335" cy="340335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8630935" y="2779297"/>
            <a:ext cx="340335" cy="340335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31838" y="3822394"/>
            <a:ext cx="2615141" cy="1362296"/>
            <a:chOff x="731838" y="3822394"/>
            <a:chExt cx="2615141" cy="1362296"/>
          </a:xfrm>
        </p:grpSpPr>
        <p:sp>
          <p:nvSpPr>
            <p:cNvPr id="36" name="文本框 15"/>
            <p:cNvSpPr txBox="1"/>
            <p:nvPr/>
          </p:nvSpPr>
          <p:spPr>
            <a:xfrm>
              <a:off x="889455" y="3822394"/>
              <a:ext cx="2299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2B6B6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</a:p>
          </p:txBody>
        </p:sp>
        <p:sp>
          <p:nvSpPr>
            <p:cNvPr id="37" name="文本框 16"/>
            <p:cNvSpPr txBox="1"/>
            <p:nvPr/>
          </p:nvSpPr>
          <p:spPr>
            <a:xfrm>
              <a:off x="731838" y="4160948"/>
              <a:ext cx="2615141" cy="102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</a:t>
              </a:r>
              <a:r>
                <a:rPr lang="zh-CN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风格。</a:t>
              </a:r>
              <a:endPara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436585" y="3822394"/>
            <a:ext cx="2615141" cy="1362296"/>
            <a:chOff x="3436585" y="3822394"/>
            <a:chExt cx="2615141" cy="1362296"/>
          </a:xfrm>
        </p:grpSpPr>
        <p:sp>
          <p:nvSpPr>
            <p:cNvPr id="39" name="文本框 17"/>
            <p:cNvSpPr txBox="1"/>
            <p:nvPr/>
          </p:nvSpPr>
          <p:spPr>
            <a:xfrm>
              <a:off x="3594202" y="3822394"/>
              <a:ext cx="2299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2B6B6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</a:p>
          </p:txBody>
        </p:sp>
        <p:sp>
          <p:nvSpPr>
            <p:cNvPr id="40" name="文本框 18"/>
            <p:cNvSpPr txBox="1"/>
            <p:nvPr/>
          </p:nvSpPr>
          <p:spPr>
            <a:xfrm>
              <a:off x="3436585" y="4160948"/>
              <a:ext cx="2615141" cy="102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141332" y="3822394"/>
            <a:ext cx="2615141" cy="1362296"/>
            <a:chOff x="6141332" y="3822394"/>
            <a:chExt cx="2615141" cy="1362296"/>
          </a:xfrm>
        </p:grpSpPr>
        <p:sp>
          <p:nvSpPr>
            <p:cNvPr id="42" name="文本框 19"/>
            <p:cNvSpPr txBox="1"/>
            <p:nvPr/>
          </p:nvSpPr>
          <p:spPr>
            <a:xfrm>
              <a:off x="6298949" y="3822394"/>
              <a:ext cx="2299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2B6B6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</a:p>
          </p:txBody>
        </p:sp>
        <p:sp>
          <p:nvSpPr>
            <p:cNvPr id="43" name="文本框 20"/>
            <p:cNvSpPr txBox="1"/>
            <p:nvPr/>
          </p:nvSpPr>
          <p:spPr>
            <a:xfrm>
              <a:off x="6141332" y="4160948"/>
              <a:ext cx="2615141" cy="102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846080" y="3822394"/>
            <a:ext cx="2615141" cy="1362296"/>
            <a:chOff x="8846080" y="3822394"/>
            <a:chExt cx="2615141" cy="1362296"/>
          </a:xfrm>
        </p:grpSpPr>
        <p:sp>
          <p:nvSpPr>
            <p:cNvPr id="45" name="文本框 21"/>
            <p:cNvSpPr txBox="1"/>
            <p:nvPr/>
          </p:nvSpPr>
          <p:spPr>
            <a:xfrm>
              <a:off x="9003697" y="3822394"/>
              <a:ext cx="2299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2B6B6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点击此处添加标题</a:t>
              </a:r>
            </a:p>
          </p:txBody>
        </p:sp>
        <p:sp>
          <p:nvSpPr>
            <p:cNvPr id="46" name="文本框 22"/>
            <p:cNvSpPr txBox="1"/>
            <p:nvPr/>
          </p:nvSpPr>
          <p:spPr>
            <a:xfrm>
              <a:off x="8846080" y="4160948"/>
              <a:ext cx="2615141" cy="102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4">
        <p14:vortex dir="r"/>
      </p:transition>
    </mc:Choice>
    <mc:Fallback xmlns="">
      <p:transition spd="slow" advTm="8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7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10" y="2090056"/>
            <a:ext cx="3218000" cy="3205647"/>
          </a:xfrm>
          <a:custGeom>
            <a:avLst/>
            <a:gdLst>
              <a:gd name="connsiteX0" fmla="*/ 1590002 w 3180004"/>
              <a:gd name="connsiteY0" fmla="*/ 0 h 3180004"/>
              <a:gd name="connsiteX1" fmla="*/ 3180004 w 3180004"/>
              <a:gd name="connsiteY1" fmla="*/ 1590002 h 3180004"/>
              <a:gd name="connsiteX2" fmla="*/ 1590002 w 3180004"/>
              <a:gd name="connsiteY2" fmla="*/ 3180004 h 3180004"/>
              <a:gd name="connsiteX3" fmla="*/ 0 w 3180004"/>
              <a:gd name="connsiteY3" fmla="*/ 1590002 h 3180004"/>
              <a:gd name="connsiteX4" fmla="*/ 1590002 w 3180004"/>
              <a:gd name="connsiteY4" fmla="*/ 0 h 318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004" h="3180004">
                <a:moveTo>
                  <a:pt x="1590002" y="0"/>
                </a:moveTo>
                <a:cubicBezTo>
                  <a:pt x="2468136" y="0"/>
                  <a:pt x="3180004" y="711868"/>
                  <a:pt x="3180004" y="1590002"/>
                </a:cubicBezTo>
                <a:cubicBezTo>
                  <a:pt x="3180004" y="2468136"/>
                  <a:pt x="2468136" y="3180004"/>
                  <a:pt x="1590002" y="3180004"/>
                </a:cubicBezTo>
                <a:cubicBezTo>
                  <a:pt x="711868" y="3180004"/>
                  <a:pt x="0" y="2468136"/>
                  <a:pt x="0" y="1590002"/>
                </a:cubicBezTo>
                <a:cubicBezTo>
                  <a:pt x="0" y="711868"/>
                  <a:pt x="711868" y="0"/>
                  <a:pt x="1590002" y="0"/>
                </a:cubicBezTo>
                <a:close/>
              </a:path>
            </a:pathLst>
          </a:custGeom>
        </p:spPr>
      </p:pic>
      <p:grpSp>
        <p:nvGrpSpPr>
          <p:cNvPr id="32" name="组合 31"/>
          <p:cNvGrpSpPr/>
          <p:nvPr/>
        </p:nvGrpSpPr>
        <p:grpSpPr>
          <a:xfrm>
            <a:off x="8587414" y="4307446"/>
            <a:ext cx="3540872" cy="1481097"/>
            <a:chOff x="8587414" y="4657593"/>
            <a:chExt cx="3540872" cy="1481097"/>
          </a:xfrm>
        </p:grpSpPr>
        <p:sp>
          <p:nvSpPr>
            <p:cNvPr id="33" name="文本框 44"/>
            <p:cNvSpPr txBox="1"/>
            <p:nvPr/>
          </p:nvSpPr>
          <p:spPr>
            <a:xfrm>
              <a:off x="8587414" y="4657593"/>
              <a:ext cx="3540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defRPr sz="4400">
                  <a:gradFill>
                    <a:gsLst>
                      <a:gs pos="0">
                        <a:srgbClr val="FD63BA"/>
                      </a:gs>
                      <a:gs pos="100000">
                        <a:srgbClr val="FF4E71"/>
                      </a:gs>
                    </a:gsLst>
                    <a:lin ang="5400000" scaled="1"/>
                  </a:gradFill>
                  <a:latin typeface="方正正纤黑简体" panose="02000000000000000000" pitchFamily="2" charset="-122"/>
                  <a:ea typeface="方正正纤黑简体" panose="02000000000000000000" pitchFamily="2" charset="-122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</a:p>
          </p:txBody>
        </p:sp>
        <p:sp>
          <p:nvSpPr>
            <p:cNvPr id="34" name="文本框 53"/>
            <p:cNvSpPr txBox="1"/>
            <p:nvPr/>
          </p:nvSpPr>
          <p:spPr>
            <a:xfrm>
              <a:off x="8587414" y="5247356"/>
              <a:ext cx="3011185" cy="89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587414" y="1686537"/>
            <a:ext cx="3540872" cy="1471572"/>
            <a:chOff x="8587414" y="1893809"/>
            <a:chExt cx="3540872" cy="1471572"/>
          </a:xfrm>
        </p:grpSpPr>
        <p:sp>
          <p:nvSpPr>
            <p:cNvPr id="36" name="文本框 58"/>
            <p:cNvSpPr txBox="1"/>
            <p:nvPr/>
          </p:nvSpPr>
          <p:spPr>
            <a:xfrm>
              <a:off x="8587414" y="1893809"/>
              <a:ext cx="3540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defRPr sz="4400">
                  <a:gradFill>
                    <a:gsLst>
                      <a:gs pos="0">
                        <a:srgbClr val="FD63BA"/>
                      </a:gs>
                      <a:gs pos="100000">
                        <a:srgbClr val="FF4E71"/>
                      </a:gs>
                    </a:gsLst>
                    <a:lin ang="5400000" scaled="1"/>
                  </a:gradFill>
                  <a:latin typeface="方正正纤黑简体" panose="02000000000000000000" pitchFamily="2" charset="-122"/>
                  <a:ea typeface="方正正纤黑简体" panose="02000000000000000000" pitchFamily="2" charset="-122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</a:p>
          </p:txBody>
        </p:sp>
        <p:sp>
          <p:nvSpPr>
            <p:cNvPr id="37" name="文本框 57"/>
            <p:cNvSpPr txBox="1"/>
            <p:nvPr/>
          </p:nvSpPr>
          <p:spPr>
            <a:xfrm>
              <a:off x="8587414" y="2474047"/>
              <a:ext cx="3011185" cy="89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81306" y="1686537"/>
            <a:ext cx="3051431" cy="1451881"/>
            <a:chOff x="581306" y="1893809"/>
            <a:chExt cx="3051431" cy="1451881"/>
          </a:xfrm>
        </p:grpSpPr>
        <p:sp>
          <p:nvSpPr>
            <p:cNvPr id="39" name="文本框 63"/>
            <p:cNvSpPr txBox="1"/>
            <p:nvPr/>
          </p:nvSpPr>
          <p:spPr>
            <a:xfrm>
              <a:off x="581306" y="1893809"/>
              <a:ext cx="305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</a:p>
          </p:txBody>
        </p:sp>
        <p:sp>
          <p:nvSpPr>
            <p:cNvPr id="40" name="文本框 62"/>
            <p:cNvSpPr txBox="1"/>
            <p:nvPr/>
          </p:nvSpPr>
          <p:spPr>
            <a:xfrm>
              <a:off x="581306" y="2454997"/>
              <a:ext cx="3011185" cy="89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81306" y="4307446"/>
            <a:ext cx="3023278" cy="1509031"/>
            <a:chOff x="581306" y="4657593"/>
            <a:chExt cx="3023278" cy="1509031"/>
          </a:xfrm>
        </p:grpSpPr>
        <p:sp>
          <p:nvSpPr>
            <p:cNvPr id="42" name="文本框 68"/>
            <p:cNvSpPr txBox="1"/>
            <p:nvPr/>
          </p:nvSpPr>
          <p:spPr>
            <a:xfrm>
              <a:off x="581306" y="4657593"/>
              <a:ext cx="3023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defRPr sz="4400">
                  <a:gradFill>
                    <a:gsLst>
                      <a:gs pos="0">
                        <a:srgbClr val="FD63BA"/>
                      </a:gs>
                      <a:gs pos="100000">
                        <a:srgbClr val="FF4E71"/>
                      </a:gs>
                    </a:gsLst>
                    <a:lin ang="5400000" scaled="1"/>
                  </a:gradFill>
                  <a:latin typeface="方正正纤黑简体" panose="02000000000000000000" pitchFamily="2" charset="-122"/>
                  <a:ea typeface="方正正纤黑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</a:p>
          </p:txBody>
        </p:sp>
        <p:sp>
          <p:nvSpPr>
            <p:cNvPr id="43" name="文本框 67"/>
            <p:cNvSpPr txBox="1"/>
            <p:nvPr/>
          </p:nvSpPr>
          <p:spPr>
            <a:xfrm>
              <a:off x="581306" y="5275931"/>
              <a:ext cx="3011185" cy="89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sp>
        <p:nvSpPr>
          <p:cNvPr id="44" name="椭圆 43"/>
          <p:cNvSpPr/>
          <p:nvPr/>
        </p:nvSpPr>
        <p:spPr>
          <a:xfrm>
            <a:off x="4505997" y="2115700"/>
            <a:ext cx="3180003" cy="3180003"/>
          </a:xfrm>
          <a:prstGeom prst="ellipse">
            <a:avLst/>
          </a:pr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任意多边形 44"/>
          <p:cNvSpPr/>
          <p:nvPr/>
        </p:nvSpPr>
        <p:spPr>
          <a:xfrm>
            <a:off x="4162424" y="1748806"/>
            <a:ext cx="3867150" cy="3867150"/>
          </a:xfrm>
          <a:custGeom>
            <a:avLst/>
            <a:gdLst>
              <a:gd name="connsiteX0" fmla="*/ 1943894 w 3867150"/>
              <a:gd name="connsiteY0" fmla="*/ 352426 h 3867150"/>
              <a:gd name="connsiteX1" fmla="*/ 362744 w 3867150"/>
              <a:gd name="connsiteY1" fmla="*/ 1933576 h 3867150"/>
              <a:gd name="connsiteX2" fmla="*/ 1943894 w 3867150"/>
              <a:gd name="connsiteY2" fmla="*/ 3514726 h 3867150"/>
              <a:gd name="connsiteX3" fmla="*/ 3525044 w 3867150"/>
              <a:gd name="connsiteY3" fmla="*/ 1933576 h 3867150"/>
              <a:gd name="connsiteX4" fmla="*/ 1943894 w 3867150"/>
              <a:gd name="connsiteY4" fmla="*/ 352426 h 3867150"/>
              <a:gd name="connsiteX5" fmla="*/ 1933575 w 3867150"/>
              <a:gd name="connsiteY5" fmla="*/ 0 h 3867150"/>
              <a:gd name="connsiteX6" fmla="*/ 3867150 w 3867150"/>
              <a:gd name="connsiteY6" fmla="*/ 1933575 h 3867150"/>
              <a:gd name="connsiteX7" fmla="*/ 1933575 w 3867150"/>
              <a:gd name="connsiteY7" fmla="*/ 3867150 h 3867150"/>
              <a:gd name="connsiteX8" fmla="*/ 0 w 3867150"/>
              <a:gd name="connsiteY8" fmla="*/ 1933575 h 3867150"/>
              <a:gd name="connsiteX9" fmla="*/ 1933575 w 3867150"/>
              <a:gd name="connsiteY9" fmla="*/ 0 h 386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7150" h="3867150">
                <a:moveTo>
                  <a:pt x="1943894" y="352426"/>
                </a:moveTo>
                <a:cubicBezTo>
                  <a:pt x="1070649" y="352426"/>
                  <a:pt x="362744" y="1060331"/>
                  <a:pt x="362744" y="1933576"/>
                </a:cubicBezTo>
                <a:cubicBezTo>
                  <a:pt x="362744" y="2806821"/>
                  <a:pt x="1070649" y="3514726"/>
                  <a:pt x="1943894" y="3514726"/>
                </a:cubicBezTo>
                <a:cubicBezTo>
                  <a:pt x="2817139" y="3514726"/>
                  <a:pt x="3525044" y="2806821"/>
                  <a:pt x="3525044" y="1933576"/>
                </a:cubicBezTo>
                <a:cubicBezTo>
                  <a:pt x="3525044" y="1060331"/>
                  <a:pt x="2817139" y="352426"/>
                  <a:pt x="1943894" y="352426"/>
                </a:cubicBezTo>
                <a:close/>
                <a:moveTo>
                  <a:pt x="1933575" y="0"/>
                </a:moveTo>
                <a:cubicBezTo>
                  <a:pt x="3001459" y="0"/>
                  <a:pt x="3867150" y="865691"/>
                  <a:pt x="3867150" y="1933575"/>
                </a:cubicBezTo>
                <a:cubicBezTo>
                  <a:pt x="3867150" y="3001459"/>
                  <a:pt x="3001459" y="3867150"/>
                  <a:pt x="1933575" y="3867150"/>
                </a:cubicBezTo>
                <a:cubicBezTo>
                  <a:pt x="865691" y="3867150"/>
                  <a:pt x="0" y="3001459"/>
                  <a:pt x="0" y="1933575"/>
                </a:cubicBezTo>
                <a:cubicBezTo>
                  <a:pt x="0" y="865691"/>
                  <a:pt x="865691" y="0"/>
                  <a:pt x="1933575" y="0"/>
                </a:cubicBezTo>
                <a:close/>
              </a:path>
            </a:pathLst>
          </a:custGeom>
          <a:solidFill>
            <a:srgbClr val="009D8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3866630" y="2050703"/>
            <a:ext cx="4336350" cy="3306103"/>
            <a:chOff x="3576703" y="2019130"/>
            <a:chExt cx="4906828" cy="3741045"/>
          </a:xfrm>
          <a:solidFill>
            <a:sysClr val="windowText" lastClr="000000">
              <a:lumMod val="50000"/>
              <a:lumOff val="50000"/>
            </a:sysClr>
          </a:solidFill>
        </p:grpSpPr>
        <p:sp>
          <p:nvSpPr>
            <p:cNvPr id="47" name="燕尾形 46"/>
            <p:cNvSpPr/>
            <p:nvPr/>
          </p:nvSpPr>
          <p:spPr>
            <a:xfrm rot="19415824">
              <a:off x="7880248" y="2019130"/>
              <a:ext cx="571168" cy="57116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燕尾形 47"/>
            <p:cNvSpPr/>
            <p:nvPr/>
          </p:nvSpPr>
          <p:spPr>
            <a:xfrm rot="2184176" flipH="1">
              <a:off x="3576703" y="2039051"/>
              <a:ext cx="571168" cy="57116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燕尾形 48"/>
            <p:cNvSpPr/>
            <p:nvPr/>
          </p:nvSpPr>
          <p:spPr>
            <a:xfrm rot="2184176" flipV="1">
              <a:off x="7912363" y="5189007"/>
              <a:ext cx="571168" cy="57116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燕尾形 49"/>
            <p:cNvSpPr/>
            <p:nvPr/>
          </p:nvSpPr>
          <p:spPr>
            <a:xfrm rot="19415824" flipH="1" flipV="1">
              <a:off x="3582686" y="5169087"/>
              <a:ext cx="571168" cy="57116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51" name="直接连接符 50"/>
          <p:cNvCxnSpPr/>
          <p:nvPr/>
        </p:nvCxnSpPr>
        <p:spPr>
          <a:xfrm>
            <a:off x="8669546" y="4866941"/>
            <a:ext cx="277177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lgDash"/>
            <a:miter lim="800000"/>
            <a:headEnd type="none" w="lg" len="lg"/>
            <a:tailEnd type="oval" w="lg" len="lg"/>
          </a:ln>
          <a:effectLst/>
        </p:spPr>
      </p:cxnSp>
      <p:cxnSp>
        <p:nvCxnSpPr>
          <p:cNvPr id="52" name="直接连接符 51"/>
          <p:cNvCxnSpPr/>
          <p:nvPr/>
        </p:nvCxnSpPr>
        <p:spPr>
          <a:xfrm>
            <a:off x="8669546" y="2207932"/>
            <a:ext cx="277177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lgDash"/>
            <a:miter lim="800000"/>
            <a:headEnd type="none" w="lg" len="lg"/>
            <a:tailEnd type="oval" w="lg" len="lg"/>
          </a:ln>
          <a:effectLst/>
        </p:spPr>
      </p:cxnSp>
      <p:cxnSp>
        <p:nvCxnSpPr>
          <p:cNvPr id="53" name="直接连接符 52"/>
          <p:cNvCxnSpPr/>
          <p:nvPr/>
        </p:nvCxnSpPr>
        <p:spPr>
          <a:xfrm>
            <a:off x="663438" y="2207932"/>
            <a:ext cx="277177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lgDash"/>
            <a:miter lim="800000"/>
            <a:headEnd type="oval" w="lg" len="lg"/>
            <a:tailEnd type="none" w="lg" len="lg"/>
          </a:ln>
          <a:effectLst/>
        </p:spPr>
      </p:cxnSp>
      <p:cxnSp>
        <p:nvCxnSpPr>
          <p:cNvPr id="54" name="直接连接符 53"/>
          <p:cNvCxnSpPr/>
          <p:nvPr/>
        </p:nvCxnSpPr>
        <p:spPr>
          <a:xfrm>
            <a:off x="663438" y="4866941"/>
            <a:ext cx="277177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lgDash"/>
            <a:miter lim="800000"/>
            <a:headEnd type="oval" w="lg" len="lg"/>
            <a:tailEnd type="none" w="lg" len="lg"/>
          </a:ln>
          <a:effectLst/>
        </p:spPr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5">
        <p14:vortex dir="r"/>
      </p:transition>
    </mc:Choice>
    <mc:Fallback xmlns="">
      <p:transition spd="slow" advTm="9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8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67"/>
          <p:cNvSpPr>
            <a:spLocks noChangeArrowheads="1"/>
          </p:cNvSpPr>
          <p:nvPr/>
        </p:nvSpPr>
        <p:spPr bwMode="auto">
          <a:xfrm>
            <a:off x="1106186" y="4074541"/>
            <a:ext cx="2252788" cy="12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21966" y="1564692"/>
            <a:ext cx="1701381" cy="2314170"/>
            <a:chOff x="1419399" y="1213071"/>
            <a:chExt cx="1385887" cy="1884363"/>
          </a:xfrm>
        </p:grpSpPr>
        <p:sp>
          <p:nvSpPr>
            <p:cNvPr id="9" name="任意多边形 29"/>
            <p:cNvSpPr/>
            <p:nvPr/>
          </p:nvSpPr>
          <p:spPr bwMode="auto">
            <a:xfrm rot="20832717" flipH="1">
              <a:off x="2009949" y="1213071"/>
              <a:ext cx="161925" cy="695325"/>
            </a:xfrm>
            <a:custGeom>
              <a:avLst/>
              <a:gdLst>
                <a:gd name="T0" fmla="*/ 8589 w 151176"/>
                <a:gd name="T1" fmla="*/ 0 h 643551"/>
                <a:gd name="T2" fmla="*/ 75351 w 151176"/>
                <a:gd name="T3" fmla="*/ 355512 h 643551"/>
                <a:gd name="T4" fmla="*/ 151176 w 151176"/>
                <a:gd name="T5" fmla="*/ 643551 h 64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76" h="643551">
                  <a:moveTo>
                    <a:pt x="8589" y="0"/>
                  </a:moveTo>
                  <a:cubicBezTo>
                    <a:pt x="-25570" y="125248"/>
                    <a:pt x="51587" y="248254"/>
                    <a:pt x="75351" y="355512"/>
                  </a:cubicBezTo>
                  <a:cubicBezTo>
                    <a:pt x="99115" y="462770"/>
                    <a:pt x="106507" y="555089"/>
                    <a:pt x="151176" y="643551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51"/>
            <p:cNvSpPr>
              <a:spLocks noChangeArrowheads="1"/>
            </p:cNvSpPr>
            <p:nvPr/>
          </p:nvSpPr>
          <p:spPr bwMode="auto">
            <a:xfrm>
              <a:off x="1419399" y="1711546"/>
              <a:ext cx="1385887" cy="13858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2"/>
            <p:cNvSpPr>
              <a:spLocks noChangeArrowheads="1"/>
            </p:cNvSpPr>
            <p:nvPr/>
          </p:nvSpPr>
          <p:spPr bwMode="auto">
            <a:xfrm>
              <a:off x="1487661" y="1779809"/>
              <a:ext cx="1249363" cy="1249362"/>
            </a:xfrm>
            <a:prstGeom prst="ellipse">
              <a:avLst/>
            </a:prstGeom>
            <a:solidFill>
              <a:srgbClr val="2B6B6F"/>
            </a:solidFill>
            <a:ln w="3175" cmpd="sng">
              <a:solidFill>
                <a:sysClr val="window" lastClr="FFFFFF"/>
              </a:solidFill>
              <a:rou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对时间节点的把握正确</a:t>
              </a:r>
            </a:p>
          </p:txBody>
        </p:sp>
        <p:grpSp>
          <p:nvGrpSpPr>
            <p:cNvPr id="12" name="椭圆 16"/>
            <p:cNvGrpSpPr/>
            <p:nvPr/>
          </p:nvGrpSpPr>
          <p:grpSpPr bwMode="auto">
            <a:xfrm>
              <a:off x="2048049" y="1906809"/>
              <a:ext cx="128587" cy="127000"/>
              <a:chOff x="0" y="0"/>
              <a:chExt cx="81" cy="80"/>
            </a:xfrm>
          </p:grpSpPr>
          <p:pic>
            <p:nvPicPr>
              <p:cNvPr id="14" name="椭圆 1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11" y="12"/>
                <a:ext cx="58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任意多边形 5"/>
            <p:cNvSpPr/>
            <p:nvPr/>
          </p:nvSpPr>
          <p:spPr bwMode="auto">
            <a:xfrm>
              <a:off x="1978199" y="1232121"/>
              <a:ext cx="133350" cy="738188"/>
            </a:xfrm>
            <a:custGeom>
              <a:avLst/>
              <a:gdLst>
                <a:gd name="T0" fmla="*/ 74340 w 122824"/>
                <a:gd name="T1" fmla="*/ 0 h 682499"/>
                <a:gd name="T2" fmla="*/ 522 w 122824"/>
                <a:gd name="T3" fmla="*/ 342900 h 682499"/>
                <a:gd name="T4" fmla="*/ 107678 w 122824"/>
                <a:gd name="T5" fmla="*/ 657225 h 682499"/>
                <a:gd name="T6" fmla="*/ 119584 w 122824"/>
                <a:gd name="T7" fmla="*/ 640556 h 682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824" h="682499">
                  <a:moveTo>
                    <a:pt x="74340" y="0"/>
                  </a:moveTo>
                  <a:cubicBezTo>
                    <a:pt x="34653" y="116681"/>
                    <a:pt x="-5034" y="233363"/>
                    <a:pt x="522" y="342900"/>
                  </a:cubicBezTo>
                  <a:cubicBezTo>
                    <a:pt x="6078" y="452437"/>
                    <a:pt x="87834" y="607616"/>
                    <a:pt x="107678" y="657225"/>
                  </a:cubicBezTo>
                  <a:cubicBezTo>
                    <a:pt x="127522" y="706834"/>
                    <a:pt x="123553" y="673695"/>
                    <a:pt x="119584" y="640556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39694" y="1564692"/>
            <a:ext cx="1701381" cy="2314170"/>
            <a:chOff x="3816524" y="1213071"/>
            <a:chExt cx="1385887" cy="1884363"/>
          </a:xfrm>
        </p:grpSpPr>
        <p:sp>
          <p:nvSpPr>
            <p:cNvPr id="17" name="任意多边形 43"/>
            <p:cNvSpPr/>
            <p:nvPr/>
          </p:nvSpPr>
          <p:spPr bwMode="auto">
            <a:xfrm rot="20832717" flipH="1">
              <a:off x="4407074" y="1213071"/>
              <a:ext cx="163512" cy="695325"/>
            </a:xfrm>
            <a:custGeom>
              <a:avLst/>
              <a:gdLst>
                <a:gd name="T0" fmla="*/ 8589 w 151176"/>
                <a:gd name="T1" fmla="*/ 0 h 643551"/>
                <a:gd name="T2" fmla="*/ 75351 w 151176"/>
                <a:gd name="T3" fmla="*/ 355512 h 643551"/>
                <a:gd name="T4" fmla="*/ 151176 w 151176"/>
                <a:gd name="T5" fmla="*/ 643551 h 64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76" h="643551">
                  <a:moveTo>
                    <a:pt x="8589" y="0"/>
                  </a:moveTo>
                  <a:cubicBezTo>
                    <a:pt x="-25570" y="125248"/>
                    <a:pt x="51587" y="248254"/>
                    <a:pt x="75351" y="355512"/>
                  </a:cubicBezTo>
                  <a:cubicBezTo>
                    <a:pt x="99115" y="462770"/>
                    <a:pt x="106507" y="555089"/>
                    <a:pt x="151176" y="643551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椭圆 44"/>
            <p:cNvSpPr>
              <a:spLocks noChangeArrowheads="1"/>
            </p:cNvSpPr>
            <p:nvPr/>
          </p:nvSpPr>
          <p:spPr bwMode="auto">
            <a:xfrm>
              <a:off x="3816524" y="1711546"/>
              <a:ext cx="1385887" cy="13858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45"/>
            <p:cNvSpPr>
              <a:spLocks noChangeArrowheads="1"/>
            </p:cNvSpPr>
            <p:nvPr/>
          </p:nvSpPr>
          <p:spPr bwMode="auto">
            <a:xfrm>
              <a:off x="3884786" y="1779809"/>
              <a:ext cx="1249363" cy="1249362"/>
            </a:xfrm>
            <a:prstGeom prst="ellipse">
              <a:avLst/>
            </a:prstGeom>
            <a:solidFill>
              <a:schemeClr val="accent2"/>
            </a:solidFill>
            <a:ln w="3175" cmpd="sng">
              <a:solidFill>
                <a:sysClr val="window" lastClr="FFFFFF"/>
              </a:solidFill>
              <a:rou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对市场的增长趋势正确</a:t>
              </a:r>
            </a:p>
          </p:txBody>
        </p:sp>
        <p:grpSp>
          <p:nvGrpSpPr>
            <p:cNvPr id="20" name="椭圆 46"/>
            <p:cNvGrpSpPr/>
            <p:nvPr/>
          </p:nvGrpSpPr>
          <p:grpSpPr bwMode="auto">
            <a:xfrm>
              <a:off x="4443586" y="1906809"/>
              <a:ext cx="128588" cy="127000"/>
              <a:chOff x="0" y="0"/>
              <a:chExt cx="81" cy="80"/>
            </a:xfrm>
          </p:grpSpPr>
          <p:pic>
            <p:nvPicPr>
              <p:cNvPr id="22" name="椭圆 4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5"/>
              <p:cNvSpPr txBox="1">
                <a:spLocks noChangeArrowheads="1"/>
              </p:cNvSpPr>
              <p:nvPr/>
            </p:nvSpPr>
            <p:spPr bwMode="auto">
              <a:xfrm>
                <a:off x="13" y="12"/>
                <a:ext cx="57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任意多边形 47"/>
            <p:cNvSpPr/>
            <p:nvPr/>
          </p:nvSpPr>
          <p:spPr bwMode="auto">
            <a:xfrm>
              <a:off x="4376911" y="1232121"/>
              <a:ext cx="131763" cy="738188"/>
            </a:xfrm>
            <a:custGeom>
              <a:avLst/>
              <a:gdLst>
                <a:gd name="T0" fmla="*/ 74340 w 122824"/>
                <a:gd name="T1" fmla="*/ 0 h 682499"/>
                <a:gd name="T2" fmla="*/ 522 w 122824"/>
                <a:gd name="T3" fmla="*/ 342900 h 682499"/>
                <a:gd name="T4" fmla="*/ 107678 w 122824"/>
                <a:gd name="T5" fmla="*/ 657225 h 682499"/>
                <a:gd name="T6" fmla="*/ 119584 w 122824"/>
                <a:gd name="T7" fmla="*/ 640556 h 682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824" h="682499">
                  <a:moveTo>
                    <a:pt x="74340" y="0"/>
                  </a:moveTo>
                  <a:cubicBezTo>
                    <a:pt x="34653" y="116681"/>
                    <a:pt x="-5034" y="233363"/>
                    <a:pt x="522" y="342900"/>
                  </a:cubicBezTo>
                  <a:cubicBezTo>
                    <a:pt x="6078" y="452437"/>
                    <a:pt x="87834" y="607616"/>
                    <a:pt x="107678" y="657225"/>
                  </a:cubicBezTo>
                  <a:cubicBezTo>
                    <a:pt x="127522" y="706834"/>
                    <a:pt x="123553" y="673695"/>
                    <a:pt x="119584" y="640556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457422" y="1564692"/>
            <a:ext cx="1701381" cy="2314170"/>
            <a:chOff x="6213649" y="1213071"/>
            <a:chExt cx="1385887" cy="1884363"/>
          </a:xfrm>
        </p:grpSpPr>
        <p:sp>
          <p:nvSpPr>
            <p:cNvPr id="25" name="任意多边形 48"/>
            <p:cNvSpPr/>
            <p:nvPr/>
          </p:nvSpPr>
          <p:spPr bwMode="auto">
            <a:xfrm rot="20832717" flipH="1">
              <a:off x="6804199" y="1213071"/>
              <a:ext cx="163512" cy="695325"/>
            </a:xfrm>
            <a:custGeom>
              <a:avLst/>
              <a:gdLst>
                <a:gd name="T0" fmla="*/ 8589 w 151176"/>
                <a:gd name="T1" fmla="*/ 0 h 643551"/>
                <a:gd name="T2" fmla="*/ 75351 w 151176"/>
                <a:gd name="T3" fmla="*/ 355512 h 643551"/>
                <a:gd name="T4" fmla="*/ 151176 w 151176"/>
                <a:gd name="T5" fmla="*/ 643551 h 64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76" h="643551">
                  <a:moveTo>
                    <a:pt x="8589" y="0"/>
                  </a:moveTo>
                  <a:cubicBezTo>
                    <a:pt x="-25570" y="125248"/>
                    <a:pt x="51587" y="248254"/>
                    <a:pt x="75351" y="355512"/>
                  </a:cubicBezTo>
                  <a:cubicBezTo>
                    <a:pt x="99115" y="462770"/>
                    <a:pt x="106507" y="555089"/>
                    <a:pt x="151176" y="643551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49"/>
            <p:cNvSpPr>
              <a:spLocks noChangeArrowheads="1"/>
            </p:cNvSpPr>
            <p:nvPr/>
          </p:nvSpPr>
          <p:spPr bwMode="auto">
            <a:xfrm>
              <a:off x="6213649" y="1711546"/>
              <a:ext cx="1385887" cy="13858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50"/>
            <p:cNvSpPr>
              <a:spLocks noChangeArrowheads="1"/>
            </p:cNvSpPr>
            <p:nvPr/>
          </p:nvSpPr>
          <p:spPr bwMode="auto">
            <a:xfrm>
              <a:off x="6281911" y="1779809"/>
              <a:ext cx="1249363" cy="1249362"/>
            </a:xfrm>
            <a:prstGeom prst="ellipse">
              <a:avLst/>
            </a:prstGeom>
            <a:solidFill>
              <a:srgbClr val="2B6B6F"/>
            </a:solidFill>
            <a:ln w="3175" cmpd="sng">
              <a:solidFill>
                <a:sysClr val="window" lastClr="FFFFFF"/>
              </a:solidFill>
              <a:rou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对入市的操作方式正确</a:t>
              </a:r>
            </a:p>
          </p:txBody>
        </p:sp>
        <p:grpSp>
          <p:nvGrpSpPr>
            <p:cNvPr id="28" name="椭圆 71"/>
            <p:cNvGrpSpPr/>
            <p:nvPr/>
          </p:nvGrpSpPr>
          <p:grpSpPr bwMode="auto">
            <a:xfrm>
              <a:off x="6840711" y="1906809"/>
              <a:ext cx="133350" cy="127000"/>
              <a:chOff x="0" y="0"/>
              <a:chExt cx="84" cy="80"/>
            </a:xfrm>
          </p:grpSpPr>
          <p:pic>
            <p:nvPicPr>
              <p:cNvPr id="30" name="椭圆 7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4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22"/>
              <p:cNvSpPr txBox="1">
                <a:spLocks noChangeArrowheads="1"/>
              </p:cNvSpPr>
              <p:nvPr/>
            </p:nvSpPr>
            <p:spPr bwMode="auto">
              <a:xfrm>
                <a:off x="13" y="12"/>
                <a:ext cx="58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任意多边形 72"/>
            <p:cNvSpPr/>
            <p:nvPr/>
          </p:nvSpPr>
          <p:spPr bwMode="auto">
            <a:xfrm>
              <a:off x="6774036" y="1232121"/>
              <a:ext cx="131763" cy="738188"/>
            </a:xfrm>
            <a:custGeom>
              <a:avLst/>
              <a:gdLst>
                <a:gd name="T0" fmla="*/ 74340 w 122824"/>
                <a:gd name="T1" fmla="*/ 0 h 682499"/>
                <a:gd name="T2" fmla="*/ 522 w 122824"/>
                <a:gd name="T3" fmla="*/ 342900 h 682499"/>
                <a:gd name="T4" fmla="*/ 107678 w 122824"/>
                <a:gd name="T5" fmla="*/ 657225 h 682499"/>
                <a:gd name="T6" fmla="*/ 119584 w 122824"/>
                <a:gd name="T7" fmla="*/ 640556 h 682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824" h="682499">
                  <a:moveTo>
                    <a:pt x="74340" y="0"/>
                  </a:moveTo>
                  <a:cubicBezTo>
                    <a:pt x="34653" y="116681"/>
                    <a:pt x="-5034" y="233363"/>
                    <a:pt x="522" y="342900"/>
                  </a:cubicBezTo>
                  <a:cubicBezTo>
                    <a:pt x="6078" y="452437"/>
                    <a:pt x="87834" y="607616"/>
                    <a:pt x="107678" y="657225"/>
                  </a:cubicBezTo>
                  <a:cubicBezTo>
                    <a:pt x="127522" y="706834"/>
                    <a:pt x="123553" y="673695"/>
                    <a:pt x="119584" y="640556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73"/>
          <p:cNvSpPr>
            <a:spLocks noChangeArrowheads="1"/>
          </p:cNvSpPr>
          <p:nvPr/>
        </p:nvSpPr>
        <p:spPr bwMode="auto">
          <a:xfrm>
            <a:off x="3648702" y="4061547"/>
            <a:ext cx="2294897" cy="12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74"/>
          <p:cNvSpPr>
            <a:spLocks noChangeArrowheads="1"/>
          </p:cNvSpPr>
          <p:nvPr/>
        </p:nvSpPr>
        <p:spPr bwMode="auto">
          <a:xfrm>
            <a:off x="6232768" y="4076566"/>
            <a:ext cx="2296785" cy="12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975152" y="1564692"/>
            <a:ext cx="1701381" cy="2314170"/>
            <a:chOff x="6213649" y="1213071"/>
            <a:chExt cx="1385887" cy="1884363"/>
          </a:xfrm>
        </p:grpSpPr>
        <p:sp>
          <p:nvSpPr>
            <p:cNvPr id="35" name="任意多边形 48"/>
            <p:cNvSpPr/>
            <p:nvPr/>
          </p:nvSpPr>
          <p:spPr bwMode="auto">
            <a:xfrm rot="20832717" flipH="1">
              <a:off x="6804199" y="1213071"/>
              <a:ext cx="163512" cy="695325"/>
            </a:xfrm>
            <a:custGeom>
              <a:avLst/>
              <a:gdLst>
                <a:gd name="T0" fmla="*/ 8589 w 151176"/>
                <a:gd name="T1" fmla="*/ 0 h 643551"/>
                <a:gd name="T2" fmla="*/ 75351 w 151176"/>
                <a:gd name="T3" fmla="*/ 355512 h 643551"/>
                <a:gd name="T4" fmla="*/ 151176 w 151176"/>
                <a:gd name="T5" fmla="*/ 643551 h 64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76" h="643551">
                  <a:moveTo>
                    <a:pt x="8589" y="0"/>
                  </a:moveTo>
                  <a:cubicBezTo>
                    <a:pt x="-25570" y="125248"/>
                    <a:pt x="51587" y="248254"/>
                    <a:pt x="75351" y="355512"/>
                  </a:cubicBezTo>
                  <a:cubicBezTo>
                    <a:pt x="99115" y="462770"/>
                    <a:pt x="106507" y="555089"/>
                    <a:pt x="151176" y="643551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49"/>
            <p:cNvSpPr>
              <a:spLocks noChangeArrowheads="1"/>
            </p:cNvSpPr>
            <p:nvPr/>
          </p:nvSpPr>
          <p:spPr bwMode="auto">
            <a:xfrm>
              <a:off x="6213649" y="1711546"/>
              <a:ext cx="1385887" cy="13858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椭圆 50"/>
            <p:cNvSpPr>
              <a:spLocks noChangeArrowheads="1"/>
            </p:cNvSpPr>
            <p:nvPr/>
          </p:nvSpPr>
          <p:spPr bwMode="auto">
            <a:xfrm>
              <a:off x="6281911" y="1779809"/>
              <a:ext cx="1249363" cy="1249362"/>
            </a:xfrm>
            <a:prstGeom prst="ellipse">
              <a:avLst/>
            </a:prstGeom>
            <a:solidFill>
              <a:schemeClr val="accent2"/>
            </a:solidFill>
            <a:ln w="3175" cmpd="sng">
              <a:solidFill>
                <a:sysClr val="window" lastClr="FFFFFF"/>
              </a:solidFill>
              <a:round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对商品卖点的把握正确</a:t>
              </a:r>
            </a:p>
          </p:txBody>
        </p:sp>
        <p:grpSp>
          <p:nvGrpSpPr>
            <p:cNvPr id="38" name="椭圆 71"/>
            <p:cNvGrpSpPr/>
            <p:nvPr/>
          </p:nvGrpSpPr>
          <p:grpSpPr bwMode="auto">
            <a:xfrm>
              <a:off x="6840711" y="1906809"/>
              <a:ext cx="133350" cy="127000"/>
              <a:chOff x="0" y="0"/>
              <a:chExt cx="84" cy="80"/>
            </a:xfrm>
          </p:grpSpPr>
          <p:pic>
            <p:nvPicPr>
              <p:cNvPr id="40" name="椭圆 7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4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 Box 22"/>
              <p:cNvSpPr txBox="1">
                <a:spLocks noChangeArrowheads="1"/>
              </p:cNvSpPr>
              <p:nvPr/>
            </p:nvSpPr>
            <p:spPr bwMode="auto">
              <a:xfrm>
                <a:off x="13" y="12"/>
                <a:ext cx="58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任意多边形 72"/>
            <p:cNvSpPr/>
            <p:nvPr/>
          </p:nvSpPr>
          <p:spPr bwMode="auto">
            <a:xfrm>
              <a:off x="6774036" y="1232121"/>
              <a:ext cx="131763" cy="738188"/>
            </a:xfrm>
            <a:custGeom>
              <a:avLst/>
              <a:gdLst>
                <a:gd name="T0" fmla="*/ 74340 w 122824"/>
                <a:gd name="T1" fmla="*/ 0 h 682499"/>
                <a:gd name="T2" fmla="*/ 522 w 122824"/>
                <a:gd name="T3" fmla="*/ 342900 h 682499"/>
                <a:gd name="T4" fmla="*/ 107678 w 122824"/>
                <a:gd name="T5" fmla="*/ 657225 h 682499"/>
                <a:gd name="T6" fmla="*/ 119584 w 122824"/>
                <a:gd name="T7" fmla="*/ 640556 h 682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824" h="682499">
                  <a:moveTo>
                    <a:pt x="74340" y="0"/>
                  </a:moveTo>
                  <a:cubicBezTo>
                    <a:pt x="34653" y="116681"/>
                    <a:pt x="-5034" y="233363"/>
                    <a:pt x="522" y="342900"/>
                  </a:cubicBezTo>
                  <a:cubicBezTo>
                    <a:pt x="6078" y="452437"/>
                    <a:pt x="87834" y="607616"/>
                    <a:pt x="107678" y="657225"/>
                  </a:cubicBezTo>
                  <a:cubicBezTo>
                    <a:pt x="127522" y="706834"/>
                    <a:pt x="123553" y="673695"/>
                    <a:pt x="119584" y="640556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矩形 74"/>
          <p:cNvSpPr>
            <a:spLocks noChangeArrowheads="1"/>
          </p:cNvSpPr>
          <p:nvPr/>
        </p:nvSpPr>
        <p:spPr bwMode="auto">
          <a:xfrm>
            <a:off x="8818691" y="4061547"/>
            <a:ext cx="2296785" cy="12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8">
        <p14:vortex dir="r"/>
      </p:transition>
    </mc:Choice>
    <mc:Fallback xmlns="">
      <p:transition spd="slow" advTm="369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5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4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4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32" grpId="0"/>
          <p:bldP spid="33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32" grpId="0"/>
          <p:bldP spid="33" grpId="0"/>
          <p:bldP spid="4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0106025" cy="400050"/>
          </a:xfrm>
          <a:prstGeom prst="rect">
            <a:avLst/>
          </a:prstGeom>
          <a:solidFill>
            <a:srgbClr val="009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06075" y="0"/>
            <a:ext cx="1685925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58"/>
          <p:cNvSpPr txBox="1"/>
          <p:nvPr/>
        </p:nvSpPr>
        <p:spPr>
          <a:xfrm>
            <a:off x="891566" y="5895"/>
            <a:ext cx="40831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输入您的章节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标题（文字可修改）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8"/>
          <p:cNvSpPr txBox="1"/>
          <p:nvPr/>
        </p:nvSpPr>
        <p:spPr>
          <a:xfrm>
            <a:off x="46717" y="-3630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24492" y="24945"/>
            <a:ext cx="1198662" cy="3774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第 </a:t>
            </a:r>
            <a:fld id="{2EEF1883-7A0E-4F66-9932-E581691AD397}" type="slidenum"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9</a:t>
            </a:fld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页  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1999980" y="1844824"/>
          <a:ext cx="8128000" cy="454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28975" y="1029147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200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字以内，据统计每页幻灯片的最好控制在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分钟之内。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2">
        <p14:vortex dir="r"/>
      </p:transition>
    </mc:Choice>
    <mc:Fallback xmlns="">
      <p:transition spd="slow" advTm="3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series"/>
        </p:bldSub>
      </p:bldGraphic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—亮亮图文 (44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2|0.9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751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751"/>
  <p:tag name="MH_LIBRARY" val="GRAPHIC"/>
  <p:tag name="MH_TYPE" val="Other"/>
  <p:tag name="MH_ORDER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751"/>
  <p:tag name="MH_LIBRARY" val="GRAPHIC"/>
  <p:tag name="MH_TYPE" val="Other"/>
  <p:tag name="MH_ORDER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751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751"/>
  <p:tag name="MH_LIBRARY" val="GRAPHIC"/>
  <p:tag name="MH_TYPE" val="SubTitle"/>
  <p:tag name="MH_ORDER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751"/>
  <p:tag name="MH_LIBRARY" val="GRAPHIC"/>
  <p:tag name="MH_TYPE" val="Other"/>
  <p:tag name="MH_ORDER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751"/>
  <p:tag name="MH_LIBRARY" val="GRAPHIC"/>
  <p:tag name="MH_TYPE" val="SubTitle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75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751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Other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Other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Other"/>
  <p:tag name="MH_ORDER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Other"/>
  <p:tag name="MH_ORDER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Other"/>
  <p:tag name="MH_ORDER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Other"/>
  <p:tag name="MH_ORDER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Other"/>
  <p:tag name="MH_ORDER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Other"/>
  <p:tag name="MH_ORDER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3134408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heme/theme1.xml><?xml version="1.0" encoding="utf-8"?>
<a:theme xmlns:a="http://schemas.openxmlformats.org/drawingml/2006/main" name="www.2ppt.com">
  <a:themeElements>
    <a:clrScheme name="五颜六色">
      <a:dk1>
        <a:srgbClr val="000000"/>
      </a:dk1>
      <a:lt1>
        <a:srgbClr val="FFFFFF"/>
      </a:lt1>
      <a:dk2>
        <a:srgbClr val="F8DE91"/>
      </a:dk2>
      <a:lt2>
        <a:srgbClr val="FBCE8C"/>
      </a:lt2>
      <a:accent1>
        <a:srgbClr val="EEAB5E"/>
      </a:accent1>
      <a:accent2>
        <a:srgbClr val="C7851F"/>
      </a:accent2>
      <a:accent3>
        <a:srgbClr val="D29085"/>
      </a:accent3>
      <a:accent4>
        <a:srgbClr val="68797B"/>
      </a:accent4>
      <a:accent5>
        <a:srgbClr val="856084"/>
      </a:accent5>
      <a:accent6>
        <a:srgbClr val="433E76"/>
      </a:accent6>
      <a:hlink>
        <a:srgbClr val="689B95"/>
      </a:hlink>
      <a:folHlink>
        <a:srgbClr val="B2D3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流畅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自定义 2">
    <a:majorFont>
      <a:latin typeface="Arial Unicode MS"/>
      <a:ea typeface="微软雅黑"/>
      <a:cs typeface=""/>
    </a:majorFont>
    <a:minorFont>
      <a:latin typeface="Arial Unicode MS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3143</Words>
  <Application>Microsoft Office PowerPoint</Application>
  <PresentationFormat>宽屏</PresentationFormat>
  <Paragraphs>410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 Unicode MS</vt:lpstr>
      <vt:lpstr>Gill Sans</vt:lpstr>
      <vt:lpstr>Helvetica Light</vt:lpstr>
      <vt:lpstr>Lato</vt:lpstr>
      <vt:lpstr>Lato Light</vt:lpstr>
      <vt:lpstr>Lato Regular</vt:lpstr>
      <vt:lpstr>MS PGothic</vt:lpstr>
      <vt:lpstr>方正正大黑简体</vt:lpstr>
      <vt:lpstr>华文黑体</vt:lpstr>
      <vt:lpstr>宋体</vt:lpstr>
      <vt:lpstr>微软雅黑</vt:lpstr>
      <vt:lpstr>微软雅黑 Light</vt:lpstr>
      <vt:lpstr>Arial</vt:lpstr>
      <vt:lpstr>Calibri</vt:lpstr>
      <vt:lpstr>Calibri Light</vt:lpstr>
      <vt:lpstr>Corbel</vt:lpstr>
      <vt:lpstr>Eras Bold ITC</vt:lpstr>
      <vt:lpstr>Franklin Gothic Book</vt:lpstr>
      <vt:lpstr>Impact</vt:lpstr>
      <vt:lpstr>Segoe UI Semilight</vt:lpstr>
      <vt:lpstr>Wingdings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1</cp:revision>
  <dcterms:created xsi:type="dcterms:W3CDTF">2017-11-29T01:56:00Z</dcterms:created>
  <dcterms:modified xsi:type="dcterms:W3CDTF">2023-01-10T05:41:24Z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470794723E624A948D23647CD2CB0C73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