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8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8A528-269B-4E92-8039-0ED76B340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8A528-269B-4E92-8039-0ED76B340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8A528-269B-4E92-8039-0ED76B340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>
            <a:spLocks noChangeAspect="1"/>
          </p:cNvSpPr>
          <p:nvPr userDrawn="1"/>
        </p:nvSpPr>
        <p:spPr>
          <a:xfrm>
            <a:off x="359371" y="380669"/>
            <a:ext cx="480000" cy="480000"/>
          </a:xfrm>
          <a:prstGeom prst="ellipse">
            <a:avLst/>
          </a:prstGeom>
          <a:solidFill>
            <a:srgbClr val="175BBE"/>
          </a:solidFill>
          <a:ln w="76200"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 userDrawn="1"/>
        </p:nvSpPr>
        <p:spPr>
          <a:xfrm>
            <a:off x="431371" y="452669"/>
            <a:ext cx="336000" cy="336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190500" sx="105000" sy="105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spc="600">
              <a:solidFill>
                <a:schemeClr val="bg1"/>
              </a:solidFill>
              <a:latin typeface="Source Han Sans Light" panose="020B0300000000000000" pitchFamily="34" charset="-122"/>
              <a:ea typeface="Source Han Sans Light" panose="020B0300000000000000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>
            <a:spLocks noChangeAspect="1"/>
          </p:cNvSpPr>
          <p:nvPr/>
        </p:nvSpPr>
        <p:spPr>
          <a:xfrm>
            <a:off x="1554407" y="1467511"/>
            <a:ext cx="288000" cy="288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6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1854273" y="1288768"/>
            <a:ext cx="144000" cy="144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b="1" spc="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3698032" y="3609765"/>
            <a:ext cx="480000" cy="480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b="1" spc="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9174" y="1865974"/>
            <a:ext cx="691276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400" b="1" noProof="0" dirty="0" smtClean="0">
                <a:solidFill>
                  <a:srgbClr val="C30D23"/>
                </a:solidFill>
                <a:effectLst>
                  <a:outerShdw blurRad="635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年终工作总结</a:t>
            </a:r>
            <a:r>
              <a:rPr lang="en-US" altLang="zh-CN" sz="6400" b="1" noProof="0" dirty="0" smtClean="0">
                <a:solidFill>
                  <a:srgbClr val="C30D23"/>
                </a:solidFill>
                <a:effectLst>
                  <a:outerShdw blurRad="635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kumimoji="0" lang="zh-CN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C30D23"/>
              </a:solidFill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 66"/>
          <p:cNvSpPr/>
          <p:nvPr/>
        </p:nvSpPr>
        <p:spPr>
          <a:xfrm rot="179326">
            <a:off x="-4916016" y="4582351"/>
            <a:ext cx="20820225" cy="1947524"/>
          </a:xfrm>
          <a:custGeom>
            <a:avLst/>
            <a:gdLst>
              <a:gd name="connsiteX0" fmla="*/ 0 w 11552838"/>
              <a:gd name="connsiteY0" fmla="*/ 368443 h 1460643"/>
              <a:gd name="connsiteX1" fmla="*/ 2400300 w 11552838"/>
              <a:gd name="connsiteY1" fmla="*/ 1130443 h 1460643"/>
              <a:gd name="connsiteX2" fmla="*/ 3911600 w 11552838"/>
              <a:gd name="connsiteY2" fmla="*/ 673243 h 1460643"/>
              <a:gd name="connsiteX3" fmla="*/ 6413500 w 11552838"/>
              <a:gd name="connsiteY3" fmla="*/ 1143143 h 1460643"/>
              <a:gd name="connsiteX4" fmla="*/ 8813800 w 11552838"/>
              <a:gd name="connsiteY4" fmla="*/ 143 h 1460643"/>
              <a:gd name="connsiteX5" fmla="*/ 11201400 w 11552838"/>
              <a:gd name="connsiteY5" fmla="*/ 1066943 h 1460643"/>
              <a:gd name="connsiteX6" fmla="*/ 11493500 w 11552838"/>
              <a:gd name="connsiteY6" fmla="*/ 1460643 h 146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2838" h="1460643">
                <a:moveTo>
                  <a:pt x="0" y="368443"/>
                </a:moveTo>
                <a:cubicBezTo>
                  <a:pt x="874183" y="724043"/>
                  <a:pt x="1748367" y="1079643"/>
                  <a:pt x="2400300" y="1130443"/>
                </a:cubicBezTo>
                <a:cubicBezTo>
                  <a:pt x="3052233" y="1181243"/>
                  <a:pt x="3242733" y="671126"/>
                  <a:pt x="3911600" y="673243"/>
                </a:cubicBezTo>
                <a:cubicBezTo>
                  <a:pt x="4580467" y="675360"/>
                  <a:pt x="5596467" y="1255326"/>
                  <a:pt x="6413500" y="1143143"/>
                </a:cubicBezTo>
                <a:cubicBezTo>
                  <a:pt x="7230533" y="1030960"/>
                  <a:pt x="8015817" y="12843"/>
                  <a:pt x="8813800" y="143"/>
                </a:cubicBezTo>
                <a:cubicBezTo>
                  <a:pt x="9611783" y="-12557"/>
                  <a:pt x="10754783" y="823526"/>
                  <a:pt x="11201400" y="1066943"/>
                </a:cubicBezTo>
                <a:cubicBezTo>
                  <a:pt x="11648017" y="1310360"/>
                  <a:pt x="11570758" y="1385501"/>
                  <a:pt x="11493500" y="1460643"/>
                </a:cubicBezTo>
              </a:path>
            </a:pathLst>
          </a:custGeom>
          <a:noFill/>
          <a:ln>
            <a:solidFill>
              <a:srgbClr val="C0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 67"/>
          <p:cNvSpPr/>
          <p:nvPr/>
        </p:nvSpPr>
        <p:spPr>
          <a:xfrm rot="179326">
            <a:off x="-6764093" y="4651709"/>
            <a:ext cx="20432853" cy="1947524"/>
          </a:xfrm>
          <a:custGeom>
            <a:avLst/>
            <a:gdLst>
              <a:gd name="connsiteX0" fmla="*/ 0 w 11552838"/>
              <a:gd name="connsiteY0" fmla="*/ 368443 h 1460643"/>
              <a:gd name="connsiteX1" fmla="*/ 2400300 w 11552838"/>
              <a:gd name="connsiteY1" fmla="*/ 1130443 h 1460643"/>
              <a:gd name="connsiteX2" fmla="*/ 3911600 w 11552838"/>
              <a:gd name="connsiteY2" fmla="*/ 673243 h 1460643"/>
              <a:gd name="connsiteX3" fmla="*/ 6413500 w 11552838"/>
              <a:gd name="connsiteY3" fmla="*/ 1143143 h 1460643"/>
              <a:gd name="connsiteX4" fmla="*/ 8813800 w 11552838"/>
              <a:gd name="connsiteY4" fmla="*/ 143 h 1460643"/>
              <a:gd name="connsiteX5" fmla="*/ 11201400 w 11552838"/>
              <a:gd name="connsiteY5" fmla="*/ 1066943 h 1460643"/>
              <a:gd name="connsiteX6" fmla="*/ 11493500 w 11552838"/>
              <a:gd name="connsiteY6" fmla="*/ 1460643 h 146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2838" h="1460643">
                <a:moveTo>
                  <a:pt x="0" y="368443"/>
                </a:moveTo>
                <a:cubicBezTo>
                  <a:pt x="874183" y="724043"/>
                  <a:pt x="1748367" y="1079643"/>
                  <a:pt x="2400300" y="1130443"/>
                </a:cubicBezTo>
                <a:cubicBezTo>
                  <a:pt x="3052233" y="1181243"/>
                  <a:pt x="3242733" y="671126"/>
                  <a:pt x="3911600" y="673243"/>
                </a:cubicBezTo>
                <a:cubicBezTo>
                  <a:pt x="4580467" y="675360"/>
                  <a:pt x="5596467" y="1255326"/>
                  <a:pt x="6413500" y="1143143"/>
                </a:cubicBezTo>
                <a:cubicBezTo>
                  <a:pt x="7230533" y="1030960"/>
                  <a:pt x="8015817" y="12843"/>
                  <a:pt x="8813800" y="143"/>
                </a:cubicBezTo>
                <a:cubicBezTo>
                  <a:pt x="9611783" y="-12557"/>
                  <a:pt x="10754783" y="823526"/>
                  <a:pt x="11201400" y="1066943"/>
                </a:cubicBezTo>
                <a:cubicBezTo>
                  <a:pt x="11648017" y="1310360"/>
                  <a:pt x="11570758" y="1385501"/>
                  <a:pt x="11493500" y="1460643"/>
                </a:cubicBezTo>
              </a:path>
            </a:pathLst>
          </a:custGeom>
          <a:noFill/>
          <a:ln>
            <a:solidFill>
              <a:srgbClr val="C30D23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4518200" y="3644683"/>
            <a:ext cx="240000" cy="240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6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1166644" y="1020281"/>
            <a:ext cx="288000" cy="288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b="1" spc="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868565" y="1530647"/>
            <a:ext cx="480000" cy="480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6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1606796" y="762349"/>
            <a:ext cx="384000" cy="384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6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4267848" y="3961628"/>
            <a:ext cx="384000" cy="384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6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3913040" y="4264999"/>
            <a:ext cx="288000" cy="288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b="1" spc="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636981" y="4367161"/>
            <a:ext cx="144000" cy="144000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6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354511" y="1291856"/>
            <a:ext cx="2880002" cy="2879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622300" dist="2159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4930" y="2027086"/>
            <a:ext cx="2966110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30D23"/>
                </a:solidFill>
                <a:effectLst>
                  <a:outerShdw blurRad="127000" dist="254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2019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30D23"/>
              </a:solidFill>
              <a:effectLst>
                <a:outerShdw blurRad="127000" dist="254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Thomas Greenberg - The Right Pat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-1179512"/>
            <a:ext cx="812800" cy="812800"/>
          </a:xfrm>
          <a:prstGeom prst="rect">
            <a:avLst/>
          </a:prstGeom>
        </p:spPr>
      </p:pic>
      <p:sp>
        <p:nvSpPr>
          <p:cNvPr id="21" name="Oval 15"/>
          <p:cNvSpPr/>
          <p:nvPr/>
        </p:nvSpPr>
        <p:spPr bwMode="auto">
          <a:xfrm>
            <a:off x="7550054" y="3164159"/>
            <a:ext cx="350160" cy="350161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b="1" spc="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2" name="Group 16"/>
          <p:cNvGrpSpPr/>
          <p:nvPr/>
        </p:nvGrpSpPr>
        <p:grpSpPr bwMode="auto">
          <a:xfrm>
            <a:off x="7662413" y="3234302"/>
            <a:ext cx="125474" cy="201678"/>
            <a:chOff x="5746" y="3144"/>
            <a:chExt cx="215" cy="345"/>
          </a:xfrm>
          <a:solidFill>
            <a:schemeClr val="accent1"/>
          </a:solidFill>
        </p:grpSpPr>
        <p:sp>
          <p:nvSpPr>
            <p:cNvPr id="33" name="Freeform 17"/>
            <p:cNvSpPr/>
            <p:nvPr/>
          </p:nvSpPr>
          <p:spPr bwMode="auto">
            <a:xfrm>
              <a:off x="5779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64" tIns="34282" rIns="68564" bIns="3428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5746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64" tIns="34282" rIns="68564" bIns="3428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 Box 20"/>
          <p:cNvSpPr txBox="1"/>
          <p:nvPr/>
        </p:nvSpPr>
        <p:spPr bwMode="auto">
          <a:xfrm>
            <a:off x="7910578" y="3187012"/>
            <a:ext cx="13003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日期：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Oval 10"/>
          <p:cNvSpPr/>
          <p:nvPr/>
        </p:nvSpPr>
        <p:spPr bwMode="auto">
          <a:xfrm>
            <a:off x="5401738" y="3154351"/>
            <a:ext cx="350160" cy="350161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600" b="1" spc="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497024" y="3230787"/>
            <a:ext cx="160174" cy="182083"/>
            <a:chOff x="860980" y="3583766"/>
            <a:chExt cx="100336" cy="114060"/>
          </a:xfrm>
          <a:solidFill>
            <a:schemeClr val="accent1"/>
          </a:solidFill>
        </p:grpSpPr>
        <p:sp>
          <p:nvSpPr>
            <p:cNvPr id="30" name="Freeform 12"/>
            <p:cNvSpPr/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64" tIns="34282" rIns="68564" bIns="3428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64" tIns="34282" rIns="68564" bIns="3428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751898" y="3187188"/>
            <a:ext cx="1005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reveal thruBlk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33333E-6 -1.11111E-6 L -0.09861 -0.18395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91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4.5679E-6 L -0.14809 -0.16667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83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38889E-6 4.44444E-6 L -0.13351 -0.23149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115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5E-6 -1.23457E-6 L -0.10052 -0.26883 " pathEditMode="relative" rAng="0" ptsTypes="AA">
                                      <p:cBhvr>
                                        <p:cTn id="29" dur="1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1345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33333E-6 -2.22222E-6 L -0.07188 -0.25926 " pathEditMode="relative" rAng="0" ptsTypes="AA">
                                      <p:cBhvr>
                                        <p:cTn id="34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129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3.45679E-6 L 0.08507 0.08395 " pathEditMode="relative" rAng="0" ptsTypes="AA">
                                      <p:cBhvr>
                                        <p:cTn id="39" dur="1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41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88889E-6 3.20988E-6 L 0.06632 0.12901 " pathEditMode="relative" rAng="0" ptsTypes="AA">
                                      <p:cBhvr>
                                        <p:cTn id="44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64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3.08642E-6 L 0.11684 0.14599 " pathEditMode="relative" rAng="0" ptsTypes="AA">
                                      <p:cBhvr>
                                        <p:cTn id="49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728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4.69136E-6 L 0.13351 0.0605 " pathEditMode="relative" rAng="0" ptsTypes="AA">
                                      <p:cBhvr>
                                        <p:cTn id="54" dur="1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30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5.55556E-7 2.46914E-6 L 0.07517 0.1787 " pathEditMode="relative" rAng="0" ptsTypes="AA">
                                      <p:cBhvr>
                                        <p:cTn id="59" dur="1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9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28" grpId="0" bldLvl="0" animBg="1"/>
      <p:bldP spid="28" grpId="1" bldLvl="0" animBg="1"/>
      <p:bldP spid="42" grpId="0" bldLvl="0" animBg="1"/>
      <p:bldP spid="42" grpId="1" bldLvl="0" animBg="1"/>
      <p:bldP spid="6" grpId="0" bldLvl="0" animBg="1"/>
      <p:bldP spid="11" grpId="0" bldLvl="0" animBg="1"/>
      <p:bldP spid="12" grpId="0" bldLvl="0" animBg="1"/>
      <p:bldP spid="23" grpId="0" bldLvl="0" animBg="1"/>
      <p:bldP spid="23" grpId="1" bldLvl="0" animBg="1"/>
      <p:bldP spid="27" grpId="0" bldLvl="0" animBg="1"/>
      <p:bldP spid="27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3" grpId="0" bldLvl="0" animBg="1"/>
      <p:bldP spid="43" grpId="1" bldLvl="0" animBg="1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工作完成情况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163174" y="2037047"/>
            <a:ext cx="3846830" cy="3543300"/>
            <a:chOff x="6571" y="3109"/>
            <a:chExt cx="6058" cy="5580"/>
          </a:xfrm>
        </p:grpSpPr>
        <p:grpSp>
          <p:nvGrpSpPr>
            <p:cNvPr id="5" name="组合 4"/>
            <p:cNvGrpSpPr/>
            <p:nvPr/>
          </p:nvGrpSpPr>
          <p:grpSpPr>
            <a:xfrm>
              <a:off x="8336" y="4651"/>
              <a:ext cx="1192" cy="1191"/>
              <a:chOff x="3570825" y="3196716"/>
              <a:chExt cx="756510" cy="756510"/>
            </a:xfrm>
            <a:effectLst/>
          </p:grpSpPr>
          <p:sp>
            <p:nvSpPr>
              <p:cNvPr id="19" name="泪滴形 18"/>
              <p:cNvSpPr/>
              <p:nvPr/>
            </p:nvSpPr>
            <p:spPr>
              <a:xfrm rot="5400000">
                <a:off x="3570825" y="3196716"/>
                <a:ext cx="756510" cy="756510"/>
              </a:xfrm>
              <a:prstGeom prst="teardrop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Box 28"/>
              <p:cNvSpPr txBox="1"/>
              <p:nvPr/>
            </p:nvSpPr>
            <p:spPr>
              <a:xfrm>
                <a:off x="3743049" y="3344785"/>
                <a:ext cx="412062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673" y="4651"/>
              <a:ext cx="1192" cy="1191"/>
              <a:chOff x="4419984" y="3196716"/>
              <a:chExt cx="756510" cy="756510"/>
            </a:xfrm>
            <a:solidFill>
              <a:srgbClr val="CE0000"/>
            </a:solidFill>
            <a:effectLst/>
          </p:grpSpPr>
          <p:sp>
            <p:nvSpPr>
              <p:cNvPr id="17" name="泪滴形 16"/>
              <p:cNvSpPr/>
              <p:nvPr/>
            </p:nvSpPr>
            <p:spPr>
              <a:xfrm rot="10800000">
                <a:off x="4419984" y="3196716"/>
                <a:ext cx="756510" cy="756510"/>
              </a:xfrm>
              <a:prstGeom prst="teardrop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Box 31"/>
              <p:cNvSpPr txBox="1"/>
              <p:nvPr/>
            </p:nvSpPr>
            <p:spPr>
              <a:xfrm>
                <a:off x="4602685" y="3344786"/>
                <a:ext cx="391109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B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336" y="5991"/>
              <a:ext cx="1192" cy="1191"/>
              <a:chOff x="3570825" y="4047600"/>
              <a:chExt cx="756510" cy="756510"/>
            </a:xfrm>
            <a:effectLst/>
          </p:grpSpPr>
          <p:sp>
            <p:nvSpPr>
              <p:cNvPr id="15" name="泪滴形 14"/>
              <p:cNvSpPr/>
              <p:nvPr/>
            </p:nvSpPr>
            <p:spPr>
              <a:xfrm>
                <a:off x="3570825" y="4047600"/>
                <a:ext cx="756510" cy="756510"/>
              </a:xfrm>
              <a:prstGeom prst="teardrop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TextBox 34"/>
              <p:cNvSpPr txBox="1"/>
              <p:nvPr/>
            </p:nvSpPr>
            <p:spPr>
              <a:xfrm>
                <a:off x="3755112" y="4195667"/>
                <a:ext cx="387935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673" y="5991"/>
              <a:ext cx="1192" cy="1191"/>
              <a:chOff x="4419984" y="4047600"/>
              <a:chExt cx="756510" cy="756510"/>
            </a:xfrm>
            <a:effectLst/>
          </p:grpSpPr>
          <p:sp>
            <p:nvSpPr>
              <p:cNvPr id="13" name="泪滴形 12"/>
              <p:cNvSpPr/>
              <p:nvPr/>
            </p:nvSpPr>
            <p:spPr>
              <a:xfrm rot="16200000">
                <a:off x="4419984" y="4047600"/>
                <a:ext cx="756510" cy="756510"/>
              </a:xfrm>
              <a:prstGeom prst="teardrop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TextBox 38"/>
              <p:cNvSpPr txBox="1"/>
              <p:nvPr/>
            </p:nvSpPr>
            <p:spPr>
              <a:xfrm>
                <a:off x="4586175" y="4195667"/>
                <a:ext cx="424125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D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6571" y="3109"/>
              <a:ext cx="2315" cy="2315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E0E0E0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  <a:effectLst>
              <a:outerShdw blurRad="368300" dist="3683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0314" y="3109"/>
              <a:ext cx="2315" cy="2315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E0E0E0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  <a:effectLst>
              <a:outerShdw blurRad="368300" dist="3683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6571" y="6374"/>
              <a:ext cx="2315" cy="2315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E0E0E0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  <a:effectLst>
              <a:outerShdw blurRad="368300" dist="3683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2" name="椭圆 11"/>
            <p:cNvSpPr/>
            <p:nvPr/>
          </p:nvSpPr>
          <p:spPr>
            <a:xfrm>
              <a:off x="10314" y="6374"/>
              <a:ext cx="2315" cy="2315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E0E0E0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  <a:effectLst>
              <a:outerShdw blurRad="368300" dist="3683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21" name="Text Placeholder 2"/>
          <p:cNvSpPr txBox="1"/>
          <p:nvPr/>
        </p:nvSpPr>
        <p:spPr>
          <a:xfrm>
            <a:off x="1435481" y="2442618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2" name="文本框 36"/>
          <p:cNvSpPr txBox="1"/>
          <p:nvPr/>
        </p:nvSpPr>
        <p:spPr>
          <a:xfrm>
            <a:off x="1334863" y="203562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1435481" y="4431634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4" name="文本框 36"/>
          <p:cNvSpPr txBox="1"/>
          <p:nvPr/>
        </p:nvSpPr>
        <p:spPr>
          <a:xfrm>
            <a:off x="1334863" y="402463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8317103" y="2442618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6" name="文本框 36"/>
          <p:cNvSpPr txBox="1"/>
          <p:nvPr/>
        </p:nvSpPr>
        <p:spPr>
          <a:xfrm>
            <a:off x="8216485" y="203562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8317103" y="4431634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8216485" y="402463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4863460" y="4666965"/>
            <a:ext cx="1107823" cy="1107041"/>
          </a:xfrm>
          <a:prstGeom prst="ellipse">
            <a:avLst/>
          </a:prstGeom>
          <a:solidFill>
            <a:srgbClr val="0070C0"/>
          </a:solidFill>
          <a:ln w="38100">
            <a:noFill/>
          </a:ln>
          <a:effectLst>
            <a:innerShdw blurRad="165100" dist="635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4863460" y="4666965"/>
            <a:ext cx="1107823" cy="1107041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6632137" y="3688101"/>
            <a:ext cx="1107185" cy="1108317"/>
          </a:xfrm>
          <a:prstGeom prst="ellipse">
            <a:avLst/>
          </a:prstGeom>
          <a:solidFill>
            <a:srgbClr val="0070C0"/>
          </a:solidFill>
          <a:ln w="38100">
            <a:noFill/>
          </a:ln>
          <a:effectLst>
            <a:innerShdw blurRad="165100" dist="635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637041" y="3688101"/>
            <a:ext cx="1107185" cy="110831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874581" y="2713062"/>
            <a:ext cx="1107185" cy="1107041"/>
          </a:xfrm>
          <a:prstGeom prst="ellipse">
            <a:avLst/>
          </a:prstGeom>
          <a:solidFill>
            <a:srgbClr val="0070C0"/>
          </a:solidFill>
          <a:ln w="38100">
            <a:noFill/>
          </a:ln>
          <a:effectLst>
            <a:innerShdw blurRad="165100" dist="635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874580" y="2713062"/>
            <a:ext cx="1107185" cy="1107041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622432" y="1718893"/>
            <a:ext cx="1107185" cy="1108955"/>
          </a:xfrm>
          <a:prstGeom prst="ellipse">
            <a:avLst/>
          </a:prstGeom>
          <a:solidFill>
            <a:srgbClr val="0070C0"/>
          </a:solidFill>
          <a:ln w="38100">
            <a:noFill/>
          </a:ln>
          <a:effectLst>
            <a:innerShdw blurRad="165100" dist="635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622431" y="1718893"/>
            <a:ext cx="1107185" cy="1108955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750924" y="1503351"/>
            <a:ext cx="1170325" cy="4480456"/>
          </a:xfrm>
          <a:custGeom>
            <a:avLst/>
            <a:gdLst>
              <a:gd name="T0" fmla="*/ 0 w 777"/>
              <a:gd name="T1" fmla="*/ 2974 h 2974"/>
              <a:gd name="T2" fmla="*/ 507 w 777"/>
              <a:gd name="T3" fmla="*/ 2467 h 2974"/>
              <a:gd name="T4" fmla="*/ 388 w 777"/>
              <a:gd name="T5" fmla="*/ 2138 h 2974"/>
              <a:gd name="T6" fmla="*/ 277 w 777"/>
              <a:gd name="T7" fmla="*/ 1818 h 2974"/>
              <a:gd name="T8" fmla="*/ 398 w 777"/>
              <a:gd name="T9" fmla="*/ 1488 h 2974"/>
              <a:gd name="T10" fmla="*/ 507 w 777"/>
              <a:gd name="T11" fmla="*/ 1171 h 2974"/>
              <a:gd name="T12" fmla="*/ 390 w 777"/>
              <a:gd name="T13" fmla="*/ 844 h 2974"/>
              <a:gd name="T14" fmla="*/ 267 w 777"/>
              <a:gd name="T15" fmla="*/ 511 h 2974"/>
              <a:gd name="T16" fmla="*/ 777 w 777"/>
              <a:gd name="T17" fmla="*/ 0 h 2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" h="2974">
                <a:moveTo>
                  <a:pt x="0" y="2974"/>
                </a:moveTo>
                <a:cubicBezTo>
                  <a:pt x="280" y="2974"/>
                  <a:pt x="507" y="2747"/>
                  <a:pt x="507" y="2467"/>
                </a:cubicBezTo>
                <a:cubicBezTo>
                  <a:pt x="507" y="2342"/>
                  <a:pt x="459" y="2227"/>
                  <a:pt x="388" y="2138"/>
                </a:cubicBezTo>
                <a:cubicBezTo>
                  <a:pt x="317" y="2049"/>
                  <a:pt x="277" y="1939"/>
                  <a:pt x="277" y="1818"/>
                </a:cubicBezTo>
                <a:cubicBezTo>
                  <a:pt x="277" y="1692"/>
                  <a:pt x="326" y="1577"/>
                  <a:pt x="398" y="1488"/>
                </a:cubicBezTo>
                <a:cubicBezTo>
                  <a:pt x="469" y="1400"/>
                  <a:pt x="507" y="1290"/>
                  <a:pt x="507" y="1171"/>
                </a:cubicBezTo>
                <a:cubicBezTo>
                  <a:pt x="507" y="1047"/>
                  <a:pt x="465" y="933"/>
                  <a:pt x="390" y="844"/>
                </a:cubicBezTo>
                <a:cubicBezTo>
                  <a:pt x="315" y="754"/>
                  <a:pt x="267" y="638"/>
                  <a:pt x="267" y="511"/>
                </a:cubicBezTo>
                <a:cubicBezTo>
                  <a:pt x="267" y="229"/>
                  <a:pt x="496" y="0"/>
                  <a:pt x="777" y="0"/>
                </a:cubicBezTo>
              </a:path>
            </a:pathLst>
          </a:custGeom>
          <a:noFill/>
          <a:ln w="12700" cap="flat">
            <a:solidFill>
              <a:srgbClr val="C00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92773" y="1976522"/>
            <a:ext cx="163909" cy="164527"/>
          </a:xfrm>
          <a:prstGeom prst="ellipse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460135" y="3198349"/>
            <a:ext cx="164548" cy="163888"/>
          </a:xfrm>
          <a:prstGeom prst="ellipse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83844" y="4120458"/>
            <a:ext cx="163909" cy="163888"/>
          </a:xfrm>
          <a:prstGeom prst="ellipse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414852" y="5411155"/>
            <a:ext cx="164548" cy="163888"/>
          </a:xfrm>
          <a:prstGeom prst="ellipse">
            <a:avLst/>
          </a:prstGeom>
          <a:solidFill>
            <a:srgbClr val="C00000"/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5064035" y="2059423"/>
            <a:ext cx="1028739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624683" y="3279337"/>
            <a:ext cx="1028739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4627156" y="4202721"/>
            <a:ext cx="1457965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6577487" y="5494057"/>
            <a:ext cx="1027463" cy="0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1991404" y="2719948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1890786" y="231295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909331" y="1947027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2" name="文本框 36"/>
          <p:cNvSpPr txBox="1"/>
          <p:nvPr/>
        </p:nvSpPr>
        <p:spPr>
          <a:xfrm>
            <a:off x="7808713" y="15400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7909331" y="4127344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4" name="文本框 36"/>
          <p:cNvSpPr txBox="1"/>
          <p:nvPr/>
        </p:nvSpPr>
        <p:spPr>
          <a:xfrm>
            <a:off x="7808713" y="372034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2029072" y="4806327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6" name="文本框 36"/>
          <p:cNvSpPr txBox="1"/>
          <p:nvPr/>
        </p:nvSpPr>
        <p:spPr>
          <a:xfrm>
            <a:off x="1928454" y="43993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泪滴形 9"/>
          <p:cNvSpPr/>
          <p:nvPr/>
        </p:nvSpPr>
        <p:spPr bwMode="auto">
          <a:xfrm rot="2700000">
            <a:off x="2140350" y="1821537"/>
            <a:ext cx="693566" cy="693565"/>
          </a:xfrm>
          <a:custGeom>
            <a:avLst/>
            <a:gdLst>
              <a:gd name="T0" fmla="*/ 0 w 1275488"/>
              <a:gd name="T1" fmla="*/ 637744 h 1275488"/>
              <a:gd name="T2" fmla="*/ 637744 w 1275488"/>
              <a:gd name="T3" fmla="*/ 0 h 1275488"/>
              <a:gd name="T4" fmla="*/ 1275488 w 1275488"/>
              <a:gd name="T5" fmla="*/ 0 h 1275488"/>
              <a:gd name="T6" fmla="*/ 1275488 w 1275488"/>
              <a:gd name="T7" fmla="*/ 637744 h 1275488"/>
              <a:gd name="T8" fmla="*/ 637744 w 1275488"/>
              <a:gd name="T9" fmla="*/ 1275488 h 1275488"/>
              <a:gd name="T10" fmla="*/ 0 w 1275488"/>
              <a:gd name="T11" fmla="*/ 637744 h 1275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5488" h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7" name="文本框 17"/>
          <p:cNvSpPr txBox="1">
            <a:spLocks noChangeArrowheads="1"/>
          </p:cNvSpPr>
          <p:nvPr/>
        </p:nvSpPr>
        <p:spPr bwMode="auto">
          <a:xfrm>
            <a:off x="2186001" y="1939299"/>
            <a:ext cx="739335" cy="5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3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935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 flipH="1">
            <a:off x="3580214" y="1781764"/>
            <a:ext cx="10163" cy="3954595"/>
          </a:xfrm>
          <a:prstGeom prst="line">
            <a:avLst/>
          </a:prstGeom>
          <a:solidFill>
            <a:srgbClr val="C00000"/>
          </a:solidFill>
          <a:ln w="31750">
            <a:solidFill>
              <a:srgbClr val="C00000"/>
            </a:soli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泪滴形 9"/>
          <p:cNvSpPr/>
          <p:nvPr/>
        </p:nvSpPr>
        <p:spPr bwMode="auto">
          <a:xfrm rot="2700000">
            <a:off x="2140350" y="2921854"/>
            <a:ext cx="693566" cy="693565"/>
          </a:xfrm>
          <a:custGeom>
            <a:avLst/>
            <a:gdLst>
              <a:gd name="T0" fmla="*/ 0 w 1275488"/>
              <a:gd name="T1" fmla="*/ 637744 h 1275488"/>
              <a:gd name="T2" fmla="*/ 637744 w 1275488"/>
              <a:gd name="T3" fmla="*/ 0 h 1275488"/>
              <a:gd name="T4" fmla="*/ 1275488 w 1275488"/>
              <a:gd name="T5" fmla="*/ 0 h 1275488"/>
              <a:gd name="T6" fmla="*/ 1275488 w 1275488"/>
              <a:gd name="T7" fmla="*/ 637744 h 1275488"/>
              <a:gd name="T8" fmla="*/ 637744 w 1275488"/>
              <a:gd name="T9" fmla="*/ 1275488 h 1275488"/>
              <a:gd name="T10" fmla="*/ 0 w 1275488"/>
              <a:gd name="T11" fmla="*/ 637744 h 1275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5488" h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17"/>
          <p:cNvSpPr txBox="1">
            <a:spLocks noChangeArrowheads="1"/>
          </p:cNvSpPr>
          <p:nvPr/>
        </p:nvSpPr>
        <p:spPr bwMode="auto">
          <a:xfrm>
            <a:off x="2186001" y="3049344"/>
            <a:ext cx="739335" cy="5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3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935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泪滴形 9"/>
          <p:cNvSpPr/>
          <p:nvPr/>
        </p:nvSpPr>
        <p:spPr bwMode="auto">
          <a:xfrm rot="2700000">
            <a:off x="2140350" y="4031899"/>
            <a:ext cx="693566" cy="693565"/>
          </a:xfrm>
          <a:custGeom>
            <a:avLst/>
            <a:gdLst>
              <a:gd name="T0" fmla="*/ 0 w 1275488"/>
              <a:gd name="T1" fmla="*/ 637744 h 1275488"/>
              <a:gd name="T2" fmla="*/ 637744 w 1275488"/>
              <a:gd name="T3" fmla="*/ 0 h 1275488"/>
              <a:gd name="T4" fmla="*/ 1275488 w 1275488"/>
              <a:gd name="T5" fmla="*/ 0 h 1275488"/>
              <a:gd name="T6" fmla="*/ 1275488 w 1275488"/>
              <a:gd name="T7" fmla="*/ 637744 h 1275488"/>
              <a:gd name="T8" fmla="*/ 637744 w 1275488"/>
              <a:gd name="T9" fmla="*/ 1275488 h 1275488"/>
              <a:gd name="T10" fmla="*/ 0 w 1275488"/>
              <a:gd name="T11" fmla="*/ 637744 h 1275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5488" h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17"/>
          <p:cNvSpPr txBox="1">
            <a:spLocks noChangeArrowheads="1"/>
          </p:cNvSpPr>
          <p:nvPr/>
        </p:nvSpPr>
        <p:spPr bwMode="auto">
          <a:xfrm>
            <a:off x="2186001" y="4149661"/>
            <a:ext cx="739335" cy="5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3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935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泪滴形 9"/>
          <p:cNvSpPr/>
          <p:nvPr/>
        </p:nvSpPr>
        <p:spPr bwMode="auto">
          <a:xfrm rot="2700000">
            <a:off x="2140350" y="5112760"/>
            <a:ext cx="693566" cy="693565"/>
          </a:xfrm>
          <a:custGeom>
            <a:avLst/>
            <a:gdLst>
              <a:gd name="T0" fmla="*/ 0 w 1275488"/>
              <a:gd name="T1" fmla="*/ 637744 h 1275488"/>
              <a:gd name="T2" fmla="*/ 637744 w 1275488"/>
              <a:gd name="T3" fmla="*/ 0 h 1275488"/>
              <a:gd name="T4" fmla="*/ 1275488 w 1275488"/>
              <a:gd name="T5" fmla="*/ 0 h 1275488"/>
              <a:gd name="T6" fmla="*/ 1275488 w 1275488"/>
              <a:gd name="T7" fmla="*/ 637744 h 1275488"/>
              <a:gd name="T8" fmla="*/ 637744 w 1275488"/>
              <a:gd name="T9" fmla="*/ 1275488 h 1275488"/>
              <a:gd name="T10" fmla="*/ 0 w 1275488"/>
              <a:gd name="T11" fmla="*/ 637744 h 1275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5488" h="1275488">
                <a:moveTo>
                  <a:pt x="0" y="637744"/>
                </a:moveTo>
                <a:cubicBezTo>
                  <a:pt x="0" y="285528"/>
                  <a:pt x="285528" y="0"/>
                  <a:pt x="637744" y="0"/>
                </a:cubicBezTo>
                <a:lnTo>
                  <a:pt x="1275488" y="0"/>
                </a:lnTo>
                <a:lnTo>
                  <a:pt x="1275488" y="637744"/>
                </a:lnTo>
                <a:cubicBezTo>
                  <a:pt x="1275488" y="989960"/>
                  <a:pt x="989960" y="1275488"/>
                  <a:pt x="637744" y="1275488"/>
                </a:cubicBezTo>
                <a:cubicBezTo>
                  <a:pt x="285528" y="1275488"/>
                  <a:pt x="0" y="989960"/>
                  <a:pt x="0" y="63774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17"/>
          <p:cNvSpPr txBox="1">
            <a:spLocks noChangeArrowheads="1"/>
          </p:cNvSpPr>
          <p:nvPr/>
        </p:nvSpPr>
        <p:spPr bwMode="auto">
          <a:xfrm>
            <a:off x="2186001" y="5230522"/>
            <a:ext cx="739335" cy="5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3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2935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507692" y="2043561"/>
            <a:ext cx="165370" cy="1653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507692" y="3200498"/>
            <a:ext cx="165370" cy="1653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507692" y="4286358"/>
            <a:ext cx="165370" cy="1653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469652" y="5419985"/>
            <a:ext cx="165370" cy="1653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 Placeholder 2"/>
          <p:cNvSpPr txBox="1"/>
          <p:nvPr/>
        </p:nvSpPr>
        <p:spPr>
          <a:xfrm>
            <a:off x="4096087" y="3372754"/>
            <a:ext cx="5300831" cy="59093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3" name="文本框 36"/>
          <p:cNvSpPr txBox="1"/>
          <p:nvPr/>
        </p:nvSpPr>
        <p:spPr>
          <a:xfrm>
            <a:off x="3995469" y="2965758"/>
            <a:ext cx="369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4096087" y="2249056"/>
            <a:ext cx="5300831" cy="59093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5" name="文本框 36"/>
          <p:cNvSpPr txBox="1"/>
          <p:nvPr/>
        </p:nvSpPr>
        <p:spPr>
          <a:xfrm>
            <a:off x="3995469" y="1842060"/>
            <a:ext cx="369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4096087" y="4555172"/>
            <a:ext cx="5300831" cy="59093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7" name="文本框 36"/>
          <p:cNvSpPr txBox="1"/>
          <p:nvPr/>
        </p:nvSpPr>
        <p:spPr>
          <a:xfrm>
            <a:off x="3995469" y="4148176"/>
            <a:ext cx="369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4096087" y="5537535"/>
            <a:ext cx="5300831" cy="59093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9" name="文本框 36"/>
          <p:cNvSpPr txBox="1"/>
          <p:nvPr/>
        </p:nvSpPr>
        <p:spPr>
          <a:xfrm>
            <a:off x="3995469" y="5130539"/>
            <a:ext cx="369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 smtClean="0">
                <a:solidFill>
                  <a:srgbClr val="C00000"/>
                </a:solidFill>
                <a:cs typeface="+mn-ea"/>
                <a:sym typeface="+mn-lt"/>
              </a:rPr>
              <a:t>工作成绩展示</a:t>
            </a:r>
            <a:endParaRPr lang="zh-CN" altLang="en-US" sz="3600" b="1" spc="75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811976" y="1106556011"/>
            <a:ext cx="1046784" cy="150223236"/>
            <a:chOff x="3838575" y="2712368"/>
            <a:chExt cx="1604974" cy="368530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>
            <a:off x="3630125" y="4974078"/>
            <a:ext cx="2472221" cy="1289181"/>
            <a:chOff x="3821326" y="3817808"/>
            <a:chExt cx="2607421" cy="1359683"/>
          </a:xfrm>
          <a:solidFill>
            <a:srgbClr val="C00000"/>
          </a:solidFill>
        </p:grpSpPr>
        <p:sp>
          <p:nvSpPr>
            <p:cNvPr id="133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768214" y="2177137"/>
            <a:ext cx="2255172" cy="1177079"/>
            <a:chOff x="4050244" y="1659421"/>
            <a:chExt cx="2378502" cy="1241451"/>
          </a:xfrm>
          <a:solidFill>
            <a:srgbClr val="C00000"/>
          </a:solidFill>
        </p:grpSpPr>
        <p:sp>
          <p:nvSpPr>
            <p:cNvPr id="131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204837" y="3399370"/>
            <a:ext cx="2909898" cy="1518157"/>
            <a:chOff x="3359712" y="2561263"/>
            <a:chExt cx="3069033" cy="1601181"/>
          </a:xfrm>
          <a:solidFill>
            <a:srgbClr val="C00000"/>
          </a:solidFill>
        </p:grpSpPr>
        <p:sp>
          <p:nvSpPr>
            <p:cNvPr id="129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02345" y="4452673"/>
            <a:ext cx="2471029" cy="1290374"/>
            <a:chOff x="6428745" y="3352422"/>
            <a:chExt cx="2606163" cy="1360941"/>
          </a:xfrm>
          <a:solidFill>
            <a:srgbClr val="C00000"/>
          </a:solidFill>
        </p:grpSpPr>
        <p:sp>
          <p:nvSpPr>
            <p:cNvPr id="127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972056" y="1652127"/>
            <a:ext cx="2257556" cy="1177078"/>
            <a:chOff x="6428745" y="1195294"/>
            <a:chExt cx="2381016" cy="1241449"/>
          </a:xfrm>
          <a:solidFill>
            <a:srgbClr val="C00000"/>
          </a:solidFill>
        </p:grpSpPr>
        <p:sp>
          <p:nvSpPr>
            <p:cNvPr id="125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976945" y="2852841"/>
            <a:ext cx="2911092" cy="1518157"/>
            <a:chOff x="6428747" y="2097136"/>
            <a:chExt cx="3070292" cy="1601181"/>
          </a:xfrm>
          <a:solidFill>
            <a:srgbClr val="C00000"/>
          </a:solidFill>
        </p:grpSpPr>
        <p:sp>
          <p:nvSpPr>
            <p:cNvPr id="123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469939" y="1931192"/>
            <a:ext cx="559320" cy="555743"/>
            <a:chOff x="8008544" y="2224241"/>
            <a:chExt cx="589908" cy="586135"/>
          </a:xfrm>
        </p:grpSpPr>
        <p:sp>
          <p:nvSpPr>
            <p:cNvPr id="115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3765"/>
            <p:cNvSpPr>
              <a:spLocks noEditPoints="1"/>
            </p:cNvSpPr>
            <p:nvPr/>
          </p:nvSpPr>
          <p:spPr bwMode="auto">
            <a:xfrm>
              <a:off x="8231749" y="2316691"/>
              <a:ext cx="125886" cy="360986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TextBox 74"/>
          <p:cNvSpPr txBox="1"/>
          <p:nvPr/>
        </p:nvSpPr>
        <p:spPr>
          <a:xfrm>
            <a:off x="4531879" y="4026190"/>
            <a:ext cx="1365250" cy="33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325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7"/>
          <p:cNvSpPr txBox="1"/>
          <p:nvPr/>
        </p:nvSpPr>
        <p:spPr>
          <a:xfrm>
            <a:off x="6292725" y="4879571"/>
            <a:ext cx="1365250" cy="33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325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8"/>
          <p:cNvSpPr txBox="1"/>
          <p:nvPr/>
        </p:nvSpPr>
        <p:spPr>
          <a:xfrm>
            <a:off x="6321209" y="3438038"/>
            <a:ext cx="1365250" cy="33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32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9"/>
          <p:cNvSpPr txBox="1"/>
          <p:nvPr/>
        </p:nvSpPr>
        <p:spPr>
          <a:xfrm>
            <a:off x="6162436" y="2028198"/>
            <a:ext cx="1365250" cy="33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325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80"/>
          <p:cNvSpPr txBox="1"/>
          <p:nvPr/>
        </p:nvSpPr>
        <p:spPr>
          <a:xfrm>
            <a:off x="4452920" y="2563519"/>
            <a:ext cx="1365250" cy="33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325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1"/>
          <p:cNvSpPr txBox="1"/>
          <p:nvPr/>
        </p:nvSpPr>
        <p:spPr>
          <a:xfrm>
            <a:off x="4531879" y="5330845"/>
            <a:ext cx="1365250" cy="33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325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8114255" y="3299840"/>
            <a:ext cx="559320" cy="555743"/>
            <a:chOff x="8008544" y="2224241"/>
            <a:chExt cx="589908" cy="586135"/>
          </a:xfrm>
        </p:grpSpPr>
        <p:sp>
          <p:nvSpPr>
            <p:cNvPr id="136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3765"/>
            <p:cNvSpPr>
              <a:spLocks noEditPoints="1"/>
            </p:cNvSpPr>
            <p:nvPr/>
          </p:nvSpPr>
          <p:spPr bwMode="auto">
            <a:xfrm>
              <a:off x="8231749" y="2316691"/>
              <a:ext cx="125886" cy="360986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7734395" y="4767513"/>
            <a:ext cx="559320" cy="555743"/>
            <a:chOff x="8008544" y="2224241"/>
            <a:chExt cx="589908" cy="586135"/>
          </a:xfrm>
        </p:grpSpPr>
        <p:sp>
          <p:nvSpPr>
            <p:cNvPr id="139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3765"/>
            <p:cNvSpPr>
              <a:spLocks noEditPoints="1"/>
            </p:cNvSpPr>
            <p:nvPr/>
          </p:nvSpPr>
          <p:spPr bwMode="auto">
            <a:xfrm>
              <a:off x="8231749" y="2316691"/>
              <a:ext cx="125886" cy="360986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910976" y="5326485"/>
            <a:ext cx="559320" cy="555743"/>
            <a:chOff x="8008544" y="2224241"/>
            <a:chExt cx="589908" cy="586135"/>
          </a:xfrm>
        </p:grpSpPr>
        <p:sp>
          <p:nvSpPr>
            <p:cNvPr id="142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3765"/>
            <p:cNvSpPr>
              <a:spLocks noEditPoints="1"/>
            </p:cNvSpPr>
            <p:nvPr/>
          </p:nvSpPr>
          <p:spPr bwMode="auto">
            <a:xfrm>
              <a:off x="8231749" y="2316691"/>
              <a:ext cx="125886" cy="360986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3442113" y="3969869"/>
            <a:ext cx="559320" cy="555743"/>
            <a:chOff x="8008544" y="2224241"/>
            <a:chExt cx="589908" cy="586135"/>
          </a:xfrm>
        </p:grpSpPr>
        <p:sp>
          <p:nvSpPr>
            <p:cNvPr id="145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3765"/>
            <p:cNvSpPr>
              <a:spLocks noEditPoints="1"/>
            </p:cNvSpPr>
            <p:nvPr/>
          </p:nvSpPr>
          <p:spPr bwMode="auto">
            <a:xfrm>
              <a:off x="8231749" y="2316691"/>
              <a:ext cx="125886" cy="360986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3968044" y="2433974"/>
            <a:ext cx="559320" cy="555743"/>
            <a:chOff x="8008544" y="2224241"/>
            <a:chExt cx="589908" cy="586135"/>
          </a:xfrm>
        </p:grpSpPr>
        <p:sp>
          <p:nvSpPr>
            <p:cNvPr id="148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3765"/>
            <p:cNvSpPr>
              <a:spLocks noEditPoints="1"/>
            </p:cNvSpPr>
            <p:nvPr/>
          </p:nvSpPr>
          <p:spPr bwMode="auto">
            <a:xfrm>
              <a:off x="8231749" y="2316691"/>
              <a:ext cx="125886" cy="360986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Text Placeholder 2"/>
          <p:cNvSpPr txBox="1"/>
          <p:nvPr/>
        </p:nvSpPr>
        <p:spPr>
          <a:xfrm>
            <a:off x="450814" y="2315560"/>
            <a:ext cx="307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1" name="文本框 36"/>
          <p:cNvSpPr txBox="1"/>
          <p:nvPr/>
        </p:nvSpPr>
        <p:spPr>
          <a:xfrm>
            <a:off x="350196" y="1908564"/>
            <a:ext cx="214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52" name="Text Placeholder 2"/>
          <p:cNvSpPr txBox="1"/>
          <p:nvPr/>
        </p:nvSpPr>
        <p:spPr>
          <a:xfrm>
            <a:off x="450814" y="3805394"/>
            <a:ext cx="307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3" name="文本框 36"/>
          <p:cNvSpPr txBox="1"/>
          <p:nvPr/>
        </p:nvSpPr>
        <p:spPr>
          <a:xfrm>
            <a:off x="350196" y="3398398"/>
            <a:ext cx="214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54" name="Text Placeholder 2"/>
          <p:cNvSpPr txBox="1"/>
          <p:nvPr/>
        </p:nvSpPr>
        <p:spPr>
          <a:xfrm>
            <a:off x="450814" y="5255551"/>
            <a:ext cx="307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5" name="文本框 36"/>
          <p:cNvSpPr txBox="1"/>
          <p:nvPr/>
        </p:nvSpPr>
        <p:spPr>
          <a:xfrm>
            <a:off x="350196" y="4848555"/>
            <a:ext cx="214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56" name="Text Placeholder 2"/>
          <p:cNvSpPr txBox="1"/>
          <p:nvPr/>
        </p:nvSpPr>
        <p:spPr>
          <a:xfrm>
            <a:off x="8283761" y="1837294"/>
            <a:ext cx="307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7" name="文本框 36"/>
          <p:cNvSpPr txBox="1"/>
          <p:nvPr/>
        </p:nvSpPr>
        <p:spPr>
          <a:xfrm>
            <a:off x="8183143" y="1430298"/>
            <a:ext cx="214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58" name="Text Placeholder 2"/>
          <p:cNvSpPr txBox="1"/>
          <p:nvPr/>
        </p:nvSpPr>
        <p:spPr>
          <a:xfrm>
            <a:off x="8969376" y="3356575"/>
            <a:ext cx="2860035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9" name="文本框 36"/>
          <p:cNvSpPr txBox="1"/>
          <p:nvPr/>
        </p:nvSpPr>
        <p:spPr>
          <a:xfrm>
            <a:off x="8868758" y="2949579"/>
            <a:ext cx="214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60" name="Text Placeholder 2"/>
          <p:cNvSpPr txBox="1"/>
          <p:nvPr/>
        </p:nvSpPr>
        <p:spPr>
          <a:xfrm>
            <a:off x="8673992" y="5082797"/>
            <a:ext cx="307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61" name="文本框 36"/>
          <p:cNvSpPr txBox="1"/>
          <p:nvPr/>
        </p:nvSpPr>
        <p:spPr>
          <a:xfrm>
            <a:off x="8573374" y="4675801"/>
            <a:ext cx="214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hord 23"/>
          <p:cNvSpPr/>
          <p:nvPr/>
        </p:nvSpPr>
        <p:spPr>
          <a:xfrm rot="6745650">
            <a:off x="755582" y="2740776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Rectangle 24"/>
          <p:cNvSpPr/>
          <p:nvPr/>
        </p:nvSpPr>
        <p:spPr>
          <a:xfrm>
            <a:off x="677431" y="3894344"/>
            <a:ext cx="1104089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Isosceles Triangle 25"/>
          <p:cNvSpPr/>
          <p:nvPr/>
        </p:nvSpPr>
        <p:spPr>
          <a:xfrm rot="10800000">
            <a:off x="1668143" y="3986701"/>
            <a:ext cx="352866" cy="30419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0" name="Group 279"/>
          <p:cNvGrpSpPr/>
          <p:nvPr/>
        </p:nvGrpSpPr>
        <p:grpSpPr>
          <a:xfrm>
            <a:off x="1522863" y="1931267"/>
            <a:ext cx="643428" cy="643423"/>
            <a:chOff x="846989" y="1401020"/>
            <a:chExt cx="877416" cy="877416"/>
          </a:xfrm>
          <a:effectLst/>
        </p:grpSpPr>
        <p:sp>
          <p:nvSpPr>
            <p:cNvPr id="5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1" name="Group 279"/>
          <p:cNvGrpSpPr/>
          <p:nvPr/>
        </p:nvGrpSpPr>
        <p:grpSpPr>
          <a:xfrm>
            <a:off x="4224220" y="1955633"/>
            <a:ext cx="643428" cy="643423"/>
            <a:chOff x="846989" y="1401020"/>
            <a:chExt cx="877416" cy="877416"/>
          </a:xfrm>
          <a:effectLst/>
        </p:grpSpPr>
        <p:sp>
          <p:nvSpPr>
            <p:cNvPr id="48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7229131" y="1948945"/>
            <a:ext cx="643428" cy="643423"/>
            <a:chOff x="846989" y="1401020"/>
            <a:chExt cx="877416" cy="877416"/>
          </a:xfrm>
          <a:effectLst/>
        </p:grpSpPr>
        <p:sp>
          <p:nvSpPr>
            <p:cNvPr id="4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3" name="Group 279"/>
          <p:cNvGrpSpPr/>
          <p:nvPr/>
        </p:nvGrpSpPr>
        <p:grpSpPr>
          <a:xfrm>
            <a:off x="9875812" y="1955634"/>
            <a:ext cx="643428" cy="643423"/>
            <a:chOff x="846989" y="1401020"/>
            <a:chExt cx="877416" cy="877416"/>
          </a:xfrm>
          <a:effectLst/>
        </p:grpSpPr>
        <p:sp>
          <p:nvSpPr>
            <p:cNvPr id="44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15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15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34" name="Freeform 182"/>
          <p:cNvSpPr>
            <a:spLocks noEditPoints="1"/>
          </p:cNvSpPr>
          <p:nvPr/>
        </p:nvSpPr>
        <p:spPr bwMode="auto">
          <a:xfrm>
            <a:off x="1557148" y="3050780"/>
            <a:ext cx="574857" cy="537091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8" tIns="52929" rIns="105858" bIns="52929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Chord 46"/>
          <p:cNvSpPr/>
          <p:nvPr/>
        </p:nvSpPr>
        <p:spPr>
          <a:xfrm rot="6745650">
            <a:off x="3445434" y="2740776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Isosceles Triangle 47"/>
          <p:cNvSpPr/>
          <p:nvPr/>
        </p:nvSpPr>
        <p:spPr>
          <a:xfrm rot="10800000">
            <a:off x="4369500" y="3986701"/>
            <a:ext cx="352866" cy="30419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Chord 49"/>
          <p:cNvSpPr/>
          <p:nvPr/>
        </p:nvSpPr>
        <p:spPr>
          <a:xfrm rot="6745650">
            <a:off x="6450344" y="2740777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Isosceles Triangle 50"/>
          <p:cNvSpPr/>
          <p:nvPr/>
        </p:nvSpPr>
        <p:spPr>
          <a:xfrm rot="10800000">
            <a:off x="7374411" y="3986702"/>
            <a:ext cx="352866" cy="30419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Chord 52"/>
          <p:cNvSpPr/>
          <p:nvPr/>
        </p:nvSpPr>
        <p:spPr>
          <a:xfrm rot="6745650">
            <a:off x="9097026" y="2740777"/>
            <a:ext cx="2205412" cy="2205412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Isosceles Triangle 53"/>
          <p:cNvSpPr/>
          <p:nvPr/>
        </p:nvSpPr>
        <p:spPr>
          <a:xfrm rot="10800000">
            <a:off x="10021090" y="3986702"/>
            <a:ext cx="352866" cy="30419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Freeform 172"/>
          <p:cNvSpPr>
            <a:spLocks noEditPoints="1"/>
          </p:cNvSpPr>
          <p:nvPr/>
        </p:nvSpPr>
        <p:spPr bwMode="auto">
          <a:xfrm>
            <a:off x="4259841" y="3171404"/>
            <a:ext cx="572187" cy="416466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8" tIns="52929" rIns="105858" bIns="52929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Freeform 122"/>
          <p:cNvSpPr>
            <a:spLocks noEditPoints="1"/>
          </p:cNvSpPr>
          <p:nvPr/>
        </p:nvSpPr>
        <p:spPr bwMode="auto">
          <a:xfrm>
            <a:off x="7372534" y="3102371"/>
            <a:ext cx="356619" cy="512889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8" tIns="52929" rIns="105858" bIns="52929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Freeform 66"/>
          <p:cNvSpPr>
            <a:spLocks noEditPoints="1"/>
          </p:cNvSpPr>
          <p:nvPr/>
        </p:nvSpPr>
        <p:spPr bwMode="auto">
          <a:xfrm>
            <a:off x="9902735" y="3136701"/>
            <a:ext cx="589585" cy="45730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858" tIns="52929" rIns="105858" bIns="52929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31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480301" y="357132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 smtClean="0">
                <a:solidFill>
                  <a:srgbClr val="C00000"/>
                </a:solidFill>
                <a:cs typeface="+mn-ea"/>
                <a:sym typeface="+mn-lt"/>
              </a:rPr>
              <a:t>工作成绩展示</a:t>
            </a:r>
            <a:endParaRPr lang="zh-CN" altLang="en-US" sz="3600" b="1" spc="75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4" name="Text Placeholder 2"/>
          <p:cNvSpPr txBox="1"/>
          <p:nvPr/>
        </p:nvSpPr>
        <p:spPr>
          <a:xfrm>
            <a:off x="648348" y="4993234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5" name="文本框 36"/>
          <p:cNvSpPr txBox="1"/>
          <p:nvPr/>
        </p:nvSpPr>
        <p:spPr>
          <a:xfrm>
            <a:off x="547730" y="4586238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3561921" y="4993234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7" name="文本框 36"/>
          <p:cNvSpPr txBox="1"/>
          <p:nvPr/>
        </p:nvSpPr>
        <p:spPr>
          <a:xfrm>
            <a:off x="3461303" y="4586238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475494" y="4993234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9" name="文本框 36"/>
          <p:cNvSpPr txBox="1"/>
          <p:nvPr/>
        </p:nvSpPr>
        <p:spPr>
          <a:xfrm>
            <a:off x="6374876" y="4586238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9389067" y="4993234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1" name="文本框 36"/>
          <p:cNvSpPr txBox="1"/>
          <p:nvPr/>
        </p:nvSpPr>
        <p:spPr>
          <a:xfrm>
            <a:off x="9288449" y="4586238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工作存在不足</a:t>
            </a:r>
          </a:p>
        </p:txBody>
      </p:sp>
      <p:grpSp>
        <p:nvGrpSpPr>
          <p:cNvPr id="127" name="组合 126"/>
          <p:cNvGrpSpPr/>
          <p:nvPr/>
        </p:nvGrpSpPr>
        <p:grpSpPr>
          <a:xfrm>
            <a:off x="1358365" y="1907619"/>
            <a:ext cx="1703707" cy="1669163"/>
            <a:chOff x="2096223" y="1650071"/>
            <a:chExt cx="1703707" cy="1669163"/>
          </a:xfrm>
        </p:grpSpPr>
        <p:grpSp>
          <p:nvGrpSpPr>
            <p:cNvPr id="140" name="组合 139"/>
            <p:cNvGrpSpPr/>
            <p:nvPr/>
          </p:nvGrpSpPr>
          <p:grpSpPr>
            <a:xfrm>
              <a:off x="2096223" y="1650071"/>
              <a:ext cx="1669163" cy="16691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3" name="同心圆 1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41" name="椭圆 140"/>
            <p:cNvSpPr/>
            <p:nvPr/>
          </p:nvSpPr>
          <p:spPr>
            <a:xfrm>
              <a:off x="3369436" y="2740090"/>
              <a:ext cx="430494" cy="4304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2355088" y="2339946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rgbClr val="66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885968" y="1871188"/>
            <a:ext cx="1765007" cy="1669163"/>
            <a:chOff x="5254174" y="1700708"/>
            <a:chExt cx="1765007" cy="1669163"/>
          </a:xfrm>
        </p:grpSpPr>
        <p:grpSp>
          <p:nvGrpSpPr>
            <p:cNvPr id="135" name="组合 134"/>
            <p:cNvGrpSpPr/>
            <p:nvPr/>
          </p:nvGrpSpPr>
          <p:grpSpPr>
            <a:xfrm>
              <a:off x="5254174" y="1700708"/>
              <a:ext cx="1669163" cy="16691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8" name="同心圆 1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36" name="椭圆 135"/>
            <p:cNvSpPr/>
            <p:nvPr/>
          </p:nvSpPr>
          <p:spPr>
            <a:xfrm>
              <a:off x="6588687" y="2740090"/>
              <a:ext cx="430494" cy="4304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37" name="矩形 136"/>
            <p:cNvSpPr/>
            <p:nvPr/>
          </p:nvSpPr>
          <p:spPr>
            <a:xfrm>
              <a:off x="5506830" y="2339946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rgbClr val="66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8413571" y="1834757"/>
            <a:ext cx="1767504" cy="1669163"/>
            <a:chOff x="8407132" y="1650071"/>
            <a:chExt cx="1767504" cy="1669163"/>
          </a:xfrm>
        </p:grpSpPr>
        <p:grpSp>
          <p:nvGrpSpPr>
            <p:cNvPr id="130" name="组合 129"/>
            <p:cNvGrpSpPr/>
            <p:nvPr/>
          </p:nvGrpSpPr>
          <p:grpSpPr>
            <a:xfrm>
              <a:off x="8407132" y="1650071"/>
              <a:ext cx="1669163" cy="16691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3" name="同心圆 1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31" name="椭圆 130"/>
            <p:cNvSpPr/>
            <p:nvPr/>
          </p:nvSpPr>
          <p:spPr>
            <a:xfrm>
              <a:off x="9744142" y="2740090"/>
              <a:ext cx="430494" cy="4304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8660120" y="2339946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rgbClr val="666666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145" name="Text Placeholder 2"/>
          <p:cNvSpPr txBox="1"/>
          <p:nvPr/>
        </p:nvSpPr>
        <p:spPr>
          <a:xfrm>
            <a:off x="1243483" y="4437168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46" name="文本框 36"/>
          <p:cNvSpPr txBox="1"/>
          <p:nvPr/>
        </p:nvSpPr>
        <p:spPr>
          <a:xfrm>
            <a:off x="1142865" y="4030172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7" name="Text Placeholder 2"/>
          <p:cNvSpPr txBox="1"/>
          <p:nvPr/>
        </p:nvSpPr>
        <p:spPr>
          <a:xfrm>
            <a:off x="4601598" y="4437168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48" name="文本框 36"/>
          <p:cNvSpPr txBox="1"/>
          <p:nvPr/>
        </p:nvSpPr>
        <p:spPr>
          <a:xfrm>
            <a:off x="4500980" y="4030172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9" name="Text Placeholder 2"/>
          <p:cNvSpPr txBox="1"/>
          <p:nvPr/>
        </p:nvSpPr>
        <p:spPr>
          <a:xfrm>
            <a:off x="7959713" y="4437168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0" name="文本框 36"/>
          <p:cNvSpPr txBox="1"/>
          <p:nvPr/>
        </p:nvSpPr>
        <p:spPr>
          <a:xfrm>
            <a:off x="7859095" y="4030172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3104" y="3613392"/>
            <a:ext cx="1958908" cy="1958908"/>
            <a:chOff x="2193191" y="1899415"/>
            <a:chExt cx="2421376" cy="2421376"/>
          </a:xfrm>
          <a:effectLst/>
        </p:grpSpPr>
        <p:sp>
          <p:nvSpPr>
            <p:cNvPr id="26" name="椭圆 25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rgbClr val="C00000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81050" y="4307955"/>
            <a:ext cx="870347" cy="870347"/>
            <a:chOff x="3237545" y="4561747"/>
            <a:chExt cx="1146960" cy="1146960"/>
          </a:xfrm>
        </p:grpSpPr>
        <p:sp>
          <p:nvSpPr>
            <p:cNvPr id="24" name="圆角矩形 2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04416" y="4307955"/>
            <a:ext cx="870347" cy="870347"/>
            <a:chOff x="3237545" y="4561747"/>
            <a:chExt cx="1146960" cy="1146960"/>
          </a:xfrm>
        </p:grpSpPr>
        <p:sp>
          <p:nvSpPr>
            <p:cNvPr id="22" name="圆角矩形 2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77384" y="2414108"/>
            <a:ext cx="870347" cy="870347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饼形 18"/>
          <p:cNvSpPr/>
          <p:nvPr/>
        </p:nvSpPr>
        <p:spPr>
          <a:xfrm>
            <a:off x="4120017" y="2862578"/>
            <a:ext cx="1404131" cy="1401517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sysDot"/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饼形 18"/>
          <p:cNvSpPr/>
          <p:nvPr/>
        </p:nvSpPr>
        <p:spPr>
          <a:xfrm flipH="1">
            <a:off x="6495410" y="2862578"/>
            <a:ext cx="1404131" cy="1401517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-1" fmla="*/ 1720766 w 1812206"/>
              <a:gd name="connsiteY0-2" fmla="*/ 1721597 h 1813037"/>
              <a:gd name="connsiteX1-3" fmla="*/ 0 w 1812206"/>
              <a:gd name="connsiteY1-4" fmla="*/ 1274106 h 1813037"/>
              <a:gd name="connsiteX2-5" fmla="*/ 1276483 w 1812206"/>
              <a:gd name="connsiteY2-6" fmla="*/ 0 h 1813037"/>
              <a:gd name="connsiteX3-7" fmla="*/ 1812206 w 1812206"/>
              <a:gd name="connsiteY3-8" fmla="*/ 1813037 h 1813037"/>
              <a:gd name="connsiteX0-9" fmla="*/ 1720766 w 1720766"/>
              <a:gd name="connsiteY0-10" fmla="*/ 1721597 h 1721597"/>
              <a:gd name="connsiteX1-11" fmla="*/ 0 w 1720766"/>
              <a:gd name="connsiteY1-12" fmla="*/ 1274106 h 1721597"/>
              <a:gd name="connsiteX2-13" fmla="*/ 1276483 w 1720766"/>
              <a:gd name="connsiteY2-14" fmla="*/ 0 h 1721597"/>
              <a:gd name="connsiteX0-15" fmla="*/ 0 w 1276483"/>
              <a:gd name="connsiteY0-16" fmla="*/ 1274106 h 1274106"/>
              <a:gd name="connsiteX1-17" fmla="*/ 1276483 w 1276483"/>
              <a:gd name="connsiteY1-18" fmla="*/ 0 h 1274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911221" y="3986804"/>
            <a:ext cx="202675" cy="35328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latin typeface="+mj-ea"/>
              <a:ea typeface="+mj-ea"/>
            </a:endParaRPr>
          </a:p>
        </p:txBody>
      </p:sp>
      <p:sp>
        <p:nvSpPr>
          <p:cNvPr id="9" name="Freeform 40"/>
          <p:cNvSpPr/>
          <p:nvPr/>
        </p:nvSpPr>
        <p:spPr bwMode="auto">
          <a:xfrm>
            <a:off x="5848149" y="2706279"/>
            <a:ext cx="328817" cy="297715"/>
          </a:xfrm>
          <a:custGeom>
            <a:avLst/>
            <a:gdLst>
              <a:gd name="T0" fmla="*/ 161 w 188"/>
              <a:gd name="T1" fmla="*/ 58 h 170"/>
              <a:gd name="T2" fmla="*/ 147 w 188"/>
              <a:gd name="T3" fmla="*/ 51 h 170"/>
              <a:gd name="T4" fmla="*/ 142 w 188"/>
              <a:gd name="T5" fmla="*/ 54 h 170"/>
              <a:gd name="T6" fmla="*/ 149 w 188"/>
              <a:gd name="T7" fmla="*/ 85 h 170"/>
              <a:gd name="T8" fmla="*/ 85 w 188"/>
              <a:gd name="T9" fmla="*/ 149 h 170"/>
              <a:gd name="T10" fmla="*/ 21 w 188"/>
              <a:gd name="T11" fmla="*/ 85 h 170"/>
              <a:gd name="T12" fmla="*/ 85 w 188"/>
              <a:gd name="T13" fmla="*/ 21 h 170"/>
              <a:gd name="T14" fmla="*/ 135 w 188"/>
              <a:gd name="T15" fmla="*/ 45 h 170"/>
              <a:gd name="T16" fmla="*/ 125 w 188"/>
              <a:gd name="T17" fmla="*/ 51 h 170"/>
              <a:gd name="T18" fmla="*/ 85 w 188"/>
              <a:gd name="T19" fmla="*/ 33 h 170"/>
              <a:gd name="T20" fmla="*/ 33 w 188"/>
              <a:gd name="T21" fmla="*/ 85 h 170"/>
              <a:gd name="T22" fmla="*/ 85 w 188"/>
              <a:gd name="T23" fmla="*/ 137 h 170"/>
              <a:gd name="T24" fmla="*/ 138 w 188"/>
              <a:gd name="T25" fmla="*/ 85 h 170"/>
              <a:gd name="T26" fmla="*/ 132 w 188"/>
              <a:gd name="T27" fmla="*/ 61 h 170"/>
              <a:gd name="T28" fmla="*/ 115 w 188"/>
              <a:gd name="T29" fmla="*/ 72 h 170"/>
              <a:gd name="T30" fmla="*/ 118 w 188"/>
              <a:gd name="T31" fmla="*/ 85 h 170"/>
              <a:gd name="T32" fmla="*/ 85 w 188"/>
              <a:gd name="T33" fmla="*/ 118 h 170"/>
              <a:gd name="T34" fmla="*/ 53 w 188"/>
              <a:gd name="T35" fmla="*/ 85 h 170"/>
              <a:gd name="T36" fmla="*/ 85 w 188"/>
              <a:gd name="T37" fmla="*/ 52 h 170"/>
              <a:gd name="T38" fmla="*/ 109 w 188"/>
              <a:gd name="T39" fmla="*/ 62 h 170"/>
              <a:gd name="T40" fmla="*/ 97 w 188"/>
              <a:gd name="T41" fmla="*/ 70 h 170"/>
              <a:gd name="T42" fmla="*/ 85 w 188"/>
              <a:gd name="T43" fmla="*/ 65 h 170"/>
              <a:gd name="T44" fmla="*/ 65 w 188"/>
              <a:gd name="T45" fmla="*/ 85 h 170"/>
              <a:gd name="T46" fmla="*/ 85 w 188"/>
              <a:gd name="T47" fmla="*/ 105 h 170"/>
              <a:gd name="T48" fmla="*/ 105 w 188"/>
              <a:gd name="T49" fmla="*/ 85 h 170"/>
              <a:gd name="T50" fmla="*/ 104 w 188"/>
              <a:gd name="T51" fmla="*/ 79 h 170"/>
              <a:gd name="T52" fmla="*/ 88 w 188"/>
              <a:gd name="T53" fmla="*/ 89 h 170"/>
              <a:gd name="T54" fmla="*/ 86 w 188"/>
              <a:gd name="T55" fmla="*/ 86 h 170"/>
              <a:gd name="T56" fmla="*/ 148 w 188"/>
              <a:gd name="T57" fmla="*/ 45 h 170"/>
              <a:gd name="T58" fmla="*/ 163 w 188"/>
              <a:gd name="T59" fmla="*/ 52 h 170"/>
              <a:gd name="T60" fmla="*/ 188 w 188"/>
              <a:gd name="T61" fmla="*/ 36 h 170"/>
              <a:gd name="T62" fmla="*/ 173 w 188"/>
              <a:gd name="T63" fmla="*/ 29 h 170"/>
              <a:gd name="T64" fmla="*/ 177 w 188"/>
              <a:gd name="T65" fmla="*/ 26 h 170"/>
              <a:gd name="T66" fmla="*/ 173 w 188"/>
              <a:gd name="T67" fmla="*/ 20 h 170"/>
              <a:gd name="T68" fmla="*/ 169 w 188"/>
              <a:gd name="T69" fmla="*/ 23 h 170"/>
              <a:gd name="T70" fmla="*/ 169 w 188"/>
              <a:gd name="T71" fmla="*/ 6 h 170"/>
              <a:gd name="T72" fmla="*/ 144 w 188"/>
              <a:gd name="T73" fmla="*/ 22 h 170"/>
              <a:gd name="T74" fmla="*/ 144 w 188"/>
              <a:gd name="T75" fmla="*/ 39 h 170"/>
              <a:gd name="T76" fmla="*/ 139 w 188"/>
              <a:gd name="T77" fmla="*/ 42 h 170"/>
              <a:gd name="T78" fmla="*/ 139 w 188"/>
              <a:gd name="T79" fmla="*/ 24 h 170"/>
              <a:gd name="T80" fmla="*/ 141 w 188"/>
              <a:gd name="T81" fmla="*/ 22 h 170"/>
              <a:gd name="T82" fmla="*/ 85 w 188"/>
              <a:gd name="T83" fmla="*/ 0 h 170"/>
              <a:gd name="T84" fmla="*/ 0 w 188"/>
              <a:gd name="T85" fmla="*/ 85 h 170"/>
              <a:gd name="T86" fmla="*/ 85 w 188"/>
              <a:gd name="T87" fmla="*/ 170 h 170"/>
              <a:gd name="T88" fmla="*/ 170 w 188"/>
              <a:gd name="T89" fmla="*/ 85 h 170"/>
              <a:gd name="T90" fmla="*/ 165 w 188"/>
              <a:gd name="T91" fmla="*/ 55 h 170"/>
              <a:gd name="T92" fmla="*/ 161 w 188"/>
              <a:gd name="T93" fmla="*/ 5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70">
                <a:moveTo>
                  <a:pt x="161" y="58"/>
                </a:moveTo>
                <a:cubicBezTo>
                  <a:pt x="147" y="51"/>
                  <a:pt x="147" y="51"/>
                  <a:pt x="147" y="51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7" y="64"/>
                  <a:pt x="149" y="74"/>
                  <a:pt x="149" y="85"/>
                </a:cubicBezTo>
                <a:cubicBezTo>
                  <a:pt x="149" y="120"/>
                  <a:pt x="121" y="149"/>
                  <a:pt x="85" y="149"/>
                </a:cubicBezTo>
                <a:cubicBezTo>
                  <a:pt x="50" y="149"/>
                  <a:pt x="21" y="120"/>
                  <a:pt x="21" y="85"/>
                </a:cubicBezTo>
                <a:cubicBezTo>
                  <a:pt x="21" y="50"/>
                  <a:pt x="50" y="21"/>
                  <a:pt x="85" y="21"/>
                </a:cubicBezTo>
                <a:cubicBezTo>
                  <a:pt x="105" y="21"/>
                  <a:pt x="123" y="30"/>
                  <a:pt x="135" y="45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16" y="40"/>
                  <a:pt x="101" y="33"/>
                  <a:pt x="85" y="33"/>
                </a:cubicBezTo>
                <a:cubicBezTo>
                  <a:pt x="56" y="33"/>
                  <a:pt x="33" y="56"/>
                  <a:pt x="33" y="85"/>
                </a:cubicBezTo>
                <a:cubicBezTo>
                  <a:pt x="33" y="114"/>
                  <a:pt x="56" y="137"/>
                  <a:pt x="85" y="137"/>
                </a:cubicBezTo>
                <a:cubicBezTo>
                  <a:pt x="114" y="137"/>
                  <a:pt x="138" y="114"/>
                  <a:pt x="138" y="85"/>
                </a:cubicBezTo>
                <a:cubicBezTo>
                  <a:pt x="138" y="76"/>
                  <a:pt x="135" y="68"/>
                  <a:pt x="132" y="6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7" y="76"/>
                  <a:pt x="118" y="80"/>
                  <a:pt x="118" y="85"/>
                </a:cubicBezTo>
                <a:cubicBezTo>
                  <a:pt x="118" y="103"/>
                  <a:pt x="103" y="118"/>
                  <a:pt x="85" y="118"/>
                </a:cubicBezTo>
                <a:cubicBezTo>
                  <a:pt x="67" y="118"/>
                  <a:pt x="53" y="103"/>
                  <a:pt x="53" y="85"/>
                </a:cubicBezTo>
                <a:cubicBezTo>
                  <a:pt x="53" y="67"/>
                  <a:pt x="67" y="52"/>
                  <a:pt x="85" y="52"/>
                </a:cubicBezTo>
                <a:cubicBezTo>
                  <a:pt x="94" y="52"/>
                  <a:pt x="103" y="56"/>
                  <a:pt x="109" y="62"/>
                </a:cubicBezTo>
                <a:cubicBezTo>
                  <a:pt x="97" y="70"/>
                  <a:pt x="97" y="70"/>
                  <a:pt x="97" y="70"/>
                </a:cubicBezTo>
                <a:cubicBezTo>
                  <a:pt x="94" y="67"/>
                  <a:pt x="90" y="65"/>
                  <a:pt x="85" y="65"/>
                </a:cubicBezTo>
                <a:cubicBezTo>
                  <a:pt x="74" y="65"/>
                  <a:pt x="65" y="74"/>
                  <a:pt x="65" y="85"/>
                </a:cubicBezTo>
                <a:cubicBezTo>
                  <a:pt x="65" y="96"/>
                  <a:pt x="74" y="105"/>
                  <a:pt x="85" y="105"/>
                </a:cubicBezTo>
                <a:cubicBezTo>
                  <a:pt x="96" y="105"/>
                  <a:pt x="105" y="96"/>
                  <a:pt x="105" y="85"/>
                </a:cubicBezTo>
                <a:cubicBezTo>
                  <a:pt x="105" y="83"/>
                  <a:pt x="105" y="81"/>
                  <a:pt x="104" y="79"/>
                </a:cubicBezTo>
                <a:cubicBezTo>
                  <a:pt x="88" y="89"/>
                  <a:pt x="88" y="89"/>
                  <a:pt x="88" y="89"/>
                </a:cubicBezTo>
                <a:cubicBezTo>
                  <a:pt x="86" y="86"/>
                  <a:pt x="86" y="86"/>
                  <a:pt x="86" y="86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69" y="6"/>
                  <a:pt x="169" y="6"/>
                  <a:pt x="169" y="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6" y="8"/>
                  <a:pt x="107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75"/>
                  <a:pt x="168" y="65"/>
                  <a:pt x="165" y="55"/>
                </a:cubicBezTo>
                <a:lnTo>
                  <a:pt x="161" y="5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5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69218" y="4592315"/>
            <a:ext cx="294011" cy="291789"/>
            <a:chOff x="7078908" y="5461438"/>
            <a:chExt cx="430461" cy="427208"/>
          </a:xfrm>
          <a:solidFill>
            <a:srgbClr val="C00000"/>
          </a:solidFill>
        </p:grpSpPr>
        <p:sp>
          <p:nvSpPr>
            <p:cNvPr id="1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70705" y="4557797"/>
            <a:ext cx="337703" cy="322154"/>
            <a:chOff x="8145843" y="5425657"/>
            <a:chExt cx="494435" cy="471664"/>
          </a:xfrm>
          <a:solidFill>
            <a:srgbClr val="C00000"/>
          </a:solidFill>
        </p:grpSpPr>
        <p:sp>
          <p:nvSpPr>
            <p:cNvPr id="12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工作存在不足</a:t>
            </a:r>
          </a:p>
        </p:txBody>
      </p:sp>
      <p:sp>
        <p:nvSpPr>
          <p:cNvPr id="30" name="Text Placeholder 2"/>
          <p:cNvSpPr txBox="1"/>
          <p:nvPr/>
        </p:nvSpPr>
        <p:spPr>
          <a:xfrm>
            <a:off x="1506767" y="5291100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1406149" y="4884104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8559958" y="5291100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8459340" y="4884104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7048666" y="2123722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6948048" y="1716726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480301" y="1916764"/>
            <a:ext cx="11110026" cy="753618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4 h 856"/>
              <a:gd name="T6" fmla="*/ 12630 w 12630"/>
              <a:gd name="T7" fmla="*/ 763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3 h 856"/>
              <a:gd name="T14" fmla="*/ 0 w 12630"/>
              <a:gd name="T15" fmla="*/ 94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3"/>
                  <a:pt x="12630" y="94"/>
                </a:cubicBezTo>
                <a:lnTo>
                  <a:pt x="12630" y="763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3"/>
                </a:cubicBezTo>
                <a:lnTo>
                  <a:pt x="0" y="94"/>
                </a:lnTo>
                <a:cubicBezTo>
                  <a:pt x="0" y="43"/>
                  <a:pt x="34" y="0"/>
                  <a:pt x="75" y="0"/>
                </a:cubicBezTo>
                <a:close/>
              </a:path>
            </a:pathLst>
          </a:custGeom>
          <a:solidFill>
            <a:srgbClr val="484849">
              <a:lumMod val="20000"/>
              <a:lumOff val="80000"/>
            </a:srgbClr>
          </a:solidFill>
          <a:ln w="10" cap="flat">
            <a:solidFill>
              <a:srgbClr val="484849">
                <a:lumMod val="40000"/>
                <a:lumOff val="60000"/>
              </a:srgbClr>
            </a:solidFill>
            <a:prstDash val="solid"/>
            <a:miter lim="800000"/>
          </a:ln>
        </p:spPr>
        <p:txBody>
          <a:bodyPr vert="horz" wrap="square" lIns="68558" tIns="34278" rIns="68558" bIns="34278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480301" y="3568227"/>
            <a:ext cx="11110026" cy="753618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4 h 856"/>
              <a:gd name="T6" fmla="*/ 12630 w 12630"/>
              <a:gd name="T7" fmla="*/ 763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3 h 856"/>
              <a:gd name="T14" fmla="*/ 0 w 12630"/>
              <a:gd name="T15" fmla="*/ 94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4"/>
                </a:cubicBezTo>
                <a:lnTo>
                  <a:pt x="12630" y="763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3"/>
                </a:cubicBezTo>
                <a:lnTo>
                  <a:pt x="0" y="94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rgbClr val="484849">
              <a:lumMod val="20000"/>
              <a:lumOff val="80000"/>
            </a:srgbClr>
          </a:solidFill>
          <a:ln w="10" cap="flat">
            <a:solidFill>
              <a:srgbClr val="484849">
                <a:lumMod val="40000"/>
                <a:lumOff val="60000"/>
              </a:srgbClr>
            </a:solidFill>
            <a:prstDash val="solid"/>
            <a:miter lim="800000"/>
          </a:ln>
        </p:spPr>
        <p:txBody>
          <a:bodyPr vert="horz" wrap="square" lIns="68558" tIns="34278" rIns="68558" bIns="34278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480301" y="5158638"/>
            <a:ext cx="11110026" cy="753618"/>
          </a:xfrm>
          <a:custGeom>
            <a:avLst/>
            <a:gdLst>
              <a:gd name="T0" fmla="*/ 75 w 12630"/>
              <a:gd name="T1" fmla="*/ 0 h 856"/>
              <a:gd name="T2" fmla="*/ 12555 w 12630"/>
              <a:gd name="T3" fmla="*/ 0 h 856"/>
              <a:gd name="T4" fmla="*/ 12630 w 12630"/>
              <a:gd name="T5" fmla="*/ 93 h 856"/>
              <a:gd name="T6" fmla="*/ 12630 w 12630"/>
              <a:gd name="T7" fmla="*/ 762 h 856"/>
              <a:gd name="T8" fmla="*/ 12555 w 12630"/>
              <a:gd name="T9" fmla="*/ 856 h 856"/>
              <a:gd name="T10" fmla="*/ 75 w 12630"/>
              <a:gd name="T11" fmla="*/ 856 h 856"/>
              <a:gd name="T12" fmla="*/ 0 w 12630"/>
              <a:gd name="T13" fmla="*/ 762 h 856"/>
              <a:gd name="T14" fmla="*/ 0 w 12630"/>
              <a:gd name="T15" fmla="*/ 93 h 856"/>
              <a:gd name="T16" fmla="*/ 75 w 12630"/>
              <a:gd name="T17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30" h="856">
                <a:moveTo>
                  <a:pt x="75" y="0"/>
                </a:moveTo>
                <a:lnTo>
                  <a:pt x="12555" y="0"/>
                </a:lnTo>
                <a:cubicBezTo>
                  <a:pt x="12597" y="0"/>
                  <a:pt x="12630" y="42"/>
                  <a:pt x="12630" y="93"/>
                </a:cubicBezTo>
                <a:lnTo>
                  <a:pt x="12630" y="762"/>
                </a:lnTo>
                <a:cubicBezTo>
                  <a:pt x="12630" y="814"/>
                  <a:pt x="12597" y="856"/>
                  <a:pt x="12555" y="856"/>
                </a:cubicBezTo>
                <a:lnTo>
                  <a:pt x="75" y="856"/>
                </a:lnTo>
                <a:cubicBezTo>
                  <a:pt x="34" y="856"/>
                  <a:pt x="0" y="814"/>
                  <a:pt x="0" y="762"/>
                </a:cubicBezTo>
                <a:lnTo>
                  <a:pt x="0" y="93"/>
                </a:lnTo>
                <a:cubicBezTo>
                  <a:pt x="0" y="42"/>
                  <a:pt x="34" y="0"/>
                  <a:pt x="75" y="0"/>
                </a:cubicBezTo>
                <a:close/>
              </a:path>
            </a:pathLst>
          </a:custGeom>
          <a:solidFill>
            <a:srgbClr val="484849">
              <a:lumMod val="20000"/>
              <a:lumOff val="80000"/>
            </a:srgbClr>
          </a:solidFill>
          <a:ln w="10" cap="flat">
            <a:solidFill>
              <a:srgbClr val="484849">
                <a:lumMod val="40000"/>
                <a:lumOff val="60000"/>
              </a:srgbClr>
            </a:solidFill>
            <a:prstDash val="solid"/>
            <a:miter lim="800000"/>
          </a:ln>
        </p:spPr>
        <p:txBody>
          <a:bodyPr vert="horz" wrap="square" lIns="68558" tIns="34278" rIns="68558" bIns="34278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" name="Freeform 10"/>
          <p:cNvSpPr>
            <a:spLocks noEditPoints="1"/>
          </p:cNvSpPr>
          <p:nvPr/>
        </p:nvSpPr>
        <p:spPr bwMode="auto">
          <a:xfrm>
            <a:off x="1261420" y="1525998"/>
            <a:ext cx="2052182" cy="1599694"/>
          </a:xfrm>
          <a:custGeom>
            <a:avLst/>
            <a:gdLst>
              <a:gd name="T0" fmla="*/ 2333 w 2333"/>
              <a:gd name="T1" fmla="*/ 0 h 1818"/>
              <a:gd name="T2" fmla="*/ 2333 w 2333"/>
              <a:gd name="T3" fmla="*/ 1364 h 1818"/>
              <a:gd name="T4" fmla="*/ 1166 w 2333"/>
              <a:gd name="T5" fmla="*/ 1818 h 1818"/>
              <a:gd name="T6" fmla="*/ 0 w 2333"/>
              <a:gd name="T7" fmla="*/ 1364 h 1818"/>
              <a:gd name="T8" fmla="*/ 0 w 2333"/>
              <a:gd name="T9" fmla="*/ 0 h 1818"/>
              <a:gd name="T10" fmla="*/ 2333 w 2333"/>
              <a:gd name="T11" fmla="*/ 0 h 1818"/>
              <a:gd name="T12" fmla="*/ 1166 w 2333"/>
              <a:gd name="T13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3" h="1818">
                <a:moveTo>
                  <a:pt x="2333" y="0"/>
                </a:moveTo>
                <a:lnTo>
                  <a:pt x="2333" y="1364"/>
                </a:lnTo>
                <a:lnTo>
                  <a:pt x="1166" y="1818"/>
                </a:lnTo>
                <a:lnTo>
                  <a:pt x="0" y="1364"/>
                </a:lnTo>
                <a:lnTo>
                  <a:pt x="0" y="0"/>
                </a:lnTo>
                <a:lnTo>
                  <a:pt x="2333" y="0"/>
                </a:lnTo>
                <a:close/>
                <a:moveTo>
                  <a:pt x="1166" y="0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58" tIns="34278" rIns="68558" bIns="34278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>
            <a:off x="1261420" y="3165251"/>
            <a:ext cx="2052182" cy="1561315"/>
          </a:xfrm>
          <a:custGeom>
            <a:avLst/>
            <a:gdLst>
              <a:gd name="T0" fmla="*/ 2333 w 2333"/>
              <a:gd name="T1" fmla="*/ 0 h 1775"/>
              <a:gd name="T2" fmla="*/ 2333 w 2333"/>
              <a:gd name="T3" fmla="*/ 1331 h 1775"/>
              <a:gd name="T4" fmla="*/ 1166 w 2333"/>
              <a:gd name="T5" fmla="*/ 1775 h 1775"/>
              <a:gd name="T6" fmla="*/ 0 w 2333"/>
              <a:gd name="T7" fmla="*/ 1331 h 1775"/>
              <a:gd name="T8" fmla="*/ 0 w 2333"/>
              <a:gd name="T9" fmla="*/ 0 h 1775"/>
              <a:gd name="T10" fmla="*/ 1166 w 2333"/>
              <a:gd name="T11" fmla="*/ 444 h 1775"/>
              <a:gd name="T12" fmla="*/ 2333 w 2333"/>
              <a:gd name="T13" fmla="*/ 0 h 1775"/>
              <a:gd name="T14" fmla="*/ 1750 w 2333"/>
              <a:gd name="T15" fmla="*/ 22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3" h="1775">
                <a:moveTo>
                  <a:pt x="2333" y="0"/>
                </a:moveTo>
                <a:lnTo>
                  <a:pt x="2333" y="1331"/>
                </a:lnTo>
                <a:lnTo>
                  <a:pt x="1166" y="1775"/>
                </a:lnTo>
                <a:lnTo>
                  <a:pt x="0" y="1331"/>
                </a:lnTo>
                <a:lnTo>
                  <a:pt x="0" y="0"/>
                </a:lnTo>
                <a:lnTo>
                  <a:pt x="1166" y="444"/>
                </a:lnTo>
                <a:lnTo>
                  <a:pt x="2333" y="0"/>
                </a:lnTo>
                <a:close/>
                <a:moveTo>
                  <a:pt x="1750" y="222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58" tIns="34278" rIns="68558" bIns="34278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1261420" y="4743451"/>
            <a:ext cx="2052182" cy="1561315"/>
          </a:xfrm>
          <a:custGeom>
            <a:avLst/>
            <a:gdLst>
              <a:gd name="T0" fmla="*/ 2333 w 2333"/>
              <a:gd name="T1" fmla="*/ 0 h 1775"/>
              <a:gd name="T2" fmla="*/ 2333 w 2333"/>
              <a:gd name="T3" fmla="*/ 1331 h 1775"/>
              <a:gd name="T4" fmla="*/ 1166 w 2333"/>
              <a:gd name="T5" fmla="*/ 1775 h 1775"/>
              <a:gd name="T6" fmla="*/ 0 w 2333"/>
              <a:gd name="T7" fmla="*/ 1331 h 1775"/>
              <a:gd name="T8" fmla="*/ 0 w 2333"/>
              <a:gd name="T9" fmla="*/ 0 h 1775"/>
              <a:gd name="T10" fmla="*/ 1166 w 2333"/>
              <a:gd name="T11" fmla="*/ 444 h 1775"/>
              <a:gd name="T12" fmla="*/ 2333 w 2333"/>
              <a:gd name="T13" fmla="*/ 0 h 1775"/>
              <a:gd name="T14" fmla="*/ 1750 w 2333"/>
              <a:gd name="T15" fmla="*/ 22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33" h="1775">
                <a:moveTo>
                  <a:pt x="2333" y="0"/>
                </a:moveTo>
                <a:lnTo>
                  <a:pt x="2333" y="1331"/>
                </a:lnTo>
                <a:lnTo>
                  <a:pt x="1166" y="1775"/>
                </a:lnTo>
                <a:lnTo>
                  <a:pt x="0" y="1331"/>
                </a:lnTo>
                <a:lnTo>
                  <a:pt x="0" y="0"/>
                </a:lnTo>
                <a:lnTo>
                  <a:pt x="1166" y="444"/>
                </a:lnTo>
                <a:lnTo>
                  <a:pt x="2333" y="0"/>
                </a:lnTo>
                <a:close/>
                <a:moveTo>
                  <a:pt x="1750" y="222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58" tIns="34278" rIns="68558" bIns="34278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3779896" y="1938449"/>
            <a:ext cx="7592372" cy="559436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427822" y="1864339"/>
            <a:ext cx="1719375" cy="805815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kern="0" noProof="0" dirty="0" smtClean="0">
                <a:solidFill>
                  <a:srgbClr val="FFFFFF"/>
                </a:solidFill>
                <a:latin typeface="+mj-ea"/>
                <a:ea typeface="+mj-ea"/>
              </a:rPr>
              <a:t>存在的问题标题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1427822" y="3640923"/>
            <a:ext cx="1719375" cy="805815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rPr>
              <a:t>存在的问题标题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1427822" y="5349342"/>
            <a:ext cx="1719375" cy="805815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</a:rPr>
              <a:t>存在的问题标题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779896" y="3607201"/>
            <a:ext cx="7592372" cy="559436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3779896" y="5200971"/>
            <a:ext cx="7592372" cy="559436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513274" y="2037994"/>
            <a:ext cx="664945" cy="561668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1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513274" y="3706745"/>
            <a:ext cx="664945" cy="561668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2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513274" y="5300515"/>
            <a:ext cx="664945" cy="561668"/>
          </a:xfrm>
          <a:prstGeom prst="rect">
            <a:avLst/>
          </a:prstGeom>
          <a:noFill/>
        </p:spPr>
        <p:txBody>
          <a:bodyPr wrap="square" lIns="68558" tIns="34278" rIns="68558" bIns="34278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</a:rPr>
              <a:t>3</a:t>
            </a:r>
          </a:p>
        </p:txBody>
      </p:sp>
      <p:sp>
        <p:nvSpPr>
          <p:cNvPr id="18" name="矩形 17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工作存在不足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矩形 3"/>
          <p:cNvSpPr/>
          <p:nvPr/>
        </p:nvSpPr>
        <p:spPr>
          <a:xfrm>
            <a:off x="4611493" y="2693863"/>
            <a:ext cx="2729040" cy="254855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47042" y="1872942"/>
            <a:ext cx="1727151" cy="1726524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064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18900000" flipH="1">
            <a:off x="4121796" y="2260109"/>
            <a:ext cx="900000" cy="900000"/>
          </a:xfrm>
          <a:custGeom>
            <a:avLst/>
            <a:gdLst>
              <a:gd name="connsiteX0" fmla="*/ 375395 w 1197558"/>
              <a:gd name="connsiteY0" fmla="*/ 375395 h 1197558"/>
              <a:gd name="connsiteX1" fmla="*/ 822163 w 1197558"/>
              <a:gd name="connsiteY1" fmla="*/ 375395 h 1197558"/>
              <a:gd name="connsiteX2" fmla="*/ 822163 w 1197558"/>
              <a:gd name="connsiteY2" fmla="*/ 822163 h 1197558"/>
              <a:gd name="connsiteX3" fmla="*/ 375395 w 1197558"/>
              <a:gd name="connsiteY3" fmla="*/ 822163 h 1197558"/>
              <a:gd name="connsiteX4" fmla="*/ 375395 w 1197558"/>
              <a:gd name="connsiteY4" fmla="*/ 375395 h 1197558"/>
              <a:gd name="connsiteX5" fmla="*/ 234098 w 1197558"/>
              <a:gd name="connsiteY5" fmla="*/ 116658 h 1197558"/>
              <a:gd name="connsiteX6" fmla="*/ 116658 w 1197558"/>
              <a:gd name="connsiteY6" fmla="*/ 234098 h 1197558"/>
              <a:gd name="connsiteX7" fmla="*/ 210207 w 1197558"/>
              <a:gd name="connsiteY7" fmla="*/ 327647 h 1197558"/>
              <a:gd name="connsiteX8" fmla="*/ 178624 w 1197558"/>
              <a:gd name="connsiteY8" fmla="*/ 378145 h 1197558"/>
              <a:gd name="connsiteX9" fmla="*/ 133029 w 1197558"/>
              <a:gd name="connsiteY9" fmla="*/ 508165 h 1197558"/>
              <a:gd name="connsiteX10" fmla="*/ 131936 w 1197558"/>
              <a:gd name="connsiteY10" fmla="*/ 515736 h 1197558"/>
              <a:gd name="connsiteX11" fmla="*/ 0 w 1197558"/>
              <a:gd name="connsiteY11" fmla="*/ 515736 h 1197558"/>
              <a:gd name="connsiteX12" fmla="*/ 0 w 1197558"/>
              <a:gd name="connsiteY12" fmla="*/ 681821 h 1197558"/>
              <a:gd name="connsiteX13" fmla="*/ 131936 w 1197558"/>
              <a:gd name="connsiteY13" fmla="*/ 681821 h 1197558"/>
              <a:gd name="connsiteX14" fmla="*/ 133029 w 1197558"/>
              <a:gd name="connsiteY14" fmla="*/ 689393 h 1197558"/>
              <a:gd name="connsiteX15" fmla="*/ 178624 w 1197558"/>
              <a:gd name="connsiteY15" fmla="*/ 819412 h 1197558"/>
              <a:gd name="connsiteX16" fmla="*/ 210207 w 1197558"/>
              <a:gd name="connsiteY16" fmla="*/ 869911 h 1197558"/>
              <a:gd name="connsiteX17" fmla="*/ 116658 w 1197558"/>
              <a:gd name="connsiteY17" fmla="*/ 963459 h 1197558"/>
              <a:gd name="connsiteX18" fmla="*/ 234098 w 1197558"/>
              <a:gd name="connsiteY18" fmla="*/ 1080899 h 1197558"/>
              <a:gd name="connsiteX19" fmla="*/ 327481 w 1197558"/>
              <a:gd name="connsiteY19" fmla="*/ 987516 h 1197558"/>
              <a:gd name="connsiteX20" fmla="*/ 337729 w 1197558"/>
              <a:gd name="connsiteY20" fmla="*/ 995049 h 1197558"/>
              <a:gd name="connsiteX21" fmla="*/ 466454 w 1197558"/>
              <a:gd name="connsiteY21" fmla="*/ 1054479 h 1197558"/>
              <a:gd name="connsiteX22" fmla="*/ 515737 w 1197558"/>
              <a:gd name="connsiteY22" fmla="*/ 1064876 h 1197558"/>
              <a:gd name="connsiteX23" fmla="*/ 515737 w 1197558"/>
              <a:gd name="connsiteY23" fmla="*/ 1197558 h 1197558"/>
              <a:gd name="connsiteX24" fmla="*/ 681822 w 1197558"/>
              <a:gd name="connsiteY24" fmla="*/ 1197558 h 1197558"/>
              <a:gd name="connsiteX25" fmla="*/ 681822 w 1197558"/>
              <a:gd name="connsiteY25" fmla="*/ 1065395 h 1197558"/>
              <a:gd name="connsiteX26" fmla="*/ 742092 w 1197558"/>
              <a:gd name="connsiteY26" fmla="*/ 1051154 h 1197558"/>
              <a:gd name="connsiteX27" fmla="*/ 869631 w 1197558"/>
              <a:gd name="connsiteY27" fmla="*/ 988400 h 1197558"/>
              <a:gd name="connsiteX28" fmla="*/ 870384 w 1197558"/>
              <a:gd name="connsiteY28" fmla="*/ 987824 h 1197558"/>
              <a:gd name="connsiteX29" fmla="*/ 963459 w 1197558"/>
              <a:gd name="connsiteY29" fmla="*/ 1080899 h 1197558"/>
              <a:gd name="connsiteX30" fmla="*/ 1080900 w 1197558"/>
              <a:gd name="connsiteY30" fmla="*/ 963459 h 1197558"/>
              <a:gd name="connsiteX31" fmla="*/ 987351 w 1197558"/>
              <a:gd name="connsiteY31" fmla="*/ 869911 h 1197558"/>
              <a:gd name="connsiteX32" fmla="*/ 1018934 w 1197558"/>
              <a:gd name="connsiteY32" fmla="*/ 819412 h 1197558"/>
              <a:gd name="connsiteX33" fmla="*/ 1064529 w 1197558"/>
              <a:gd name="connsiteY33" fmla="*/ 689393 h 1197558"/>
              <a:gd name="connsiteX34" fmla="*/ 1065622 w 1197558"/>
              <a:gd name="connsiteY34" fmla="*/ 681821 h 1197558"/>
              <a:gd name="connsiteX35" fmla="*/ 1197558 w 1197558"/>
              <a:gd name="connsiteY35" fmla="*/ 681821 h 1197558"/>
              <a:gd name="connsiteX36" fmla="*/ 1197558 w 1197558"/>
              <a:gd name="connsiteY36" fmla="*/ 515736 h 1197558"/>
              <a:gd name="connsiteX37" fmla="*/ 1065622 w 1197558"/>
              <a:gd name="connsiteY37" fmla="*/ 515736 h 1197558"/>
              <a:gd name="connsiteX38" fmla="*/ 1064529 w 1197558"/>
              <a:gd name="connsiteY38" fmla="*/ 508165 h 1197558"/>
              <a:gd name="connsiteX39" fmla="*/ 1018934 w 1197558"/>
              <a:gd name="connsiteY39" fmla="*/ 378145 h 1197558"/>
              <a:gd name="connsiteX40" fmla="*/ 987351 w 1197558"/>
              <a:gd name="connsiteY40" fmla="*/ 327646 h 1197558"/>
              <a:gd name="connsiteX41" fmla="*/ 1080900 w 1197558"/>
              <a:gd name="connsiteY41" fmla="*/ 234098 h 1197558"/>
              <a:gd name="connsiteX42" fmla="*/ 963460 w 1197558"/>
              <a:gd name="connsiteY42" fmla="*/ 116658 h 1197558"/>
              <a:gd name="connsiteX43" fmla="*/ 870076 w 1197558"/>
              <a:gd name="connsiteY43" fmla="*/ 210041 h 1197558"/>
              <a:gd name="connsiteX44" fmla="*/ 859829 w 1197558"/>
              <a:gd name="connsiteY44" fmla="*/ 202508 h 1197558"/>
              <a:gd name="connsiteX45" fmla="*/ 731105 w 1197558"/>
              <a:gd name="connsiteY45" fmla="*/ 143079 h 1197558"/>
              <a:gd name="connsiteX46" fmla="*/ 681821 w 1197558"/>
              <a:gd name="connsiteY46" fmla="*/ 132681 h 1197558"/>
              <a:gd name="connsiteX47" fmla="*/ 681821 w 1197558"/>
              <a:gd name="connsiteY47" fmla="*/ 0 h 1197558"/>
              <a:gd name="connsiteX48" fmla="*/ 515736 w 1197558"/>
              <a:gd name="connsiteY48" fmla="*/ 0 h 1197558"/>
              <a:gd name="connsiteX49" fmla="*/ 515736 w 1197558"/>
              <a:gd name="connsiteY49" fmla="*/ 132163 h 1197558"/>
              <a:gd name="connsiteX50" fmla="*/ 455466 w 1197558"/>
              <a:gd name="connsiteY50" fmla="*/ 146403 h 1197558"/>
              <a:gd name="connsiteX51" fmla="*/ 327927 w 1197558"/>
              <a:gd name="connsiteY51" fmla="*/ 209157 h 1197558"/>
              <a:gd name="connsiteX52" fmla="*/ 327174 w 1197558"/>
              <a:gd name="connsiteY52" fmla="*/ 209733 h 119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7558" h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rgbClr val="C00000"/>
          </a:solidFill>
          <a:ln w="15875">
            <a:noFill/>
          </a:ln>
          <a:effectLst>
            <a:outerShdw blurRad="114300" dist="635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44886" y="1872942"/>
            <a:ext cx="1727151" cy="1726524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064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900000" flipH="1">
            <a:off x="6876720" y="2316175"/>
            <a:ext cx="900000" cy="900000"/>
          </a:xfrm>
          <a:custGeom>
            <a:avLst/>
            <a:gdLst>
              <a:gd name="connsiteX0" fmla="*/ 375395 w 1197558"/>
              <a:gd name="connsiteY0" fmla="*/ 375395 h 1197558"/>
              <a:gd name="connsiteX1" fmla="*/ 822163 w 1197558"/>
              <a:gd name="connsiteY1" fmla="*/ 375395 h 1197558"/>
              <a:gd name="connsiteX2" fmla="*/ 822163 w 1197558"/>
              <a:gd name="connsiteY2" fmla="*/ 822163 h 1197558"/>
              <a:gd name="connsiteX3" fmla="*/ 375395 w 1197558"/>
              <a:gd name="connsiteY3" fmla="*/ 822163 h 1197558"/>
              <a:gd name="connsiteX4" fmla="*/ 375395 w 1197558"/>
              <a:gd name="connsiteY4" fmla="*/ 375395 h 1197558"/>
              <a:gd name="connsiteX5" fmla="*/ 234098 w 1197558"/>
              <a:gd name="connsiteY5" fmla="*/ 116658 h 1197558"/>
              <a:gd name="connsiteX6" fmla="*/ 116658 w 1197558"/>
              <a:gd name="connsiteY6" fmla="*/ 234098 h 1197558"/>
              <a:gd name="connsiteX7" fmla="*/ 210207 w 1197558"/>
              <a:gd name="connsiteY7" fmla="*/ 327647 h 1197558"/>
              <a:gd name="connsiteX8" fmla="*/ 178624 w 1197558"/>
              <a:gd name="connsiteY8" fmla="*/ 378145 h 1197558"/>
              <a:gd name="connsiteX9" fmla="*/ 133029 w 1197558"/>
              <a:gd name="connsiteY9" fmla="*/ 508165 h 1197558"/>
              <a:gd name="connsiteX10" fmla="*/ 131936 w 1197558"/>
              <a:gd name="connsiteY10" fmla="*/ 515736 h 1197558"/>
              <a:gd name="connsiteX11" fmla="*/ 0 w 1197558"/>
              <a:gd name="connsiteY11" fmla="*/ 515736 h 1197558"/>
              <a:gd name="connsiteX12" fmla="*/ 0 w 1197558"/>
              <a:gd name="connsiteY12" fmla="*/ 681821 h 1197558"/>
              <a:gd name="connsiteX13" fmla="*/ 131936 w 1197558"/>
              <a:gd name="connsiteY13" fmla="*/ 681821 h 1197558"/>
              <a:gd name="connsiteX14" fmla="*/ 133029 w 1197558"/>
              <a:gd name="connsiteY14" fmla="*/ 689393 h 1197558"/>
              <a:gd name="connsiteX15" fmla="*/ 178624 w 1197558"/>
              <a:gd name="connsiteY15" fmla="*/ 819412 h 1197558"/>
              <a:gd name="connsiteX16" fmla="*/ 210207 w 1197558"/>
              <a:gd name="connsiteY16" fmla="*/ 869911 h 1197558"/>
              <a:gd name="connsiteX17" fmla="*/ 116658 w 1197558"/>
              <a:gd name="connsiteY17" fmla="*/ 963459 h 1197558"/>
              <a:gd name="connsiteX18" fmla="*/ 234098 w 1197558"/>
              <a:gd name="connsiteY18" fmla="*/ 1080899 h 1197558"/>
              <a:gd name="connsiteX19" fmla="*/ 327481 w 1197558"/>
              <a:gd name="connsiteY19" fmla="*/ 987516 h 1197558"/>
              <a:gd name="connsiteX20" fmla="*/ 337729 w 1197558"/>
              <a:gd name="connsiteY20" fmla="*/ 995049 h 1197558"/>
              <a:gd name="connsiteX21" fmla="*/ 466454 w 1197558"/>
              <a:gd name="connsiteY21" fmla="*/ 1054479 h 1197558"/>
              <a:gd name="connsiteX22" fmla="*/ 515737 w 1197558"/>
              <a:gd name="connsiteY22" fmla="*/ 1064876 h 1197558"/>
              <a:gd name="connsiteX23" fmla="*/ 515737 w 1197558"/>
              <a:gd name="connsiteY23" fmla="*/ 1197558 h 1197558"/>
              <a:gd name="connsiteX24" fmla="*/ 681822 w 1197558"/>
              <a:gd name="connsiteY24" fmla="*/ 1197558 h 1197558"/>
              <a:gd name="connsiteX25" fmla="*/ 681822 w 1197558"/>
              <a:gd name="connsiteY25" fmla="*/ 1065395 h 1197558"/>
              <a:gd name="connsiteX26" fmla="*/ 742092 w 1197558"/>
              <a:gd name="connsiteY26" fmla="*/ 1051154 h 1197558"/>
              <a:gd name="connsiteX27" fmla="*/ 869631 w 1197558"/>
              <a:gd name="connsiteY27" fmla="*/ 988400 h 1197558"/>
              <a:gd name="connsiteX28" fmla="*/ 870384 w 1197558"/>
              <a:gd name="connsiteY28" fmla="*/ 987824 h 1197558"/>
              <a:gd name="connsiteX29" fmla="*/ 963459 w 1197558"/>
              <a:gd name="connsiteY29" fmla="*/ 1080899 h 1197558"/>
              <a:gd name="connsiteX30" fmla="*/ 1080900 w 1197558"/>
              <a:gd name="connsiteY30" fmla="*/ 963459 h 1197558"/>
              <a:gd name="connsiteX31" fmla="*/ 987351 w 1197558"/>
              <a:gd name="connsiteY31" fmla="*/ 869911 h 1197558"/>
              <a:gd name="connsiteX32" fmla="*/ 1018934 w 1197558"/>
              <a:gd name="connsiteY32" fmla="*/ 819412 h 1197558"/>
              <a:gd name="connsiteX33" fmla="*/ 1064529 w 1197558"/>
              <a:gd name="connsiteY33" fmla="*/ 689393 h 1197558"/>
              <a:gd name="connsiteX34" fmla="*/ 1065622 w 1197558"/>
              <a:gd name="connsiteY34" fmla="*/ 681821 h 1197558"/>
              <a:gd name="connsiteX35" fmla="*/ 1197558 w 1197558"/>
              <a:gd name="connsiteY35" fmla="*/ 681821 h 1197558"/>
              <a:gd name="connsiteX36" fmla="*/ 1197558 w 1197558"/>
              <a:gd name="connsiteY36" fmla="*/ 515736 h 1197558"/>
              <a:gd name="connsiteX37" fmla="*/ 1065622 w 1197558"/>
              <a:gd name="connsiteY37" fmla="*/ 515736 h 1197558"/>
              <a:gd name="connsiteX38" fmla="*/ 1064529 w 1197558"/>
              <a:gd name="connsiteY38" fmla="*/ 508165 h 1197558"/>
              <a:gd name="connsiteX39" fmla="*/ 1018934 w 1197558"/>
              <a:gd name="connsiteY39" fmla="*/ 378145 h 1197558"/>
              <a:gd name="connsiteX40" fmla="*/ 987351 w 1197558"/>
              <a:gd name="connsiteY40" fmla="*/ 327646 h 1197558"/>
              <a:gd name="connsiteX41" fmla="*/ 1080900 w 1197558"/>
              <a:gd name="connsiteY41" fmla="*/ 234098 h 1197558"/>
              <a:gd name="connsiteX42" fmla="*/ 963460 w 1197558"/>
              <a:gd name="connsiteY42" fmla="*/ 116658 h 1197558"/>
              <a:gd name="connsiteX43" fmla="*/ 870076 w 1197558"/>
              <a:gd name="connsiteY43" fmla="*/ 210041 h 1197558"/>
              <a:gd name="connsiteX44" fmla="*/ 859829 w 1197558"/>
              <a:gd name="connsiteY44" fmla="*/ 202508 h 1197558"/>
              <a:gd name="connsiteX45" fmla="*/ 731105 w 1197558"/>
              <a:gd name="connsiteY45" fmla="*/ 143079 h 1197558"/>
              <a:gd name="connsiteX46" fmla="*/ 681821 w 1197558"/>
              <a:gd name="connsiteY46" fmla="*/ 132681 h 1197558"/>
              <a:gd name="connsiteX47" fmla="*/ 681821 w 1197558"/>
              <a:gd name="connsiteY47" fmla="*/ 0 h 1197558"/>
              <a:gd name="connsiteX48" fmla="*/ 515736 w 1197558"/>
              <a:gd name="connsiteY48" fmla="*/ 0 h 1197558"/>
              <a:gd name="connsiteX49" fmla="*/ 515736 w 1197558"/>
              <a:gd name="connsiteY49" fmla="*/ 132163 h 1197558"/>
              <a:gd name="connsiteX50" fmla="*/ 455466 w 1197558"/>
              <a:gd name="connsiteY50" fmla="*/ 146403 h 1197558"/>
              <a:gd name="connsiteX51" fmla="*/ 327927 w 1197558"/>
              <a:gd name="connsiteY51" fmla="*/ 209157 h 1197558"/>
              <a:gd name="connsiteX52" fmla="*/ 327174 w 1197558"/>
              <a:gd name="connsiteY52" fmla="*/ 209733 h 119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7558" h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14300" dist="635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747042" y="4139942"/>
            <a:ext cx="1727151" cy="1726524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064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8900000" flipH="1">
            <a:off x="4124084" y="4556629"/>
            <a:ext cx="900000" cy="900000"/>
          </a:xfrm>
          <a:custGeom>
            <a:avLst/>
            <a:gdLst>
              <a:gd name="connsiteX0" fmla="*/ 375395 w 1197558"/>
              <a:gd name="connsiteY0" fmla="*/ 375395 h 1197558"/>
              <a:gd name="connsiteX1" fmla="*/ 822163 w 1197558"/>
              <a:gd name="connsiteY1" fmla="*/ 375395 h 1197558"/>
              <a:gd name="connsiteX2" fmla="*/ 822163 w 1197558"/>
              <a:gd name="connsiteY2" fmla="*/ 822163 h 1197558"/>
              <a:gd name="connsiteX3" fmla="*/ 375395 w 1197558"/>
              <a:gd name="connsiteY3" fmla="*/ 822163 h 1197558"/>
              <a:gd name="connsiteX4" fmla="*/ 375395 w 1197558"/>
              <a:gd name="connsiteY4" fmla="*/ 375395 h 1197558"/>
              <a:gd name="connsiteX5" fmla="*/ 234098 w 1197558"/>
              <a:gd name="connsiteY5" fmla="*/ 116658 h 1197558"/>
              <a:gd name="connsiteX6" fmla="*/ 116658 w 1197558"/>
              <a:gd name="connsiteY6" fmla="*/ 234098 h 1197558"/>
              <a:gd name="connsiteX7" fmla="*/ 210207 w 1197558"/>
              <a:gd name="connsiteY7" fmla="*/ 327647 h 1197558"/>
              <a:gd name="connsiteX8" fmla="*/ 178624 w 1197558"/>
              <a:gd name="connsiteY8" fmla="*/ 378145 h 1197558"/>
              <a:gd name="connsiteX9" fmla="*/ 133029 w 1197558"/>
              <a:gd name="connsiteY9" fmla="*/ 508165 h 1197558"/>
              <a:gd name="connsiteX10" fmla="*/ 131936 w 1197558"/>
              <a:gd name="connsiteY10" fmla="*/ 515736 h 1197558"/>
              <a:gd name="connsiteX11" fmla="*/ 0 w 1197558"/>
              <a:gd name="connsiteY11" fmla="*/ 515736 h 1197558"/>
              <a:gd name="connsiteX12" fmla="*/ 0 w 1197558"/>
              <a:gd name="connsiteY12" fmla="*/ 681821 h 1197558"/>
              <a:gd name="connsiteX13" fmla="*/ 131936 w 1197558"/>
              <a:gd name="connsiteY13" fmla="*/ 681821 h 1197558"/>
              <a:gd name="connsiteX14" fmla="*/ 133029 w 1197558"/>
              <a:gd name="connsiteY14" fmla="*/ 689393 h 1197558"/>
              <a:gd name="connsiteX15" fmla="*/ 178624 w 1197558"/>
              <a:gd name="connsiteY15" fmla="*/ 819412 h 1197558"/>
              <a:gd name="connsiteX16" fmla="*/ 210207 w 1197558"/>
              <a:gd name="connsiteY16" fmla="*/ 869911 h 1197558"/>
              <a:gd name="connsiteX17" fmla="*/ 116658 w 1197558"/>
              <a:gd name="connsiteY17" fmla="*/ 963459 h 1197558"/>
              <a:gd name="connsiteX18" fmla="*/ 234098 w 1197558"/>
              <a:gd name="connsiteY18" fmla="*/ 1080899 h 1197558"/>
              <a:gd name="connsiteX19" fmla="*/ 327481 w 1197558"/>
              <a:gd name="connsiteY19" fmla="*/ 987516 h 1197558"/>
              <a:gd name="connsiteX20" fmla="*/ 337729 w 1197558"/>
              <a:gd name="connsiteY20" fmla="*/ 995049 h 1197558"/>
              <a:gd name="connsiteX21" fmla="*/ 466454 w 1197558"/>
              <a:gd name="connsiteY21" fmla="*/ 1054479 h 1197558"/>
              <a:gd name="connsiteX22" fmla="*/ 515737 w 1197558"/>
              <a:gd name="connsiteY22" fmla="*/ 1064876 h 1197558"/>
              <a:gd name="connsiteX23" fmla="*/ 515737 w 1197558"/>
              <a:gd name="connsiteY23" fmla="*/ 1197558 h 1197558"/>
              <a:gd name="connsiteX24" fmla="*/ 681822 w 1197558"/>
              <a:gd name="connsiteY24" fmla="*/ 1197558 h 1197558"/>
              <a:gd name="connsiteX25" fmla="*/ 681822 w 1197558"/>
              <a:gd name="connsiteY25" fmla="*/ 1065395 h 1197558"/>
              <a:gd name="connsiteX26" fmla="*/ 742092 w 1197558"/>
              <a:gd name="connsiteY26" fmla="*/ 1051154 h 1197558"/>
              <a:gd name="connsiteX27" fmla="*/ 869631 w 1197558"/>
              <a:gd name="connsiteY27" fmla="*/ 988400 h 1197558"/>
              <a:gd name="connsiteX28" fmla="*/ 870384 w 1197558"/>
              <a:gd name="connsiteY28" fmla="*/ 987824 h 1197558"/>
              <a:gd name="connsiteX29" fmla="*/ 963459 w 1197558"/>
              <a:gd name="connsiteY29" fmla="*/ 1080899 h 1197558"/>
              <a:gd name="connsiteX30" fmla="*/ 1080900 w 1197558"/>
              <a:gd name="connsiteY30" fmla="*/ 963459 h 1197558"/>
              <a:gd name="connsiteX31" fmla="*/ 987351 w 1197558"/>
              <a:gd name="connsiteY31" fmla="*/ 869911 h 1197558"/>
              <a:gd name="connsiteX32" fmla="*/ 1018934 w 1197558"/>
              <a:gd name="connsiteY32" fmla="*/ 819412 h 1197558"/>
              <a:gd name="connsiteX33" fmla="*/ 1064529 w 1197558"/>
              <a:gd name="connsiteY33" fmla="*/ 689393 h 1197558"/>
              <a:gd name="connsiteX34" fmla="*/ 1065622 w 1197558"/>
              <a:gd name="connsiteY34" fmla="*/ 681821 h 1197558"/>
              <a:gd name="connsiteX35" fmla="*/ 1197558 w 1197558"/>
              <a:gd name="connsiteY35" fmla="*/ 681821 h 1197558"/>
              <a:gd name="connsiteX36" fmla="*/ 1197558 w 1197558"/>
              <a:gd name="connsiteY36" fmla="*/ 515736 h 1197558"/>
              <a:gd name="connsiteX37" fmla="*/ 1065622 w 1197558"/>
              <a:gd name="connsiteY37" fmla="*/ 515736 h 1197558"/>
              <a:gd name="connsiteX38" fmla="*/ 1064529 w 1197558"/>
              <a:gd name="connsiteY38" fmla="*/ 508165 h 1197558"/>
              <a:gd name="connsiteX39" fmla="*/ 1018934 w 1197558"/>
              <a:gd name="connsiteY39" fmla="*/ 378145 h 1197558"/>
              <a:gd name="connsiteX40" fmla="*/ 987351 w 1197558"/>
              <a:gd name="connsiteY40" fmla="*/ 327646 h 1197558"/>
              <a:gd name="connsiteX41" fmla="*/ 1080900 w 1197558"/>
              <a:gd name="connsiteY41" fmla="*/ 234098 h 1197558"/>
              <a:gd name="connsiteX42" fmla="*/ 963460 w 1197558"/>
              <a:gd name="connsiteY42" fmla="*/ 116658 h 1197558"/>
              <a:gd name="connsiteX43" fmla="*/ 870076 w 1197558"/>
              <a:gd name="connsiteY43" fmla="*/ 210041 h 1197558"/>
              <a:gd name="connsiteX44" fmla="*/ 859829 w 1197558"/>
              <a:gd name="connsiteY44" fmla="*/ 202508 h 1197558"/>
              <a:gd name="connsiteX45" fmla="*/ 731105 w 1197558"/>
              <a:gd name="connsiteY45" fmla="*/ 143079 h 1197558"/>
              <a:gd name="connsiteX46" fmla="*/ 681821 w 1197558"/>
              <a:gd name="connsiteY46" fmla="*/ 132681 h 1197558"/>
              <a:gd name="connsiteX47" fmla="*/ 681821 w 1197558"/>
              <a:gd name="connsiteY47" fmla="*/ 0 h 1197558"/>
              <a:gd name="connsiteX48" fmla="*/ 515736 w 1197558"/>
              <a:gd name="connsiteY48" fmla="*/ 0 h 1197558"/>
              <a:gd name="connsiteX49" fmla="*/ 515736 w 1197558"/>
              <a:gd name="connsiteY49" fmla="*/ 132163 h 1197558"/>
              <a:gd name="connsiteX50" fmla="*/ 455466 w 1197558"/>
              <a:gd name="connsiteY50" fmla="*/ 146403 h 1197558"/>
              <a:gd name="connsiteX51" fmla="*/ 327927 w 1197558"/>
              <a:gd name="connsiteY51" fmla="*/ 209157 h 1197558"/>
              <a:gd name="connsiteX52" fmla="*/ 327174 w 1197558"/>
              <a:gd name="connsiteY52" fmla="*/ 209733 h 119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7558" h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14300" dist="635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44886" y="4139942"/>
            <a:ext cx="1727151" cy="1726524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064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6864532" y="4543382"/>
            <a:ext cx="900000" cy="900000"/>
          </a:xfrm>
          <a:custGeom>
            <a:avLst/>
            <a:gdLst>
              <a:gd name="connsiteX0" fmla="*/ 375395 w 1197558"/>
              <a:gd name="connsiteY0" fmla="*/ 375395 h 1197558"/>
              <a:gd name="connsiteX1" fmla="*/ 822163 w 1197558"/>
              <a:gd name="connsiteY1" fmla="*/ 375395 h 1197558"/>
              <a:gd name="connsiteX2" fmla="*/ 822163 w 1197558"/>
              <a:gd name="connsiteY2" fmla="*/ 822163 h 1197558"/>
              <a:gd name="connsiteX3" fmla="*/ 375395 w 1197558"/>
              <a:gd name="connsiteY3" fmla="*/ 822163 h 1197558"/>
              <a:gd name="connsiteX4" fmla="*/ 375395 w 1197558"/>
              <a:gd name="connsiteY4" fmla="*/ 375395 h 1197558"/>
              <a:gd name="connsiteX5" fmla="*/ 234098 w 1197558"/>
              <a:gd name="connsiteY5" fmla="*/ 116658 h 1197558"/>
              <a:gd name="connsiteX6" fmla="*/ 116658 w 1197558"/>
              <a:gd name="connsiteY6" fmla="*/ 234098 h 1197558"/>
              <a:gd name="connsiteX7" fmla="*/ 210207 w 1197558"/>
              <a:gd name="connsiteY7" fmla="*/ 327647 h 1197558"/>
              <a:gd name="connsiteX8" fmla="*/ 178624 w 1197558"/>
              <a:gd name="connsiteY8" fmla="*/ 378145 h 1197558"/>
              <a:gd name="connsiteX9" fmla="*/ 133029 w 1197558"/>
              <a:gd name="connsiteY9" fmla="*/ 508165 h 1197558"/>
              <a:gd name="connsiteX10" fmla="*/ 131936 w 1197558"/>
              <a:gd name="connsiteY10" fmla="*/ 515736 h 1197558"/>
              <a:gd name="connsiteX11" fmla="*/ 0 w 1197558"/>
              <a:gd name="connsiteY11" fmla="*/ 515736 h 1197558"/>
              <a:gd name="connsiteX12" fmla="*/ 0 w 1197558"/>
              <a:gd name="connsiteY12" fmla="*/ 681821 h 1197558"/>
              <a:gd name="connsiteX13" fmla="*/ 131936 w 1197558"/>
              <a:gd name="connsiteY13" fmla="*/ 681821 h 1197558"/>
              <a:gd name="connsiteX14" fmla="*/ 133029 w 1197558"/>
              <a:gd name="connsiteY14" fmla="*/ 689393 h 1197558"/>
              <a:gd name="connsiteX15" fmla="*/ 178624 w 1197558"/>
              <a:gd name="connsiteY15" fmla="*/ 819412 h 1197558"/>
              <a:gd name="connsiteX16" fmla="*/ 210207 w 1197558"/>
              <a:gd name="connsiteY16" fmla="*/ 869911 h 1197558"/>
              <a:gd name="connsiteX17" fmla="*/ 116658 w 1197558"/>
              <a:gd name="connsiteY17" fmla="*/ 963459 h 1197558"/>
              <a:gd name="connsiteX18" fmla="*/ 234098 w 1197558"/>
              <a:gd name="connsiteY18" fmla="*/ 1080899 h 1197558"/>
              <a:gd name="connsiteX19" fmla="*/ 327481 w 1197558"/>
              <a:gd name="connsiteY19" fmla="*/ 987516 h 1197558"/>
              <a:gd name="connsiteX20" fmla="*/ 337729 w 1197558"/>
              <a:gd name="connsiteY20" fmla="*/ 995049 h 1197558"/>
              <a:gd name="connsiteX21" fmla="*/ 466454 w 1197558"/>
              <a:gd name="connsiteY21" fmla="*/ 1054479 h 1197558"/>
              <a:gd name="connsiteX22" fmla="*/ 515737 w 1197558"/>
              <a:gd name="connsiteY22" fmla="*/ 1064876 h 1197558"/>
              <a:gd name="connsiteX23" fmla="*/ 515737 w 1197558"/>
              <a:gd name="connsiteY23" fmla="*/ 1197558 h 1197558"/>
              <a:gd name="connsiteX24" fmla="*/ 681822 w 1197558"/>
              <a:gd name="connsiteY24" fmla="*/ 1197558 h 1197558"/>
              <a:gd name="connsiteX25" fmla="*/ 681822 w 1197558"/>
              <a:gd name="connsiteY25" fmla="*/ 1065395 h 1197558"/>
              <a:gd name="connsiteX26" fmla="*/ 742092 w 1197558"/>
              <a:gd name="connsiteY26" fmla="*/ 1051154 h 1197558"/>
              <a:gd name="connsiteX27" fmla="*/ 869631 w 1197558"/>
              <a:gd name="connsiteY27" fmla="*/ 988400 h 1197558"/>
              <a:gd name="connsiteX28" fmla="*/ 870384 w 1197558"/>
              <a:gd name="connsiteY28" fmla="*/ 987824 h 1197558"/>
              <a:gd name="connsiteX29" fmla="*/ 963459 w 1197558"/>
              <a:gd name="connsiteY29" fmla="*/ 1080899 h 1197558"/>
              <a:gd name="connsiteX30" fmla="*/ 1080900 w 1197558"/>
              <a:gd name="connsiteY30" fmla="*/ 963459 h 1197558"/>
              <a:gd name="connsiteX31" fmla="*/ 987351 w 1197558"/>
              <a:gd name="connsiteY31" fmla="*/ 869911 h 1197558"/>
              <a:gd name="connsiteX32" fmla="*/ 1018934 w 1197558"/>
              <a:gd name="connsiteY32" fmla="*/ 819412 h 1197558"/>
              <a:gd name="connsiteX33" fmla="*/ 1064529 w 1197558"/>
              <a:gd name="connsiteY33" fmla="*/ 689393 h 1197558"/>
              <a:gd name="connsiteX34" fmla="*/ 1065622 w 1197558"/>
              <a:gd name="connsiteY34" fmla="*/ 681821 h 1197558"/>
              <a:gd name="connsiteX35" fmla="*/ 1197558 w 1197558"/>
              <a:gd name="connsiteY35" fmla="*/ 681821 h 1197558"/>
              <a:gd name="connsiteX36" fmla="*/ 1197558 w 1197558"/>
              <a:gd name="connsiteY36" fmla="*/ 515736 h 1197558"/>
              <a:gd name="connsiteX37" fmla="*/ 1065622 w 1197558"/>
              <a:gd name="connsiteY37" fmla="*/ 515736 h 1197558"/>
              <a:gd name="connsiteX38" fmla="*/ 1064529 w 1197558"/>
              <a:gd name="connsiteY38" fmla="*/ 508165 h 1197558"/>
              <a:gd name="connsiteX39" fmla="*/ 1018934 w 1197558"/>
              <a:gd name="connsiteY39" fmla="*/ 378145 h 1197558"/>
              <a:gd name="connsiteX40" fmla="*/ 987351 w 1197558"/>
              <a:gd name="connsiteY40" fmla="*/ 327646 h 1197558"/>
              <a:gd name="connsiteX41" fmla="*/ 1080900 w 1197558"/>
              <a:gd name="connsiteY41" fmla="*/ 234098 h 1197558"/>
              <a:gd name="connsiteX42" fmla="*/ 963460 w 1197558"/>
              <a:gd name="connsiteY42" fmla="*/ 116658 h 1197558"/>
              <a:gd name="connsiteX43" fmla="*/ 870076 w 1197558"/>
              <a:gd name="connsiteY43" fmla="*/ 210041 h 1197558"/>
              <a:gd name="connsiteX44" fmla="*/ 859829 w 1197558"/>
              <a:gd name="connsiteY44" fmla="*/ 202508 h 1197558"/>
              <a:gd name="connsiteX45" fmla="*/ 731105 w 1197558"/>
              <a:gd name="connsiteY45" fmla="*/ 143079 h 1197558"/>
              <a:gd name="connsiteX46" fmla="*/ 681821 w 1197558"/>
              <a:gd name="connsiteY46" fmla="*/ 132681 h 1197558"/>
              <a:gd name="connsiteX47" fmla="*/ 681821 w 1197558"/>
              <a:gd name="connsiteY47" fmla="*/ 0 h 1197558"/>
              <a:gd name="connsiteX48" fmla="*/ 515736 w 1197558"/>
              <a:gd name="connsiteY48" fmla="*/ 0 h 1197558"/>
              <a:gd name="connsiteX49" fmla="*/ 515736 w 1197558"/>
              <a:gd name="connsiteY49" fmla="*/ 132163 h 1197558"/>
              <a:gd name="connsiteX50" fmla="*/ 455466 w 1197558"/>
              <a:gd name="connsiteY50" fmla="*/ 146403 h 1197558"/>
              <a:gd name="connsiteX51" fmla="*/ 327927 w 1197558"/>
              <a:gd name="connsiteY51" fmla="*/ 209157 h 1197558"/>
              <a:gd name="connsiteX52" fmla="*/ 327174 w 1197558"/>
              <a:gd name="connsiteY52" fmla="*/ 209733 h 119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7558" h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14300" dist="635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13" name="文本框 45"/>
          <p:cNvSpPr txBox="1"/>
          <p:nvPr/>
        </p:nvSpPr>
        <p:spPr>
          <a:xfrm>
            <a:off x="4153978" y="2463675"/>
            <a:ext cx="7914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 flipV="1">
            <a:off x="7874730" y="1577867"/>
            <a:ext cx="2438995" cy="732309"/>
            <a:chOff x="5246304" y="4593021"/>
            <a:chExt cx="2438687" cy="732476"/>
          </a:xfrm>
        </p:grpSpPr>
        <p:sp>
          <p:nvSpPr>
            <p:cNvPr id="67" name="椭圆 6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1602660" y="1567519"/>
            <a:ext cx="2438995" cy="732309"/>
            <a:chOff x="5246304" y="4593021"/>
            <a:chExt cx="2438687" cy="732476"/>
          </a:xfrm>
        </p:grpSpPr>
        <p:sp>
          <p:nvSpPr>
            <p:cNvPr id="61" name="椭圆 60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57113" y="5608758"/>
            <a:ext cx="2438995" cy="732309"/>
            <a:chOff x="5246304" y="4593021"/>
            <a:chExt cx="2438687" cy="732476"/>
          </a:xfrm>
        </p:grpSpPr>
        <p:sp>
          <p:nvSpPr>
            <p:cNvPr id="43" name="椭圆 4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1597875" y="5594247"/>
            <a:ext cx="2438995" cy="732309"/>
            <a:chOff x="5246304" y="4593021"/>
            <a:chExt cx="2438687" cy="732476"/>
          </a:xfrm>
        </p:grpSpPr>
        <p:sp>
          <p:nvSpPr>
            <p:cNvPr id="37" name="椭圆 36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69" name="文本框 45"/>
          <p:cNvSpPr txBox="1"/>
          <p:nvPr/>
        </p:nvSpPr>
        <p:spPr>
          <a:xfrm>
            <a:off x="6944794" y="2490241"/>
            <a:ext cx="7914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70" name="文本框 45"/>
          <p:cNvSpPr txBox="1"/>
          <p:nvPr/>
        </p:nvSpPr>
        <p:spPr>
          <a:xfrm>
            <a:off x="4218462" y="4782040"/>
            <a:ext cx="7914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文本框 45"/>
          <p:cNvSpPr txBox="1"/>
          <p:nvPr/>
        </p:nvSpPr>
        <p:spPr>
          <a:xfrm>
            <a:off x="6942087" y="4773016"/>
            <a:ext cx="7914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896397" y="2136664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3" name="文本框 36"/>
          <p:cNvSpPr txBox="1"/>
          <p:nvPr/>
        </p:nvSpPr>
        <p:spPr>
          <a:xfrm>
            <a:off x="795779" y="1729668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888182" y="4988981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5" name="文本框 36"/>
          <p:cNvSpPr txBox="1"/>
          <p:nvPr/>
        </p:nvSpPr>
        <p:spPr>
          <a:xfrm>
            <a:off x="787564" y="4581985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8566111" y="2136664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7" name="文本框 36"/>
          <p:cNvSpPr txBox="1"/>
          <p:nvPr/>
        </p:nvSpPr>
        <p:spPr>
          <a:xfrm>
            <a:off x="8465493" y="1729668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8557896" y="4988981"/>
            <a:ext cx="2649940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9" name="文本框 36"/>
          <p:cNvSpPr txBox="1"/>
          <p:nvPr/>
        </p:nvSpPr>
        <p:spPr>
          <a:xfrm>
            <a:off x="8457278" y="4581985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明年工作计划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39138" y="2277139"/>
            <a:ext cx="1286683" cy="1791799"/>
            <a:chOff x="4111044" y="2066925"/>
            <a:chExt cx="1783258" cy="2484214"/>
          </a:xfrm>
        </p:grpSpPr>
        <p:sp>
          <p:nvSpPr>
            <p:cNvPr id="61" name="任意多边形 60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6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03995" y="2277139"/>
            <a:ext cx="1286683" cy="1791799"/>
            <a:chOff x="4111044" y="2066925"/>
            <a:chExt cx="1783258" cy="2484214"/>
          </a:xfrm>
        </p:grpSpPr>
        <p:sp>
          <p:nvSpPr>
            <p:cNvPr id="59" name="任意多边形 58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6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68852" y="2277139"/>
            <a:ext cx="1286683" cy="1791799"/>
            <a:chOff x="4111044" y="2066925"/>
            <a:chExt cx="1783258" cy="2484214"/>
          </a:xfrm>
        </p:grpSpPr>
        <p:sp>
          <p:nvSpPr>
            <p:cNvPr id="57" name="任意多边形 56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6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33711" y="2277139"/>
            <a:ext cx="1286683" cy="1791799"/>
            <a:chOff x="4111044" y="2066925"/>
            <a:chExt cx="1783258" cy="2484214"/>
          </a:xfrm>
        </p:grpSpPr>
        <p:sp>
          <p:nvSpPr>
            <p:cNvPr id="55" name="任意多边形 54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6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98568" y="2277139"/>
            <a:ext cx="1286683" cy="1791799"/>
            <a:chOff x="4111044" y="2066925"/>
            <a:chExt cx="1783258" cy="2484214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6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outerShdw blurRad="177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5400000">
              <a:off x="3760566" y="2417403"/>
              <a:ext cx="2484214" cy="1783258"/>
            </a:xfrm>
            <a:custGeom>
              <a:avLst/>
              <a:gdLst>
                <a:gd name="connsiteX0" fmla="*/ 287596 w 5488683"/>
                <a:gd name="connsiteY0" fmla="*/ 0 h 3467100"/>
                <a:gd name="connsiteX1" fmla="*/ 3904312 w 5488683"/>
                <a:gd name="connsiteY1" fmla="*/ 0 h 3467100"/>
                <a:gd name="connsiteX2" fmla="*/ 4107673 w 5488683"/>
                <a:gd name="connsiteY2" fmla="*/ 84235 h 3467100"/>
                <a:gd name="connsiteX3" fmla="*/ 4120504 w 5488683"/>
                <a:gd name="connsiteY3" fmla="*/ 103266 h 3467100"/>
                <a:gd name="connsiteX4" fmla="*/ 4132097 w 5488683"/>
                <a:gd name="connsiteY4" fmla="*/ 114048 h 3467100"/>
                <a:gd name="connsiteX5" fmla="*/ 5431942 w 5488683"/>
                <a:gd name="connsiteY5" fmla="*/ 1592709 h 3467100"/>
                <a:gd name="connsiteX6" fmla="*/ 5411241 w 5488683"/>
                <a:gd name="connsiteY6" fmla="*/ 1914371 h 3467100"/>
                <a:gd name="connsiteX7" fmla="*/ 5407389 w 5488683"/>
                <a:gd name="connsiteY7" fmla="*/ 1917124 h 3467100"/>
                <a:gd name="connsiteX8" fmla="*/ 5399001 w 5488683"/>
                <a:gd name="connsiteY8" fmla="*/ 1931710 h 3467100"/>
                <a:gd name="connsiteX9" fmla="*/ 4132097 w 5488683"/>
                <a:gd name="connsiteY9" fmla="*/ 3372897 h 3467100"/>
                <a:gd name="connsiteX10" fmla="*/ 4060071 w 5488683"/>
                <a:gd name="connsiteY10" fmla="*/ 3427704 h 3467100"/>
                <a:gd name="connsiteX11" fmla="*/ 4020167 w 5488683"/>
                <a:gd name="connsiteY11" fmla="*/ 3442377 h 3467100"/>
                <a:gd name="connsiteX12" fmla="*/ 4016258 w 5488683"/>
                <a:gd name="connsiteY12" fmla="*/ 3444500 h 3467100"/>
                <a:gd name="connsiteX13" fmla="*/ 3904312 w 5488683"/>
                <a:gd name="connsiteY13" fmla="*/ 3467100 h 3467100"/>
                <a:gd name="connsiteX14" fmla="*/ 287596 w 5488683"/>
                <a:gd name="connsiteY14" fmla="*/ 3467100 h 3467100"/>
                <a:gd name="connsiteX15" fmla="*/ 0 w 5488683"/>
                <a:gd name="connsiteY15" fmla="*/ 3179504 h 3467100"/>
                <a:gd name="connsiteX16" fmla="*/ 0 w 5488683"/>
                <a:gd name="connsiteY16" fmla="*/ 287596 h 3467100"/>
                <a:gd name="connsiteX17" fmla="*/ 287596 w 5488683"/>
                <a:gd name="connsiteY17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88683" h="3467100">
                  <a:moveTo>
                    <a:pt x="287596" y="0"/>
                  </a:moveTo>
                  <a:lnTo>
                    <a:pt x="3904312" y="0"/>
                  </a:lnTo>
                  <a:cubicBezTo>
                    <a:pt x="3983730" y="0"/>
                    <a:pt x="4055629" y="32190"/>
                    <a:pt x="4107673" y="84235"/>
                  </a:cubicBezTo>
                  <a:lnTo>
                    <a:pt x="4120504" y="103266"/>
                  </a:lnTo>
                  <a:lnTo>
                    <a:pt x="4132097" y="114048"/>
                  </a:lnTo>
                  <a:lnTo>
                    <a:pt x="5431942" y="1592709"/>
                  </a:lnTo>
                  <a:cubicBezTo>
                    <a:pt x="5515051" y="1687251"/>
                    <a:pt x="5505782" y="1831263"/>
                    <a:pt x="5411241" y="1914371"/>
                  </a:cubicBezTo>
                  <a:lnTo>
                    <a:pt x="5407389" y="1917124"/>
                  </a:lnTo>
                  <a:lnTo>
                    <a:pt x="5399001" y="1931710"/>
                  </a:lnTo>
                  <a:lnTo>
                    <a:pt x="4132097" y="3372897"/>
                  </a:lnTo>
                  <a:cubicBezTo>
                    <a:pt x="4111320" y="3396533"/>
                    <a:pt x="4086737" y="3414838"/>
                    <a:pt x="4060071" y="3427704"/>
                  </a:cubicBezTo>
                  <a:lnTo>
                    <a:pt x="4020167" y="3442377"/>
                  </a:lnTo>
                  <a:lnTo>
                    <a:pt x="4016258" y="3444500"/>
                  </a:lnTo>
                  <a:cubicBezTo>
                    <a:pt x="3981850" y="3459053"/>
                    <a:pt x="3944021" y="3467100"/>
                    <a:pt x="3904312" y="3467100"/>
                  </a:cubicBezTo>
                  <a:lnTo>
                    <a:pt x="287596" y="3467100"/>
                  </a:lnTo>
                  <a:cubicBezTo>
                    <a:pt x="128761" y="3467100"/>
                    <a:pt x="0" y="3338339"/>
                    <a:pt x="0" y="3179504"/>
                  </a:cubicBezTo>
                  <a:lnTo>
                    <a:pt x="0" y="287596"/>
                  </a:lnTo>
                  <a:cubicBezTo>
                    <a:pt x="0" y="128761"/>
                    <a:pt x="128761" y="0"/>
                    <a:pt x="28759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8900000" scaled="0"/>
              <a:tileRect/>
            </a:gradFill>
            <a:ln w="25400"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1359822" y="2509742"/>
            <a:ext cx="632283" cy="63205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100000"/>
                </a:schemeClr>
              </a:gs>
              <a:gs pos="0">
                <a:schemeClr val="bg1">
                  <a:lumMod val="68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grpSp>
        <p:nvGrpSpPr>
          <p:cNvPr id="50" name="Group 8"/>
          <p:cNvGrpSpPr>
            <a:grpSpLocks noChangeAspect="1"/>
          </p:cNvGrpSpPr>
          <p:nvPr/>
        </p:nvGrpSpPr>
        <p:grpSpPr bwMode="auto">
          <a:xfrm>
            <a:off x="1532573" y="2660937"/>
            <a:ext cx="286780" cy="314118"/>
            <a:chOff x="3437" y="2282"/>
            <a:chExt cx="679" cy="744"/>
          </a:xfrm>
          <a:solidFill>
            <a:srgbClr val="C70000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24679" y="2509742"/>
            <a:ext cx="632283" cy="632054"/>
            <a:chOff x="3495834" y="1867171"/>
            <a:chExt cx="812821" cy="812821"/>
          </a:xfrm>
        </p:grpSpPr>
        <p:sp>
          <p:nvSpPr>
            <p:cNvPr id="45" name="椭圆 44"/>
            <p:cNvSpPr/>
            <p:nvPr/>
          </p:nvSpPr>
          <p:spPr>
            <a:xfrm>
              <a:off x="3495834" y="1867171"/>
              <a:ext cx="812821" cy="81282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68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grpSp>
          <p:nvGrpSpPr>
            <p:cNvPr id="46" name="Group 13"/>
            <p:cNvGrpSpPr>
              <a:grpSpLocks noChangeAspect="1"/>
            </p:cNvGrpSpPr>
            <p:nvPr/>
          </p:nvGrpSpPr>
          <p:grpSpPr bwMode="auto">
            <a:xfrm>
              <a:off x="3700110" y="2056524"/>
              <a:ext cx="404267" cy="409040"/>
              <a:chOff x="2426" y="2781"/>
              <a:chExt cx="593" cy="600"/>
            </a:xfrm>
            <a:solidFill>
              <a:srgbClr val="01ACBE"/>
            </a:solidFill>
          </p:grpSpPr>
          <p:sp>
            <p:nvSpPr>
              <p:cNvPr id="47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C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C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" name="椭圆 37"/>
          <p:cNvSpPr/>
          <p:nvPr/>
        </p:nvSpPr>
        <p:spPr>
          <a:xfrm>
            <a:off x="5689538" y="2509742"/>
            <a:ext cx="632283" cy="63205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100000"/>
                </a:schemeClr>
              </a:gs>
              <a:gs pos="0">
                <a:schemeClr val="bg1">
                  <a:lumMod val="68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grpSp>
        <p:nvGrpSpPr>
          <p:cNvPr id="39" name="Group 18"/>
          <p:cNvGrpSpPr>
            <a:grpSpLocks noChangeAspect="1"/>
          </p:cNvGrpSpPr>
          <p:nvPr/>
        </p:nvGrpSpPr>
        <p:grpSpPr bwMode="auto">
          <a:xfrm>
            <a:off x="5842347" y="2668808"/>
            <a:ext cx="326673" cy="304288"/>
            <a:chOff x="3802" y="2858"/>
            <a:chExt cx="616" cy="574"/>
          </a:xfrm>
          <a:solidFill>
            <a:srgbClr val="C70000"/>
          </a:solidFill>
        </p:grpSpPr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854394" y="2509742"/>
            <a:ext cx="632283" cy="632054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100000"/>
                </a:schemeClr>
              </a:gs>
              <a:gs pos="0">
                <a:schemeClr val="bg1">
                  <a:lumMod val="68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grpSp>
        <p:nvGrpSpPr>
          <p:cNvPr id="22" name="Group 26"/>
          <p:cNvGrpSpPr>
            <a:grpSpLocks noChangeAspect="1"/>
          </p:cNvGrpSpPr>
          <p:nvPr/>
        </p:nvGrpSpPr>
        <p:grpSpPr bwMode="auto">
          <a:xfrm>
            <a:off x="7959171" y="2763594"/>
            <a:ext cx="422737" cy="209498"/>
            <a:chOff x="5676" y="2597"/>
            <a:chExt cx="1061" cy="526"/>
          </a:xfrm>
          <a:solidFill>
            <a:srgbClr val="C70000"/>
          </a:solidFill>
        </p:grpSpPr>
        <p:sp>
          <p:nvSpPr>
            <p:cNvPr id="23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019254" y="2509742"/>
            <a:ext cx="632283" cy="632054"/>
            <a:chOff x="9989563" y="1867171"/>
            <a:chExt cx="812821" cy="812821"/>
          </a:xfrm>
        </p:grpSpPr>
        <p:sp>
          <p:nvSpPr>
            <p:cNvPr id="19" name="椭圆 18"/>
            <p:cNvSpPr/>
            <p:nvPr/>
          </p:nvSpPr>
          <p:spPr>
            <a:xfrm>
              <a:off x="9989563" y="1867171"/>
              <a:ext cx="812821" cy="81282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68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20" name="Freeform 108"/>
            <p:cNvSpPr>
              <a:spLocks noEditPoints="1"/>
            </p:cNvSpPr>
            <p:nvPr/>
          </p:nvSpPr>
          <p:spPr bwMode="auto">
            <a:xfrm>
              <a:off x="10191038" y="2076203"/>
              <a:ext cx="409871" cy="411346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rgbClr val="C7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5">
                <a:solidFill>
                  <a:prstClr val="black"/>
                </a:solidFill>
              </a:endParaRPr>
            </a:p>
          </p:txBody>
        </p:sp>
      </p:grpSp>
      <p:sp>
        <p:nvSpPr>
          <p:cNvPr id="14" name="文本框 101"/>
          <p:cNvSpPr txBox="1"/>
          <p:nvPr/>
        </p:nvSpPr>
        <p:spPr>
          <a:xfrm>
            <a:off x="1239308" y="3399711"/>
            <a:ext cx="75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02"/>
          <p:cNvSpPr txBox="1"/>
          <p:nvPr/>
        </p:nvSpPr>
        <p:spPr>
          <a:xfrm>
            <a:off x="3368548" y="3399711"/>
            <a:ext cx="75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03"/>
          <p:cNvSpPr txBox="1"/>
          <p:nvPr/>
        </p:nvSpPr>
        <p:spPr>
          <a:xfrm>
            <a:off x="5497788" y="3399711"/>
            <a:ext cx="75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04"/>
          <p:cNvSpPr txBox="1"/>
          <p:nvPr/>
        </p:nvSpPr>
        <p:spPr>
          <a:xfrm>
            <a:off x="7740292" y="3399711"/>
            <a:ext cx="75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05"/>
          <p:cNvSpPr txBox="1"/>
          <p:nvPr/>
        </p:nvSpPr>
        <p:spPr>
          <a:xfrm>
            <a:off x="9892549" y="3399711"/>
            <a:ext cx="75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74739" y="4915409"/>
            <a:ext cx="1942033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4" name="文本框 36"/>
          <p:cNvSpPr txBox="1"/>
          <p:nvPr/>
        </p:nvSpPr>
        <p:spPr>
          <a:xfrm>
            <a:off x="774121" y="4508413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3005920" y="4915409"/>
            <a:ext cx="1942033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6" name="文本框 36"/>
          <p:cNvSpPr txBox="1"/>
          <p:nvPr/>
        </p:nvSpPr>
        <p:spPr>
          <a:xfrm>
            <a:off x="2905302" y="4508413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5137101" y="4915409"/>
            <a:ext cx="1942033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8" name="文本框 36"/>
          <p:cNvSpPr txBox="1"/>
          <p:nvPr/>
        </p:nvSpPr>
        <p:spPr>
          <a:xfrm>
            <a:off x="5036483" y="4508413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9" name="Text Placeholder 2"/>
          <p:cNvSpPr txBox="1"/>
          <p:nvPr/>
        </p:nvSpPr>
        <p:spPr>
          <a:xfrm>
            <a:off x="7268282" y="4915409"/>
            <a:ext cx="1942033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0" name="文本框 36"/>
          <p:cNvSpPr txBox="1"/>
          <p:nvPr/>
        </p:nvSpPr>
        <p:spPr>
          <a:xfrm>
            <a:off x="7167664" y="4508413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1" name="Text Placeholder 2"/>
          <p:cNvSpPr txBox="1"/>
          <p:nvPr/>
        </p:nvSpPr>
        <p:spPr>
          <a:xfrm>
            <a:off x="9399463" y="4915409"/>
            <a:ext cx="1942033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2" name="文本框 36"/>
          <p:cNvSpPr txBox="1"/>
          <p:nvPr/>
        </p:nvSpPr>
        <p:spPr>
          <a:xfrm>
            <a:off x="9298845" y="4508413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 rot="3247290">
            <a:off x="103897" y="968593"/>
            <a:ext cx="4951180" cy="5011866"/>
          </a:xfrm>
          <a:prstGeom prst="arc">
            <a:avLst>
              <a:gd name="adj1" fmla="val 13172062"/>
              <a:gd name="adj2" fmla="val 2066934"/>
            </a:avLst>
          </a:prstGeom>
          <a:ln w="12700">
            <a:solidFill>
              <a:srgbClr val="C30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/>
          <p:cNvSpPr>
            <a:spLocks noChangeAspect="1"/>
          </p:cNvSpPr>
          <p:nvPr/>
        </p:nvSpPr>
        <p:spPr>
          <a:xfrm>
            <a:off x="1376181" y="2369997"/>
            <a:ext cx="2406615" cy="2406615"/>
          </a:xfrm>
          <a:prstGeom prst="ellipse">
            <a:avLst/>
          </a:prstGeom>
          <a:solidFill>
            <a:srgbClr val="C30D23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400" b="1" spc="600" dirty="0" smtClean="0">
                <a:solidFill>
                  <a:srgbClr val="FFFFFF"/>
                </a:solidFill>
                <a:cs typeface="+mn-ea"/>
                <a:sym typeface="+mn-lt"/>
              </a:rPr>
              <a:t>目录</a:t>
            </a:r>
            <a:endParaRPr lang="en-US" altLang="zh-CN" sz="4400" b="1" spc="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877387" y="1208147"/>
            <a:ext cx="585922" cy="585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30D23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30D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474578" y="2099320"/>
            <a:ext cx="585922" cy="585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30D23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30D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767539" y="3186031"/>
            <a:ext cx="585922" cy="585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30D23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30D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520499" y="4231224"/>
            <a:ext cx="585922" cy="585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30D23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30D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877387" y="5126348"/>
            <a:ext cx="585922" cy="585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30D23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30D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64"/>
          <p:cNvSpPr txBox="1"/>
          <p:nvPr/>
        </p:nvSpPr>
        <p:spPr>
          <a:xfrm>
            <a:off x="5155091" y="969290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spc="75" dirty="0">
                <a:solidFill>
                  <a:srgbClr val="C00000"/>
                </a:solidFill>
                <a:cs typeface="+mn-ea"/>
                <a:sym typeface="+mn-lt"/>
              </a:rPr>
              <a:t>年终</a:t>
            </a:r>
            <a:r>
              <a:rPr lang="zh-CN" altLang="en-US" sz="2800" b="1" spc="75" dirty="0" smtClean="0">
                <a:solidFill>
                  <a:srgbClr val="C00000"/>
                </a:solidFill>
                <a:cs typeface="+mn-ea"/>
                <a:sym typeface="+mn-lt"/>
              </a:rPr>
              <a:t>工作概述</a:t>
            </a:r>
            <a:endParaRPr lang="zh-CN" altLang="en-US" sz="2800" b="1" spc="75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5" name="TextBox 65"/>
          <p:cNvSpPr txBox="1"/>
          <p:nvPr/>
        </p:nvSpPr>
        <p:spPr>
          <a:xfrm>
            <a:off x="5862639" y="1942744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spc="75" dirty="0" smtClean="0">
                <a:solidFill>
                  <a:srgbClr val="C00000"/>
                </a:solidFill>
                <a:cs typeface="+mn-ea"/>
                <a:sym typeface="+mn-lt"/>
              </a:rPr>
              <a:t>工作完成</a:t>
            </a:r>
            <a:r>
              <a:rPr lang="zh-CN" altLang="en-US" sz="2800" b="1" spc="75" dirty="0">
                <a:solidFill>
                  <a:srgbClr val="C00000"/>
                </a:solidFill>
                <a:cs typeface="+mn-ea"/>
                <a:sym typeface="+mn-lt"/>
              </a:rPr>
              <a:t>情况</a:t>
            </a:r>
          </a:p>
        </p:txBody>
      </p:sp>
      <p:sp>
        <p:nvSpPr>
          <p:cNvPr id="16" name="TextBox 66"/>
          <p:cNvSpPr txBox="1"/>
          <p:nvPr/>
        </p:nvSpPr>
        <p:spPr>
          <a:xfrm>
            <a:off x="6142133" y="3010088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spc="75" dirty="0" smtClean="0">
                <a:solidFill>
                  <a:srgbClr val="C00000"/>
                </a:solidFill>
                <a:cs typeface="+mn-ea"/>
                <a:sym typeface="+mn-lt"/>
              </a:rPr>
              <a:t>工作成绩展示</a:t>
            </a:r>
            <a:endParaRPr lang="zh-CN" altLang="en-US" sz="2800" b="1" spc="75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7" name="TextBox 67"/>
          <p:cNvSpPr txBox="1"/>
          <p:nvPr/>
        </p:nvSpPr>
        <p:spPr>
          <a:xfrm>
            <a:off x="5928305" y="4121706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spc="75" dirty="0" smtClean="0">
                <a:solidFill>
                  <a:srgbClr val="C00000"/>
                </a:solidFill>
                <a:cs typeface="+mn-ea"/>
                <a:sym typeface="+mn-lt"/>
              </a:rPr>
              <a:t>工作存在不足</a:t>
            </a:r>
            <a:endParaRPr lang="zh-CN" altLang="en-US" sz="2800" b="1" spc="75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9" name="TextBox 67"/>
          <p:cNvSpPr txBox="1"/>
          <p:nvPr/>
        </p:nvSpPr>
        <p:spPr>
          <a:xfrm>
            <a:off x="5569872" y="5189050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spc="75" dirty="0" smtClean="0">
                <a:solidFill>
                  <a:srgbClr val="C00000"/>
                </a:solidFill>
                <a:cs typeface="+mn-ea"/>
                <a:sym typeface="+mn-lt"/>
              </a:rPr>
              <a:t>明年工作</a:t>
            </a:r>
            <a:r>
              <a:rPr lang="zh-CN" altLang="en-US" sz="2800" b="1" spc="75" dirty="0">
                <a:solidFill>
                  <a:srgbClr val="C00000"/>
                </a:solidFill>
                <a:cs typeface="+mn-ea"/>
                <a:sym typeface="+mn-lt"/>
              </a:rPr>
              <a:t>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thruBlk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18" grpId="0" bldLvl="0" animBg="1"/>
      <p:bldP spid="56" grpId="0" bldLvl="0" animBg="1"/>
      <p:bldP spid="57" grpId="0" bldLvl="0" animBg="1"/>
      <p:bldP spid="58" grpId="0" bldLvl="0" animBg="1"/>
      <p:bldP spid="5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Freeform 10"/>
          <p:cNvSpPr/>
          <p:nvPr/>
        </p:nvSpPr>
        <p:spPr bwMode="auto">
          <a:xfrm>
            <a:off x="5169683" y="3462133"/>
            <a:ext cx="1302093" cy="131437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rgbClr val="C70000"/>
          </a:solidFill>
          <a:ln w="9525">
            <a:noFill/>
            <a:round/>
          </a:ln>
        </p:spPr>
        <p:txBody>
          <a:bodyPr vert="horz" wrap="square" lIns="79405" tIns="39702" rIns="79405" bIns="39702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7528085" y="3579100"/>
            <a:ext cx="1058462" cy="76160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rgbClr val="C70000"/>
          </a:solidFill>
          <a:ln w="9525">
            <a:noFill/>
            <a:round/>
          </a:ln>
        </p:spPr>
        <p:txBody>
          <a:bodyPr vert="horz" wrap="square" lIns="79405" tIns="39702" rIns="79405" bIns="39702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18"/>
          <p:cNvSpPr/>
          <p:nvPr/>
        </p:nvSpPr>
        <p:spPr bwMode="auto">
          <a:xfrm>
            <a:off x="6467576" y="3466575"/>
            <a:ext cx="1060508" cy="870109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C70000"/>
          </a:solidFill>
          <a:ln w="9525">
            <a:noFill/>
            <a:round/>
          </a:ln>
        </p:spPr>
        <p:txBody>
          <a:bodyPr vert="horz" wrap="square" lIns="79405" tIns="39702" rIns="79405" bIns="39702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3052757" y="3911703"/>
            <a:ext cx="1058462" cy="1377843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C70000"/>
          </a:solidFill>
          <a:ln w="9525">
            <a:noFill/>
            <a:round/>
          </a:ln>
        </p:spPr>
        <p:txBody>
          <a:bodyPr vert="horz" wrap="square" lIns="79405" tIns="39702" rIns="79405" bIns="39702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738807" y="5175030"/>
            <a:ext cx="13118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201X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2046972" y="5121742"/>
            <a:ext cx="1005785" cy="165688"/>
          </a:xfrm>
          <a:prstGeom prst="rect">
            <a:avLst/>
          </a:prstGeom>
          <a:solidFill>
            <a:srgbClr val="C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id-ID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4109121" y="3911649"/>
            <a:ext cx="1060508" cy="876707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C70000"/>
          </a:solidFill>
          <a:ln w="9525">
            <a:noFill/>
            <a:round/>
          </a:ln>
        </p:spPr>
        <p:txBody>
          <a:bodyPr vert="horz" wrap="square" lIns="79405" tIns="39702" rIns="79405" bIns="39702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6"/>
          <p:cNvSpPr/>
          <p:nvPr/>
        </p:nvSpPr>
        <p:spPr bwMode="auto">
          <a:xfrm>
            <a:off x="8569041" y="2377117"/>
            <a:ext cx="1058462" cy="1377843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C70000"/>
          </a:solidFill>
          <a:ln w="9525">
            <a:noFill/>
            <a:round/>
          </a:ln>
        </p:spPr>
        <p:txBody>
          <a:bodyPr vert="horz" wrap="square" lIns="79405" tIns="39702" rIns="79405" bIns="39702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ight Arrow 17"/>
          <p:cNvSpPr/>
          <p:nvPr/>
        </p:nvSpPr>
        <p:spPr>
          <a:xfrm>
            <a:off x="9038385" y="2285147"/>
            <a:ext cx="1140767" cy="359511"/>
          </a:xfrm>
          <a:prstGeom prst="rightArrow">
            <a:avLst/>
          </a:prstGeom>
          <a:solidFill>
            <a:srgbClr val="C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id-ID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1110670" y="3469019"/>
            <a:ext cx="1942033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" name="文本框 36"/>
          <p:cNvSpPr txBox="1"/>
          <p:nvPr/>
        </p:nvSpPr>
        <p:spPr>
          <a:xfrm>
            <a:off x="1010052" y="3062023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3632149" y="5294316"/>
            <a:ext cx="290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7" name="文本框 36"/>
          <p:cNvSpPr txBox="1"/>
          <p:nvPr/>
        </p:nvSpPr>
        <p:spPr>
          <a:xfrm>
            <a:off x="3531530" y="4887320"/>
            <a:ext cx="276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3757275" y="2536813"/>
            <a:ext cx="290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9" name="文本框 36"/>
          <p:cNvSpPr txBox="1"/>
          <p:nvPr/>
        </p:nvSpPr>
        <p:spPr>
          <a:xfrm>
            <a:off x="3656656" y="2129817"/>
            <a:ext cx="276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7133375" y="4953233"/>
            <a:ext cx="290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1" name="文本框 36"/>
          <p:cNvSpPr txBox="1"/>
          <p:nvPr/>
        </p:nvSpPr>
        <p:spPr>
          <a:xfrm>
            <a:off x="7032756" y="4546237"/>
            <a:ext cx="276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6870718" y="1557518"/>
            <a:ext cx="2908999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3" name="文本框 36"/>
          <p:cNvSpPr txBox="1"/>
          <p:nvPr/>
        </p:nvSpPr>
        <p:spPr>
          <a:xfrm>
            <a:off x="6770099" y="1150522"/>
            <a:ext cx="276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825342" y="4798834"/>
            <a:ext cx="1118713" cy="1118713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rgbClr val="C70000"/>
          </a:solidFill>
          <a:ln w="9525">
            <a:noFill/>
            <a:round/>
          </a:ln>
        </p:spPr>
        <p:txBody>
          <a:bodyPr vert="horz" wrap="square" lIns="79405" tIns="39702" rIns="79405" bIns="39702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76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AutoShape 4"/>
          <p:cNvSpPr/>
          <p:nvPr/>
        </p:nvSpPr>
        <p:spPr bwMode="auto">
          <a:xfrm>
            <a:off x="5942852" y="4727498"/>
            <a:ext cx="571469" cy="570675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0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AutoShape 5"/>
          <p:cNvSpPr/>
          <p:nvPr/>
        </p:nvSpPr>
        <p:spPr bwMode="auto">
          <a:xfrm>
            <a:off x="8474450" y="3286902"/>
            <a:ext cx="570674" cy="570675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0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AutoShape 6"/>
          <p:cNvSpPr/>
          <p:nvPr/>
        </p:nvSpPr>
        <p:spPr bwMode="auto">
          <a:xfrm>
            <a:off x="6030954" y="4808457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C70000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7" name="AutoShape 7"/>
          <p:cNvSpPr/>
          <p:nvPr/>
        </p:nvSpPr>
        <p:spPr bwMode="auto">
          <a:xfrm>
            <a:off x="8560964" y="3370241"/>
            <a:ext cx="403203" cy="403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C70000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6202069" y="3082919"/>
            <a:ext cx="0" cy="1392196"/>
          </a:xfrm>
          <a:prstGeom prst="line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406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860915" y="3572240"/>
            <a:ext cx="418283" cy="0"/>
          </a:xfrm>
          <a:prstGeom prst="line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406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AutoShape 10"/>
          <p:cNvSpPr/>
          <p:nvPr/>
        </p:nvSpPr>
        <p:spPr bwMode="auto">
          <a:xfrm>
            <a:off x="8624460" y="3434852"/>
            <a:ext cx="268273" cy="2755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6" tIns="35716" rIns="35716" bIns="35716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325" b="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s-ES" altLang="zh-CN" sz="114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AutoShape 11"/>
          <p:cNvSpPr/>
          <p:nvPr/>
        </p:nvSpPr>
        <p:spPr bwMode="auto">
          <a:xfrm>
            <a:off x="6100007" y="4877778"/>
            <a:ext cx="268273" cy="2682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6" tIns="35716" rIns="35716" bIns="35716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325" b="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s-ES" altLang="zh-CN" sz="114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AutoShape 14"/>
          <p:cNvSpPr/>
          <p:nvPr/>
        </p:nvSpPr>
        <p:spPr bwMode="auto">
          <a:xfrm>
            <a:off x="3345519" y="3286902"/>
            <a:ext cx="570674" cy="570675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0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AutoShape 15"/>
          <p:cNvSpPr/>
          <p:nvPr/>
        </p:nvSpPr>
        <p:spPr bwMode="auto">
          <a:xfrm>
            <a:off x="3432033" y="3370639"/>
            <a:ext cx="403203" cy="403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C70000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5" name="AutoShape 16"/>
          <p:cNvSpPr/>
          <p:nvPr/>
        </p:nvSpPr>
        <p:spPr bwMode="auto">
          <a:xfrm>
            <a:off x="3495529" y="3434852"/>
            <a:ext cx="268273" cy="2755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6" tIns="35716" rIns="35716" bIns="35716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325" b="0" dirty="0" smtClean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s-ES" altLang="zh-CN" sz="114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033662" y="3572240"/>
            <a:ext cx="377011" cy="0"/>
          </a:xfrm>
          <a:prstGeom prst="line">
            <a:avLst/>
          </a:prstGeom>
          <a:noFill/>
          <a:ln w="9525" cap="flat" cmpd="sng">
            <a:solidFill>
              <a:srgbClr val="C00000"/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40665">
              <a:defRPr/>
            </a:pPr>
            <a:endParaRPr lang="es-ES" sz="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AutoShape 19"/>
          <p:cNvSpPr/>
          <p:nvPr/>
        </p:nvSpPr>
        <p:spPr bwMode="auto">
          <a:xfrm rot="11714207">
            <a:off x="4608306" y="2857506"/>
            <a:ext cx="1494550" cy="1494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rgbClr val="C70000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8" name="AutoShape 20"/>
          <p:cNvSpPr/>
          <p:nvPr/>
        </p:nvSpPr>
        <p:spPr bwMode="auto">
          <a:xfrm rot="10087742">
            <a:off x="6237785" y="2841633"/>
            <a:ext cx="1498518" cy="1495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rgbClr val="C70000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9" name="AutoShape 21"/>
          <p:cNvSpPr/>
          <p:nvPr/>
        </p:nvSpPr>
        <p:spPr bwMode="auto">
          <a:xfrm rot="2700000">
            <a:off x="5463525" y="1732427"/>
            <a:ext cx="1499311" cy="1495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rgbClr val="C70000"/>
          </a:solidFill>
          <a:ln>
            <a:noFill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0" name="AutoShape 22"/>
          <p:cNvSpPr/>
          <p:nvPr/>
        </p:nvSpPr>
        <p:spPr bwMode="auto">
          <a:xfrm>
            <a:off x="5675842" y="2327146"/>
            <a:ext cx="1069916" cy="2114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9" tIns="19049" rIns="19049" bIns="19049" anchor="ctr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14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1" name="AutoShape 23"/>
          <p:cNvSpPr/>
          <p:nvPr/>
        </p:nvSpPr>
        <p:spPr bwMode="auto">
          <a:xfrm>
            <a:off x="5789045" y="1894836"/>
            <a:ext cx="857003" cy="4203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33 </a:t>
            </a:r>
            <a:r>
              <a:rPr lang="es-ES" altLang="zh-CN" sz="1705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%</a:t>
            </a:r>
            <a:endParaRPr lang="es-ES" altLang="zh-CN" sz="995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AutoShape 24"/>
          <p:cNvSpPr/>
          <p:nvPr/>
        </p:nvSpPr>
        <p:spPr bwMode="auto">
          <a:xfrm>
            <a:off x="4642435" y="3800266"/>
            <a:ext cx="1069122" cy="2114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9" tIns="19049" rIns="19049" bIns="19049" anchor="ctr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14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3" name="AutoShape 25"/>
          <p:cNvSpPr/>
          <p:nvPr/>
        </p:nvSpPr>
        <p:spPr bwMode="auto">
          <a:xfrm>
            <a:off x="4754923" y="3362131"/>
            <a:ext cx="857640" cy="4203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705" b="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33 </a:t>
            </a:r>
            <a:r>
              <a:rPr lang="es-ES" altLang="zh-CN" sz="1705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%</a:t>
            </a:r>
            <a:endParaRPr lang="es-ES" altLang="zh-CN" sz="995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AutoShape 26"/>
          <p:cNvSpPr/>
          <p:nvPr/>
        </p:nvSpPr>
        <p:spPr bwMode="auto">
          <a:xfrm>
            <a:off x="6529075" y="3778835"/>
            <a:ext cx="1069916" cy="2114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9" tIns="19049" rIns="19049" bIns="19049" anchor="ctr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14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1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" name="AutoShape 27"/>
          <p:cNvSpPr/>
          <p:nvPr/>
        </p:nvSpPr>
        <p:spPr bwMode="auto">
          <a:xfrm>
            <a:off x="6642279" y="3362131"/>
            <a:ext cx="857003" cy="4203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705" b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33 </a:t>
            </a:r>
            <a:r>
              <a:rPr lang="es-ES" altLang="zh-CN" sz="170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%</a:t>
            </a:r>
            <a:endParaRPr lang="es-ES" altLang="zh-CN" sz="99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748943" y="3377127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7" name="文本框 36"/>
          <p:cNvSpPr txBox="1"/>
          <p:nvPr/>
        </p:nvSpPr>
        <p:spPr>
          <a:xfrm>
            <a:off x="648325" y="2970131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9340994" y="3377127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9240376" y="2970131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6876846" y="5215453"/>
            <a:ext cx="3118492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6776228" y="4808457"/>
            <a:ext cx="230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明年工作计划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481988" y="2498745"/>
            <a:ext cx="2524750" cy="4359249"/>
            <a:chOff x="6038450" y="1700808"/>
            <a:chExt cx="2663006" cy="4597964"/>
          </a:xfrm>
          <a:solidFill>
            <a:srgbClr val="C70000"/>
          </a:solidFill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8102100" y="1700808"/>
              <a:ext cx="599356" cy="565589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vert="horz" wrap="square" lIns="109562" tIns="54781" rIns="109562" bIns="54781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155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038450" y="1700808"/>
              <a:ext cx="1896764" cy="4597964"/>
            </a:xfrm>
            <a:custGeom>
              <a:avLst/>
              <a:gdLst>
                <a:gd name="T0" fmla="*/ 268 w 849"/>
                <a:gd name="T1" fmla="*/ 2168 h 2168"/>
                <a:gd name="T2" fmla="*/ 268 w 849"/>
                <a:gd name="T3" fmla="*/ 428 h 2168"/>
                <a:gd name="T4" fmla="*/ 429 w 849"/>
                <a:gd name="T5" fmla="*/ 267 h 2168"/>
                <a:gd name="T6" fmla="*/ 849 w 849"/>
                <a:gd name="T7" fmla="*/ 267 h 2168"/>
                <a:gd name="T8" fmla="*/ 849 w 849"/>
                <a:gd name="T9" fmla="*/ 0 h 2168"/>
                <a:gd name="T10" fmla="*/ 294 w 849"/>
                <a:gd name="T11" fmla="*/ 0 h 2168"/>
                <a:gd name="T12" fmla="*/ 0 w 849"/>
                <a:gd name="T13" fmla="*/ 294 h 2168"/>
                <a:gd name="T14" fmla="*/ 0 w 849"/>
                <a:gd name="T15" fmla="*/ 2168 h 2168"/>
                <a:gd name="T16" fmla="*/ 268 w 849"/>
                <a:gd name="T17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2168">
                  <a:moveTo>
                    <a:pt x="268" y="2168"/>
                  </a:moveTo>
                  <a:cubicBezTo>
                    <a:pt x="268" y="428"/>
                    <a:pt x="268" y="428"/>
                    <a:pt x="268" y="428"/>
                  </a:cubicBezTo>
                  <a:cubicBezTo>
                    <a:pt x="268" y="339"/>
                    <a:pt x="339" y="267"/>
                    <a:pt x="429" y="267"/>
                  </a:cubicBezTo>
                  <a:cubicBezTo>
                    <a:pt x="849" y="267"/>
                    <a:pt x="849" y="267"/>
                    <a:pt x="849" y="267"/>
                  </a:cubicBezTo>
                  <a:cubicBezTo>
                    <a:pt x="849" y="0"/>
                    <a:pt x="849" y="0"/>
                    <a:pt x="849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131" y="0"/>
                    <a:pt x="0" y="131"/>
                    <a:pt x="0" y="294"/>
                  </a:cubicBezTo>
                  <a:cubicBezTo>
                    <a:pt x="0" y="2168"/>
                    <a:pt x="0" y="2168"/>
                    <a:pt x="0" y="2168"/>
                  </a:cubicBezTo>
                  <a:cubicBezTo>
                    <a:pt x="117" y="2168"/>
                    <a:pt x="150" y="2168"/>
                    <a:pt x="268" y="216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vert="horz" wrap="square" lIns="109562" tIns="54781" rIns="109562" bIns="54781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155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99201" y="3518165"/>
            <a:ext cx="2524751" cy="3339829"/>
            <a:chOff x="3773819" y="2782581"/>
            <a:chExt cx="2663007" cy="3522720"/>
          </a:xfrm>
          <a:solidFill>
            <a:srgbClr val="C70000"/>
          </a:solidFill>
        </p:grpSpPr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773819" y="2782581"/>
              <a:ext cx="599356" cy="565589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vert="horz" wrap="square" lIns="109562" tIns="54781" rIns="109562" bIns="54781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155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4540062" y="2789111"/>
              <a:ext cx="1896764" cy="3516190"/>
            </a:xfrm>
            <a:custGeom>
              <a:avLst/>
              <a:gdLst>
                <a:gd name="T0" fmla="*/ 845 w 849"/>
                <a:gd name="T1" fmla="*/ 247 h 1658"/>
                <a:gd name="T2" fmla="*/ 752 w 849"/>
                <a:gd name="T3" fmla="*/ 76 h 1658"/>
                <a:gd name="T4" fmla="*/ 752 w 849"/>
                <a:gd name="T5" fmla="*/ 76 h 1658"/>
                <a:gd name="T6" fmla="*/ 752 w 849"/>
                <a:gd name="T7" fmla="*/ 76 h 1658"/>
                <a:gd name="T8" fmla="*/ 671 w 849"/>
                <a:gd name="T9" fmla="*/ 24 h 1658"/>
                <a:gd name="T10" fmla="*/ 555 w 849"/>
                <a:gd name="T11" fmla="*/ 0 h 1658"/>
                <a:gd name="T12" fmla="*/ 0 w 849"/>
                <a:gd name="T13" fmla="*/ 0 h 1658"/>
                <a:gd name="T14" fmla="*/ 0 w 849"/>
                <a:gd name="T15" fmla="*/ 267 h 1658"/>
                <a:gd name="T16" fmla="*/ 501 w 849"/>
                <a:gd name="T17" fmla="*/ 267 h 1658"/>
                <a:gd name="T18" fmla="*/ 567 w 849"/>
                <a:gd name="T19" fmla="*/ 303 h 1658"/>
                <a:gd name="T20" fmla="*/ 581 w 849"/>
                <a:gd name="T21" fmla="*/ 348 h 1658"/>
                <a:gd name="T22" fmla="*/ 581 w 849"/>
                <a:gd name="T23" fmla="*/ 720 h 1658"/>
                <a:gd name="T24" fmla="*/ 581 w 849"/>
                <a:gd name="T25" fmla="*/ 1658 h 1658"/>
                <a:gd name="T26" fmla="*/ 752 w 849"/>
                <a:gd name="T27" fmla="*/ 1658 h 1658"/>
                <a:gd name="T28" fmla="*/ 849 w 849"/>
                <a:gd name="T29" fmla="*/ 1658 h 1658"/>
                <a:gd name="T30" fmla="*/ 849 w 849"/>
                <a:gd name="T31" fmla="*/ 1080 h 1658"/>
                <a:gd name="T32" fmla="*/ 849 w 849"/>
                <a:gd name="T33" fmla="*/ 296 h 1658"/>
                <a:gd name="T34" fmla="*/ 849 w 849"/>
                <a:gd name="T35" fmla="*/ 294 h 1658"/>
                <a:gd name="T36" fmla="*/ 845 w 849"/>
                <a:gd name="T37" fmla="*/ 247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9" h="1658">
                  <a:moveTo>
                    <a:pt x="845" y="247"/>
                  </a:moveTo>
                  <a:cubicBezTo>
                    <a:pt x="834" y="179"/>
                    <a:pt x="800" y="119"/>
                    <a:pt x="752" y="76"/>
                  </a:cubicBezTo>
                  <a:cubicBezTo>
                    <a:pt x="752" y="76"/>
                    <a:pt x="752" y="76"/>
                    <a:pt x="752" y="76"/>
                  </a:cubicBezTo>
                  <a:cubicBezTo>
                    <a:pt x="752" y="76"/>
                    <a:pt x="752" y="76"/>
                    <a:pt x="752" y="76"/>
                  </a:cubicBezTo>
                  <a:cubicBezTo>
                    <a:pt x="728" y="54"/>
                    <a:pt x="701" y="37"/>
                    <a:pt x="671" y="24"/>
                  </a:cubicBezTo>
                  <a:cubicBezTo>
                    <a:pt x="635" y="8"/>
                    <a:pt x="596" y="0"/>
                    <a:pt x="5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501" y="267"/>
                    <a:pt x="501" y="267"/>
                    <a:pt x="501" y="267"/>
                  </a:cubicBezTo>
                  <a:cubicBezTo>
                    <a:pt x="528" y="267"/>
                    <a:pt x="553" y="281"/>
                    <a:pt x="567" y="303"/>
                  </a:cubicBezTo>
                  <a:cubicBezTo>
                    <a:pt x="576" y="316"/>
                    <a:pt x="581" y="331"/>
                    <a:pt x="581" y="348"/>
                  </a:cubicBezTo>
                  <a:cubicBezTo>
                    <a:pt x="581" y="720"/>
                    <a:pt x="581" y="720"/>
                    <a:pt x="581" y="720"/>
                  </a:cubicBezTo>
                  <a:cubicBezTo>
                    <a:pt x="581" y="1658"/>
                    <a:pt x="581" y="1658"/>
                    <a:pt x="581" y="1658"/>
                  </a:cubicBezTo>
                  <a:cubicBezTo>
                    <a:pt x="752" y="1658"/>
                    <a:pt x="752" y="1658"/>
                    <a:pt x="752" y="1658"/>
                  </a:cubicBezTo>
                  <a:cubicBezTo>
                    <a:pt x="849" y="1658"/>
                    <a:pt x="849" y="1658"/>
                    <a:pt x="849" y="1658"/>
                  </a:cubicBezTo>
                  <a:cubicBezTo>
                    <a:pt x="849" y="1080"/>
                    <a:pt x="849" y="1080"/>
                    <a:pt x="849" y="1080"/>
                  </a:cubicBezTo>
                  <a:cubicBezTo>
                    <a:pt x="849" y="296"/>
                    <a:pt x="849" y="296"/>
                    <a:pt x="849" y="296"/>
                  </a:cubicBezTo>
                  <a:cubicBezTo>
                    <a:pt x="849" y="294"/>
                    <a:pt x="849" y="294"/>
                    <a:pt x="849" y="294"/>
                  </a:cubicBezTo>
                  <a:cubicBezTo>
                    <a:pt x="849" y="278"/>
                    <a:pt x="848" y="262"/>
                    <a:pt x="845" y="2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vert="horz" wrap="square" lIns="109562" tIns="54781" rIns="109562" bIns="54781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155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18410" y="3834959"/>
            <a:ext cx="2611517" cy="3023039"/>
            <a:chOff x="7026330" y="3131928"/>
            <a:chExt cx="2754523" cy="3188580"/>
          </a:xfrm>
          <a:solidFill>
            <a:srgbClr val="C70000"/>
          </a:solidFill>
        </p:grpSpPr>
        <p:sp>
          <p:nvSpPr>
            <p:cNvPr id="18" name="Freeform 25"/>
            <p:cNvSpPr/>
            <p:nvPr/>
          </p:nvSpPr>
          <p:spPr bwMode="auto">
            <a:xfrm>
              <a:off x="7026330" y="3141626"/>
              <a:ext cx="1697577" cy="3178882"/>
            </a:xfrm>
            <a:custGeom>
              <a:avLst/>
              <a:gdLst>
                <a:gd name="T0" fmla="*/ 760 w 760"/>
                <a:gd name="T1" fmla="*/ 397 h 1499"/>
                <a:gd name="T2" fmla="*/ 760 w 760"/>
                <a:gd name="T3" fmla="*/ 0 h 1499"/>
                <a:gd name="T4" fmla="*/ 295 w 760"/>
                <a:gd name="T5" fmla="*/ 0 h 1499"/>
                <a:gd name="T6" fmla="*/ 224 w 760"/>
                <a:gd name="T7" fmla="*/ 9 h 1499"/>
                <a:gd name="T8" fmla="*/ 179 w 760"/>
                <a:gd name="T9" fmla="*/ 24 h 1499"/>
                <a:gd name="T10" fmla="*/ 108 w 760"/>
                <a:gd name="T11" fmla="*/ 67 h 1499"/>
                <a:gd name="T12" fmla="*/ 85 w 760"/>
                <a:gd name="T13" fmla="*/ 88 h 1499"/>
                <a:gd name="T14" fmla="*/ 0 w 760"/>
                <a:gd name="T15" fmla="*/ 295 h 1499"/>
                <a:gd name="T16" fmla="*/ 0 w 760"/>
                <a:gd name="T17" fmla="*/ 1499 h 1499"/>
                <a:gd name="T18" fmla="*/ 397 w 760"/>
                <a:gd name="T19" fmla="*/ 1499 h 1499"/>
                <a:gd name="T20" fmla="*/ 397 w 760"/>
                <a:gd name="T21" fmla="*/ 478 h 1499"/>
                <a:gd name="T22" fmla="*/ 478 w 760"/>
                <a:gd name="T23" fmla="*/ 397 h 1499"/>
                <a:gd name="T24" fmla="*/ 760 w 760"/>
                <a:gd name="T25" fmla="*/ 397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0" h="1499">
                  <a:moveTo>
                    <a:pt x="760" y="397"/>
                  </a:moveTo>
                  <a:cubicBezTo>
                    <a:pt x="760" y="0"/>
                    <a:pt x="760" y="0"/>
                    <a:pt x="760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71" y="0"/>
                    <a:pt x="247" y="3"/>
                    <a:pt x="224" y="9"/>
                  </a:cubicBezTo>
                  <a:cubicBezTo>
                    <a:pt x="209" y="13"/>
                    <a:pt x="193" y="18"/>
                    <a:pt x="179" y="24"/>
                  </a:cubicBezTo>
                  <a:cubicBezTo>
                    <a:pt x="153" y="35"/>
                    <a:pt x="129" y="50"/>
                    <a:pt x="108" y="67"/>
                  </a:cubicBezTo>
                  <a:cubicBezTo>
                    <a:pt x="100" y="74"/>
                    <a:pt x="92" y="80"/>
                    <a:pt x="85" y="88"/>
                  </a:cubicBezTo>
                  <a:cubicBezTo>
                    <a:pt x="33" y="141"/>
                    <a:pt x="0" y="214"/>
                    <a:pt x="0" y="295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397" y="1499"/>
                    <a:pt x="397" y="1499"/>
                    <a:pt x="397" y="1499"/>
                  </a:cubicBezTo>
                  <a:cubicBezTo>
                    <a:pt x="397" y="478"/>
                    <a:pt x="397" y="478"/>
                    <a:pt x="397" y="478"/>
                  </a:cubicBezTo>
                  <a:cubicBezTo>
                    <a:pt x="397" y="433"/>
                    <a:pt x="433" y="397"/>
                    <a:pt x="478" y="397"/>
                  </a:cubicBezTo>
                  <a:lnTo>
                    <a:pt x="760" y="39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vert="horz" wrap="square" lIns="109562" tIns="54781" rIns="109562" bIns="54781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155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8890792" y="3131928"/>
              <a:ext cx="890061" cy="841569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vert="horz" wrap="square" lIns="109562" tIns="54781" rIns="109562" bIns="54781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155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072714" y="4071987"/>
            <a:ext cx="498989" cy="47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895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1895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99308" y="2584735"/>
            <a:ext cx="633799" cy="47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895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1895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" name="文本框 47"/>
          <p:cNvSpPr txBox="1"/>
          <p:nvPr/>
        </p:nvSpPr>
        <p:spPr>
          <a:xfrm>
            <a:off x="7305340" y="4107166"/>
            <a:ext cx="141453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点击添加文字标题</a:t>
            </a:r>
            <a:endParaRPr lang="zh-CN" altLang="en-US" sz="96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0" name="文本框 48"/>
          <p:cNvSpPr txBox="1"/>
          <p:nvPr/>
        </p:nvSpPr>
        <p:spPr>
          <a:xfrm>
            <a:off x="6820279" y="2643852"/>
            <a:ext cx="1530161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65" b="1">
                <a:solidFill>
                  <a:schemeClr val="bg1"/>
                </a:solidFill>
                <a:latin typeface="+mn-lt"/>
                <a:ea typeface="微软雅黑" panose="020B050302020402020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点击添加文字标题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176951" y="4776947"/>
            <a:ext cx="2605326" cy="2081053"/>
            <a:chOff x="3084027" y="4126421"/>
            <a:chExt cx="2747994" cy="2195010"/>
          </a:xfrm>
          <a:solidFill>
            <a:srgbClr val="0070C0"/>
          </a:solidFill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084027" y="4126421"/>
              <a:ext cx="878094" cy="844976"/>
            </a:xfrm>
            <a:prstGeom prst="rect">
              <a:avLst/>
            </a:prstGeom>
            <a:solidFill>
              <a:srgbClr val="C7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vert="horz" wrap="square" lIns="109562" tIns="54781" rIns="109562" bIns="54781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3835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134444" y="4142551"/>
              <a:ext cx="1697577" cy="2178880"/>
            </a:xfrm>
            <a:custGeom>
              <a:avLst/>
              <a:gdLst>
                <a:gd name="T0" fmla="*/ 282 w 760"/>
                <a:gd name="T1" fmla="*/ 398 h 1027"/>
                <a:gd name="T2" fmla="*/ 363 w 760"/>
                <a:gd name="T3" fmla="*/ 478 h 1027"/>
                <a:gd name="T4" fmla="*/ 363 w 760"/>
                <a:gd name="T5" fmla="*/ 1027 h 1027"/>
                <a:gd name="T6" fmla="*/ 760 w 760"/>
                <a:gd name="T7" fmla="*/ 1027 h 1027"/>
                <a:gd name="T8" fmla="*/ 760 w 760"/>
                <a:gd name="T9" fmla="*/ 375 h 1027"/>
                <a:gd name="T10" fmla="*/ 717 w 760"/>
                <a:gd name="T11" fmla="*/ 200 h 1027"/>
                <a:gd name="T12" fmla="*/ 634 w 760"/>
                <a:gd name="T13" fmla="*/ 94 h 1027"/>
                <a:gd name="T14" fmla="*/ 627 w 760"/>
                <a:gd name="T15" fmla="*/ 89 h 1027"/>
                <a:gd name="T16" fmla="*/ 385 w 760"/>
                <a:gd name="T17" fmla="*/ 0 h 1027"/>
                <a:gd name="T18" fmla="*/ 0 w 760"/>
                <a:gd name="T19" fmla="*/ 0 h 1027"/>
                <a:gd name="T20" fmla="*/ 0 w 760"/>
                <a:gd name="T21" fmla="*/ 398 h 1027"/>
                <a:gd name="T22" fmla="*/ 282 w 760"/>
                <a:gd name="T23" fmla="*/ 398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0" h="1027">
                  <a:moveTo>
                    <a:pt x="282" y="398"/>
                  </a:moveTo>
                  <a:cubicBezTo>
                    <a:pt x="327" y="398"/>
                    <a:pt x="363" y="434"/>
                    <a:pt x="363" y="478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760" y="1027"/>
                    <a:pt x="760" y="1027"/>
                    <a:pt x="760" y="1027"/>
                  </a:cubicBezTo>
                  <a:cubicBezTo>
                    <a:pt x="760" y="375"/>
                    <a:pt x="760" y="375"/>
                    <a:pt x="760" y="375"/>
                  </a:cubicBezTo>
                  <a:cubicBezTo>
                    <a:pt x="760" y="312"/>
                    <a:pt x="744" y="253"/>
                    <a:pt x="717" y="200"/>
                  </a:cubicBezTo>
                  <a:cubicBezTo>
                    <a:pt x="696" y="160"/>
                    <a:pt x="667" y="124"/>
                    <a:pt x="634" y="94"/>
                  </a:cubicBezTo>
                  <a:cubicBezTo>
                    <a:pt x="632" y="92"/>
                    <a:pt x="629" y="90"/>
                    <a:pt x="627" y="89"/>
                  </a:cubicBezTo>
                  <a:cubicBezTo>
                    <a:pt x="562" y="33"/>
                    <a:pt x="477" y="0"/>
                    <a:pt x="3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8"/>
                    <a:pt x="0" y="398"/>
                    <a:pt x="0" y="398"/>
                  </a:cubicBezTo>
                  <a:lnTo>
                    <a:pt x="282" y="398"/>
                  </a:lnTo>
                  <a:close/>
                </a:path>
              </a:pathLst>
            </a:custGeom>
            <a:solidFill>
              <a:srgbClr val="C7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vert="horz" wrap="square" lIns="109562" tIns="54781" rIns="109562" bIns="54781" numCol="1" anchor="t" anchorCtr="0" compatLnSpc="1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155" dirty="0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949804" y="3590510"/>
            <a:ext cx="633799" cy="47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895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1895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3" name="文本框 37"/>
          <p:cNvSpPr txBox="1"/>
          <p:nvPr/>
        </p:nvSpPr>
        <p:spPr>
          <a:xfrm>
            <a:off x="4634594" y="3670162"/>
            <a:ext cx="1402889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点击添加文字标题</a:t>
            </a:r>
            <a:endParaRPr lang="zh-CN" altLang="en-US" sz="96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54710" y="4972459"/>
            <a:ext cx="498989" cy="47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895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1895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" name="文本框 49"/>
          <p:cNvSpPr txBox="1"/>
          <p:nvPr/>
        </p:nvSpPr>
        <p:spPr>
          <a:xfrm>
            <a:off x="4178110" y="5068404"/>
            <a:ext cx="149088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点击添加文字标题</a:t>
            </a:r>
            <a:endParaRPr lang="zh-CN" altLang="en-US" sz="960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1005360" y="2705686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5" name="文本框 36"/>
          <p:cNvSpPr txBox="1"/>
          <p:nvPr/>
        </p:nvSpPr>
        <p:spPr>
          <a:xfrm>
            <a:off x="904742" y="2298690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450814" y="4949518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7" name="文本框 36"/>
          <p:cNvSpPr txBox="1"/>
          <p:nvPr/>
        </p:nvSpPr>
        <p:spPr>
          <a:xfrm>
            <a:off x="350196" y="4542522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9408234" y="2305576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9" name="文本框 36"/>
          <p:cNvSpPr txBox="1"/>
          <p:nvPr/>
        </p:nvSpPr>
        <p:spPr>
          <a:xfrm>
            <a:off x="9307616" y="1898580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8986693" y="5281672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8886075" y="4874676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明年工作计划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2555525" y="3186367"/>
            <a:ext cx="1782925" cy="5005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958771" y="2995838"/>
            <a:ext cx="1819499" cy="6433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7680016" y="2995838"/>
            <a:ext cx="1389009" cy="74711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六边形 20"/>
          <p:cNvSpPr/>
          <p:nvPr/>
        </p:nvSpPr>
        <p:spPr>
          <a:xfrm>
            <a:off x="597460" y="2036819"/>
            <a:ext cx="1914114" cy="165009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900" b="1">
              <a:cs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64741" y="2415844"/>
            <a:ext cx="1719288" cy="933617"/>
            <a:chOff x="1607877" y="2822764"/>
            <a:chExt cx="1719686" cy="933834"/>
          </a:xfrm>
        </p:grpSpPr>
        <p:sp>
          <p:nvSpPr>
            <p:cNvPr id="35" name="文本框 33"/>
            <p:cNvSpPr txBox="1"/>
            <p:nvPr/>
          </p:nvSpPr>
          <p:spPr>
            <a:xfrm>
              <a:off x="1607877" y="2822764"/>
              <a:ext cx="1719686" cy="4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 smtClean="0">
                  <a:solidFill>
                    <a:srgbClr val="C00000"/>
                  </a:solidFill>
                  <a:ea typeface="+mn-ea"/>
                  <a:cs typeface="+mn-ea"/>
                </a:rPr>
                <a:t>第</a:t>
              </a:r>
              <a:r>
                <a:rPr lang="en-US" altLang="zh-CN" b="1" dirty="0" smtClean="0">
                  <a:solidFill>
                    <a:srgbClr val="C00000"/>
                  </a:solidFill>
                  <a:ea typeface="+mn-ea"/>
                  <a:cs typeface="+mn-ea"/>
                </a:rPr>
                <a:t>1</a:t>
              </a:r>
              <a:r>
                <a:rPr lang="zh-CN" altLang="en-US" b="1" dirty="0" smtClean="0">
                  <a:solidFill>
                    <a:srgbClr val="C00000"/>
                  </a:solidFill>
                  <a:ea typeface="+mn-ea"/>
                  <a:cs typeface="+mn-ea"/>
                </a:rPr>
                <a:t>季度</a:t>
              </a:r>
              <a:endParaRPr lang="zh-CN" altLang="zh-CN" b="1" dirty="0">
                <a:solidFill>
                  <a:srgbClr val="C00000"/>
                </a:solidFill>
                <a:ea typeface="+mn-ea"/>
                <a:cs typeface="+mn-ea"/>
              </a:endParaRPr>
            </a:p>
          </p:txBody>
        </p:sp>
        <p:sp>
          <p:nvSpPr>
            <p:cNvPr id="36" name="文本框 33"/>
            <p:cNvSpPr txBox="1"/>
            <p:nvPr/>
          </p:nvSpPr>
          <p:spPr>
            <a:xfrm>
              <a:off x="1895909" y="3264994"/>
              <a:ext cx="1152128" cy="4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+mn-ea"/>
                  <a:cs typeface="+mn-ea"/>
                </a:rPr>
                <a:t>1-3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ea typeface="+mn-ea"/>
                  <a:cs typeface="+mn-ea"/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ea typeface="+mn-ea"/>
                <a:cs typeface="+mn-ea"/>
              </a:endParaRPr>
            </a:p>
          </p:txBody>
        </p:sp>
      </p:grpSp>
      <p:sp>
        <p:nvSpPr>
          <p:cNvPr id="23" name="六边形 22"/>
          <p:cNvSpPr/>
          <p:nvPr/>
        </p:nvSpPr>
        <p:spPr>
          <a:xfrm>
            <a:off x="3412866" y="2906881"/>
            <a:ext cx="1914114" cy="165009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900" b="1">
              <a:cs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85554" y="3259115"/>
            <a:ext cx="1719288" cy="1064005"/>
            <a:chOff x="3314927" y="3529697"/>
            <a:chExt cx="1719686" cy="1064252"/>
          </a:xfrm>
        </p:grpSpPr>
        <p:sp>
          <p:nvSpPr>
            <p:cNvPr id="33" name="文本框 33"/>
            <p:cNvSpPr txBox="1"/>
            <p:nvPr/>
          </p:nvSpPr>
          <p:spPr>
            <a:xfrm>
              <a:off x="3314927" y="3529697"/>
              <a:ext cx="1719686" cy="4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 smtClean="0">
                  <a:solidFill>
                    <a:srgbClr val="C00000"/>
                  </a:solidFill>
                  <a:ea typeface="+mn-ea"/>
                  <a:cs typeface="+mn-ea"/>
                </a:rPr>
                <a:t>第</a:t>
              </a:r>
              <a:r>
                <a:rPr lang="en-US" altLang="zh-CN" b="1" dirty="0" smtClean="0">
                  <a:solidFill>
                    <a:srgbClr val="C00000"/>
                  </a:solidFill>
                  <a:ea typeface="+mn-ea"/>
                  <a:cs typeface="+mn-ea"/>
                </a:rPr>
                <a:t>2</a:t>
              </a:r>
              <a:r>
                <a:rPr lang="zh-CN" altLang="en-US" b="1" dirty="0" smtClean="0">
                  <a:solidFill>
                    <a:srgbClr val="C00000"/>
                  </a:solidFill>
                  <a:ea typeface="+mn-ea"/>
                  <a:cs typeface="+mn-ea"/>
                </a:rPr>
                <a:t>季度</a:t>
              </a:r>
              <a:endParaRPr lang="zh-CN" altLang="zh-CN" b="1" dirty="0">
                <a:solidFill>
                  <a:srgbClr val="C00000"/>
                </a:solidFill>
                <a:ea typeface="+mn-ea"/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598706" y="4102345"/>
              <a:ext cx="1152128" cy="4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+mn-ea"/>
                  <a:cs typeface="+mn-ea"/>
                </a:rPr>
                <a:t>4-6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ea typeface="+mn-ea"/>
                  <a:cs typeface="+mn-ea"/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ea typeface="+mn-ea"/>
                <a:cs typeface="+mn-ea"/>
              </a:endParaRPr>
            </a:p>
          </p:txBody>
        </p:sp>
      </p:grpSp>
      <p:sp>
        <p:nvSpPr>
          <p:cNvPr id="25" name="六边形 24"/>
          <p:cNvSpPr/>
          <p:nvPr/>
        </p:nvSpPr>
        <p:spPr>
          <a:xfrm>
            <a:off x="6348032" y="1910770"/>
            <a:ext cx="1914114" cy="165009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900" b="1">
              <a:cs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523072" y="2307543"/>
            <a:ext cx="1719288" cy="933617"/>
            <a:chOff x="5758119" y="2840516"/>
            <a:chExt cx="1719686" cy="933834"/>
          </a:xfrm>
        </p:grpSpPr>
        <p:sp>
          <p:nvSpPr>
            <p:cNvPr id="31" name="文本框 33"/>
            <p:cNvSpPr txBox="1"/>
            <p:nvPr/>
          </p:nvSpPr>
          <p:spPr>
            <a:xfrm>
              <a:off x="5758119" y="2840516"/>
              <a:ext cx="1719686" cy="4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 smtClean="0">
                  <a:solidFill>
                    <a:srgbClr val="C00000"/>
                  </a:solidFill>
                  <a:ea typeface="+mn-ea"/>
                  <a:cs typeface="+mn-ea"/>
                </a:rPr>
                <a:t>第</a:t>
              </a:r>
              <a:r>
                <a:rPr lang="en-US" altLang="zh-CN" b="1" dirty="0" smtClean="0">
                  <a:solidFill>
                    <a:srgbClr val="C00000"/>
                  </a:solidFill>
                  <a:ea typeface="+mn-ea"/>
                  <a:cs typeface="+mn-ea"/>
                </a:rPr>
                <a:t>3</a:t>
              </a:r>
              <a:r>
                <a:rPr lang="zh-CN" altLang="en-US" b="1" dirty="0" smtClean="0">
                  <a:solidFill>
                    <a:srgbClr val="C00000"/>
                  </a:solidFill>
                  <a:ea typeface="+mn-ea"/>
                  <a:cs typeface="+mn-ea"/>
                </a:rPr>
                <a:t>季度</a:t>
              </a:r>
              <a:endParaRPr lang="zh-CN" altLang="zh-CN" b="1" dirty="0">
                <a:solidFill>
                  <a:srgbClr val="C00000"/>
                </a:solidFill>
                <a:ea typeface="+mn-ea"/>
                <a:cs typeface="+mn-ea"/>
              </a:endParaRPr>
            </a:p>
          </p:txBody>
        </p:sp>
        <p:sp>
          <p:nvSpPr>
            <p:cNvPr id="32" name="文本框 33"/>
            <p:cNvSpPr txBox="1"/>
            <p:nvPr/>
          </p:nvSpPr>
          <p:spPr>
            <a:xfrm>
              <a:off x="6046151" y="3282746"/>
              <a:ext cx="1152128" cy="4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+mn-ea"/>
                  <a:cs typeface="+mn-ea"/>
                </a:rPr>
                <a:t>7-9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ea typeface="+mn-ea"/>
                  <a:cs typeface="+mn-ea"/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ea typeface="+mn-ea"/>
                <a:cs typeface="+mn-ea"/>
              </a:endParaRPr>
            </a:p>
          </p:txBody>
        </p:sp>
      </p:grpSp>
      <p:sp>
        <p:nvSpPr>
          <p:cNvPr id="27" name="六边形 26"/>
          <p:cNvSpPr/>
          <p:nvPr/>
        </p:nvSpPr>
        <p:spPr>
          <a:xfrm>
            <a:off x="8980947" y="3241160"/>
            <a:ext cx="1914114" cy="165009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900" b="1">
              <a:cs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131306" y="3610566"/>
            <a:ext cx="1719288" cy="933617"/>
            <a:chOff x="7857775" y="3711373"/>
            <a:chExt cx="1719686" cy="933834"/>
          </a:xfrm>
        </p:grpSpPr>
        <p:sp>
          <p:nvSpPr>
            <p:cNvPr id="29" name="文本框 33"/>
            <p:cNvSpPr txBox="1"/>
            <p:nvPr/>
          </p:nvSpPr>
          <p:spPr>
            <a:xfrm>
              <a:off x="7857775" y="3711373"/>
              <a:ext cx="1719686" cy="4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 smtClean="0">
                  <a:solidFill>
                    <a:srgbClr val="C00000"/>
                  </a:solidFill>
                  <a:ea typeface="+mn-ea"/>
                  <a:cs typeface="+mn-ea"/>
                </a:rPr>
                <a:t>第</a:t>
              </a:r>
              <a:r>
                <a:rPr lang="en-US" altLang="zh-CN" b="1" dirty="0" smtClean="0">
                  <a:solidFill>
                    <a:srgbClr val="C00000"/>
                  </a:solidFill>
                  <a:ea typeface="+mn-ea"/>
                  <a:cs typeface="+mn-ea"/>
                </a:rPr>
                <a:t>4</a:t>
              </a:r>
              <a:r>
                <a:rPr lang="zh-CN" altLang="en-US" b="1" dirty="0" smtClean="0">
                  <a:solidFill>
                    <a:srgbClr val="C00000"/>
                  </a:solidFill>
                  <a:ea typeface="+mn-ea"/>
                  <a:cs typeface="+mn-ea"/>
                </a:rPr>
                <a:t>季度</a:t>
              </a:r>
              <a:endParaRPr lang="zh-CN" altLang="zh-CN" b="1" dirty="0">
                <a:solidFill>
                  <a:srgbClr val="C00000"/>
                </a:solidFill>
                <a:ea typeface="+mn-ea"/>
                <a:cs typeface="+mn-ea"/>
              </a:endParaRPr>
            </a:p>
          </p:txBody>
        </p:sp>
        <p:sp>
          <p:nvSpPr>
            <p:cNvPr id="30" name="文本框 33"/>
            <p:cNvSpPr txBox="1"/>
            <p:nvPr/>
          </p:nvSpPr>
          <p:spPr>
            <a:xfrm>
              <a:off x="7922007" y="4153603"/>
              <a:ext cx="1576400" cy="4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ea typeface="+mn-ea"/>
                  <a:cs typeface="+mn-ea"/>
                </a:rPr>
                <a:t>10-12</a:t>
              </a:r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ea typeface="+mn-ea"/>
                  <a:cs typeface="+mn-ea"/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  <a:ea typeface="+mn-ea"/>
                <a:cs typeface="+mn-ea"/>
              </a:endParaRPr>
            </a:p>
          </p:txBody>
        </p:sp>
      </p:grpSp>
      <p:sp>
        <p:nvSpPr>
          <p:cNvPr id="40" name="Text Placeholder 2"/>
          <p:cNvSpPr txBox="1"/>
          <p:nvPr/>
        </p:nvSpPr>
        <p:spPr>
          <a:xfrm>
            <a:off x="518907" y="4373399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1" name="文本框 36"/>
          <p:cNvSpPr txBox="1"/>
          <p:nvPr/>
        </p:nvSpPr>
        <p:spPr>
          <a:xfrm>
            <a:off x="418289" y="3966403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3377849" y="5317194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3" name="文本框 36"/>
          <p:cNvSpPr txBox="1"/>
          <p:nvPr/>
        </p:nvSpPr>
        <p:spPr>
          <a:xfrm>
            <a:off x="3277231" y="4910198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6215284" y="4259120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5" name="文本框 36"/>
          <p:cNvSpPr txBox="1"/>
          <p:nvPr/>
        </p:nvSpPr>
        <p:spPr>
          <a:xfrm>
            <a:off x="6114666" y="3852124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9175913" y="5447868"/>
            <a:ext cx="2496867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7" name="文本框 36"/>
          <p:cNvSpPr txBox="1"/>
          <p:nvPr/>
        </p:nvSpPr>
        <p:spPr>
          <a:xfrm>
            <a:off x="9075295" y="5040872"/>
            <a:ext cx="184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1790665" y="2880994"/>
            <a:ext cx="8521231" cy="2203353"/>
            <a:chOff x="1455688" y="2229145"/>
            <a:chExt cx="9280624" cy="2399711"/>
          </a:xfrm>
        </p:grpSpPr>
        <p:sp>
          <p:nvSpPr>
            <p:cNvPr id="61" name="Arc 54"/>
            <p:cNvSpPr/>
            <p:nvPr/>
          </p:nvSpPr>
          <p:spPr bwMode="auto">
            <a:xfrm>
              <a:off x="6095999" y="2240937"/>
              <a:ext cx="2320157" cy="2387919"/>
            </a:xfrm>
            <a:prstGeom prst="arc">
              <a:avLst>
                <a:gd name="adj1" fmla="val 21449734"/>
                <a:gd name="adj2" fmla="val 10900343"/>
              </a:avLst>
            </a:prstGeom>
            <a:noFill/>
            <a:ln w="1270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hangingPunct="0">
                <a:defRPr/>
              </a:pPr>
              <a:endParaRPr lang="en-US" sz="4000" b="1" kern="0">
                <a:solidFill>
                  <a:srgbClr val="00B485"/>
                </a:solidFill>
                <a:latin typeface="+mn-ea"/>
              </a:endParaRPr>
            </a:p>
          </p:txBody>
        </p:sp>
        <p:sp>
          <p:nvSpPr>
            <p:cNvPr id="62" name="Arc 42"/>
            <p:cNvSpPr/>
            <p:nvPr/>
          </p:nvSpPr>
          <p:spPr bwMode="auto">
            <a:xfrm>
              <a:off x="1455688" y="2240937"/>
              <a:ext cx="2320157" cy="2387919"/>
            </a:xfrm>
            <a:prstGeom prst="arc">
              <a:avLst>
                <a:gd name="adj1" fmla="val 21449734"/>
                <a:gd name="adj2" fmla="val 10900343"/>
              </a:avLst>
            </a:prstGeom>
            <a:noFill/>
            <a:ln w="1270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hangingPunct="0">
                <a:defRPr/>
              </a:pPr>
              <a:endParaRPr lang="en-US" sz="4000" b="1" kern="0">
                <a:solidFill>
                  <a:srgbClr val="00B485"/>
                </a:solidFill>
                <a:latin typeface="+mn-ea"/>
              </a:endParaRPr>
            </a:p>
          </p:txBody>
        </p:sp>
        <p:sp>
          <p:nvSpPr>
            <p:cNvPr id="63" name="Arc 40"/>
            <p:cNvSpPr/>
            <p:nvPr/>
          </p:nvSpPr>
          <p:spPr bwMode="auto">
            <a:xfrm rot="10800000">
              <a:off x="3775845" y="2229145"/>
              <a:ext cx="2320156" cy="2387919"/>
            </a:xfrm>
            <a:prstGeom prst="arc">
              <a:avLst>
                <a:gd name="adj1" fmla="val 21449734"/>
                <a:gd name="adj2" fmla="val 10900343"/>
              </a:avLst>
            </a:prstGeom>
            <a:noFill/>
            <a:ln w="1270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hangingPunct="0">
                <a:defRPr/>
              </a:pPr>
              <a:endParaRPr lang="en-US" sz="4000" b="1" kern="0">
                <a:solidFill>
                  <a:srgbClr val="00B485"/>
                </a:solidFill>
                <a:latin typeface="+mn-ea"/>
              </a:endParaRPr>
            </a:p>
          </p:txBody>
        </p:sp>
        <p:sp>
          <p:nvSpPr>
            <p:cNvPr id="64" name="Arc 52"/>
            <p:cNvSpPr/>
            <p:nvPr/>
          </p:nvSpPr>
          <p:spPr bwMode="auto">
            <a:xfrm rot="10800000">
              <a:off x="8416156" y="2229145"/>
              <a:ext cx="2320156" cy="2387919"/>
            </a:xfrm>
            <a:prstGeom prst="arc">
              <a:avLst>
                <a:gd name="adj1" fmla="val 21449734"/>
                <a:gd name="adj2" fmla="val 10900343"/>
              </a:avLst>
            </a:prstGeom>
            <a:noFill/>
            <a:ln w="1270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 hangingPunct="0">
                <a:defRPr/>
              </a:pPr>
              <a:endParaRPr lang="en-US" sz="4000" b="1" kern="0">
                <a:solidFill>
                  <a:srgbClr val="00B485"/>
                </a:solidFill>
                <a:latin typeface="+mn-ea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852812" y="2630301"/>
              <a:ext cx="1608865" cy="1609191"/>
              <a:chOff x="4345444" y="2542859"/>
              <a:chExt cx="1810550" cy="1811205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9" name="同心圆 5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3370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6677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0048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73418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16725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60096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03466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46773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defRPr/>
                  </a:pPr>
                  <a:endParaRPr lang="zh-CN" altLang="en-US" sz="4000" b="1" kern="0">
                    <a:solidFill>
                      <a:sysClr val="windowText" lastClr="000000"/>
                    </a:solidFill>
                    <a:latin typeface="+mn-ea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3370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6677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0048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73418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16725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60096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03466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46773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defRPr/>
                  </a:pPr>
                  <a:endParaRPr lang="zh-CN" altLang="en-US" sz="4000" b="1" kern="0">
                    <a:solidFill>
                      <a:sysClr val="window" lastClr="FFFFFF"/>
                    </a:solidFill>
                    <a:latin typeface="+mn-ea"/>
                  </a:endParaRPr>
                </a:p>
              </p:txBody>
            </p:sp>
          </p:grpSp>
          <p:sp>
            <p:nvSpPr>
              <p:cNvPr id="58" name="椭圆 5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7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>
                  <a:defRPr/>
                </a:pPr>
                <a:r>
                  <a:rPr lang="en-US" altLang="zh-CN" sz="4000" b="1" kern="0" dirty="0" smtClean="0">
                    <a:solidFill>
                      <a:sysClr val="window" lastClr="FFFFFF"/>
                    </a:solidFill>
                    <a:latin typeface="+mn-ea"/>
                  </a:rPr>
                  <a:t>1</a:t>
                </a:r>
                <a:endParaRPr lang="zh-CN" altLang="en-US" sz="4000" b="1" kern="0" dirty="0">
                  <a:solidFill>
                    <a:sysClr val="window" lastClr="FFFFFF"/>
                  </a:solidFill>
                  <a:latin typeface="+mn-ea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6470270" y="2630301"/>
              <a:ext cx="1608865" cy="1609191"/>
              <a:chOff x="4345444" y="2542859"/>
              <a:chExt cx="1810550" cy="1811205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3" name="同心圆 5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3370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6677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0048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73418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16725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60096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03466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46773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defRPr/>
                  </a:pPr>
                  <a:endParaRPr lang="zh-CN" altLang="en-US" sz="4000" b="1" kern="0">
                    <a:solidFill>
                      <a:sysClr val="windowText" lastClr="000000"/>
                    </a:solidFill>
                    <a:latin typeface="+mn-ea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3370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6677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0048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73418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16725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60096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03466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46773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defRPr/>
                  </a:pPr>
                  <a:endParaRPr lang="zh-CN" altLang="en-US" sz="4000" b="1" kern="0">
                    <a:solidFill>
                      <a:sysClr val="window" lastClr="FFFFFF"/>
                    </a:solidFill>
                    <a:latin typeface="+mn-ea"/>
                  </a:endParaRPr>
                </a:p>
              </p:txBody>
            </p:sp>
          </p:grpSp>
          <p:sp>
            <p:nvSpPr>
              <p:cNvPr id="52" name="椭圆 5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7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>
                  <a:defRPr/>
                </a:pPr>
                <a:r>
                  <a:rPr lang="en-US" altLang="zh-CN" sz="4000" b="1" kern="0" dirty="0" smtClean="0">
                    <a:solidFill>
                      <a:sysClr val="window" lastClr="FFFFFF"/>
                    </a:solidFill>
                    <a:latin typeface="+mn-ea"/>
                  </a:rPr>
                  <a:t>3</a:t>
                </a:r>
                <a:endParaRPr lang="zh-CN" altLang="en-US" sz="4000" b="1" kern="0" dirty="0">
                  <a:solidFill>
                    <a:sysClr val="window" lastClr="FFFFFF"/>
                  </a:solidFill>
                  <a:latin typeface="+mn-ea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178852" y="2630301"/>
              <a:ext cx="1608865" cy="1609191"/>
              <a:chOff x="4345444" y="2542859"/>
              <a:chExt cx="1810550" cy="1811205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7" name="同心圆 4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3370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6677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0048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73418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16725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60096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03466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46773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defRPr/>
                  </a:pPr>
                  <a:endParaRPr lang="zh-CN" altLang="en-US" sz="4000" b="1" kern="0">
                    <a:solidFill>
                      <a:sysClr val="windowText" lastClr="000000"/>
                    </a:solidFill>
                    <a:latin typeface="+mn-ea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3370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6677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0048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73418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16725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60096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03466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46773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defRPr/>
                  </a:pPr>
                  <a:endParaRPr lang="zh-CN" altLang="en-US" sz="4000" b="1" kern="0">
                    <a:solidFill>
                      <a:sysClr val="window" lastClr="FFFFFF"/>
                    </a:solidFill>
                    <a:latin typeface="+mn-ea"/>
                  </a:endParaRPr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7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>
                  <a:defRPr/>
                </a:pPr>
                <a:r>
                  <a:rPr lang="en-US" altLang="zh-CN" sz="4000" b="1" kern="0" dirty="0" smtClean="0">
                    <a:solidFill>
                      <a:sysClr val="window" lastClr="FFFFFF"/>
                    </a:solidFill>
                    <a:latin typeface="+mn-ea"/>
                  </a:rPr>
                  <a:t>2</a:t>
                </a:r>
                <a:endParaRPr lang="zh-CN" altLang="en-US" sz="4000" b="1" kern="0" dirty="0">
                  <a:solidFill>
                    <a:sysClr val="window" lastClr="FFFFFF"/>
                  </a:solidFill>
                  <a:latin typeface="+mn-ea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771801" y="2630301"/>
              <a:ext cx="1608865" cy="1609191"/>
              <a:chOff x="4345444" y="2542859"/>
              <a:chExt cx="1810550" cy="181120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1" name="同心圆 4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3370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6677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0048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73418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16725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60096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03466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46773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defRPr/>
                  </a:pPr>
                  <a:endParaRPr lang="zh-CN" altLang="en-US" sz="4000" b="1" kern="0">
                    <a:solidFill>
                      <a:sysClr val="windowText" lastClr="000000"/>
                    </a:solidFill>
                    <a:latin typeface="+mn-ea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3370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6677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0048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73418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16725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600960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03466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467735" algn="l" defTabSz="866775" rtl="0" eaLnBrk="1" latinLnBrk="0" hangingPunct="1">
                    <a:defRPr sz="1705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defRPr/>
                  </a:pPr>
                  <a:endParaRPr lang="zh-CN" altLang="en-US" sz="4000" b="1" kern="0">
                    <a:solidFill>
                      <a:sysClr val="window" lastClr="FFFFFF"/>
                    </a:solidFill>
                    <a:latin typeface="+mn-ea"/>
                  </a:endParaRPr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7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370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6677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048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3418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6725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00960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3466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67735" algn="l" defTabSz="866775" rtl="0" eaLnBrk="1" latinLnBrk="0" hangingPunct="1">
                  <a:defRPr sz="17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>
                  <a:defRPr/>
                </a:pPr>
                <a:r>
                  <a:rPr lang="en-US" altLang="zh-CN" sz="4000" b="1" kern="0" dirty="0" smtClean="0">
                    <a:solidFill>
                      <a:sysClr val="window" lastClr="FFFFFF"/>
                    </a:solidFill>
                    <a:latin typeface="+mn-ea"/>
                  </a:rPr>
                  <a:t>4</a:t>
                </a:r>
                <a:endParaRPr lang="zh-CN" altLang="en-US" sz="4000" b="1" kern="0" dirty="0">
                  <a:solidFill>
                    <a:sysClr val="window" lastClr="FFFFFF"/>
                  </a:solidFill>
                  <a:latin typeface="+mn-ea"/>
                </a:endParaRPr>
              </a:p>
            </p:txBody>
          </p:sp>
        </p:grpSp>
      </p:grpSp>
      <p:sp>
        <p:nvSpPr>
          <p:cNvPr id="65" name="矩形 64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明年工作计划</a:t>
            </a:r>
          </a:p>
        </p:txBody>
      </p:sp>
      <p:sp>
        <p:nvSpPr>
          <p:cNvPr id="68" name="Text Placeholder 2"/>
          <p:cNvSpPr txBox="1"/>
          <p:nvPr/>
        </p:nvSpPr>
        <p:spPr>
          <a:xfrm>
            <a:off x="3918022" y="5511310"/>
            <a:ext cx="250993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3817403" y="5104314"/>
            <a:ext cx="185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8208102" y="5511310"/>
            <a:ext cx="250993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1" name="文本框 36"/>
          <p:cNvSpPr txBox="1"/>
          <p:nvPr/>
        </p:nvSpPr>
        <p:spPr>
          <a:xfrm>
            <a:off x="8107483" y="5104314"/>
            <a:ext cx="185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1582228" y="1958980"/>
            <a:ext cx="250993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3" name="文本框 36"/>
          <p:cNvSpPr txBox="1"/>
          <p:nvPr/>
        </p:nvSpPr>
        <p:spPr>
          <a:xfrm>
            <a:off x="1481609" y="1551984"/>
            <a:ext cx="185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5872308" y="1958980"/>
            <a:ext cx="250993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5" name="文本框 36"/>
          <p:cNvSpPr txBox="1"/>
          <p:nvPr/>
        </p:nvSpPr>
        <p:spPr>
          <a:xfrm>
            <a:off x="5771689" y="1551984"/>
            <a:ext cx="185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16794" y="1215983"/>
            <a:ext cx="2047401" cy="20473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12995" y="2333583"/>
            <a:ext cx="2047401" cy="20473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78394" y="1332978"/>
            <a:ext cx="2047401" cy="20473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56195" y="1840978"/>
            <a:ext cx="2047401" cy="204739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591682" y="1687607"/>
            <a:ext cx="1115060" cy="122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33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谢</a:t>
            </a:r>
            <a:endParaRPr lang="zh-CN" altLang="en-US" sz="7335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48554" y="2722953"/>
            <a:ext cx="1115060" cy="122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33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谢</a:t>
            </a:r>
            <a:endParaRPr lang="zh-CN" altLang="en-US" sz="7335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40959" y="1605353"/>
            <a:ext cx="1115060" cy="122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33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观</a:t>
            </a:r>
            <a:endParaRPr lang="zh-CN" altLang="en-US" sz="7335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5146" y="2233135"/>
            <a:ext cx="1115060" cy="122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335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endParaRPr lang="zh-CN" altLang="en-US" sz="7335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44803" y="3904282"/>
            <a:ext cx="667877" cy="667877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767910" y="4203363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47754" y="4203842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52642" y="4361627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378761" y="4210055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27729" y="4200049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82441" y="4375258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278514" y="4246197"/>
            <a:ext cx="333939" cy="33393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114045" y="4201654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680145" y="4212394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957726" y="4277909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012391" y="3958317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905215" y="4375637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153210" y="4006446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419445" y="4128909"/>
            <a:ext cx="429535" cy="42953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12681" y="4199225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753893" y="4203669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373613" y="4378645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841202" y="3959307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398929" y="4274419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402723" y="4016039"/>
            <a:ext cx="183185" cy="183185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452017" y="4191277"/>
            <a:ext cx="366369" cy="366369"/>
          </a:xfrm>
          <a:prstGeom prst="ellipse">
            <a:avLst/>
          </a:prstGeom>
          <a:solidFill>
            <a:srgbClr val="C7000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54811" y="5181642"/>
            <a:ext cx="309880" cy="4603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0" y="-635000"/>
            <a:ext cx="12192000" cy="4200133"/>
          </a:xfrm>
          <a:prstGeom prst="rect">
            <a:avLst/>
          </a:prstGeom>
          <a:blipFill dpi="0" rotWithShape="1">
            <a:blip r:embed="rId3"/>
            <a:srcRect/>
            <a:stretch>
              <a:fillRect b="-9351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128150" y="4390645"/>
            <a:ext cx="3935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spc="75" dirty="0">
                <a:solidFill>
                  <a:srgbClr val="C00000"/>
                </a:solidFill>
                <a:cs typeface="+mn-ea"/>
                <a:sym typeface="+mn-lt"/>
              </a:rPr>
              <a:t>年终工作概述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16320" y="2891122"/>
            <a:ext cx="1351610" cy="1348022"/>
            <a:chOff x="712143" y="1268247"/>
            <a:chExt cx="2808000" cy="2808000"/>
          </a:xfrm>
          <a:solidFill>
            <a:srgbClr val="C30D23"/>
          </a:solidFill>
          <a:effectLst>
            <a:outerShdw blurRad="63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712143" y="1268247"/>
              <a:ext cx="2808000" cy="2808000"/>
            </a:xfrm>
            <a:prstGeom prst="ellipse">
              <a:avLst/>
            </a:prstGeom>
            <a:solidFill>
              <a:srgbClr val="C30D23"/>
            </a:solidFill>
            <a:ln w="762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600" b="1" spc="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5043" y="1787921"/>
              <a:ext cx="1962199" cy="190250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335" b="1" i="0" u="none" strike="noStrike" kern="1200" cap="none" spc="0" normalizeH="0" baseline="0" noProof="0" dirty="0">
                  <a:ln w="635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5335" b="1" i="0" u="none" strike="noStrike" kern="1200" cap="none" spc="0" normalizeH="0" baseline="0" noProof="0" dirty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 thruBlk="1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72233" y="4449767"/>
            <a:ext cx="1162443" cy="32774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6000"/>
                </a:schemeClr>
              </a:gs>
              <a:gs pos="38000">
                <a:srgbClr val="8D8D8D">
                  <a:alpha val="29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718414" y="4398558"/>
            <a:ext cx="1162443" cy="32774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6000"/>
                </a:schemeClr>
              </a:gs>
              <a:gs pos="38000">
                <a:srgbClr val="8D8D8D">
                  <a:alpha val="29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396592" y="1929315"/>
            <a:ext cx="2723364" cy="2644389"/>
          </a:xfrm>
          <a:custGeom>
            <a:avLst/>
            <a:gdLst>
              <a:gd name="connsiteX0" fmla="*/ 3380070 w 3453585"/>
              <a:gd name="connsiteY0" fmla="*/ 1644019 h 3353431"/>
              <a:gd name="connsiteX1" fmla="*/ 3444579 w 3453585"/>
              <a:gd name="connsiteY1" fmla="*/ 1686778 h 3353431"/>
              <a:gd name="connsiteX2" fmla="*/ 3446481 w 3453585"/>
              <a:gd name="connsiteY2" fmla="*/ 1696198 h 3353431"/>
              <a:gd name="connsiteX3" fmla="*/ 3451188 w 3453585"/>
              <a:gd name="connsiteY3" fmla="*/ 1705845 h 3353431"/>
              <a:gd name="connsiteX4" fmla="*/ 3444195 w 3453585"/>
              <a:gd name="connsiteY4" fmla="*/ 1758971 h 3353431"/>
              <a:gd name="connsiteX5" fmla="*/ 2543542 w 3453585"/>
              <a:gd name="connsiteY5" fmla="*/ 3318945 h 3353431"/>
              <a:gd name="connsiteX6" fmla="*/ 2494466 w 3453585"/>
              <a:gd name="connsiteY6" fmla="*/ 3352992 h 3353431"/>
              <a:gd name="connsiteX7" fmla="*/ 2490954 w 3453585"/>
              <a:gd name="connsiteY7" fmla="*/ 3353068 h 3353431"/>
              <a:gd name="connsiteX8" fmla="*/ 2489874 w 3453585"/>
              <a:gd name="connsiteY8" fmla="*/ 3353431 h 3353431"/>
              <a:gd name="connsiteX9" fmla="*/ 2486162 w 3453585"/>
              <a:gd name="connsiteY9" fmla="*/ 3353173 h 3353431"/>
              <a:gd name="connsiteX10" fmla="*/ 2474257 w 3453585"/>
              <a:gd name="connsiteY10" fmla="*/ 3353431 h 3353431"/>
              <a:gd name="connsiteX11" fmla="*/ 2470171 w 3453585"/>
              <a:gd name="connsiteY11" fmla="*/ 3352058 h 3353431"/>
              <a:gd name="connsiteX12" fmla="*/ 2463100 w 3453585"/>
              <a:gd name="connsiteY12" fmla="*/ 3351565 h 3353431"/>
              <a:gd name="connsiteX13" fmla="*/ 2450676 w 3453585"/>
              <a:gd name="connsiteY13" fmla="*/ 3345502 h 3353431"/>
              <a:gd name="connsiteX14" fmla="*/ 2447906 w 3453585"/>
              <a:gd name="connsiteY14" fmla="*/ 3344570 h 3353431"/>
              <a:gd name="connsiteX15" fmla="*/ 2446840 w 3453585"/>
              <a:gd name="connsiteY15" fmla="*/ 3343630 h 3353431"/>
              <a:gd name="connsiteX16" fmla="*/ 2438979 w 3453585"/>
              <a:gd name="connsiteY16" fmla="*/ 3339794 h 3353431"/>
              <a:gd name="connsiteX17" fmla="*/ 2420589 w 3453585"/>
              <a:gd name="connsiteY17" fmla="*/ 3318945 h 3353431"/>
              <a:gd name="connsiteX18" fmla="*/ 1519936 w 3453585"/>
              <a:gd name="connsiteY18" fmla="*/ 1758971 h 3353431"/>
              <a:gd name="connsiteX19" fmla="*/ 1511075 w 3453585"/>
              <a:gd name="connsiteY19" fmla="*/ 1732620 h 3353431"/>
              <a:gd name="connsiteX20" fmla="*/ 1511443 w 3453585"/>
              <a:gd name="connsiteY20" fmla="*/ 1727344 h 3353431"/>
              <a:gd name="connsiteX21" fmla="*/ 1508755 w 3453585"/>
              <a:gd name="connsiteY21" fmla="*/ 1714030 h 3353431"/>
              <a:gd name="connsiteX22" fmla="*/ 1514257 w 3453585"/>
              <a:gd name="connsiteY22" fmla="*/ 1686779 h 3353431"/>
              <a:gd name="connsiteX23" fmla="*/ 1578765 w 3453585"/>
              <a:gd name="connsiteY23" fmla="*/ 1644020 h 3353431"/>
              <a:gd name="connsiteX24" fmla="*/ 2481170 w 3453585"/>
              <a:gd name="connsiteY24" fmla="*/ 0 h 3353431"/>
              <a:gd name="connsiteX25" fmla="*/ 3248528 w 3453585"/>
              <a:gd name="connsiteY25" fmla="*/ 767358 h 3353431"/>
              <a:gd name="connsiteX26" fmla="*/ 3117476 w 3453585"/>
              <a:gd name="connsiteY26" fmla="*/ 1196395 h 3353431"/>
              <a:gd name="connsiteX27" fmla="*/ 3109819 w 3453585"/>
              <a:gd name="connsiteY27" fmla="*/ 1205675 h 3353431"/>
              <a:gd name="connsiteX28" fmla="*/ 3109819 w 3453585"/>
              <a:gd name="connsiteY28" fmla="*/ 1527603 h 3353431"/>
              <a:gd name="connsiteX29" fmla="*/ 3226235 w 3453585"/>
              <a:gd name="connsiteY29" fmla="*/ 1644019 h 3353431"/>
              <a:gd name="connsiteX30" fmla="*/ 1736105 w 3453585"/>
              <a:gd name="connsiteY30" fmla="*/ 1644019 h 3353431"/>
              <a:gd name="connsiteX31" fmla="*/ 1852521 w 3453585"/>
              <a:gd name="connsiteY31" fmla="*/ 1527603 h 3353431"/>
              <a:gd name="connsiteX32" fmla="*/ 1852521 w 3453585"/>
              <a:gd name="connsiteY32" fmla="*/ 1325155 h 3353431"/>
              <a:gd name="connsiteX33" fmla="*/ 0 w 3453585"/>
              <a:gd name="connsiteY33" fmla="*/ 1325155 h 3353431"/>
              <a:gd name="connsiteX34" fmla="*/ 0 w 3453585"/>
              <a:gd name="connsiteY34" fmla="*/ 151675 h 3353431"/>
              <a:gd name="connsiteX35" fmla="*/ 2027139 w 3453585"/>
              <a:gd name="connsiteY35" fmla="*/ 151675 h 3353431"/>
              <a:gd name="connsiteX36" fmla="*/ 2052133 w 3453585"/>
              <a:gd name="connsiteY36" fmla="*/ 131053 h 3353431"/>
              <a:gd name="connsiteX37" fmla="*/ 2481170 w 3453585"/>
              <a:gd name="connsiteY37" fmla="*/ 0 h 33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53585" h="3353431">
                <a:moveTo>
                  <a:pt x="3380070" y="1644019"/>
                </a:moveTo>
                <a:cubicBezTo>
                  <a:pt x="3409069" y="1644019"/>
                  <a:pt x="3433951" y="1661650"/>
                  <a:pt x="3444579" y="1686778"/>
                </a:cubicBezTo>
                <a:lnTo>
                  <a:pt x="3446481" y="1696198"/>
                </a:lnTo>
                <a:lnTo>
                  <a:pt x="3451188" y="1705845"/>
                </a:lnTo>
                <a:cubicBezTo>
                  <a:pt x="3455826" y="1723152"/>
                  <a:pt x="3453861" y="1742228"/>
                  <a:pt x="3444195" y="1758971"/>
                </a:cubicBezTo>
                <a:lnTo>
                  <a:pt x="2543542" y="3318945"/>
                </a:lnTo>
                <a:cubicBezTo>
                  <a:pt x="2532667" y="3337781"/>
                  <a:pt x="2514362" y="3349651"/>
                  <a:pt x="2494466" y="3352992"/>
                </a:cubicBezTo>
                <a:lnTo>
                  <a:pt x="2490954" y="3353068"/>
                </a:lnTo>
                <a:lnTo>
                  <a:pt x="2489874" y="3353431"/>
                </a:lnTo>
                <a:lnTo>
                  <a:pt x="2486162" y="3353173"/>
                </a:lnTo>
                <a:lnTo>
                  <a:pt x="2474257" y="3353431"/>
                </a:lnTo>
                <a:lnTo>
                  <a:pt x="2470171" y="3352058"/>
                </a:lnTo>
                <a:lnTo>
                  <a:pt x="2463100" y="3351565"/>
                </a:lnTo>
                <a:lnTo>
                  <a:pt x="2450676" y="3345502"/>
                </a:lnTo>
                <a:lnTo>
                  <a:pt x="2447906" y="3344570"/>
                </a:lnTo>
                <a:lnTo>
                  <a:pt x="2446840" y="3343630"/>
                </a:lnTo>
                <a:lnTo>
                  <a:pt x="2438979" y="3339794"/>
                </a:lnTo>
                <a:cubicBezTo>
                  <a:pt x="2431723" y="3334312"/>
                  <a:pt x="2425422" y="3327316"/>
                  <a:pt x="2420589" y="3318945"/>
                </a:cubicBezTo>
                <a:lnTo>
                  <a:pt x="1519936" y="1758971"/>
                </a:lnTo>
                <a:cubicBezTo>
                  <a:pt x="1515103" y="1750599"/>
                  <a:pt x="1512195" y="1741645"/>
                  <a:pt x="1511075" y="1732620"/>
                </a:cubicBezTo>
                <a:lnTo>
                  <a:pt x="1511443" y="1727344"/>
                </a:lnTo>
                <a:lnTo>
                  <a:pt x="1508755" y="1714030"/>
                </a:lnTo>
                <a:lnTo>
                  <a:pt x="1514257" y="1686779"/>
                </a:lnTo>
                <a:cubicBezTo>
                  <a:pt x="1524885" y="1661651"/>
                  <a:pt x="1549766" y="1644020"/>
                  <a:pt x="1578765" y="1644020"/>
                </a:cubicBezTo>
                <a:close/>
                <a:moveTo>
                  <a:pt x="2481170" y="0"/>
                </a:moveTo>
                <a:cubicBezTo>
                  <a:pt x="2904970" y="0"/>
                  <a:pt x="3248528" y="343558"/>
                  <a:pt x="3248528" y="767358"/>
                </a:cubicBezTo>
                <a:cubicBezTo>
                  <a:pt x="3248528" y="926283"/>
                  <a:pt x="3200215" y="1073924"/>
                  <a:pt x="3117476" y="1196395"/>
                </a:cubicBezTo>
                <a:lnTo>
                  <a:pt x="3109819" y="1205675"/>
                </a:lnTo>
                <a:lnTo>
                  <a:pt x="3109819" y="1527603"/>
                </a:lnTo>
                <a:cubicBezTo>
                  <a:pt x="3109819" y="1591898"/>
                  <a:pt x="3161940" y="1644019"/>
                  <a:pt x="3226235" y="1644019"/>
                </a:cubicBezTo>
                <a:lnTo>
                  <a:pt x="1736105" y="1644019"/>
                </a:lnTo>
                <a:cubicBezTo>
                  <a:pt x="1800400" y="1644019"/>
                  <a:pt x="1852521" y="1591898"/>
                  <a:pt x="1852521" y="1527603"/>
                </a:cubicBezTo>
                <a:lnTo>
                  <a:pt x="1852521" y="1325155"/>
                </a:lnTo>
                <a:lnTo>
                  <a:pt x="0" y="1325155"/>
                </a:lnTo>
                <a:lnTo>
                  <a:pt x="0" y="151675"/>
                </a:lnTo>
                <a:lnTo>
                  <a:pt x="2027139" y="151675"/>
                </a:lnTo>
                <a:lnTo>
                  <a:pt x="2052133" y="131053"/>
                </a:lnTo>
                <a:cubicBezTo>
                  <a:pt x="2174604" y="48313"/>
                  <a:pt x="2322245" y="0"/>
                  <a:pt x="248117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6686568" y="2047375"/>
            <a:ext cx="630324" cy="925361"/>
          </a:xfrm>
          <a:custGeom>
            <a:avLst/>
            <a:gdLst>
              <a:gd name="connsiteX0" fmla="*/ 0 w 758540"/>
              <a:gd name="connsiteY0" fmla="*/ 0 h 1113592"/>
              <a:gd name="connsiteX1" fmla="*/ 461204 w 758540"/>
              <a:gd name="connsiteY1" fmla="*/ 0 h 1113592"/>
              <a:gd name="connsiteX2" fmla="*/ 545256 w 758540"/>
              <a:gd name="connsiteY2" fmla="*/ 69349 h 1113592"/>
              <a:gd name="connsiteX3" fmla="*/ 758540 w 758540"/>
              <a:gd name="connsiteY3" fmla="*/ 584262 h 1113592"/>
              <a:gd name="connsiteX4" fmla="*/ 634176 w 758540"/>
              <a:gd name="connsiteY4" fmla="*/ 991403 h 1113592"/>
              <a:gd name="connsiteX5" fmla="*/ 626910 w 758540"/>
              <a:gd name="connsiteY5" fmla="*/ 1000210 h 1113592"/>
              <a:gd name="connsiteX6" fmla="*/ 626910 w 758540"/>
              <a:gd name="connsiteY6" fmla="*/ 1113592 h 1113592"/>
              <a:gd name="connsiteX7" fmla="*/ 0 w 758540"/>
              <a:gd name="connsiteY7" fmla="*/ 1113592 h 111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540" h="1113592">
                <a:moveTo>
                  <a:pt x="0" y="0"/>
                </a:moveTo>
                <a:lnTo>
                  <a:pt x="461204" y="0"/>
                </a:lnTo>
                <a:lnTo>
                  <a:pt x="545256" y="69349"/>
                </a:lnTo>
                <a:cubicBezTo>
                  <a:pt x="677034" y="201127"/>
                  <a:pt x="758540" y="383176"/>
                  <a:pt x="758540" y="584262"/>
                </a:cubicBezTo>
                <a:cubicBezTo>
                  <a:pt x="758540" y="735076"/>
                  <a:pt x="712693" y="875183"/>
                  <a:pt x="634176" y="991403"/>
                </a:cubicBezTo>
                <a:lnTo>
                  <a:pt x="626910" y="1000210"/>
                </a:lnTo>
                <a:lnTo>
                  <a:pt x="626910" y="1113592"/>
                </a:lnTo>
                <a:lnTo>
                  <a:pt x="0" y="1113592"/>
                </a:lnTo>
                <a:close/>
              </a:path>
            </a:pathLst>
          </a:custGeom>
          <a:gradFill>
            <a:gsLst>
              <a:gs pos="0">
                <a:srgbClr val="EB8585"/>
              </a:gs>
              <a:gs pos="100000">
                <a:srgbClr val="E24C4C"/>
              </a:gs>
            </a:gsLst>
            <a:lin ang="0" scaled="0"/>
          </a:gradFill>
          <a:ln>
            <a:noFill/>
          </a:ln>
          <a:effectLst>
            <a:outerShdw blurRad="1143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116831" y="1946535"/>
            <a:ext cx="2723364" cy="2644389"/>
          </a:xfrm>
          <a:custGeom>
            <a:avLst/>
            <a:gdLst>
              <a:gd name="connsiteX0" fmla="*/ 3380070 w 3453585"/>
              <a:gd name="connsiteY0" fmla="*/ 1644019 h 3353431"/>
              <a:gd name="connsiteX1" fmla="*/ 3444579 w 3453585"/>
              <a:gd name="connsiteY1" fmla="*/ 1686778 h 3353431"/>
              <a:gd name="connsiteX2" fmla="*/ 3446481 w 3453585"/>
              <a:gd name="connsiteY2" fmla="*/ 1696198 h 3353431"/>
              <a:gd name="connsiteX3" fmla="*/ 3451188 w 3453585"/>
              <a:gd name="connsiteY3" fmla="*/ 1705845 h 3353431"/>
              <a:gd name="connsiteX4" fmla="*/ 3444195 w 3453585"/>
              <a:gd name="connsiteY4" fmla="*/ 1758971 h 3353431"/>
              <a:gd name="connsiteX5" fmla="*/ 2543542 w 3453585"/>
              <a:gd name="connsiteY5" fmla="*/ 3318945 h 3353431"/>
              <a:gd name="connsiteX6" fmla="*/ 2494466 w 3453585"/>
              <a:gd name="connsiteY6" fmla="*/ 3352992 h 3353431"/>
              <a:gd name="connsiteX7" fmla="*/ 2490954 w 3453585"/>
              <a:gd name="connsiteY7" fmla="*/ 3353068 h 3353431"/>
              <a:gd name="connsiteX8" fmla="*/ 2489874 w 3453585"/>
              <a:gd name="connsiteY8" fmla="*/ 3353431 h 3353431"/>
              <a:gd name="connsiteX9" fmla="*/ 2486162 w 3453585"/>
              <a:gd name="connsiteY9" fmla="*/ 3353173 h 3353431"/>
              <a:gd name="connsiteX10" fmla="*/ 2474257 w 3453585"/>
              <a:gd name="connsiteY10" fmla="*/ 3353431 h 3353431"/>
              <a:gd name="connsiteX11" fmla="*/ 2470171 w 3453585"/>
              <a:gd name="connsiteY11" fmla="*/ 3352058 h 3353431"/>
              <a:gd name="connsiteX12" fmla="*/ 2463100 w 3453585"/>
              <a:gd name="connsiteY12" fmla="*/ 3351565 h 3353431"/>
              <a:gd name="connsiteX13" fmla="*/ 2450676 w 3453585"/>
              <a:gd name="connsiteY13" fmla="*/ 3345502 h 3353431"/>
              <a:gd name="connsiteX14" fmla="*/ 2447906 w 3453585"/>
              <a:gd name="connsiteY14" fmla="*/ 3344570 h 3353431"/>
              <a:gd name="connsiteX15" fmla="*/ 2446840 w 3453585"/>
              <a:gd name="connsiteY15" fmla="*/ 3343630 h 3353431"/>
              <a:gd name="connsiteX16" fmla="*/ 2438979 w 3453585"/>
              <a:gd name="connsiteY16" fmla="*/ 3339794 h 3353431"/>
              <a:gd name="connsiteX17" fmla="*/ 2420589 w 3453585"/>
              <a:gd name="connsiteY17" fmla="*/ 3318945 h 3353431"/>
              <a:gd name="connsiteX18" fmla="*/ 1519936 w 3453585"/>
              <a:gd name="connsiteY18" fmla="*/ 1758971 h 3353431"/>
              <a:gd name="connsiteX19" fmla="*/ 1511075 w 3453585"/>
              <a:gd name="connsiteY19" fmla="*/ 1732620 h 3353431"/>
              <a:gd name="connsiteX20" fmla="*/ 1511443 w 3453585"/>
              <a:gd name="connsiteY20" fmla="*/ 1727344 h 3353431"/>
              <a:gd name="connsiteX21" fmla="*/ 1508755 w 3453585"/>
              <a:gd name="connsiteY21" fmla="*/ 1714030 h 3353431"/>
              <a:gd name="connsiteX22" fmla="*/ 1514257 w 3453585"/>
              <a:gd name="connsiteY22" fmla="*/ 1686779 h 3353431"/>
              <a:gd name="connsiteX23" fmla="*/ 1578765 w 3453585"/>
              <a:gd name="connsiteY23" fmla="*/ 1644020 h 3353431"/>
              <a:gd name="connsiteX24" fmla="*/ 2481170 w 3453585"/>
              <a:gd name="connsiteY24" fmla="*/ 0 h 3353431"/>
              <a:gd name="connsiteX25" fmla="*/ 3248528 w 3453585"/>
              <a:gd name="connsiteY25" fmla="*/ 767358 h 3353431"/>
              <a:gd name="connsiteX26" fmla="*/ 3117476 w 3453585"/>
              <a:gd name="connsiteY26" fmla="*/ 1196395 h 3353431"/>
              <a:gd name="connsiteX27" fmla="*/ 3109819 w 3453585"/>
              <a:gd name="connsiteY27" fmla="*/ 1205675 h 3353431"/>
              <a:gd name="connsiteX28" fmla="*/ 3109819 w 3453585"/>
              <a:gd name="connsiteY28" fmla="*/ 1527603 h 3353431"/>
              <a:gd name="connsiteX29" fmla="*/ 3226235 w 3453585"/>
              <a:gd name="connsiteY29" fmla="*/ 1644019 h 3353431"/>
              <a:gd name="connsiteX30" fmla="*/ 1736105 w 3453585"/>
              <a:gd name="connsiteY30" fmla="*/ 1644019 h 3353431"/>
              <a:gd name="connsiteX31" fmla="*/ 1852521 w 3453585"/>
              <a:gd name="connsiteY31" fmla="*/ 1527603 h 3353431"/>
              <a:gd name="connsiteX32" fmla="*/ 1852521 w 3453585"/>
              <a:gd name="connsiteY32" fmla="*/ 1325155 h 3353431"/>
              <a:gd name="connsiteX33" fmla="*/ 0 w 3453585"/>
              <a:gd name="connsiteY33" fmla="*/ 1325155 h 3353431"/>
              <a:gd name="connsiteX34" fmla="*/ 0 w 3453585"/>
              <a:gd name="connsiteY34" fmla="*/ 151675 h 3353431"/>
              <a:gd name="connsiteX35" fmla="*/ 2027139 w 3453585"/>
              <a:gd name="connsiteY35" fmla="*/ 151675 h 3353431"/>
              <a:gd name="connsiteX36" fmla="*/ 2052133 w 3453585"/>
              <a:gd name="connsiteY36" fmla="*/ 131053 h 3353431"/>
              <a:gd name="connsiteX37" fmla="*/ 2481170 w 3453585"/>
              <a:gd name="connsiteY37" fmla="*/ 0 h 33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53585" h="3353431">
                <a:moveTo>
                  <a:pt x="3380070" y="1644019"/>
                </a:moveTo>
                <a:cubicBezTo>
                  <a:pt x="3409069" y="1644019"/>
                  <a:pt x="3433951" y="1661650"/>
                  <a:pt x="3444579" y="1686778"/>
                </a:cubicBezTo>
                <a:lnTo>
                  <a:pt x="3446481" y="1696198"/>
                </a:lnTo>
                <a:lnTo>
                  <a:pt x="3451188" y="1705845"/>
                </a:lnTo>
                <a:cubicBezTo>
                  <a:pt x="3455826" y="1723152"/>
                  <a:pt x="3453861" y="1742228"/>
                  <a:pt x="3444195" y="1758971"/>
                </a:cubicBezTo>
                <a:lnTo>
                  <a:pt x="2543542" y="3318945"/>
                </a:lnTo>
                <a:cubicBezTo>
                  <a:pt x="2532667" y="3337781"/>
                  <a:pt x="2514362" y="3349651"/>
                  <a:pt x="2494466" y="3352992"/>
                </a:cubicBezTo>
                <a:lnTo>
                  <a:pt x="2490954" y="3353068"/>
                </a:lnTo>
                <a:lnTo>
                  <a:pt x="2489874" y="3353431"/>
                </a:lnTo>
                <a:lnTo>
                  <a:pt x="2486162" y="3353173"/>
                </a:lnTo>
                <a:lnTo>
                  <a:pt x="2474257" y="3353431"/>
                </a:lnTo>
                <a:lnTo>
                  <a:pt x="2470171" y="3352058"/>
                </a:lnTo>
                <a:lnTo>
                  <a:pt x="2463100" y="3351565"/>
                </a:lnTo>
                <a:lnTo>
                  <a:pt x="2450676" y="3345502"/>
                </a:lnTo>
                <a:lnTo>
                  <a:pt x="2447906" y="3344570"/>
                </a:lnTo>
                <a:lnTo>
                  <a:pt x="2446840" y="3343630"/>
                </a:lnTo>
                <a:lnTo>
                  <a:pt x="2438979" y="3339794"/>
                </a:lnTo>
                <a:cubicBezTo>
                  <a:pt x="2431723" y="3334312"/>
                  <a:pt x="2425422" y="3327316"/>
                  <a:pt x="2420589" y="3318945"/>
                </a:cubicBezTo>
                <a:lnTo>
                  <a:pt x="1519936" y="1758971"/>
                </a:lnTo>
                <a:cubicBezTo>
                  <a:pt x="1515103" y="1750599"/>
                  <a:pt x="1512195" y="1741645"/>
                  <a:pt x="1511075" y="1732620"/>
                </a:cubicBezTo>
                <a:lnTo>
                  <a:pt x="1511443" y="1727344"/>
                </a:lnTo>
                <a:lnTo>
                  <a:pt x="1508755" y="1714030"/>
                </a:lnTo>
                <a:lnTo>
                  <a:pt x="1514257" y="1686779"/>
                </a:lnTo>
                <a:cubicBezTo>
                  <a:pt x="1524885" y="1661651"/>
                  <a:pt x="1549766" y="1644020"/>
                  <a:pt x="1578765" y="1644020"/>
                </a:cubicBezTo>
                <a:close/>
                <a:moveTo>
                  <a:pt x="2481170" y="0"/>
                </a:moveTo>
                <a:cubicBezTo>
                  <a:pt x="2904970" y="0"/>
                  <a:pt x="3248528" y="343558"/>
                  <a:pt x="3248528" y="767358"/>
                </a:cubicBezTo>
                <a:cubicBezTo>
                  <a:pt x="3248528" y="926283"/>
                  <a:pt x="3200215" y="1073924"/>
                  <a:pt x="3117476" y="1196395"/>
                </a:cubicBezTo>
                <a:lnTo>
                  <a:pt x="3109819" y="1205675"/>
                </a:lnTo>
                <a:lnTo>
                  <a:pt x="3109819" y="1527603"/>
                </a:lnTo>
                <a:cubicBezTo>
                  <a:pt x="3109819" y="1591898"/>
                  <a:pt x="3161940" y="1644019"/>
                  <a:pt x="3226235" y="1644019"/>
                </a:cubicBezTo>
                <a:lnTo>
                  <a:pt x="1736105" y="1644019"/>
                </a:lnTo>
                <a:cubicBezTo>
                  <a:pt x="1800400" y="1644019"/>
                  <a:pt x="1852521" y="1591898"/>
                  <a:pt x="1852521" y="1527603"/>
                </a:cubicBezTo>
                <a:lnTo>
                  <a:pt x="1852521" y="1325155"/>
                </a:lnTo>
                <a:lnTo>
                  <a:pt x="0" y="1325155"/>
                </a:lnTo>
                <a:lnTo>
                  <a:pt x="0" y="151675"/>
                </a:lnTo>
                <a:lnTo>
                  <a:pt x="2027139" y="151675"/>
                </a:lnTo>
                <a:lnTo>
                  <a:pt x="2052133" y="131053"/>
                </a:lnTo>
                <a:cubicBezTo>
                  <a:pt x="2174604" y="48313"/>
                  <a:pt x="2322245" y="0"/>
                  <a:pt x="248117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4736415" y="2047375"/>
            <a:ext cx="630324" cy="925361"/>
          </a:xfrm>
          <a:custGeom>
            <a:avLst/>
            <a:gdLst>
              <a:gd name="connsiteX0" fmla="*/ 0 w 758540"/>
              <a:gd name="connsiteY0" fmla="*/ 0 h 1113592"/>
              <a:gd name="connsiteX1" fmla="*/ 461204 w 758540"/>
              <a:gd name="connsiteY1" fmla="*/ 0 h 1113592"/>
              <a:gd name="connsiteX2" fmla="*/ 545256 w 758540"/>
              <a:gd name="connsiteY2" fmla="*/ 69349 h 1113592"/>
              <a:gd name="connsiteX3" fmla="*/ 758540 w 758540"/>
              <a:gd name="connsiteY3" fmla="*/ 584262 h 1113592"/>
              <a:gd name="connsiteX4" fmla="*/ 634176 w 758540"/>
              <a:gd name="connsiteY4" fmla="*/ 991403 h 1113592"/>
              <a:gd name="connsiteX5" fmla="*/ 626910 w 758540"/>
              <a:gd name="connsiteY5" fmla="*/ 1000210 h 1113592"/>
              <a:gd name="connsiteX6" fmla="*/ 626910 w 758540"/>
              <a:gd name="connsiteY6" fmla="*/ 1113592 h 1113592"/>
              <a:gd name="connsiteX7" fmla="*/ 0 w 758540"/>
              <a:gd name="connsiteY7" fmla="*/ 1113592 h 111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540" h="1113592">
                <a:moveTo>
                  <a:pt x="0" y="0"/>
                </a:moveTo>
                <a:lnTo>
                  <a:pt x="461204" y="0"/>
                </a:lnTo>
                <a:lnTo>
                  <a:pt x="545256" y="69349"/>
                </a:lnTo>
                <a:cubicBezTo>
                  <a:pt x="677034" y="201127"/>
                  <a:pt x="758540" y="383176"/>
                  <a:pt x="758540" y="584262"/>
                </a:cubicBezTo>
                <a:cubicBezTo>
                  <a:pt x="758540" y="735076"/>
                  <a:pt x="712693" y="875183"/>
                  <a:pt x="634176" y="991403"/>
                </a:cubicBezTo>
                <a:lnTo>
                  <a:pt x="626910" y="1000210"/>
                </a:lnTo>
                <a:lnTo>
                  <a:pt x="626910" y="1113592"/>
                </a:lnTo>
                <a:lnTo>
                  <a:pt x="0" y="1113592"/>
                </a:lnTo>
                <a:close/>
              </a:path>
            </a:pathLst>
          </a:custGeom>
          <a:gradFill>
            <a:gsLst>
              <a:gs pos="0">
                <a:srgbClr val="EB8585"/>
              </a:gs>
              <a:gs pos="100000">
                <a:srgbClr val="E24C4C"/>
              </a:gs>
            </a:gsLst>
            <a:lin ang="0" scaled="0"/>
          </a:gradFill>
          <a:ln>
            <a:noFill/>
          </a:ln>
          <a:effectLst>
            <a:outerShdw blurRad="1143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807093" y="1929315"/>
            <a:ext cx="2723364" cy="2644389"/>
          </a:xfrm>
          <a:custGeom>
            <a:avLst/>
            <a:gdLst>
              <a:gd name="connsiteX0" fmla="*/ 3380070 w 3453585"/>
              <a:gd name="connsiteY0" fmla="*/ 1644019 h 3353431"/>
              <a:gd name="connsiteX1" fmla="*/ 3444579 w 3453585"/>
              <a:gd name="connsiteY1" fmla="*/ 1686778 h 3353431"/>
              <a:gd name="connsiteX2" fmla="*/ 3446481 w 3453585"/>
              <a:gd name="connsiteY2" fmla="*/ 1696198 h 3353431"/>
              <a:gd name="connsiteX3" fmla="*/ 3451188 w 3453585"/>
              <a:gd name="connsiteY3" fmla="*/ 1705845 h 3353431"/>
              <a:gd name="connsiteX4" fmla="*/ 3444195 w 3453585"/>
              <a:gd name="connsiteY4" fmla="*/ 1758971 h 3353431"/>
              <a:gd name="connsiteX5" fmla="*/ 2543542 w 3453585"/>
              <a:gd name="connsiteY5" fmla="*/ 3318945 h 3353431"/>
              <a:gd name="connsiteX6" fmla="*/ 2494466 w 3453585"/>
              <a:gd name="connsiteY6" fmla="*/ 3352992 h 3353431"/>
              <a:gd name="connsiteX7" fmla="*/ 2490954 w 3453585"/>
              <a:gd name="connsiteY7" fmla="*/ 3353068 h 3353431"/>
              <a:gd name="connsiteX8" fmla="*/ 2489874 w 3453585"/>
              <a:gd name="connsiteY8" fmla="*/ 3353431 h 3353431"/>
              <a:gd name="connsiteX9" fmla="*/ 2486162 w 3453585"/>
              <a:gd name="connsiteY9" fmla="*/ 3353173 h 3353431"/>
              <a:gd name="connsiteX10" fmla="*/ 2474257 w 3453585"/>
              <a:gd name="connsiteY10" fmla="*/ 3353431 h 3353431"/>
              <a:gd name="connsiteX11" fmla="*/ 2470171 w 3453585"/>
              <a:gd name="connsiteY11" fmla="*/ 3352058 h 3353431"/>
              <a:gd name="connsiteX12" fmla="*/ 2463100 w 3453585"/>
              <a:gd name="connsiteY12" fmla="*/ 3351565 h 3353431"/>
              <a:gd name="connsiteX13" fmla="*/ 2450676 w 3453585"/>
              <a:gd name="connsiteY13" fmla="*/ 3345502 h 3353431"/>
              <a:gd name="connsiteX14" fmla="*/ 2447906 w 3453585"/>
              <a:gd name="connsiteY14" fmla="*/ 3344570 h 3353431"/>
              <a:gd name="connsiteX15" fmla="*/ 2446840 w 3453585"/>
              <a:gd name="connsiteY15" fmla="*/ 3343630 h 3353431"/>
              <a:gd name="connsiteX16" fmla="*/ 2438979 w 3453585"/>
              <a:gd name="connsiteY16" fmla="*/ 3339794 h 3353431"/>
              <a:gd name="connsiteX17" fmla="*/ 2420589 w 3453585"/>
              <a:gd name="connsiteY17" fmla="*/ 3318945 h 3353431"/>
              <a:gd name="connsiteX18" fmla="*/ 1519936 w 3453585"/>
              <a:gd name="connsiteY18" fmla="*/ 1758971 h 3353431"/>
              <a:gd name="connsiteX19" fmla="*/ 1511075 w 3453585"/>
              <a:gd name="connsiteY19" fmla="*/ 1732620 h 3353431"/>
              <a:gd name="connsiteX20" fmla="*/ 1511443 w 3453585"/>
              <a:gd name="connsiteY20" fmla="*/ 1727344 h 3353431"/>
              <a:gd name="connsiteX21" fmla="*/ 1508755 w 3453585"/>
              <a:gd name="connsiteY21" fmla="*/ 1714030 h 3353431"/>
              <a:gd name="connsiteX22" fmla="*/ 1514257 w 3453585"/>
              <a:gd name="connsiteY22" fmla="*/ 1686779 h 3353431"/>
              <a:gd name="connsiteX23" fmla="*/ 1578765 w 3453585"/>
              <a:gd name="connsiteY23" fmla="*/ 1644020 h 3353431"/>
              <a:gd name="connsiteX24" fmla="*/ 2481170 w 3453585"/>
              <a:gd name="connsiteY24" fmla="*/ 0 h 3353431"/>
              <a:gd name="connsiteX25" fmla="*/ 3248528 w 3453585"/>
              <a:gd name="connsiteY25" fmla="*/ 767358 h 3353431"/>
              <a:gd name="connsiteX26" fmla="*/ 3117476 w 3453585"/>
              <a:gd name="connsiteY26" fmla="*/ 1196395 h 3353431"/>
              <a:gd name="connsiteX27" fmla="*/ 3109819 w 3453585"/>
              <a:gd name="connsiteY27" fmla="*/ 1205675 h 3353431"/>
              <a:gd name="connsiteX28" fmla="*/ 3109819 w 3453585"/>
              <a:gd name="connsiteY28" fmla="*/ 1527603 h 3353431"/>
              <a:gd name="connsiteX29" fmla="*/ 3226235 w 3453585"/>
              <a:gd name="connsiteY29" fmla="*/ 1644019 h 3353431"/>
              <a:gd name="connsiteX30" fmla="*/ 1736105 w 3453585"/>
              <a:gd name="connsiteY30" fmla="*/ 1644019 h 3353431"/>
              <a:gd name="connsiteX31" fmla="*/ 1852521 w 3453585"/>
              <a:gd name="connsiteY31" fmla="*/ 1527603 h 3353431"/>
              <a:gd name="connsiteX32" fmla="*/ 1852521 w 3453585"/>
              <a:gd name="connsiteY32" fmla="*/ 1325155 h 3353431"/>
              <a:gd name="connsiteX33" fmla="*/ 0 w 3453585"/>
              <a:gd name="connsiteY33" fmla="*/ 1325155 h 3353431"/>
              <a:gd name="connsiteX34" fmla="*/ 0 w 3453585"/>
              <a:gd name="connsiteY34" fmla="*/ 151675 h 3353431"/>
              <a:gd name="connsiteX35" fmla="*/ 2027139 w 3453585"/>
              <a:gd name="connsiteY35" fmla="*/ 151675 h 3353431"/>
              <a:gd name="connsiteX36" fmla="*/ 2052133 w 3453585"/>
              <a:gd name="connsiteY36" fmla="*/ 131053 h 3353431"/>
              <a:gd name="connsiteX37" fmla="*/ 2481170 w 3453585"/>
              <a:gd name="connsiteY37" fmla="*/ 0 h 33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53585" h="3353431">
                <a:moveTo>
                  <a:pt x="3380070" y="1644019"/>
                </a:moveTo>
                <a:cubicBezTo>
                  <a:pt x="3409069" y="1644019"/>
                  <a:pt x="3433951" y="1661650"/>
                  <a:pt x="3444579" y="1686778"/>
                </a:cubicBezTo>
                <a:lnTo>
                  <a:pt x="3446481" y="1696198"/>
                </a:lnTo>
                <a:lnTo>
                  <a:pt x="3451188" y="1705845"/>
                </a:lnTo>
                <a:cubicBezTo>
                  <a:pt x="3455826" y="1723152"/>
                  <a:pt x="3453861" y="1742228"/>
                  <a:pt x="3444195" y="1758971"/>
                </a:cubicBezTo>
                <a:lnTo>
                  <a:pt x="2543542" y="3318945"/>
                </a:lnTo>
                <a:cubicBezTo>
                  <a:pt x="2532667" y="3337781"/>
                  <a:pt x="2514362" y="3349651"/>
                  <a:pt x="2494466" y="3352992"/>
                </a:cubicBezTo>
                <a:lnTo>
                  <a:pt x="2490954" y="3353068"/>
                </a:lnTo>
                <a:lnTo>
                  <a:pt x="2489874" y="3353431"/>
                </a:lnTo>
                <a:lnTo>
                  <a:pt x="2486162" y="3353173"/>
                </a:lnTo>
                <a:lnTo>
                  <a:pt x="2474257" y="3353431"/>
                </a:lnTo>
                <a:lnTo>
                  <a:pt x="2470171" y="3352058"/>
                </a:lnTo>
                <a:lnTo>
                  <a:pt x="2463100" y="3351565"/>
                </a:lnTo>
                <a:lnTo>
                  <a:pt x="2450676" y="3345502"/>
                </a:lnTo>
                <a:lnTo>
                  <a:pt x="2447906" y="3344570"/>
                </a:lnTo>
                <a:lnTo>
                  <a:pt x="2446840" y="3343630"/>
                </a:lnTo>
                <a:lnTo>
                  <a:pt x="2438979" y="3339794"/>
                </a:lnTo>
                <a:cubicBezTo>
                  <a:pt x="2431723" y="3334312"/>
                  <a:pt x="2425422" y="3327316"/>
                  <a:pt x="2420589" y="3318945"/>
                </a:cubicBezTo>
                <a:lnTo>
                  <a:pt x="1519936" y="1758971"/>
                </a:lnTo>
                <a:cubicBezTo>
                  <a:pt x="1515103" y="1750599"/>
                  <a:pt x="1512195" y="1741645"/>
                  <a:pt x="1511075" y="1732620"/>
                </a:cubicBezTo>
                <a:lnTo>
                  <a:pt x="1511443" y="1727344"/>
                </a:lnTo>
                <a:lnTo>
                  <a:pt x="1508755" y="1714030"/>
                </a:lnTo>
                <a:lnTo>
                  <a:pt x="1514257" y="1686779"/>
                </a:lnTo>
                <a:cubicBezTo>
                  <a:pt x="1524885" y="1661651"/>
                  <a:pt x="1549766" y="1644020"/>
                  <a:pt x="1578765" y="1644020"/>
                </a:cubicBezTo>
                <a:close/>
                <a:moveTo>
                  <a:pt x="2481170" y="0"/>
                </a:moveTo>
                <a:cubicBezTo>
                  <a:pt x="2904970" y="0"/>
                  <a:pt x="3248528" y="343558"/>
                  <a:pt x="3248528" y="767358"/>
                </a:cubicBezTo>
                <a:cubicBezTo>
                  <a:pt x="3248528" y="926283"/>
                  <a:pt x="3200215" y="1073924"/>
                  <a:pt x="3117476" y="1196395"/>
                </a:cubicBezTo>
                <a:lnTo>
                  <a:pt x="3109819" y="1205675"/>
                </a:lnTo>
                <a:lnTo>
                  <a:pt x="3109819" y="1527603"/>
                </a:lnTo>
                <a:cubicBezTo>
                  <a:pt x="3109819" y="1591898"/>
                  <a:pt x="3161940" y="1644019"/>
                  <a:pt x="3226235" y="1644019"/>
                </a:cubicBezTo>
                <a:lnTo>
                  <a:pt x="1736105" y="1644019"/>
                </a:lnTo>
                <a:cubicBezTo>
                  <a:pt x="1800400" y="1644019"/>
                  <a:pt x="1852521" y="1591898"/>
                  <a:pt x="1852521" y="1527603"/>
                </a:cubicBezTo>
                <a:lnTo>
                  <a:pt x="1852521" y="1325155"/>
                </a:lnTo>
                <a:lnTo>
                  <a:pt x="0" y="1325155"/>
                </a:lnTo>
                <a:lnTo>
                  <a:pt x="0" y="151675"/>
                </a:lnTo>
                <a:lnTo>
                  <a:pt x="2027139" y="151675"/>
                </a:lnTo>
                <a:lnTo>
                  <a:pt x="2052133" y="131053"/>
                </a:lnTo>
                <a:cubicBezTo>
                  <a:pt x="2174604" y="48313"/>
                  <a:pt x="2322245" y="0"/>
                  <a:pt x="248117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525749" y="2081815"/>
            <a:ext cx="630324" cy="925361"/>
          </a:xfrm>
          <a:custGeom>
            <a:avLst/>
            <a:gdLst>
              <a:gd name="connsiteX0" fmla="*/ 0 w 758540"/>
              <a:gd name="connsiteY0" fmla="*/ 0 h 1113592"/>
              <a:gd name="connsiteX1" fmla="*/ 461204 w 758540"/>
              <a:gd name="connsiteY1" fmla="*/ 0 h 1113592"/>
              <a:gd name="connsiteX2" fmla="*/ 545256 w 758540"/>
              <a:gd name="connsiteY2" fmla="*/ 69349 h 1113592"/>
              <a:gd name="connsiteX3" fmla="*/ 758540 w 758540"/>
              <a:gd name="connsiteY3" fmla="*/ 584262 h 1113592"/>
              <a:gd name="connsiteX4" fmla="*/ 634176 w 758540"/>
              <a:gd name="connsiteY4" fmla="*/ 991403 h 1113592"/>
              <a:gd name="connsiteX5" fmla="*/ 626910 w 758540"/>
              <a:gd name="connsiteY5" fmla="*/ 1000210 h 1113592"/>
              <a:gd name="connsiteX6" fmla="*/ 626910 w 758540"/>
              <a:gd name="connsiteY6" fmla="*/ 1113592 h 1113592"/>
              <a:gd name="connsiteX7" fmla="*/ 0 w 758540"/>
              <a:gd name="connsiteY7" fmla="*/ 1113592 h 111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540" h="1113592">
                <a:moveTo>
                  <a:pt x="0" y="0"/>
                </a:moveTo>
                <a:lnTo>
                  <a:pt x="461204" y="0"/>
                </a:lnTo>
                <a:lnTo>
                  <a:pt x="545256" y="69349"/>
                </a:lnTo>
                <a:cubicBezTo>
                  <a:pt x="677034" y="201127"/>
                  <a:pt x="758540" y="383176"/>
                  <a:pt x="758540" y="584262"/>
                </a:cubicBezTo>
                <a:cubicBezTo>
                  <a:pt x="758540" y="735076"/>
                  <a:pt x="712693" y="875183"/>
                  <a:pt x="634176" y="991403"/>
                </a:cubicBezTo>
                <a:lnTo>
                  <a:pt x="626910" y="1000210"/>
                </a:lnTo>
                <a:lnTo>
                  <a:pt x="626910" y="1113592"/>
                </a:lnTo>
                <a:lnTo>
                  <a:pt x="0" y="1113592"/>
                </a:lnTo>
                <a:close/>
              </a:path>
            </a:pathLst>
          </a:custGeom>
          <a:gradFill>
            <a:gsLst>
              <a:gs pos="0">
                <a:srgbClr val="EB8585"/>
              </a:gs>
              <a:gs pos="100000">
                <a:srgbClr val="E24C4C"/>
              </a:gs>
            </a:gsLst>
            <a:lin ang="0" scaled="0"/>
          </a:gradFill>
          <a:ln>
            <a:noFill/>
          </a:ln>
          <a:effectLst>
            <a:outerShdw blurRad="1143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786646" y="1963755"/>
            <a:ext cx="1533618" cy="2644389"/>
          </a:xfrm>
          <a:custGeom>
            <a:avLst/>
            <a:gdLst>
              <a:gd name="connsiteX0" fmla="*/ 1871315 w 1944830"/>
              <a:gd name="connsiteY0" fmla="*/ 1644019 h 3353431"/>
              <a:gd name="connsiteX1" fmla="*/ 1935824 w 1944830"/>
              <a:gd name="connsiteY1" fmla="*/ 1686778 h 3353431"/>
              <a:gd name="connsiteX2" fmla="*/ 1937726 w 1944830"/>
              <a:gd name="connsiteY2" fmla="*/ 1696198 h 3353431"/>
              <a:gd name="connsiteX3" fmla="*/ 1942433 w 1944830"/>
              <a:gd name="connsiteY3" fmla="*/ 1705845 h 3353431"/>
              <a:gd name="connsiteX4" fmla="*/ 1935440 w 1944830"/>
              <a:gd name="connsiteY4" fmla="*/ 1758971 h 3353431"/>
              <a:gd name="connsiteX5" fmla="*/ 1034787 w 1944830"/>
              <a:gd name="connsiteY5" fmla="*/ 3318945 h 3353431"/>
              <a:gd name="connsiteX6" fmla="*/ 985711 w 1944830"/>
              <a:gd name="connsiteY6" fmla="*/ 3352992 h 3353431"/>
              <a:gd name="connsiteX7" fmla="*/ 982199 w 1944830"/>
              <a:gd name="connsiteY7" fmla="*/ 3353068 h 3353431"/>
              <a:gd name="connsiteX8" fmla="*/ 981119 w 1944830"/>
              <a:gd name="connsiteY8" fmla="*/ 3353431 h 3353431"/>
              <a:gd name="connsiteX9" fmla="*/ 977407 w 1944830"/>
              <a:gd name="connsiteY9" fmla="*/ 3353173 h 3353431"/>
              <a:gd name="connsiteX10" fmla="*/ 965502 w 1944830"/>
              <a:gd name="connsiteY10" fmla="*/ 3353431 h 3353431"/>
              <a:gd name="connsiteX11" fmla="*/ 961416 w 1944830"/>
              <a:gd name="connsiteY11" fmla="*/ 3352058 h 3353431"/>
              <a:gd name="connsiteX12" fmla="*/ 954345 w 1944830"/>
              <a:gd name="connsiteY12" fmla="*/ 3351565 h 3353431"/>
              <a:gd name="connsiteX13" fmla="*/ 941921 w 1944830"/>
              <a:gd name="connsiteY13" fmla="*/ 3345502 h 3353431"/>
              <a:gd name="connsiteX14" fmla="*/ 939151 w 1944830"/>
              <a:gd name="connsiteY14" fmla="*/ 3344570 h 3353431"/>
              <a:gd name="connsiteX15" fmla="*/ 938085 w 1944830"/>
              <a:gd name="connsiteY15" fmla="*/ 3343630 h 3353431"/>
              <a:gd name="connsiteX16" fmla="*/ 930224 w 1944830"/>
              <a:gd name="connsiteY16" fmla="*/ 3339794 h 3353431"/>
              <a:gd name="connsiteX17" fmla="*/ 911834 w 1944830"/>
              <a:gd name="connsiteY17" fmla="*/ 3318945 h 3353431"/>
              <a:gd name="connsiteX18" fmla="*/ 11181 w 1944830"/>
              <a:gd name="connsiteY18" fmla="*/ 1758971 h 3353431"/>
              <a:gd name="connsiteX19" fmla="*/ 2320 w 1944830"/>
              <a:gd name="connsiteY19" fmla="*/ 1732620 h 3353431"/>
              <a:gd name="connsiteX20" fmla="*/ 2688 w 1944830"/>
              <a:gd name="connsiteY20" fmla="*/ 1727344 h 3353431"/>
              <a:gd name="connsiteX21" fmla="*/ 0 w 1944830"/>
              <a:gd name="connsiteY21" fmla="*/ 1714030 h 3353431"/>
              <a:gd name="connsiteX22" fmla="*/ 5502 w 1944830"/>
              <a:gd name="connsiteY22" fmla="*/ 1686779 h 3353431"/>
              <a:gd name="connsiteX23" fmla="*/ 70010 w 1944830"/>
              <a:gd name="connsiteY23" fmla="*/ 1644020 h 3353431"/>
              <a:gd name="connsiteX24" fmla="*/ 972415 w 1944830"/>
              <a:gd name="connsiteY24" fmla="*/ 0 h 3353431"/>
              <a:gd name="connsiteX25" fmla="*/ 1739773 w 1944830"/>
              <a:gd name="connsiteY25" fmla="*/ 767358 h 3353431"/>
              <a:gd name="connsiteX26" fmla="*/ 1608721 w 1944830"/>
              <a:gd name="connsiteY26" fmla="*/ 1196395 h 3353431"/>
              <a:gd name="connsiteX27" fmla="*/ 1601064 w 1944830"/>
              <a:gd name="connsiteY27" fmla="*/ 1205675 h 3353431"/>
              <a:gd name="connsiteX28" fmla="*/ 1601064 w 1944830"/>
              <a:gd name="connsiteY28" fmla="*/ 1527603 h 3353431"/>
              <a:gd name="connsiteX29" fmla="*/ 1717480 w 1944830"/>
              <a:gd name="connsiteY29" fmla="*/ 1644019 h 3353431"/>
              <a:gd name="connsiteX30" fmla="*/ 227350 w 1944830"/>
              <a:gd name="connsiteY30" fmla="*/ 1644019 h 3353431"/>
              <a:gd name="connsiteX31" fmla="*/ 343766 w 1944830"/>
              <a:gd name="connsiteY31" fmla="*/ 1527603 h 3353431"/>
              <a:gd name="connsiteX32" fmla="*/ 343766 w 1944830"/>
              <a:gd name="connsiteY32" fmla="*/ 1205675 h 3353431"/>
              <a:gd name="connsiteX33" fmla="*/ 336110 w 1944830"/>
              <a:gd name="connsiteY33" fmla="*/ 1196395 h 3353431"/>
              <a:gd name="connsiteX34" fmla="*/ 205057 w 1944830"/>
              <a:gd name="connsiteY34" fmla="*/ 767358 h 3353431"/>
              <a:gd name="connsiteX35" fmla="*/ 972415 w 1944830"/>
              <a:gd name="connsiteY35" fmla="*/ 0 h 33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44830" h="3353431">
                <a:moveTo>
                  <a:pt x="1871315" y="1644019"/>
                </a:moveTo>
                <a:cubicBezTo>
                  <a:pt x="1900314" y="1644019"/>
                  <a:pt x="1925196" y="1661650"/>
                  <a:pt x="1935824" y="1686778"/>
                </a:cubicBezTo>
                <a:lnTo>
                  <a:pt x="1937726" y="1696198"/>
                </a:lnTo>
                <a:lnTo>
                  <a:pt x="1942433" y="1705845"/>
                </a:lnTo>
                <a:cubicBezTo>
                  <a:pt x="1947071" y="1723152"/>
                  <a:pt x="1945106" y="1742228"/>
                  <a:pt x="1935440" y="1758971"/>
                </a:cubicBezTo>
                <a:lnTo>
                  <a:pt x="1034787" y="3318945"/>
                </a:lnTo>
                <a:cubicBezTo>
                  <a:pt x="1023912" y="3337781"/>
                  <a:pt x="1005607" y="3349651"/>
                  <a:pt x="985711" y="3352992"/>
                </a:cubicBezTo>
                <a:lnTo>
                  <a:pt x="982199" y="3353068"/>
                </a:lnTo>
                <a:lnTo>
                  <a:pt x="981119" y="3353431"/>
                </a:lnTo>
                <a:lnTo>
                  <a:pt x="977407" y="3353173"/>
                </a:lnTo>
                <a:lnTo>
                  <a:pt x="965502" y="3353431"/>
                </a:lnTo>
                <a:lnTo>
                  <a:pt x="961416" y="3352058"/>
                </a:lnTo>
                <a:lnTo>
                  <a:pt x="954345" y="3351565"/>
                </a:lnTo>
                <a:lnTo>
                  <a:pt x="941921" y="3345502"/>
                </a:lnTo>
                <a:lnTo>
                  <a:pt x="939151" y="3344570"/>
                </a:lnTo>
                <a:lnTo>
                  <a:pt x="938085" y="3343630"/>
                </a:lnTo>
                <a:lnTo>
                  <a:pt x="930224" y="3339794"/>
                </a:lnTo>
                <a:cubicBezTo>
                  <a:pt x="922968" y="3334312"/>
                  <a:pt x="916667" y="3327316"/>
                  <a:pt x="911834" y="3318945"/>
                </a:cubicBezTo>
                <a:lnTo>
                  <a:pt x="11181" y="1758971"/>
                </a:lnTo>
                <a:cubicBezTo>
                  <a:pt x="6348" y="1750599"/>
                  <a:pt x="3440" y="1741645"/>
                  <a:pt x="2320" y="1732620"/>
                </a:cubicBezTo>
                <a:lnTo>
                  <a:pt x="2688" y="1727344"/>
                </a:lnTo>
                <a:lnTo>
                  <a:pt x="0" y="1714030"/>
                </a:lnTo>
                <a:lnTo>
                  <a:pt x="5502" y="1686779"/>
                </a:lnTo>
                <a:cubicBezTo>
                  <a:pt x="16130" y="1661651"/>
                  <a:pt x="41011" y="1644020"/>
                  <a:pt x="70010" y="1644020"/>
                </a:cubicBezTo>
                <a:close/>
                <a:moveTo>
                  <a:pt x="972415" y="0"/>
                </a:moveTo>
                <a:cubicBezTo>
                  <a:pt x="1396215" y="0"/>
                  <a:pt x="1739773" y="343558"/>
                  <a:pt x="1739773" y="767358"/>
                </a:cubicBezTo>
                <a:cubicBezTo>
                  <a:pt x="1739773" y="926283"/>
                  <a:pt x="1691460" y="1073924"/>
                  <a:pt x="1608721" y="1196395"/>
                </a:cubicBezTo>
                <a:lnTo>
                  <a:pt x="1601064" y="1205675"/>
                </a:lnTo>
                <a:lnTo>
                  <a:pt x="1601064" y="1527603"/>
                </a:lnTo>
                <a:cubicBezTo>
                  <a:pt x="1601064" y="1591898"/>
                  <a:pt x="1653185" y="1644019"/>
                  <a:pt x="1717480" y="1644019"/>
                </a:cubicBezTo>
                <a:lnTo>
                  <a:pt x="227350" y="1644019"/>
                </a:lnTo>
                <a:cubicBezTo>
                  <a:pt x="291645" y="1644019"/>
                  <a:pt x="343766" y="1591898"/>
                  <a:pt x="343766" y="1527603"/>
                </a:cubicBezTo>
                <a:lnTo>
                  <a:pt x="343766" y="1205675"/>
                </a:lnTo>
                <a:lnTo>
                  <a:pt x="336110" y="1196395"/>
                </a:lnTo>
                <a:cubicBezTo>
                  <a:pt x="253370" y="1073924"/>
                  <a:pt x="205057" y="926283"/>
                  <a:pt x="205057" y="767358"/>
                </a:cubicBezTo>
                <a:cubicBezTo>
                  <a:pt x="205057" y="343558"/>
                  <a:pt x="548615" y="0"/>
                  <a:pt x="97241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060854" y="2097646"/>
            <a:ext cx="962462" cy="9624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70962" y="2063206"/>
            <a:ext cx="962462" cy="9624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590362" y="2053297"/>
            <a:ext cx="962462" cy="9624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879064" y="2043138"/>
            <a:ext cx="962462" cy="9624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grpSp>
        <p:nvGrpSpPr>
          <p:cNvPr id="17" name="Group 52"/>
          <p:cNvGrpSpPr>
            <a:grpSpLocks noChangeAspect="1"/>
          </p:cNvGrpSpPr>
          <p:nvPr/>
        </p:nvGrpSpPr>
        <p:grpSpPr bwMode="auto">
          <a:xfrm>
            <a:off x="6914244" y="3700646"/>
            <a:ext cx="322736" cy="319955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41"/>
          <p:cNvGrpSpPr>
            <a:grpSpLocks noChangeAspect="1"/>
          </p:cNvGrpSpPr>
          <p:nvPr/>
        </p:nvGrpSpPr>
        <p:grpSpPr bwMode="auto">
          <a:xfrm>
            <a:off x="2420210" y="3778169"/>
            <a:ext cx="295253" cy="355201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43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62"/>
          <p:cNvGrpSpPr>
            <a:grpSpLocks noChangeAspect="1"/>
          </p:cNvGrpSpPr>
          <p:nvPr/>
        </p:nvGrpSpPr>
        <p:grpSpPr bwMode="auto">
          <a:xfrm>
            <a:off x="4607801" y="3810457"/>
            <a:ext cx="315687" cy="252060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40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181636" y="3736815"/>
            <a:ext cx="323319" cy="311519"/>
            <a:chOff x="6105730" y="1273212"/>
            <a:chExt cx="506571" cy="488084"/>
          </a:xfrm>
          <a:solidFill>
            <a:schemeClr val="bg1"/>
          </a:solidFill>
        </p:grpSpPr>
        <p:sp>
          <p:nvSpPr>
            <p:cNvPr id="33" name="Freeform 69"/>
            <p:cNvSpPr/>
            <p:nvPr/>
          </p:nvSpPr>
          <p:spPr bwMode="auto">
            <a:xfrm>
              <a:off x="6105730" y="1624485"/>
              <a:ext cx="506571" cy="136811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70"/>
            <p:cNvSpPr/>
            <p:nvPr/>
          </p:nvSpPr>
          <p:spPr bwMode="auto">
            <a:xfrm>
              <a:off x="6290610" y="1358257"/>
              <a:ext cx="136811" cy="255135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71"/>
            <p:cNvSpPr/>
            <p:nvPr/>
          </p:nvSpPr>
          <p:spPr bwMode="auto">
            <a:xfrm>
              <a:off x="6327586" y="1273212"/>
              <a:ext cx="62859" cy="73952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72"/>
            <p:cNvSpPr/>
            <p:nvPr/>
          </p:nvSpPr>
          <p:spPr bwMode="auto">
            <a:xfrm>
              <a:off x="6464397" y="1421116"/>
              <a:ext cx="129416" cy="240344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73"/>
            <p:cNvSpPr/>
            <p:nvPr/>
          </p:nvSpPr>
          <p:spPr bwMode="auto">
            <a:xfrm>
              <a:off x="6493978" y="1347164"/>
              <a:ext cx="62859" cy="66557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74"/>
            <p:cNvSpPr/>
            <p:nvPr/>
          </p:nvSpPr>
          <p:spPr bwMode="auto">
            <a:xfrm>
              <a:off x="6135311" y="1421116"/>
              <a:ext cx="129416" cy="240344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75"/>
            <p:cNvSpPr/>
            <p:nvPr/>
          </p:nvSpPr>
          <p:spPr bwMode="auto">
            <a:xfrm>
              <a:off x="6161194" y="1347164"/>
              <a:ext cx="66557" cy="66557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05056" y="2206045"/>
            <a:ext cx="1074057" cy="724536"/>
            <a:chOff x="2974704" y="3381673"/>
            <a:chExt cx="1074057" cy="724536"/>
          </a:xfrm>
        </p:grpSpPr>
        <p:sp>
          <p:nvSpPr>
            <p:cNvPr id="31" name="文本框 104"/>
            <p:cNvSpPr txBox="1"/>
            <p:nvPr/>
          </p:nvSpPr>
          <p:spPr>
            <a:xfrm>
              <a:off x="3101868" y="3381673"/>
              <a:ext cx="8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rgbClr val="C7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rgbClr val="C7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文本框 105"/>
            <p:cNvSpPr txBox="1"/>
            <p:nvPr/>
          </p:nvSpPr>
          <p:spPr>
            <a:xfrm>
              <a:off x="2974704" y="3767655"/>
              <a:ext cx="107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rgbClr val="C7000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ITEM</a:t>
              </a:r>
              <a:endParaRPr lang="zh-CN" altLang="en-US" sz="1600" dirty="0">
                <a:solidFill>
                  <a:srgbClr val="C7000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51558" y="2171605"/>
            <a:ext cx="1074057" cy="724536"/>
            <a:chOff x="2974704" y="3381673"/>
            <a:chExt cx="1074057" cy="724536"/>
          </a:xfrm>
        </p:grpSpPr>
        <p:sp>
          <p:nvSpPr>
            <p:cNvPr id="29" name="文本框 116"/>
            <p:cNvSpPr txBox="1"/>
            <p:nvPr/>
          </p:nvSpPr>
          <p:spPr>
            <a:xfrm>
              <a:off x="3101868" y="3381673"/>
              <a:ext cx="8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 smtClean="0">
                  <a:solidFill>
                    <a:srgbClr val="C7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rgbClr val="C7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文本框 117"/>
            <p:cNvSpPr txBox="1"/>
            <p:nvPr/>
          </p:nvSpPr>
          <p:spPr>
            <a:xfrm>
              <a:off x="2974704" y="3767655"/>
              <a:ext cx="107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rgbClr val="C7000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ITEM</a:t>
              </a:r>
              <a:endParaRPr lang="zh-CN" altLang="en-US" sz="1600" dirty="0">
                <a:solidFill>
                  <a:srgbClr val="C7000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25200" y="2181732"/>
            <a:ext cx="1074057" cy="732233"/>
            <a:chOff x="3334503" y="3391800"/>
            <a:chExt cx="1074057" cy="732233"/>
          </a:xfrm>
        </p:grpSpPr>
        <p:sp>
          <p:nvSpPr>
            <p:cNvPr id="27" name="文本框 119"/>
            <p:cNvSpPr txBox="1"/>
            <p:nvPr/>
          </p:nvSpPr>
          <p:spPr>
            <a:xfrm>
              <a:off x="3462025" y="3391800"/>
              <a:ext cx="8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 smtClean="0">
                  <a:solidFill>
                    <a:srgbClr val="C7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rgbClr val="C7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文本框 120"/>
            <p:cNvSpPr txBox="1"/>
            <p:nvPr/>
          </p:nvSpPr>
          <p:spPr>
            <a:xfrm>
              <a:off x="3334503" y="3785479"/>
              <a:ext cx="107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rgbClr val="C7000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ITEM</a:t>
              </a:r>
              <a:endParaRPr lang="zh-CN" altLang="en-US" sz="1600" dirty="0">
                <a:solidFill>
                  <a:srgbClr val="C7000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839958" y="2151537"/>
            <a:ext cx="1074057" cy="724536"/>
            <a:chOff x="2974704" y="3381673"/>
            <a:chExt cx="1074057" cy="724536"/>
          </a:xfrm>
        </p:grpSpPr>
        <p:sp>
          <p:nvSpPr>
            <p:cNvPr id="25" name="文本框 122"/>
            <p:cNvSpPr txBox="1"/>
            <p:nvPr/>
          </p:nvSpPr>
          <p:spPr>
            <a:xfrm>
              <a:off x="3101868" y="3381673"/>
              <a:ext cx="8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 smtClean="0">
                  <a:solidFill>
                    <a:srgbClr val="C7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rgbClr val="C7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" name="文本框 123"/>
            <p:cNvSpPr txBox="1"/>
            <p:nvPr/>
          </p:nvSpPr>
          <p:spPr>
            <a:xfrm>
              <a:off x="2974704" y="3767655"/>
              <a:ext cx="107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rgbClr val="C7000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ITEM</a:t>
              </a:r>
              <a:endParaRPr lang="zh-CN" altLang="en-US" sz="1600" dirty="0">
                <a:solidFill>
                  <a:srgbClr val="C7000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80302" y="357132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年终工作概述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1538600" y="5142054"/>
            <a:ext cx="2073746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1" name="文本框 36"/>
          <p:cNvSpPr txBox="1"/>
          <p:nvPr/>
        </p:nvSpPr>
        <p:spPr>
          <a:xfrm>
            <a:off x="1661674" y="471824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3720839" y="5133103"/>
            <a:ext cx="2073746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3843913" y="47092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6105922" y="5133103"/>
            <a:ext cx="2073746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1" name="文本框 36"/>
          <p:cNvSpPr txBox="1"/>
          <p:nvPr/>
        </p:nvSpPr>
        <p:spPr>
          <a:xfrm>
            <a:off x="6228996" y="47092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8491005" y="5133103"/>
            <a:ext cx="2073746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3" name="文本框 36"/>
          <p:cNvSpPr txBox="1"/>
          <p:nvPr/>
        </p:nvSpPr>
        <p:spPr>
          <a:xfrm>
            <a:off x="8614079" y="47092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518568" y="4398558"/>
            <a:ext cx="1162443" cy="32774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6000"/>
                </a:schemeClr>
              </a:gs>
              <a:gs pos="38000">
                <a:srgbClr val="8D8D8D">
                  <a:alpha val="29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4289561" y="4398558"/>
            <a:ext cx="1162443" cy="32774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6000"/>
                </a:schemeClr>
              </a:gs>
              <a:gs pos="38000">
                <a:srgbClr val="8D8D8D">
                  <a:alpha val="29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任意多边形 77"/>
          <p:cNvSpPr/>
          <p:nvPr/>
        </p:nvSpPr>
        <p:spPr>
          <a:xfrm>
            <a:off x="8984225" y="1501977"/>
            <a:ext cx="1533618" cy="2644389"/>
          </a:xfrm>
          <a:custGeom>
            <a:avLst/>
            <a:gdLst>
              <a:gd name="connsiteX0" fmla="*/ 1871315 w 1944830"/>
              <a:gd name="connsiteY0" fmla="*/ 1644019 h 3353431"/>
              <a:gd name="connsiteX1" fmla="*/ 1935824 w 1944830"/>
              <a:gd name="connsiteY1" fmla="*/ 1686778 h 3353431"/>
              <a:gd name="connsiteX2" fmla="*/ 1937726 w 1944830"/>
              <a:gd name="connsiteY2" fmla="*/ 1696198 h 3353431"/>
              <a:gd name="connsiteX3" fmla="*/ 1942433 w 1944830"/>
              <a:gd name="connsiteY3" fmla="*/ 1705845 h 3353431"/>
              <a:gd name="connsiteX4" fmla="*/ 1935440 w 1944830"/>
              <a:gd name="connsiteY4" fmla="*/ 1758971 h 3353431"/>
              <a:gd name="connsiteX5" fmla="*/ 1034787 w 1944830"/>
              <a:gd name="connsiteY5" fmla="*/ 3318945 h 3353431"/>
              <a:gd name="connsiteX6" fmla="*/ 985711 w 1944830"/>
              <a:gd name="connsiteY6" fmla="*/ 3352992 h 3353431"/>
              <a:gd name="connsiteX7" fmla="*/ 982199 w 1944830"/>
              <a:gd name="connsiteY7" fmla="*/ 3353068 h 3353431"/>
              <a:gd name="connsiteX8" fmla="*/ 981119 w 1944830"/>
              <a:gd name="connsiteY8" fmla="*/ 3353431 h 3353431"/>
              <a:gd name="connsiteX9" fmla="*/ 977407 w 1944830"/>
              <a:gd name="connsiteY9" fmla="*/ 3353173 h 3353431"/>
              <a:gd name="connsiteX10" fmla="*/ 965502 w 1944830"/>
              <a:gd name="connsiteY10" fmla="*/ 3353431 h 3353431"/>
              <a:gd name="connsiteX11" fmla="*/ 961416 w 1944830"/>
              <a:gd name="connsiteY11" fmla="*/ 3352058 h 3353431"/>
              <a:gd name="connsiteX12" fmla="*/ 954345 w 1944830"/>
              <a:gd name="connsiteY12" fmla="*/ 3351565 h 3353431"/>
              <a:gd name="connsiteX13" fmla="*/ 941921 w 1944830"/>
              <a:gd name="connsiteY13" fmla="*/ 3345502 h 3353431"/>
              <a:gd name="connsiteX14" fmla="*/ 939151 w 1944830"/>
              <a:gd name="connsiteY14" fmla="*/ 3344570 h 3353431"/>
              <a:gd name="connsiteX15" fmla="*/ 938085 w 1944830"/>
              <a:gd name="connsiteY15" fmla="*/ 3343630 h 3353431"/>
              <a:gd name="connsiteX16" fmla="*/ 930224 w 1944830"/>
              <a:gd name="connsiteY16" fmla="*/ 3339794 h 3353431"/>
              <a:gd name="connsiteX17" fmla="*/ 911834 w 1944830"/>
              <a:gd name="connsiteY17" fmla="*/ 3318945 h 3353431"/>
              <a:gd name="connsiteX18" fmla="*/ 11181 w 1944830"/>
              <a:gd name="connsiteY18" fmla="*/ 1758971 h 3353431"/>
              <a:gd name="connsiteX19" fmla="*/ 2320 w 1944830"/>
              <a:gd name="connsiteY19" fmla="*/ 1732620 h 3353431"/>
              <a:gd name="connsiteX20" fmla="*/ 2688 w 1944830"/>
              <a:gd name="connsiteY20" fmla="*/ 1727344 h 3353431"/>
              <a:gd name="connsiteX21" fmla="*/ 0 w 1944830"/>
              <a:gd name="connsiteY21" fmla="*/ 1714030 h 3353431"/>
              <a:gd name="connsiteX22" fmla="*/ 5502 w 1944830"/>
              <a:gd name="connsiteY22" fmla="*/ 1686779 h 3353431"/>
              <a:gd name="connsiteX23" fmla="*/ 70010 w 1944830"/>
              <a:gd name="connsiteY23" fmla="*/ 1644020 h 3353431"/>
              <a:gd name="connsiteX24" fmla="*/ 972415 w 1944830"/>
              <a:gd name="connsiteY24" fmla="*/ 0 h 3353431"/>
              <a:gd name="connsiteX25" fmla="*/ 1739773 w 1944830"/>
              <a:gd name="connsiteY25" fmla="*/ 767358 h 3353431"/>
              <a:gd name="connsiteX26" fmla="*/ 1608721 w 1944830"/>
              <a:gd name="connsiteY26" fmla="*/ 1196395 h 3353431"/>
              <a:gd name="connsiteX27" fmla="*/ 1601064 w 1944830"/>
              <a:gd name="connsiteY27" fmla="*/ 1205675 h 3353431"/>
              <a:gd name="connsiteX28" fmla="*/ 1601064 w 1944830"/>
              <a:gd name="connsiteY28" fmla="*/ 1527603 h 3353431"/>
              <a:gd name="connsiteX29" fmla="*/ 1717480 w 1944830"/>
              <a:gd name="connsiteY29" fmla="*/ 1644019 h 3353431"/>
              <a:gd name="connsiteX30" fmla="*/ 227350 w 1944830"/>
              <a:gd name="connsiteY30" fmla="*/ 1644019 h 3353431"/>
              <a:gd name="connsiteX31" fmla="*/ 343766 w 1944830"/>
              <a:gd name="connsiteY31" fmla="*/ 1527603 h 3353431"/>
              <a:gd name="connsiteX32" fmla="*/ 343766 w 1944830"/>
              <a:gd name="connsiteY32" fmla="*/ 1205675 h 3353431"/>
              <a:gd name="connsiteX33" fmla="*/ 336110 w 1944830"/>
              <a:gd name="connsiteY33" fmla="*/ 1196395 h 3353431"/>
              <a:gd name="connsiteX34" fmla="*/ 205057 w 1944830"/>
              <a:gd name="connsiteY34" fmla="*/ 767358 h 3353431"/>
              <a:gd name="connsiteX35" fmla="*/ 972415 w 1944830"/>
              <a:gd name="connsiteY35" fmla="*/ 0 h 33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44830" h="3353431">
                <a:moveTo>
                  <a:pt x="1871315" y="1644019"/>
                </a:moveTo>
                <a:cubicBezTo>
                  <a:pt x="1900314" y="1644019"/>
                  <a:pt x="1925196" y="1661650"/>
                  <a:pt x="1935824" y="1686778"/>
                </a:cubicBezTo>
                <a:lnTo>
                  <a:pt x="1937726" y="1696198"/>
                </a:lnTo>
                <a:lnTo>
                  <a:pt x="1942433" y="1705845"/>
                </a:lnTo>
                <a:cubicBezTo>
                  <a:pt x="1947071" y="1723152"/>
                  <a:pt x="1945106" y="1742228"/>
                  <a:pt x="1935440" y="1758971"/>
                </a:cubicBezTo>
                <a:lnTo>
                  <a:pt x="1034787" y="3318945"/>
                </a:lnTo>
                <a:cubicBezTo>
                  <a:pt x="1023912" y="3337781"/>
                  <a:pt x="1005607" y="3349651"/>
                  <a:pt x="985711" y="3352992"/>
                </a:cubicBezTo>
                <a:lnTo>
                  <a:pt x="982199" y="3353068"/>
                </a:lnTo>
                <a:lnTo>
                  <a:pt x="981119" y="3353431"/>
                </a:lnTo>
                <a:lnTo>
                  <a:pt x="977407" y="3353173"/>
                </a:lnTo>
                <a:lnTo>
                  <a:pt x="965502" y="3353431"/>
                </a:lnTo>
                <a:lnTo>
                  <a:pt x="961416" y="3352058"/>
                </a:lnTo>
                <a:lnTo>
                  <a:pt x="954345" y="3351565"/>
                </a:lnTo>
                <a:lnTo>
                  <a:pt x="941921" y="3345502"/>
                </a:lnTo>
                <a:lnTo>
                  <a:pt x="939151" y="3344570"/>
                </a:lnTo>
                <a:lnTo>
                  <a:pt x="938085" y="3343630"/>
                </a:lnTo>
                <a:lnTo>
                  <a:pt x="930224" y="3339794"/>
                </a:lnTo>
                <a:cubicBezTo>
                  <a:pt x="922968" y="3334312"/>
                  <a:pt x="916667" y="3327316"/>
                  <a:pt x="911834" y="3318945"/>
                </a:cubicBezTo>
                <a:lnTo>
                  <a:pt x="11181" y="1758971"/>
                </a:lnTo>
                <a:cubicBezTo>
                  <a:pt x="6348" y="1750599"/>
                  <a:pt x="3440" y="1741645"/>
                  <a:pt x="2320" y="1732620"/>
                </a:cubicBezTo>
                <a:lnTo>
                  <a:pt x="2688" y="1727344"/>
                </a:lnTo>
                <a:lnTo>
                  <a:pt x="0" y="1714030"/>
                </a:lnTo>
                <a:lnTo>
                  <a:pt x="5502" y="1686779"/>
                </a:lnTo>
                <a:cubicBezTo>
                  <a:pt x="16130" y="1661651"/>
                  <a:pt x="41011" y="1644020"/>
                  <a:pt x="70010" y="1644020"/>
                </a:cubicBezTo>
                <a:close/>
                <a:moveTo>
                  <a:pt x="972415" y="0"/>
                </a:moveTo>
                <a:cubicBezTo>
                  <a:pt x="1396215" y="0"/>
                  <a:pt x="1739773" y="343558"/>
                  <a:pt x="1739773" y="767358"/>
                </a:cubicBezTo>
                <a:cubicBezTo>
                  <a:pt x="1739773" y="926283"/>
                  <a:pt x="1691460" y="1073924"/>
                  <a:pt x="1608721" y="1196395"/>
                </a:cubicBezTo>
                <a:lnTo>
                  <a:pt x="1601064" y="1205675"/>
                </a:lnTo>
                <a:lnTo>
                  <a:pt x="1601064" y="1527603"/>
                </a:lnTo>
                <a:cubicBezTo>
                  <a:pt x="1601064" y="1591898"/>
                  <a:pt x="1653185" y="1644019"/>
                  <a:pt x="1717480" y="1644019"/>
                </a:cubicBezTo>
                <a:lnTo>
                  <a:pt x="227350" y="1644019"/>
                </a:lnTo>
                <a:cubicBezTo>
                  <a:pt x="291645" y="1644019"/>
                  <a:pt x="343766" y="1591898"/>
                  <a:pt x="343766" y="1527603"/>
                </a:cubicBezTo>
                <a:lnTo>
                  <a:pt x="343766" y="1205675"/>
                </a:lnTo>
                <a:lnTo>
                  <a:pt x="336110" y="1196395"/>
                </a:lnTo>
                <a:cubicBezTo>
                  <a:pt x="253370" y="1073924"/>
                  <a:pt x="205057" y="926283"/>
                  <a:pt x="205057" y="767358"/>
                </a:cubicBezTo>
                <a:cubicBezTo>
                  <a:pt x="205057" y="343558"/>
                  <a:pt x="548615" y="0"/>
                  <a:pt x="97241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6251837" y="1516087"/>
            <a:ext cx="1533618" cy="2644389"/>
          </a:xfrm>
          <a:custGeom>
            <a:avLst/>
            <a:gdLst>
              <a:gd name="connsiteX0" fmla="*/ 1871315 w 1944830"/>
              <a:gd name="connsiteY0" fmla="*/ 1644019 h 3353431"/>
              <a:gd name="connsiteX1" fmla="*/ 1935824 w 1944830"/>
              <a:gd name="connsiteY1" fmla="*/ 1686778 h 3353431"/>
              <a:gd name="connsiteX2" fmla="*/ 1937726 w 1944830"/>
              <a:gd name="connsiteY2" fmla="*/ 1696198 h 3353431"/>
              <a:gd name="connsiteX3" fmla="*/ 1942433 w 1944830"/>
              <a:gd name="connsiteY3" fmla="*/ 1705845 h 3353431"/>
              <a:gd name="connsiteX4" fmla="*/ 1935440 w 1944830"/>
              <a:gd name="connsiteY4" fmla="*/ 1758971 h 3353431"/>
              <a:gd name="connsiteX5" fmla="*/ 1034787 w 1944830"/>
              <a:gd name="connsiteY5" fmla="*/ 3318945 h 3353431"/>
              <a:gd name="connsiteX6" fmla="*/ 985711 w 1944830"/>
              <a:gd name="connsiteY6" fmla="*/ 3352992 h 3353431"/>
              <a:gd name="connsiteX7" fmla="*/ 982199 w 1944830"/>
              <a:gd name="connsiteY7" fmla="*/ 3353068 h 3353431"/>
              <a:gd name="connsiteX8" fmla="*/ 981119 w 1944830"/>
              <a:gd name="connsiteY8" fmla="*/ 3353431 h 3353431"/>
              <a:gd name="connsiteX9" fmla="*/ 977407 w 1944830"/>
              <a:gd name="connsiteY9" fmla="*/ 3353173 h 3353431"/>
              <a:gd name="connsiteX10" fmla="*/ 965502 w 1944830"/>
              <a:gd name="connsiteY10" fmla="*/ 3353431 h 3353431"/>
              <a:gd name="connsiteX11" fmla="*/ 961416 w 1944830"/>
              <a:gd name="connsiteY11" fmla="*/ 3352058 h 3353431"/>
              <a:gd name="connsiteX12" fmla="*/ 954345 w 1944830"/>
              <a:gd name="connsiteY12" fmla="*/ 3351565 h 3353431"/>
              <a:gd name="connsiteX13" fmla="*/ 941921 w 1944830"/>
              <a:gd name="connsiteY13" fmla="*/ 3345502 h 3353431"/>
              <a:gd name="connsiteX14" fmla="*/ 939151 w 1944830"/>
              <a:gd name="connsiteY14" fmla="*/ 3344570 h 3353431"/>
              <a:gd name="connsiteX15" fmla="*/ 938085 w 1944830"/>
              <a:gd name="connsiteY15" fmla="*/ 3343630 h 3353431"/>
              <a:gd name="connsiteX16" fmla="*/ 930224 w 1944830"/>
              <a:gd name="connsiteY16" fmla="*/ 3339794 h 3353431"/>
              <a:gd name="connsiteX17" fmla="*/ 911834 w 1944830"/>
              <a:gd name="connsiteY17" fmla="*/ 3318945 h 3353431"/>
              <a:gd name="connsiteX18" fmla="*/ 11181 w 1944830"/>
              <a:gd name="connsiteY18" fmla="*/ 1758971 h 3353431"/>
              <a:gd name="connsiteX19" fmla="*/ 2320 w 1944830"/>
              <a:gd name="connsiteY19" fmla="*/ 1732620 h 3353431"/>
              <a:gd name="connsiteX20" fmla="*/ 2688 w 1944830"/>
              <a:gd name="connsiteY20" fmla="*/ 1727344 h 3353431"/>
              <a:gd name="connsiteX21" fmla="*/ 0 w 1944830"/>
              <a:gd name="connsiteY21" fmla="*/ 1714030 h 3353431"/>
              <a:gd name="connsiteX22" fmla="*/ 5502 w 1944830"/>
              <a:gd name="connsiteY22" fmla="*/ 1686779 h 3353431"/>
              <a:gd name="connsiteX23" fmla="*/ 70010 w 1944830"/>
              <a:gd name="connsiteY23" fmla="*/ 1644020 h 3353431"/>
              <a:gd name="connsiteX24" fmla="*/ 972415 w 1944830"/>
              <a:gd name="connsiteY24" fmla="*/ 0 h 3353431"/>
              <a:gd name="connsiteX25" fmla="*/ 1739773 w 1944830"/>
              <a:gd name="connsiteY25" fmla="*/ 767358 h 3353431"/>
              <a:gd name="connsiteX26" fmla="*/ 1608721 w 1944830"/>
              <a:gd name="connsiteY26" fmla="*/ 1196395 h 3353431"/>
              <a:gd name="connsiteX27" fmla="*/ 1601064 w 1944830"/>
              <a:gd name="connsiteY27" fmla="*/ 1205675 h 3353431"/>
              <a:gd name="connsiteX28" fmla="*/ 1601064 w 1944830"/>
              <a:gd name="connsiteY28" fmla="*/ 1527603 h 3353431"/>
              <a:gd name="connsiteX29" fmla="*/ 1717480 w 1944830"/>
              <a:gd name="connsiteY29" fmla="*/ 1644019 h 3353431"/>
              <a:gd name="connsiteX30" fmla="*/ 227350 w 1944830"/>
              <a:gd name="connsiteY30" fmla="*/ 1644019 h 3353431"/>
              <a:gd name="connsiteX31" fmla="*/ 343766 w 1944830"/>
              <a:gd name="connsiteY31" fmla="*/ 1527603 h 3353431"/>
              <a:gd name="connsiteX32" fmla="*/ 343766 w 1944830"/>
              <a:gd name="connsiteY32" fmla="*/ 1205675 h 3353431"/>
              <a:gd name="connsiteX33" fmla="*/ 336110 w 1944830"/>
              <a:gd name="connsiteY33" fmla="*/ 1196395 h 3353431"/>
              <a:gd name="connsiteX34" fmla="*/ 205057 w 1944830"/>
              <a:gd name="connsiteY34" fmla="*/ 767358 h 3353431"/>
              <a:gd name="connsiteX35" fmla="*/ 972415 w 1944830"/>
              <a:gd name="connsiteY35" fmla="*/ 0 h 33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44830" h="3353431">
                <a:moveTo>
                  <a:pt x="1871315" y="1644019"/>
                </a:moveTo>
                <a:cubicBezTo>
                  <a:pt x="1900314" y="1644019"/>
                  <a:pt x="1925196" y="1661650"/>
                  <a:pt x="1935824" y="1686778"/>
                </a:cubicBezTo>
                <a:lnTo>
                  <a:pt x="1937726" y="1696198"/>
                </a:lnTo>
                <a:lnTo>
                  <a:pt x="1942433" y="1705845"/>
                </a:lnTo>
                <a:cubicBezTo>
                  <a:pt x="1947071" y="1723152"/>
                  <a:pt x="1945106" y="1742228"/>
                  <a:pt x="1935440" y="1758971"/>
                </a:cubicBezTo>
                <a:lnTo>
                  <a:pt x="1034787" y="3318945"/>
                </a:lnTo>
                <a:cubicBezTo>
                  <a:pt x="1023912" y="3337781"/>
                  <a:pt x="1005607" y="3349651"/>
                  <a:pt x="985711" y="3352992"/>
                </a:cubicBezTo>
                <a:lnTo>
                  <a:pt x="982199" y="3353068"/>
                </a:lnTo>
                <a:lnTo>
                  <a:pt x="981119" y="3353431"/>
                </a:lnTo>
                <a:lnTo>
                  <a:pt x="977407" y="3353173"/>
                </a:lnTo>
                <a:lnTo>
                  <a:pt x="965502" y="3353431"/>
                </a:lnTo>
                <a:lnTo>
                  <a:pt x="961416" y="3352058"/>
                </a:lnTo>
                <a:lnTo>
                  <a:pt x="954345" y="3351565"/>
                </a:lnTo>
                <a:lnTo>
                  <a:pt x="941921" y="3345502"/>
                </a:lnTo>
                <a:lnTo>
                  <a:pt x="939151" y="3344570"/>
                </a:lnTo>
                <a:lnTo>
                  <a:pt x="938085" y="3343630"/>
                </a:lnTo>
                <a:lnTo>
                  <a:pt x="930224" y="3339794"/>
                </a:lnTo>
                <a:cubicBezTo>
                  <a:pt x="922968" y="3334312"/>
                  <a:pt x="916667" y="3327316"/>
                  <a:pt x="911834" y="3318945"/>
                </a:cubicBezTo>
                <a:lnTo>
                  <a:pt x="11181" y="1758971"/>
                </a:lnTo>
                <a:cubicBezTo>
                  <a:pt x="6348" y="1750599"/>
                  <a:pt x="3440" y="1741645"/>
                  <a:pt x="2320" y="1732620"/>
                </a:cubicBezTo>
                <a:lnTo>
                  <a:pt x="2688" y="1727344"/>
                </a:lnTo>
                <a:lnTo>
                  <a:pt x="0" y="1714030"/>
                </a:lnTo>
                <a:lnTo>
                  <a:pt x="5502" y="1686779"/>
                </a:lnTo>
                <a:cubicBezTo>
                  <a:pt x="16130" y="1661651"/>
                  <a:pt x="41011" y="1644020"/>
                  <a:pt x="70010" y="1644020"/>
                </a:cubicBezTo>
                <a:close/>
                <a:moveTo>
                  <a:pt x="972415" y="0"/>
                </a:moveTo>
                <a:cubicBezTo>
                  <a:pt x="1396215" y="0"/>
                  <a:pt x="1739773" y="343558"/>
                  <a:pt x="1739773" y="767358"/>
                </a:cubicBezTo>
                <a:cubicBezTo>
                  <a:pt x="1739773" y="926283"/>
                  <a:pt x="1691460" y="1073924"/>
                  <a:pt x="1608721" y="1196395"/>
                </a:cubicBezTo>
                <a:lnTo>
                  <a:pt x="1601064" y="1205675"/>
                </a:lnTo>
                <a:lnTo>
                  <a:pt x="1601064" y="1527603"/>
                </a:lnTo>
                <a:cubicBezTo>
                  <a:pt x="1601064" y="1591898"/>
                  <a:pt x="1653185" y="1644019"/>
                  <a:pt x="1717480" y="1644019"/>
                </a:cubicBezTo>
                <a:lnTo>
                  <a:pt x="227350" y="1644019"/>
                </a:lnTo>
                <a:cubicBezTo>
                  <a:pt x="291645" y="1644019"/>
                  <a:pt x="343766" y="1591898"/>
                  <a:pt x="343766" y="1527603"/>
                </a:cubicBezTo>
                <a:lnTo>
                  <a:pt x="343766" y="1205675"/>
                </a:lnTo>
                <a:lnTo>
                  <a:pt x="336110" y="1196395"/>
                </a:lnTo>
                <a:cubicBezTo>
                  <a:pt x="253370" y="1073924"/>
                  <a:pt x="205057" y="926283"/>
                  <a:pt x="205057" y="767358"/>
                </a:cubicBezTo>
                <a:cubicBezTo>
                  <a:pt x="205057" y="343558"/>
                  <a:pt x="548615" y="0"/>
                  <a:pt x="97241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3825128" y="1585416"/>
            <a:ext cx="1533618" cy="2644389"/>
          </a:xfrm>
          <a:custGeom>
            <a:avLst/>
            <a:gdLst>
              <a:gd name="connsiteX0" fmla="*/ 1871315 w 1944830"/>
              <a:gd name="connsiteY0" fmla="*/ 1644019 h 3353431"/>
              <a:gd name="connsiteX1" fmla="*/ 1935824 w 1944830"/>
              <a:gd name="connsiteY1" fmla="*/ 1686778 h 3353431"/>
              <a:gd name="connsiteX2" fmla="*/ 1937726 w 1944830"/>
              <a:gd name="connsiteY2" fmla="*/ 1696198 h 3353431"/>
              <a:gd name="connsiteX3" fmla="*/ 1942433 w 1944830"/>
              <a:gd name="connsiteY3" fmla="*/ 1705845 h 3353431"/>
              <a:gd name="connsiteX4" fmla="*/ 1935440 w 1944830"/>
              <a:gd name="connsiteY4" fmla="*/ 1758971 h 3353431"/>
              <a:gd name="connsiteX5" fmla="*/ 1034787 w 1944830"/>
              <a:gd name="connsiteY5" fmla="*/ 3318945 h 3353431"/>
              <a:gd name="connsiteX6" fmla="*/ 985711 w 1944830"/>
              <a:gd name="connsiteY6" fmla="*/ 3352992 h 3353431"/>
              <a:gd name="connsiteX7" fmla="*/ 982199 w 1944830"/>
              <a:gd name="connsiteY7" fmla="*/ 3353068 h 3353431"/>
              <a:gd name="connsiteX8" fmla="*/ 981119 w 1944830"/>
              <a:gd name="connsiteY8" fmla="*/ 3353431 h 3353431"/>
              <a:gd name="connsiteX9" fmla="*/ 977407 w 1944830"/>
              <a:gd name="connsiteY9" fmla="*/ 3353173 h 3353431"/>
              <a:gd name="connsiteX10" fmla="*/ 965502 w 1944830"/>
              <a:gd name="connsiteY10" fmla="*/ 3353431 h 3353431"/>
              <a:gd name="connsiteX11" fmla="*/ 961416 w 1944830"/>
              <a:gd name="connsiteY11" fmla="*/ 3352058 h 3353431"/>
              <a:gd name="connsiteX12" fmla="*/ 954345 w 1944830"/>
              <a:gd name="connsiteY12" fmla="*/ 3351565 h 3353431"/>
              <a:gd name="connsiteX13" fmla="*/ 941921 w 1944830"/>
              <a:gd name="connsiteY13" fmla="*/ 3345502 h 3353431"/>
              <a:gd name="connsiteX14" fmla="*/ 939151 w 1944830"/>
              <a:gd name="connsiteY14" fmla="*/ 3344570 h 3353431"/>
              <a:gd name="connsiteX15" fmla="*/ 938085 w 1944830"/>
              <a:gd name="connsiteY15" fmla="*/ 3343630 h 3353431"/>
              <a:gd name="connsiteX16" fmla="*/ 930224 w 1944830"/>
              <a:gd name="connsiteY16" fmla="*/ 3339794 h 3353431"/>
              <a:gd name="connsiteX17" fmla="*/ 911834 w 1944830"/>
              <a:gd name="connsiteY17" fmla="*/ 3318945 h 3353431"/>
              <a:gd name="connsiteX18" fmla="*/ 11181 w 1944830"/>
              <a:gd name="connsiteY18" fmla="*/ 1758971 h 3353431"/>
              <a:gd name="connsiteX19" fmla="*/ 2320 w 1944830"/>
              <a:gd name="connsiteY19" fmla="*/ 1732620 h 3353431"/>
              <a:gd name="connsiteX20" fmla="*/ 2688 w 1944830"/>
              <a:gd name="connsiteY20" fmla="*/ 1727344 h 3353431"/>
              <a:gd name="connsiteX21" fmla="*/ 0 w 1944830"/>
              <a:gd name="connsiteY21" fmla="*/ 1714030 h 3353431"/>
              <a:gd name="connsiteX22" fmla="*/ 5502 w 1944830"/>
              <a:gd name="connsiteY22" fmla="*/ 1686779 h 3353431"/>
              <a:gd name="connsiteX23" fmla="*/ 70010 w 1944830"/>
              <a:gd name="connsiteY23" fmla="*/ 1644020 h 3353431"/>
              <a:gd name="connsiteX24" fmla="*/ 972415 w 1944830"/>
              <a:gd name="connsiteY24" fmla="*/ 0 h 3353431"/>
              <a:gd name="connsiteX25" fmla="*/ 1739773 w 1944830"/>
              <a:gd name="connsiteY25" fmla="*/ 767358 h 3353431"/>
              <a:gd name="connsiteX26" fmla="*/ 1608721 w 1944830"/>
              <a:gd name="connsiteY26" fmla="*/ 1196395 h 3353431"/>
              <a:gd name="connsiteX27" fmla="*/ 1601064 w 1944830"/>
              <a:gd name="connsiteY27" fmla="*/ 1205675 h 3353431"/>
              <a:gd name="connsiteX28" fmla="*/ 1601064 w 1944830"/>
              <a:gd name="connsiteY28" fmla="*/ 1527603 h 3353431"/>
              <a:gd name="connsiteX29" fmla="*/ 1717480 w 1944830"/>
              <a:gd name="connsiteY29" fmla="*/ 1644019 h 3353431"/>
              <a:gd name="connsiteX30" fmla="*/ 227350 w 1944830"/>
              <a:gd name="connsiteY30" fmla="*/ 1644019 h 3353431"/>
              <a:gd name="connsiteX31" fmla="*/ 343766 w 1944830"/>
              <a:gd name="connsiteY31" fmla="*/ 1527603 h 3353431"/>
              <a:gd name="connsiteX32" fmla="*/ 343766 w 1944830"/>
              <a:gd name="connsiteY32" fmla="*/ 1205675 h 3353431"/>
              <a:gd name="connsiteX33" fmla="*/ 336110 w 1944830"/>
              <a:gd name="connsiteY33" fmla="*/ 1196395 h 3353431"/>
              <a:gd name="connsiteX34" fmla="*/ 205057 w 1944830"/>
              <a:gd name="connsiteY34" fmla="*/ 767358 h 3353431"/>
              <a:gd name="connsiteX35" fmla="*/ 972415 w 1944830"/>
              <a:gd name="connsiteY35" fmla="*/ 0 h 33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44830" h="3353431">
                <a:moveTo>
                  <a:pt x="1871315" y="1644019"/>
                </a:moveTo>
                <a:cubicBezTo>
                  <a:pt x="1900314" y="1644019"/>
                  <a:pt x="1925196" y="1661650"/>
                  <a:pt x="1935824" y="1686778"/>
                </a:cubicBezTo>
                <a:lnTo>
                  <a:pt x="1937726" y="1696198"/>
                </a:lnTo>
                <a:lnTo>
                  <a:pt x="1942433" y="1705845"/>
                </a:lnTo>
                <a:cubicBezTo>
                  <a:pt x="1947071" y="1723152"/>
                  <a:pt x="1945106" y="1742228"/>
                  <a:pt x="1935440" y="1758971"/>
                </a:cubicBezTo>
                <a:lnTo>
                  <a:pt x="1034787" y="3318945"/>
                </a:lnTo>
                <a:cubicBezTo>
                  <a:pt x="1023912" y="3337781"/>
                  <a:pt x="1005607" y="3349651"/>
                  <a:pt x="985711" y="3352992"/>
                </a:cubicBezTo>
                <a:lnTo>
                  <a:pt x="982199" y="3353068"/>
                </a:lnTo>
                <a:lnTo>
                  <a:pt x="981119" y="3353431"/>
                </a:lnTo>
                <a:lnTo>
                  <a:pt x="977407" y="3353173"/>
                </a:lnTo>
                <a:lnTo>
                  <a:pt x="965502" y="3353431"/>
                </a:lnTo>
                <a:lnTo>
                  <a:pt x="961416" y="3352058"/>
                </a:lnTo>
                <a:lnTo>
                  <a:pt x="954345" y="3351565"/>
                </a:lnTo>
                <a:lnTo>
                  <a:pt x="941921" y="3345502"/>
                </a:lnTo>
                <a:lnTo>
                  <a:pt x="939151" y="3344570"/>
                </a:lnTo>
                <a:lnTo>
                  <a:pt x="938085" y="3343630"/>
                </a:lnTo>
                <a:lnTo>
                  <a:pt x="930224" y="3339794"/>
                </a:lnTo>
                <a:cubicBezTo>
                  <a:pt x="922968" y="3334312"/>
                  <a:pt x="916667" y="3327316"/>
                  <a:pt x="911834" y="3318945"/>
                </a:cubicBezTo>
                <a:lnTo>
                  <a:pt x="11181" y="1758971"/>
                </a:lnTo>
                <a:cubicBezTo>
                  <a:pt x="6348" y="1750599"/>
                  <a:pt x="3440" y="1741645"/>
                  <a:pt x="2320" y="1732620"/>
                </a:cubicBezTo>
                <a:lnTo>
                  <a:pt x="2688" y="1727344"/>
                </a:lnTo>
                <a:lnTo>
                  <a:pt x="0" y="1714030"/>
                </a:lnTo>
                <a:lnTo>
                  <a:pt x="5502" y="1686779"/>
                </a:lnTo>
                <a:cubicBezTo>
                  <a:pt x="16130" y="1661651"/>
                  <a:pt x="41011" y="1644020"/>
                  <a:pt x="70010" y="1644020"/>
                </a:cubicBezTo>
                <a:close/>
                <a:moveTo>
                  <a:pt x="972415" y="0"/>
                </a:moveTo>
                <a:cubicBezTo>
                  <a:pt x="1396215" y="0"/>
                  <a:pt x="1739773" y="343558"/>
                  <a:pt x="1739773" y="767358"/>
                </a:cubicBezTo>
                <a:cubicBezTo>
                  <a:pt x="1739773" y="926283"/>
                  <a:pt x="1691460" y="1073924"/>
                  <a:pt x="1608721" y="1196395"/>
                </a:cubicBezTo>
                <a:lnTo>
                  <a:pt x="1601064" y="1205675"/>
                </a:lnTo>
                <a:lnTo>
                  <a:pt x="1601064" y="1527603"/>
                </a:lnTo>
                <a:cubicBezTo>
                  <a:pt x="1601064" y="1591898"/>
                  <a:pt x="1653185" y="1644019"/>
                  <a:pt x="1717480" y="1644019"/>
                </a:cubicBezTo>
                <a:lnTo>
                  <a:pt x="227350" y="1644019"/>
                </a:lnTo>
                <a:cubicBezTo>
                  <a:pt x="291645" y="1644019"/>
                  <a:pt x="343766" y="1591898"/>
                  <a:pt x="343766" y="1527603"/>
                </a:cubicBezTo>
                <a:lnTo>
                  <a:pt x="343766" y="1205675"/>
                </a:lnTo>
                <a:lnTo>
                  <a:pt x="336110" y="1196395"/>
                </a:lnTo>
                <a:cubicBezTo>
                  <a:pt x="253370" y="1073924"/>
                  <a:pt x="205057" y="926283"/>
                  <a:pt x="205057" y="767358"/>
                </a:cubicBezTo>
                <a:cubicBezTo>
                  <a:pt x="205057" y="343558"/>
                  <a:pt x="548615" y="0"/>
                  <a:pt x="97241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369119" y="4118658"/>
            <a:ext cx="1162443" cy="32774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6000"/>
                </a:schemeClr>
              </a:gs>
              <a:gs pos="38000">
                <a:srgbClr val="8D8D8D">
                  <a:alpha val="29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161908" y="4006109"/>
            <a:ext cx="1162443" cy="32774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6000"/>
                </a:schemeClr>
              </a:gs>
              <a:gs pos="38000">
                <a:srgbClr val="8D8D8D">
                  <a:alpha val="29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922635" y="1750706"/>
            <a:ext cx="630324" cy="925361"/>
          </a:xfrm>
          <a:custGeom>
            <a:avLst/>
            <a:gdLst>
              <a:gd name="connsiteX0" fmla="*/ 0 w 758540"/>
              <a:gd name="connsiteY0" fmla="*/ 0 h 1113592"/>
              <a:gd name="connsiteX1" fmla="*/ 461204 w 758540"/>
              <a:gd name="connsiteY1" fmla="*/ 0 h 1113592"/>
              <a:gd name="connsiteX2" fmla="*/ 545256 w 758540"/>
              <a:gd name="connsiteY2" fmla="*/ 69349 h 1113592"/>
              <a:gd name="connsiteX3" fmla="*/ 758540 w 758540"/>
              <a:gd name="connsiteY3" fmla="*/ 584262 h 1113592"/>
              <a:gd name="connsiteX4" fmla="*/ 634176 w 758540"/>
              <a:gd name="connsiteY4" fmla="*/ 991403 h 1113592"/>
              <a:gd name="connsiteX5" fmla="*/ 626910 w 758540"/>
              <a:gd name="connsiteY5" fmla="*/ 1000210 h 1113592"/>
              <a:gd name="connsiteX6" fmla="*/ 626910 w 758540"/>
              <a:gd name="connsiteY6" fmla="*/ 1113592 h 1113592"/>
              <a:gd name="connsiteX7" fmla="*/ 0 w 758540"/>
              <a:gd name="connsiteY7" fmla="*/ 1113592 h 111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540" h="1113592">
                <a:moveTo>
                  <a:pt x="0" y="0"/>
                </a:moveTo>
                <a:lnTo>
                  <a:pt x="461204" y="0"/>
                </a:lnTo>
                <a:lnTo>
                  <a:pt x="545256" y="69349"/>
                </a:lnTo>
                <a:cubicBezTo>
                  <a:pt x="677034" y="201127"/>
                  <a:pt x="758540" y="383176"/>
                  <a:pt x="758540" y="584262"/>
                </a:cubicBezTo>
                <a:cubicBezTo>
                  <a:pt x="758540" y="735076"/>
                  <a:pt x="712693" y="875183"/>
                  <a:pt x="634176" y="991403"/>
                </a:cubicBezTo>
                <a:lnTo>
                  <a:pt x="626910" y="1000210"/>
                </a:lnTo>
                <a:lnTo>
                  <a:pt x="626910" y="1113592"/>
                </a:lnTo>
                <a:lnTo>
                  <a:pt x="0" y="1113592"/>
                </a:lnTo>
                <a:close/>
              </a:path>
            </a:pathLst>
          </a:custGeom>
          <a:gradFill>
            <a:gsLst>
              <a:gs pos="0">
                <a:srgbClr val="EB8585"/>
              </a:gs>
              <a:gs pos="100000">
                <a:srgbClr val="E24C4C"/>
              </a:gs>
            </a:gsLst>
            <a:lin ang="0" scaled="0"/>
          </a:gradFill>
          <a:ln>
            <a:noFill/>
          </a:ln>
          <a:effectLst>
            <a:outerShdw blurRad="1143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183532" y="1632646"/>
            <a:ext cx="1533618" cy="2644389"/>
          </a:xfrm>
          <a:custGeom>
            <a:avLst/>
            <a:gdLst>
              <a:gd name="connsiteX0" fmla="*/ 1871315 w 1944830"/>
              <a:gd name="connsiteY0" fmla="*/ 1644019 h 3353431"/>
              <a:gd name="connsiteX1" fmla="*/ 1935824 w 1944830"/>
              <a:gd name="connsiteY1" fmla="*/ 1686778 h 3353431"/>
              <a:gd name="connsiteX2" fmla="*/ 1937726 w 1944830"/>
              <a:gd name="connsiteY2" fmla="*/ 1696198 h 3353431"/>
              <a:gd name="connsiteX3" fmla="*/ 1942433 w 1944830"/>
              <a:gd name="connsiteY3" fmla="*/ 1705845 h 3353431"/>
              <a:gd name="connsiteX4" fmla="*/ 1935440 w 1944830"/>
              <a:gd name="connsiteY4" fmla="*/ 1758971 h 3353431"/>
              <a:gd name="connsiteX5" fmla="*/ 1034787 w 1944830"/>
              <a:gd name="connsiteY5" fmla="*/ 3318945 h 3353431"/>
              <a:gd name="connsiteX6" fmla="*/ 985711 w 1944830"/>
              <a:gd name="connsiteY6" fmla="*/ 3352992 h 3353431"/>
              <a:gd name="connsiteX7" fmla="*/ 982199 w 1944830"/>
              <a:gd name="connsiteY7" fmla="*/ 3353068 h 3353431"/>
              <a:gd name="connsiteX8" fmla="*/ 981119 w 1944830"/>
              <a:gd name="connsiteY8" fmla="*/ 3353431 h 3353431"/>
              <a:gd name="connsiteX9" fmla="*/ 977407 w 1944830"/>
              <a:gd name="connsiteY9" fmla="*/ 3353173 h 3353431"/>
              <a:gd name="connsiteX10" fmla="*/ 965502 w 1944830"/>
              <a:gd name="connsiteY10" fmla="*/ 3353431 h 3353431"/>
              <a:gd name="connsiteX11" fmla="*/ 961416 w 1944830"/>
              <a:gd name="connsiteY11" fmla="*/ 3352058 h 3353431"/>
              <a:gd name="connsiteX12" fmla="*/ 954345 w 1944830"/>
              <a:gd name="connsiteY12" fmla="*/ 3351565 h 3353431"/>
              <a:gd name="connsiteX13" fmla="*/ 941921 w 1944830"/>
              <a:gd name="connsiteY13" fmla="*/ 3345502 h 3353431"/>
              <a:gd name="connsiteX14" fmla="*/ 939151 w 1944830"/>
              <a:gd name="connsiteY14" fmla="*/ 3344570 h 3353431"/>
              <a:gd name="connsiteX15" fmla="*/ 938085 w 1944830"/>
              <a:gd name="connsiteY15" fmla="*/ 3343630 h 3353431"/>
              <a:gd name="connsiteX16" fmla="*/ 930224 w 1944830"/>
              <a:gd name="connsiteY16" fmla="*/ 3339794 h 3353431"/>
              <a:gd name="connsiteX17" fmla="*/ 911834 w 1944830"/>
              <a:gd name="connsiteY17" fmla="*/ 3318945 h 3353431"/>
              <a:gd name="connsiteX18" fmla="*/ 11181 w 1944830"/>
              <a:gd name="connsiteY18" fmla="*/ 1758971 h 3353431"/>
              <a:gd name="connsiteX19" fmla="*/ 2320 w 1944830"/>
              <a:gd name="connsiteY19" fmla="*/ 1732620 h 3353431"/>
              <a:gd name="connsiteX20" fmla="*/ 2688 w 1944830"/>
              <a:gd name="connsiteY20" fmla="*/ 1727344 h 3353431"/>
              <a:gd name="connsiteX21" fmla="*/ 0 w 1944830"/>
              <a:gd name="connsiteY21" fmla="*/ 1714030 h 3353431"/>
              <a:gd name="connsiteX22" fmla="*/ 5502 w 1944830"/>
              <a:gd name="connsiteY22" fmla="*/ 1686779 h 3353431"/>
              <a:gd name="connsiteX23" fmla="*/ 70010 w 1944830"/>
              <a:gd name="connsiteY23" fmla="*/ 1644020 h 3353431"/>
              <a:gd name="connsiteX24" fmla="*/ 972415 w 1944830"/>
              <a:gd name="connsiteY24" fmla="*/ 0 h 3353431"/>
              <a:gd name="connsiteX25" fmla="*/ 1739773 w 1944830"/>
              <a:gd name="connsiteY25" fmla="*/ 767358 h 3353431"/>
              <a:gd name="connsiteX26" fmla="*/ 1608721 w 1944830"/>
              <a:gd name="connsiteY26" fmla="*/ 1196395 h 3353431"/>
              <a:gd name="connsiteX27" fmla="*/ 1601064 w 1944830"/>
              <a:gd name="connsiteY27" fmla="*/ 1205675 h 3353431"/>
              <a:gd name="connsiteX28" fmla="*/ 1601064 w 1944830"/>
              <a:gd name="connsiteY28" fmla="*/ 1527603 h 3353431"/>
              <a:gd name="connsiteX29" fmla="*/ 1717480 w 1944830"/>
              <a:gd name="connsiteY29" fmla="*/ 1644019 h 3353431"/>
              <a:gd name="connsiteX30" fmla="*/ 227350 w 1944830"/>
              <a:gd name="connsiteY30" fmla="*/ 1644019 h 3353431"/>
              <a:gd name="connsiteX31" fmla="*/ 343766 w 1944830"/>
              <a:gd name="connsiteY31" fmla="*/ 1527603 h 3353431"/>
              <a:gd name="connsiteX32" fmla="*/ 343766 w 1944830"/>
              <a:gd name="connsiteY32" fmla="*/ 1205675 h 3353431"/>
              <a:gd name="connsiteX33" fmla="*/ 336110 w 1944830"/>
              <a:gd name="connsiteY33" fmla="*/ 1196395 h 3353431"/>
              <a:gd name="connsiteX34" fmla="*/ 205057 w 1944830"/>
              <a:gd name="connsiteY34" fmla="*/ 767358 h 3353431"/>
              <a:gd name="connsiteX35" fmla="*/ 972415 w 1944830"/>
              <a:gd name="connsiteY35" fmla="*/ 0 h 335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44830" h="3353431">
                <a:moveTo>
                  <a:pt x="1871315" y="1644019"/>
                </a:moveTo>
                <a:cubicBezTo>
                  <a:pt x="1900314" y="1644019"/>
                  <a:pt x="1925196" y="1661650"/>
                  <a:pt x="1935824" y="1686778"/>
                </a:cubicBezTo>
                <a:lnTo>
                  <a:pt x="1937726" y="1696198"/>
                </a:lnTo>
                <a:lnTo>
                  <a:pt x="1942433" y="1705845"/>
                </a:lnTo>
                <a:cubicBezTo>
                  <a:pt x="1947071" y="1723152"/>
                  <a:pt x="1945106" y="1742228"/>
                  <a:pt x="1935440" y="1758971"/>
                </a:cubicBezTo>
                <a:lnTo>
                  <a:pt x="1034787" y="3318945"/>
                </a:lnTo>
                <a:cubicBezTo>
                  <a:pt x="1023912" y="3337781"/>
                  <a:pt x="1005607" y="3349651"/>
                  <a:pt x="985711" y="3352992"/>
                </a:cubicBezTo>
                <a:lnTo>
                  <a:pt x="982199" y="3353068"/>
                </a:lnTo>
                <a:lnTo>
                  <a:pt x="981119" y="3353431"/>
                </a:lnTo>
                <a:lnTo>
                  <a:pt x="977407" y="3353173"/>
                </a:lnTo>
                <a:lnTo>
                  <a:pt x="965502" y="3353431"/>
                </a:lnTo>
                <a:lnTo>
                  <a:pt x="961416" y="3352058"/>
                </a:lnTo>
                <a:lnTo>
                  <a:pt x="954345" y="3351565"/>
                </a:lnTo>
                <a:lnTo>
                  <a:pt x="941921" y="3345502"/>
                </a:lnTo>
                <a:lnTo>
                  <a:pt x="939151" y="3344570"/>
                </a:lnTo>
                <a:lnTo>
                  <a:pt x="938085" y="3343630"/>
                </a:lnTo>
                <a:lnTo>
                  <a:pt x="930224" y="3339794"/>
                </a:lnTo>
                <a:cubicBezTo>
                  <a:pt x="922968" y="3334312"/>
                  <a:pt x="916667" y="3327316"/>
                  <a:pt x="911834" y="3318945"/>
                </a:cubicBezTo>
                <a:lnTo>
                  <a:pt x="11181" y="1758971"/>
                </a:lnTo>
                <a:cubicBezTo>
                  <a:pt x="6348" y="1750599"/>
                  <a:pt x="3440" y="1741645"/>
                  <a:pt x="2320" y="1732620"/>
                </a:cubicBezTo>
                <a:lnTo>
                  <a:pt x="2688" y="1727344"/>
                </a:lnTo>
                <a:lnTo>
                  <a:pt x="0" y="1714030"/>
                </a:lnTo>
                <a:lnTo>
                  <a:pt x="5502" y="1686779"/>
                </a:lnTo>
                <a:cubicBezTo>
                  <a:pt x="16130" y="1661651"/>
                  <a:pt x="41011" y="1644020"/>
                  <a:pt x="70010" y="1644020"/>
                </a:cubicBezTo>
                <a:close/>
                <a:moveTo>
                  <a:pt x="972415" y="0"/>
                </a:moveTo>
                <a:cubicBezTo>
                  <a:pt x="1396215" y="0"/>
                  <a:pt x="1739773" y="343558"/>
                  <a:pt x="1739773" y="767358"/>
                </a:cubicBezTo>
                <a:cubicBezTo>
                  <a:pt x="1739773" y="926283"/>
                  <a:pt x="1691460" y="1073924"/>
                  <a:pt x="1608721" y="1196395"/>
                </a:cubicBezTo>
                <a:lnTo>
                  <a:pt x="1601064" y="1205675"/>
                </a:lnTo>
                <a:lnTo>
                  <a:pt x="1601064" y="1527603"/>
                </a:lnTo>
                <a:cubicBezTo>
                  <a:pt x="1601064" y="1591898"/>
                  <a:pt x="1653185" y="1644019"/>
                  <a:pt x="1717480" y="1644019"/>
                </a:cubicBezTo>
                <a:lnTo>
                  <a:pt x="227350" y="1644019"/>
                </a:lnTo>
                <a:cubicBezTo>
                  <a:pt x="291645" y="1644019"/>
                  <a:pt x="343766" y="1591898"/>
                  <a:pt x="343766" y="1527603"/>
                </a:cubicBezTo>
                <a:lnTo>
                  <a:pt x="343766" y="1205675"/>
                </a:lnTo>
                <a:lnTo>
                  <a:pt x="336110" y="1196395"/>
                </a:lnTo>
                <a:cubicBezTo>
                  <a:pt x="253370" y="1073924"/>
                  <a:pt x="205057" y="926283"/>
                  <a:pt x="205057" y="767358"/>
                </a:cubicBezTo>
                <a:cubicBezTo>
                  <a:pt x="205057" y="343558"/>
                  <a:pt x="548615" y="0"/>
                  <a:pt x="97241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457740" y="1766537"/>
            <a:ext cx="962462" cy="9624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10706" y="1684867"/>
            <a:ext cx="962462" cy="9624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551590" y="1605629"/>
            <a:ext cx="962462" cy="9624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270560" y="1581360"/>
            <a:ext cx="962462" cy="9624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9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70000"/>
              </a:solidFill>
            </a:endParaRPr>
          </a:p>
        </p:txBody>
      </p:sp>
      <p:grpSp>
        <p:nvGrpSpPr>
          <p:cNvPr id="17" name="Group 52"/>
          <p:cNvGrpSpPr>
            <a:grpSpLocks noChangeAspect="1"/>
          </p:cNvGrpSpPr>
          <p:nvPr/>
        </p:nvGrpSpPr>
        <p:grpSpPr bwMode="auto">
          <a:xfrm>
            <a:off x="6875472" y="3252978"/>
            <a:ext cx="322736" cy="319955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41"/>
          <p:cNvGrpSpPr>
            <a:grpSpLocks noChangeAspect="1"/>
          </p:cNvGrpSpPr>
          <p:nvPr/>
        </p:nvGrpSpPr>
        <p:grpSpPr bwMode="auto">
          <a:xfrm>
            <a:off x="1817096" y="3447060"/>
            <a:ext cx="295253" cy="355201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43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62"/>
          <p:cNvGrpSpPr>
            <a:grpSpLocks noChangeAspect="1"/>
          </p:cNvGrpSpPr>
          <p:nvPr/>
        </p:nvGrpSpPr>
        <p:grpSpPr bwMode="auto">
          <a:xfrm>
            <a:off x="4447545" y="3432118"/>
            <a:ext cx="315687" cy="252060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40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573132" y="3275037"/>
            <a:ext cx="323319" cy="311519"/>
            <a:chOff x="6105730" y="1273212"/>
            <a:chExt cx="506571" cy="488084"/>
          </a:xfrm>
          <a:solidFill>
            <a:schemeClr val="bg1"/>
          </a:solidFill>
        </p:grpSpPr>
        <p:sp>
          <p:nvSpPr>
            <p:cNvPr id="33" name="Freeform 69"/>
            <p:cNvSpPr/>
            <p:nvPr/>
          </p:nvSpPr>
          <p:spPr bwMode="auto">
            <a:xfrm>
              <a:off x="6105730" y="1624485"/>
              <a:ext cx="506571" cy="136811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70"/>
            <p:cNvSpPr/>
            <p:nvPr/>
          </p:nvSpPr>
          <p:spPr bwMode="auto">
            <a:xfrm>
              <a:off x="6290610" y="1358257"/>
              <a:ext cx="136811" cy="255135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71"/>
            <p:cNvSpPr/>
            <p:nvPr/>
          </p:nvSpPr>
          <p:spPr bwMode="auto">
            <a:xfrm>
              <a:off x="6327586" y="1273212"/>
              <a:ext cx="62859" cy="73952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72"/>
            <p:cNvSpPr/>
            <p:nvPr/>
          </p:nvSpPr>
          <p:spPr bwMode="auto">
            <a:xfrm>
              <a:off x="6464397" y="1421116"/>
              <a:ext cx="129416" cy="240344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73"/>
            <p:cNvSpPr/>
            <p:nvPr/>
          </p:nvSpPr>
          <p:spPr bwMode="auto">
            <a:xfrm>
              <a:off x="6493978" y="1347164"/>
              <a:ext cx="62859" cy="66557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74"/>
            <p:cNvSpPr/>
            <p:nvPr/>
          </p:nvSpPr>
          <p:spPr bwMode="auto">
            <a:xfrm>
              <a:off x="6135311" y="1421116"/>
              <a:ext cx="129416" cy="240344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75"/>
            <p:cNvSpPr/>
            <p:nvPr/>
          </p:nvSpPr>
          <p:spPr bwMode="auto">
            <a:xfrm>
              <a:off x="6161194" y="1347164"/>
              <a:ext cx="66557" cy="66557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01942" y="1874936"/>
            <a:ext cx="1074057" cy="724536"/>
            <a:chOff x="2974704" y="3381673"/>
            <a:chExt cx="1074057" cy="724536"/>
          </a:xfrm>
        </p:grpSpPr>
        <p:sp>
          <p:nvSpPr>
            <p:cNvPr id="31" name="文本框 104"/>
            <p:cNvSpPr txBox="1"/>
            <p:nvPr/>
          </p:nvSpPr>
          <p:spPr>
            <a:xfrm>
              <a:off x="3101868" y="3381673"/>
              <a:ext cx="8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rgbClr val="C7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rgbClr val="C7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2" name="文本框 105"/>
            <p:cNvSpPr txBox="1"/>
            <p:nvPr/>
          </p:nvSpPr>
          <p:spPr>
            <a:xfrm>
              <a:off x="2974704" y="3767655"/>
              <a:ext cx="107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rgbClr val="C7000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ITEM</a:t>
              </a:r>
              <a:endParaRPr lang="zh-CN" altLang="en-US" sz="1600" dirty="0">
                <a:solidFill>
                  <a:srgbClr val="C7000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91302" y="1793266"/>
            <a:ext cx="1074057" cy="724536"/>
            <a:chOff x="2974704" y="3381673"/>
            <a:chExt cx="1074057" cy="724536"/>
          </a:xfrm>
        </p:grpSpPr>
        <p:sp>
          <p:nvSpPr>
            <p:cNvPr id="29" name="文本框 116"/>
            <p:cNvSpPr txBox="1"/>
            <p:nvPr/>
          </p:nvSpPr>
          <p:spPr>
            <a:xfrm>
              <a:off x="3101868" y="3381673"/>
              <a:ext cx="8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 smtClean="0">
                  <a:solidFill>
                    <a:srgbClr val="C7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rgbClr val="C7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文本框 117"/>
            <p:cNvSpPr txBox="1"/>
            <p:nvPr/>
          </p:nvSpPr>
          <p:spPr>
            <a:xfrm>
              <a:off x="2974704" y="3767655"/>
              <a:ext cx="107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rgbClr val="C7000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ITEM</a:t>
              </a:r>
              <a:endParaRPr lang="zh-CN" altLang="en-US" sz="1600" dirty="0">
                <a:solidFill>
                  <a:srgbClr val="C7000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86428" y="1734064"/>
            <a:ext cx="1074057" cy="732233"/>
            <a:chOff x="3334503" y="3391800"/>
            <a:chExt cx="1074057" cy="732233"/>
          </a:xfrm>
        </p:grpSpPr>
        <p:sp>
          <p:nvSpPr>
            <p:cNvPr id="27" name="文本框 119"/>
            <p:cNvSpPr txBox="1"/>
            <p:nvPr/>
          </p:nvSpPr>
          <p:spPr>
            <a:xfrm>
              <a:off x="3462025" y="3391800"/>
              <a:ext cx="8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 smtClean="0">
                  <a:solidFill>
                    <a:srgbClr val="C7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rgbClr val="C7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文本框 120"/>
            <p:cNvSpPr txBox="1"/>
            <p:nvPr/>
          </p:nvSpPr>
          <p:spPr>
            <a:xfrm>
              <a:off x="3334503" y="3785479"/>
              <a:ext cx="107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rgbClr val="C7000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ITEM</a:t>
              </a:r>
              <a:endParaRPr lang="zh-CN" altLang="en-US" sz="1600" dirty="0">
                <a:solidFill>
                  <a:srgbClr val="C7000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31454" y="1689759"/>
            <a:ext cx="1074057" cy="724536"/>
            <a:chOff x="2974704" y="3381673"/>
            <a:chExt cx="1074057" cy="724536"/>
          </a:xfrm>
        </p:grpSpPr>
        <p:sp>
          <p:nvSpPr>
            <p:cNvPr id="25" name="文本框 122"/>
            <p:cNvSpPr txBox="1"/>
            <p:nvPr/>
          </p:nvSpPr>
          <p:spPr>
            <a:xfrm>
              <a:off x="3101868" y="3381673"/>
              <a:ext cx="807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 smtClean="0">
                  <a:solidFill>
                    <a:srgbClr val="C7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rgbClr val="C7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" name="文本框 123"/>
            <p:cNvSpPr txBox="1"/>
            <p:nvPr/>
          </p:nvSpPr>
          <p:spPr>
            <a:xfrm>
              <a:off x="2974704" y="3767655"/>
              <a:ext cx="107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856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smtClean="0">
                  <a:solidFill>
                    <a:srgbClr val="C70000"/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ITEM</a:t>
              </a:r>
              <a:endParaRPr lang="zh-CN" altLang="en-US" sz="1600" dirty="0">
                <a:solidFill>
                  <a:srgbClr val="C70000"/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80302" y="357132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年终工作概述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1017438" y="4753984"/>
            <a:ext cx="2073746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1" name="文本框 36"/>
          <p:cNvSpPr txBox="1"/>
          <p:nvPr/>
        </p:nvSpPr>
        <p:spPr>
          <a:xfrm>
            <a:off x="1140512" y="433017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3573272" y="4787933"/>
            <a:ext cx="2073746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9" name="文本框 36"/>
          <p:cNvSpPr txBox="1"/>
          <p:nvPr/>
        </p:nvSpPr>
        <p:spPr>
          <a:xfrm>
            <a:off x="3696346" y="436412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6044796" y="4802364"/>
            <a:ext cx="2073746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1" name="文本框 36"/>
          <p:cNvSpPr txBox="1"/>
          <p:nvPr/>
        </p:nvSpPr>
        <p:spPr>
          <a:xfrm>
            <a:off x="6167870" y="437855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8894359" y="4802364"/>
            <a:ext cx="2073746" cy="147732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3" name="文本框 36"/>
          <p:cNvSpPr txBox="1"/>
          <p:nvPr/>
        </p:nvSpPr>
        <p:spPr>
          <a:xfrm>
            <a:off x="9017433" y="437855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484196" y="4029788"/>
            <a:ext cx="1162443" cy="32774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6000"/>
                </a:schemeClr>
              </a:gs>
              <a:gs pos="38000">
                <a:srgbClr val="8D8D8D">
                  <a:alpha val="29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4002916" y="4065933"/>
            <a:ext cx="1162443" cy="32774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66000"/>
                </a:schemeClr>
              </a:gs>
              <a:gs pos="38000">
                <a:srgbClr val="8D8D8D">
                  <a:alpha val="29000"/>
                </a:srgb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2" y="357132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年终工作概述</a:t>
            </a:r>
          </a:p>
        </p:txBody>
      </p:sp>
      <p:grpSp>
        <p:nvGrpSpPr>
          <p:cNvPr id="4" name="Group 1294"/>
          <p:cNvGrpSpPr/>
          <p:nvPr/>
        </p:nvGrpSpPr>
        <p:grpSpPr>
          <a:xfrm>
            <a:off x="2200501" y="1829657"/>
            <a:ext cx="530869" cy="530869"/>
            <a:chOff x="0" y="0"/>
            <a:chExt cx="1243364" cy="1243364"/>
          </a:xfrm>
        </p:grpSpPr>
        <p:sp>
          <p:nvSpPr>
            <p:cNvPr id="59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67726" tIns="67726" rIns="67726" bIns="6772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0" name="Group 1293"/>
            <p:cNvGrpSpPr/>
            <p:nvPr/>
          </p:nvGrpSpPr>
          <p:grpSpPr>
            <a:xfrm>
              <a:off x="374055" y="351222"/>
              <a:ext cx="495255" cy="540919"/>
              <a:chOff x="0" y="0"/>
              <a:chExt cx="495253" cy="540919"/>
            </a:xfrm>
          </p:grpSpPr>
          <p:sp>
            <p:nvSpPr>
              <p:cNvPr id="61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4" tIns="50794" rIns="50794" bIns="50794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4" tIns="50794" rIns="50794" bIns="50794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Shape 1319"/>
          <p:cNvSpPr/>
          <p:nvPr/>
        </p:nvSpPr>
        <p:spPr>
          <a:xfrm flipV="1">
            <a:off x="2729799" y="2094141"/>
            <a:ext cx="1310979" cy="0"/>
          </a:xfrm>
          <a:prstGeom prst="line">
            <a:avLst/>
          </a:prstGeom>
          <a:ln w="12700">
            <a:solidFill>
              <a:srgbClr val="C00000"/>
            </a:solidFill>
            <a:miter lim="400000"/>
            <a:tailEnd type="triangle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320"/>
          <p:cNvSpPr/>
          <p:nvPr/>
        </p:nvSpPr>
        <p:spPr>
          <a:xfrm flipV="1">
            <a:off x="4833469" y="2094141"/>
            <a:ext cx="1310979" cy="0"/>
          </a:xfrm>
          <a:prstGeom prst="line">
            <a:avLst/>
          </a:prstGeom>
          <a:ln w="12700">
            <a:solidFill>
              <a:srgbClr val="C00000"/>
            </a:solidFill>
            <a:miter lim="400000"/>
            <a:tailEnd type="triangle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321"/>
          <p:cNvSpPr/>
          <p:nvPr/>
        </p:nvSpPr>
        <p:spPr>
          <a:xfrm flipV="1">
            <a:off x="6937141" y="2094141"/>
            <a:ext cx="1310979" cy="0"/>
          </a:xfrm>
          <a:prstGeom prst="line">
            <a:avLst/>
          </a:prstGeom>
          <a:ln w="12700">
            <a:solidFill>
              <a:srgbClr val="C00000"/>
            </a:solidFill>
            <a:miter lim="400000"/>
            <a:tailEnd type="triangle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2"/>
          <p:cNvSpPr/>
          <p:nvPr/>
        </p:nvSpPr>
        <p:spPr>
          <a:xfrm flipH="1">
            <a:off x="2994762" y="4376335"/>
            <a:ext cx="1310979" cy="0"/>
          </a:xfrm>
          <a:prstGeom prst="line">
            <a:avLst/>
          </a:prstGeom>
          <a:ln w="12700">
            <a:solidFill>
              <a:srgbClr val="C00000"/>
            </a:solidFill>
            <a:miter lim="400000"/>
            <a:tailEnd type="triangle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3"/>
          <p:cNvSpPr/>
          <p:nvPr/>
        </p:nvSpPr>
        <p:spPr>
          <a:xfrm flipH="1">
            <a:off x="5098433" y="4376335"/>
            <a:ext cx="1310979" cy="0"/>
          </a:xfrm>
          <a:prstGeom prst="line">
            <a:avLst/>
          </a:prstGeom>
          <a:ln w="12700">
            <a:solidFill>
              <a:srgbClr val="C00000"/>
            </a:solidFill>
            <a:miter lim="400000"/>
            <a:tailEnd type="triangle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4"/>
          <p:cNvSpPr/>
          <p:nvPr/>
        </p:nvSpPr>
        <p:spPr>
          <a:xfrm flipH="1">
            <a:off x="7202103" y="4376335"/>
            <a:ext cx="1309411" cy="0"/>
          </a:xfrm>
          <a:prstGeom prst="line">
            <a:avLst/>
          </a:prstGeom>
          <a:ln w="12700">
            <a:solidFill>
              <a:srgbClr val="C00000"/>
            </a:solidFill>
            <a:miter lim="400000"/>
            <a:tailEnd type="triangle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5"/>
          <p:cNvSpPr/>
          <p:nvPr/>
        </p:nvSpPr>
        <p:spPr>
          <a:xfrm flipV="1">
            <a:off x="9040070" y="2094141"/>
            <a:ext cx="1608870" cy="0"/>
          </a:xfrm>
          <a:prstGeom prst="line">
            <a:avLst/>
          </a:prstGeom>
          <a:ln w="12700">
            <a:solidFill>
              <a:srgbClr val="C00000"/>
            </a:solidFill>
            <a:miter lim="400000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6"/>
          <p:cNvSpPr/>
          <p:nvPr/>
        </p:nvSpPr>
        <p:spPr>
          <a:xfrm>
            <a:off x="10647819" y="2104151"/>
            <a:ext cx="0" cy="2277610"/>
          </a:xfrm>
          <a:prstGeom prst="line">
            <a:avLst/>
          </a:prstGeom>
          <a:ln w="12700">
            <a:solidFill>
              <a:srgbClr val="C00000"/>
            </a:solidFill>
            <a:miter lim="400000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7"/>
          <p:cNvSpPr/>
          <p:nvPr/>
        </p:nvSpPr>
        <p:spPr>
          <a:xfrm flipH="1">
            <a:off x="9305776" y="4376335"/>
            <a:ext cx="1342264" cy="0"/>
          </a:xfrm>
          <a:prstGeom prst="line">
            <a:avLst/>
          </a:prstGeom>
          <a:ln w="12700">
            <a:solidFill>
              <a:srgbClr val="C00000"/>
            </a:solidFill>
            <a:miter lim="400000"/>
            <a:tailEnd type="triangle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8"/>
          <p:cNvSpPr/>
          <p:nvPr/>
        </p:nvSpPr>
        <p:spPr>
          <a:xfrm flipH="1">
            <a:off x="1540162" y="4376335"/>
            <a:ext cx="6658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9"/>
          <p:cNvSpPr/>
          <p:nvPr/>
        </p:nvSpPr>
        <p:spPr>
          <a:xfrm flipV="1">
            <a:off x="1542521" y="2094142"/>
            <a:ext cx="0" cy="2287619"/>
          </a:xfrm>
          <a:prstGeom prst="line">
            <a:avLst/>
          </a:prstGeom>
          <a:ln w="12700">
            <a:solidFill>
              <a:srgbClr val="C00000"/>
            </a:solidFill>
            <a:miter lim="400000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30"/>
          <p:cNvSpPr/>
          <p:nvPr/>
        </p:nvSpPr>
        <p:spPr>
          <a:xfrm>
            <a:off x="1536822" y="2094141"/>
            <a:ext cx="400284" cy="0"/>
          </a:xfrm>
          <a:prstGeom prst="line">
            <a:avLst/>
          </a:prstGeom>
          <a:ln w="12700">
            <a:solidFill>
              <a:srgbClr val="C00000"/>
            </a:solidFill>
            <a:miter lim="400000"/>
            <a:tailEnd type="triangle"/>
          </a:ln>
        </p:spPr>
        <p:txBody>
          <a:bodyPr lIns="50794" tIns="50794" rIns="50794" bIns="5079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265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335"/>
          <p:cNvGrpSpPr/>
          <p:nvPr/>
        </p:nvGrpSpPr>
        <p:grpSpPr>
          <a:xfrm>
            <a:off x="4304170" y="1829657"/>
            <a:ext cx="530869" cy="530869"/>
            <a:chOff x="0" y="0"/>
            <a:chExt cx="1243364" cy="1243364"/>
          </a:xfrm>
        </p:grpSpPr>
        <p:sp>
          <p:nvSpPr>
            <p:cNvPr id="55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67726" tIns="67726" rIns="67726" bIns="6772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6" name="Group 1334"/>
            <p:cNvGrpSpPr/>
            <p:nvPr/>
          </p:nvGrpSpPr>
          <p:grpSpPr>
            <a:xfrm>
              <a:off x="452618" y="384509"/>
              <a:ext cx="335924" cy="474347"/>
              <a:chOff x="0" y="0"/>
              <a:chExt cx="335922" cy="474345"/>
            </a:xfrm>
          </p:grpSpPr>
          <p:sp>
            <p:nvSpPr>
              <p:cNvPr id="57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4" tIns="50794" rIns="50794" bIns="50794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4" tIns="50794" rIns="50794" bIns="50794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38"/>
          <p:cNvGrpSpPr/>
          <p:nvPr/>
        </p:nvGrpSpPr>
        <p:grpSpPr>
          <a:xfrm>
            <a:off x="6407842" y="1829657"/>
            <a:ext cx="530869" cy="530869"/>
            <a:chOff x="0" y="0"/>
            <a:chExt cx="1243364" cy="1243364"/>
          </a:xfrm>
        </p:grpSpPr>
        <p:sp>
          <p:nvSpPr>
            <p:cNvPr id="53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67726" tIns="67726" rIns="67726" bIns="6772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4" tIns="50794" rIns="50794" bIns="50794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341"/>
          <p:cNvGrpSpPr/>
          <p:nvPr/>
        </p:nvGrpSpPr>
        <p:grpSpPr>
          <a:xfrm>
            <a:off x="8511513" y="1829657"/>
            <a:ext cx="530869" cy="530869"/>
            <a:chOff x="0" y="0"/>
            <a:chExt cx="1243364" cy="1243364"/>
          </a:xfrm>
        </p:grpSpPr>
        <p:sp>
          <p:nvSpPr>
            <p:cNvPr id="51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67726" tIns="67726" rIns="67726" bIns="6772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4" tIns="50794" rIns="50794" bIns="50794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344"/>
          <p:cNvGrpSpPr/>
          <p:nvPr/>
        </p:nvGrpSpPr>
        <p:grpSpPr>
          <a:xfrm>
            <a:off x="8511513" y="4110667"/>
            <a:ext cx="530869" cy="530869"/>
            <a:chOff x="0" y="0"/>
            <a:chExt cx="1243364" cy="1243364"/>
          </a:xfrm>
        </p:grpSpPr>
        <p:sp>
          <p:nvSpPr>
            <p:cNvPr id="49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67726" tIns="67726" rIns="67726" bIns="6772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4" tIns="50794" rIns="50794" bIns="50794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347"/>
          <p:cNvGrpSpPr/>
          <p:nvPr/>
        </p:nvGrpSpPr>
        <p:grpSpPr>
          <a:xfrm>
            <a:off x="6407842" y="4110667"/>
            <a:ext cx="530869" cy="530869"/>
            <a:chOff x="0" y="0"/>
            <a:chExt cx="1243364" cy="1243364"/>
          </a:xfrm>
        </p:grpSpPr>
        <p:sp>
          <p:nvSpPr>
            <p:cNvPr id="47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67726" tIns="67726" rIns="67726" bIns="6772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4" tIns="50794" rIns="50794" bIns="50794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350"/>
          <p:cNvGrpSpPr/>
          <p:nvPr/>
        </p:nvGrpSpPr>
        <p:grpSpPr>
          <a:xfrm>
            <a:off x="4304171" y="4110667"/>
            <a:ext cx="530869" cy="530869"/>
            <a:chOff x="0" y="0"/>
            <a:chExt cx="1243364" cy="1243364"/>
          </a:xfrm>
        </p:grpSpPr>
        <p:sp>
          <p:nvSpPr>
            <p:cNvPr id="45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67726" tIns="67726" rIns="67726" bIns="6772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794" tIns="50794" rIns="50794" bIns="50794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356"/>
          <p:cNvGrpSpPr/>
          <p:nvPr/>
        </p:nvGrpSpPr>
        <p:grpSpPr>
          <a:xfrm>
            <a:off x="2200501" y="4110667"/>
            <a:ext cx="530869" cy="530869"/>
            <a:chOff x="0" y="0"/>
            <a:chExt cx="1243364" cy="1243364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67726" tIns="67726" rIns="67726" bIns="67726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265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4" cy="457201"/>
              <a:chOff x="0" y="0"/>
              <a:chExt cx="533284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4" tIns="50794" rIns="50794" bIns="50794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4" tIns="50794" rIns="50794" bIns="50794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794" tIns="50794" rIns="50794" bIns="50794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265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4" name="TextBox 44"/>
          <p:cNvSpPr txBox="1"/>
          <p:nvPr/>
        </p:nvSpPr>
        <p:spPr>
          <a:xfrm>
            <a:off x="2200503" y="2785180"/>
            <a:ext cx="1749832" cy="41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2226448" y="2497360"/>
            <a:ext cx="2156627" cy="245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46"/>
          <p:cNvSpPr txBox="1"/>
          <p:nvPr/>
        </p:nvSpPr>
        <p:spPr>
          <a:xfrm>
            <a:off x="4304174" y="2785180"/>
            <a:ext cx="1749832" cy="41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4330119" y="2497360"/>
            <a:ext cx="2261012" cy="245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48"/>
          <p:cNvSpPr txBox="1"/>
          <p:nvPr/>
        </p:nvSpPr>
        <p:spPr>
          <a:xfrm>
            <a:off x="6407845" y="2785180"/>
            <a:ext cx="1749832" cy="41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4"/>
          <p:cNvSpPr txBox="1"/>
          <p:nvPr/>
        </p:nvSpPr>
        <p:spPr>
          <a:xfrm>
            <a:off x="6433791" y="2497360"/>
            <a:ext cx="2156627" cy="245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50"/>
          <p:cNvSpPr txBox="1"/>
          <p:nvPr/>
        </p:nvSpPr>
        <p:spPr>
          <a:xfrm>
            <a:off x="8511514" y="2785180"/>
            <a:ext cx="1749832" cy="41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4"/>
          <p:cNvSpPr txBox="1"/>
          <p:nvPr/>
        </p:nvSpPr>
        <p:spPr>
          <a:xfrm>
            <a:off x="8537461" y="2497360"/>
            <a:ext cx="2156627" cy="245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52"/>
          <p:cNvSpPr txBox="1"/>
          <p:nvPr/>
        </p:nvSpPr>
        <p:spPr>
          <a:xfrm>
            <a:off x="2200503" y="5095628"/>
            <a:ext cx="1749832" cy="41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4"/>
          <p:cNvSpPr txBox="1"/>
          <p:nvPr/>
        </p:nvSpPr>
        <p:spPr>
          <a:xfrm>
            <a:off x="2226448" y="4807805"/>
            <a:ext cx="2156627" cy="245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54"/>
          <p:cNvSpPr txBox="1"/>
          <p:nvPr/>
        </p:nvSpPr>
        <p:spPr>
          <a:xfrm>
            <a:off x="4304174" y="5095628"/>
            <a:ext cx="1749832" cy="41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4330119" y="4807805"/>
            <a:ext cx="2261012" cy="245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56"/>
          <p:cNvSpPr txBox="1"/>
          <p:nvPr/>
        </p:nvSpPr>
        <p:spPr>
          <a:xfrm>
            <a:off x="6407845" y="5095628"/>
            <a:ext cx="1749832" cy="41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4"/>
          <p:cNvSpPr txBox="1"/>
          <p:nvPr/>
        </p:nvSpPr>
        <p:spPr>
          <a:xfrm>
            <a:off x="6433791" y="4807805"/>
            <a:ext cx="2156627" cy="245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58"/>
          <p:cNvSpPr txBox="1"/>
          <p:nvPr/>
        </p:nvSpPr>
        <p:spPr>
          <a:xfrm>
            <a:off x="8511514" y="5095628"/>
            <a:ext cx="1749832" cy="41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7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4"/>
          <p:cNvSpPr txBox="1"/>
          <p:nvPr/>
        </p:nvSpPr>
        <p:spPr>
          <a:xfrm>
            <a:off x="8537461" y="4807805"/>
            <a:ext cx="2156627" cy="2451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3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2" y="357132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年终工作概述</a:t>
            </a:r>
          </a:p>
        </p:txBody>
      </p:sp>
      <p:sp>
        <p:nvSpPr>
          <p:cNvPr id="4" name="Freeform 5"/>
          <p:cNvSpPr/>
          <p:nvPr/>
        </p:nvSpPr>
        <p:spPr bwMode="auto">
          <a:xfrm>
            <a:off x="9408448" y="3257349"/>
            <a:ext cx="499685" cy="1039972"/>
          </a:xfrm>
          <a:custGeom>
            <a:avLst/>
            <a:gdLst>
              <a:gd name="T0" fmla="*/ 280 w 280"/>
              <a:gd name="T1" fmla="*/ 278 h 862"/>
              <a:gd name="T2" fmla="*/ 280 w 280"/>
              <a:gd name="T3" fmla="*/ 862 h 862"/>
              <a:gd name="T4" fmla="*/ 0 w 280"/>
              <a:gd name="T5" fmla="*/ 582 h 862"/>
              <a:gd name="T6" fmla="*/ 0 w 280"/>
              <a:gd name="T7" fmla="*/ 0 h 862"/>
              <a:gd name="T8" fmla="*/ 3 w 280"/>
              <a:gd name="T9" fmla="*/ 0 h 862"/>
              <a:gd name="T10" fmla="*/ 280 w 280"/>
              <a:gd name="T11" fmla="*/ 27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862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latin typeface="Arial" panose="020B0604020202020204"/>
              <a:ea typeface="方正兰亭超细黑简体" panose="02000000000000000000" charset="-122"/>
              <a:cs typeface="+mn-ea"/>
              <a:sym typeface="Arial" panose="020B0604020202020204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7877268" y="3257349"/>
            <a:ext cx="501471" cy="1354859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9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9" y="278"/>
                </a:lnTo>
                <a:lnTo>
                  <a:pt x="281" y="278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latin typeface="Arial" panose="020B0604020202020204"/>
              <a:ea typeface="方正兰亭超细黑简体" panose="02000000000000000000" charset="-122"/>
              <a:cs typeface="+mn-ea"/>
              <a:sym typeface="Arial" panose="020B0604020202020204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6347872" y="3257349"/>
            <a:ext cx="501471" cy="1354859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8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1" y="278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latin typeface="Arial" panose="020B0604020202020204"/>
              <a:ea typeface="方正兰亭超细黑简体" panose="02000000000000000000" charset="-122"/>
              <a:cs typeface="+mn-ea"/>
              <a:sym typeface="Arial" panose="020B0604020202020204"/>
            </a:endParaRPr>
          </a:p>
        </p:txBody>
      </p:sp>
      <p:sp>
        <p:nvSpPr>
          <p:cNvPr id="7" name="Freeform 12"/>
          <p:cNvSpPr/>
          <p:nvPr/>
        </p:nvSpPr>
        <p:spPr bwMode="auto">
          <a:xfrm>
            <a:off x="4818476" y="3257349"/>
            <a:ext cx="499685" cy="1354859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latin typeface="Arial" panose="020B0604020202020204"/>
              <a:ea typeface="方正兰亭超细黑简体" panose="02000000000000000000" charset="-122"/>
              <a:cs typeface="+mn-ea"/>
              <a:sym typeface="Arial" panose="020B0604020202020204"/>
            </a:endParaRPr>
          </a:p>
        </p:txBody>
      </p:sp>
      <p:sp>
        <p:nvSpPr>
          <p:cNvPr id="8" name="Freeform 14"/>
          <p:cNvSpPr/>
          <p:nvPr/>
        </p:nvSpPr>
        <p:spPr bwMode="auto">
          <a:xfrm>
            <a:off x="3289080" y="3257349"/>
            <a:ext cx="499685" cy="1354859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latin typeface="Arial" panose="020B0604020202020204"/>
              <a:ea typeface="方正兰亭超细黑简体" panose="02000000000000000000" charset="-122"/>
              <a:cs typeface="+mn-ea"/>
              <a:sym typeface="Arial" panose="020B0604020202020204"/>
            </a:endParaRPr>
          </a:p>
        </p:txBody>
      </p:sp>
      <p:sp>
        <p:nvSpPr>
          <p:cNvPr id="9" name="Freeform 16"/>
          <p:cNvSpPr/>
          <p:nvPr/>
        </p:nvSpPr>
        <p:spPr bwMode="auto">
          <a:xfrm>
            <a:off x="1759684" y="3257349"/>
            <a:ext cx="499685" cy="1354859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latin typeface="Arial" panose="020B0604020202020204"/>
              <a:ea typeface="方正兰亭超细黑简体" panose="02000000000000000000" charset="-122"/>
              <a:cs typeface="+mn-ea"/>
              <a:sym typeface="Arial" panose="020B0604020202020204"/>
            </a:endParaRPr>
          </a:p>
        </p:txBody>
      </p:sp>
      <p:sp>
        <p:nvSpPr>
          <p:cNvPr id="10" name="Freeform 17"/>
          <p:cNvSpPr/>
          <p:nvPr/>
        </p:nvSpPr>
        <p:spPr bwMode="auto">
          <a:xfrm>
            <a:off x="9908135" y="3432286"/>
            <a:ext cx="1101093" cy="1024288"/>
          </a:xfrm>
          <a:custGeom>
            <a:avLst/>
            <a:gdLst>
              <a:gd name="T0" fmla="*/ 210 w 617"/>
              <a:gd name="T1" fmla="*/ 849 h 849"/>
              <a:gd name="T2" fmla="*/ 210 w 617"/>
              <a:gd name="T3" fmla="*/ 717 h 849"/>
              <a:gd name="T4" fmla="*/ 0 w 617"/>
              <a:gd name="T5" fmla="*/ 717 h 849"/>
              <a:gd name="T6" fmla="*/ 0 w 617"/>
              <a:gd name="T7" fmla="*/ 133 h 849"/>
              <a:gd name="T8" fmla="*/ 210 w 617"/>
              <a:gd name="T9" fmla="*/ 133 h 849"/>
              <a:gd name="T10" fmla="*/ 210 w 617"/>
              <a:gd name="T11" fmla="*/ 0 h 849"/>
              <a:gd name="T12" fmla="*/ 617 w 617"/>
              <a:gd name="T13" fmla="*/ 424 h 849"/>
              <a:gd name="T14" fmla="*/ 210 w 617"/>
              <a:gd name="T15" fmla="*/ 849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7" h="849">
                <a:moveTo>
                  <a:pt x="210" y="849"/>
                </a:moveTo>
                <a:lnTo>
                  <a:pt x="210" y="717"/>
                </a:lnTo>
                <a:lnTo>
                  <a:pt x="0" y="717"/>
                </a:lnTo>
                <a:lnTo>
                  <a:pt x="0" y="133"/>
                </a:lnTo>
                <a:lnTo>
                  <a:pt x="210" y="133"/>
                </a:lnTo>
                <a:lnTo>
                  <a:pt x="210" y="0"/>
                </a:lnTo>
                <a:lnTo>
                  <a:pt x="617" y="424"/>
                </a:lnTo>
                <a:lnTo>
                  <a:pt x="210" y="84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>
              <a:latin typeface="Arial" panose="020B0604020202020204"/>
              <a:ea typeface="方正兰亭超细黑简体" panose="02000000000000000000" charset="-122"/>
              <a:cs typeface="+mn-ea"/>
              <a:sym typeface="Arial" panose="020B0604020202020204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17275" y="3257349"/>
            <a:ext cx="1279553" cy="1350033"/>
            <a:chOff x="882491" y="2261909"/>
            <a:chExt cx="959665" cy="1012525"/>
          </a:xfrm>
        </p:grpSpPr>
        <p:sp>
          <p:nvSpPr>
            <p:cNvPr id="27" name="Freeform 15"/>
            <p:cNvSpPr/>
            <p:nvPr/>
          </p:nvSpPr>
          <p:spPr bwMode="auto">
            <a:xfrm>
              <a:off x="967016" y="2261909"/>
              <a:ext cx="772282" cy="1012525"/>
            </a:xfrm>
            <a:custGeom>
              <a:avLst/>
              <a:gdLst>
                <a:gd name="T0" fmla="*/ 577 w 577"/>
                <a:gd name="T1" fmla="*/ 0 h 1119"/>
                <a:gd name="T2" fmla="*/ 577 w 577"/>
                <a:gd name="T3" fmla="*/ 1119 h 1119"/>
                <a:gd name="T4" fmla="*/ 288 w 577"/>
                <a:gd name="T5" fmla="*/ 840 h 1119"/>
                <a:gd name="T6" fmla="*/ 0 w 577"/>
                <a:gd name="T7" fmla="*/ 1118 h 1119"/>
                <a:gd name="T8" fmla="*/ 0 w 577"/>
                <a:gd name="T9" fmla="*/ 0 h 1119"/>
                <a:gd name="T10" fmla="*/ 577 w 577"/>
                <a:gd name="T1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1119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 Placeholder 59"/>
            <p:cNvSpPr txBox="1"/>
            <p:nvPr/>
          </p:nvSpPr>
          <p:spPr>
            <a:xfrm>
              <a:off x="882491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5" b="1" dirty="0" smtClean="0">
                  <a:latin typeface="Arial" panose="020B0604020202020204"/>
                  <a:ea typeface="方正兰亭超细黑简体" panose="02000000000000000000" charset="-122"/>
                  <a:cs typeface="+mn-ea"/>
                  <a:sym typeface="Arial" panose="020B0604020202020204"/>
                </a:rPr>
                <a:t>01</a:t>
              </a:r>
              <a:endParaRPr lang="en-US" sz="2665" b="1" dirty="0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46671" y="3257349"/>
            <a:ext cx="1279553" cy="1354859"/>
            <a:chOff x="2029538" y="2261909"/>
            <a:chExt cx="959665" cy="1016144"/>
          </a:xfrm>
        </p:grpSpPr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6" name="Text Placeholder 59"/>
            <p:cNvSpPr txBox="1"/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5" b="1" dirty="0" smtClean="0">
                  <a:latin typeface="Arial" panose="020B0604020202020204"/>
                  <a:ea typeface="方正兰亭超细黑简体" panose="02000000000000000000" charset="-122"/>
                  <a:cs typeface="+mn-ea"/>
                  <a:sym typeface="Arial" panose="020B0604020202020204"/>
                </a:rPr>
                <a:t>02</a:t>
              </a:r>
              <a:endParaRPr lang="en-US" sz="2665" b="1" dirty="0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76067" y="3257349"/>
            <a:ext cx="1279553" cy="1354859"/>
            <a:chOff x="3176585" y="2261909"/>
            <a:chExt cx="959665" cy="1016144"/>
          </a:xfrm>
        </p:grpSpPr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261110" y="2261909"/>
              <a:ext cx="772282" cy="101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4" name="Text Placeholder 59"/>
            <p:cNvSpPr txBox="1"/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5" b="1" dirty="0" smtClean="0">
                  <a:latin typeface="Arial" panose="020B0604020202020204"/>
                  <a:ea typeface="方正兰亭超细黑简体" panose="02000000000000000000" charset="-122"/>
                  <a:cs typeface="+mn-ea"/>
                  <a:sym typeface="Arial" panose="020B0604020202020204"/>
                </a:rPr>
                <a:t>03</a:t>
              </a:r>
              <a:endParaRPr lang="en-US" sz="2665" b="1" dirty="0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05463" y="3257349"/>
            <a:ext cx="1279553" cy="1354859"/>
            <a:chOff x="4323632" y="2261909"/>
            <a:chExt cx="959665" cy="1016144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4408157" y="2261909"/>
              <a:ext cx="772282" cy="101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2" name="Text Placeholder 59"/>
            <p:cNvSpPr txBox="1"/>
            <p:nvPr/>
          </p:nvSpPr>
          <p:spPr>
            <a:xfrm>
              <a:off x="4323632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accent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5" b="1" dirty="0" smtClean="0">
                  <a:solidFill>
                    <a:schemeClr val="bg1"/>
                  </a:solidFill>
                  <a:latin typeface="Arial" panose="020B0604020202020204"/>
                  <a:ea typeface="方正兰亭超细黑简体" panose="02000000000000000000" charset="-122"/>
                  <a:cs typeface="+mn-ea"/>
                  <a:sym typeface="Arial" panose="020B0604020202020204"/>
                </a:rPr>
                <a:t>04</a:t>
              </a:r>
              <a:endParaRPr lang="en-US" sz="2665" b="1" dirty="0">
                <a:solidFill>
                  <a:schemeClr val="bg1"/>
                </a:solidFill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31496" y="3257349"/>
            <a:ext cx="1279553" cy="1354859"/>
            <a:chOff x="5468157" y="2261909"/>
            <a:chExt cx="959665" cy="1016144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556542" y="2261909"/>
              <a:ext cx="770944" cy="101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0" name="Text Placeholder 59"/>
            <p:cNvSpPr txBox="1"/>
            <p:nvPr/>
          </p:nvSpPr>
          <p:spPr>
            <a:xfrm>
              <a:off x="5468157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5" b="1" dirty="0" smtClean="0">
                  <a:latin typeface="Arial" panose="020B0604020202020204"/>
                  <a:ea typeface="方正兰亭超细黑简体" panose="02000000000000000000" charset="-122"/>
                  <a:cs typeface="+mn-ea"/>
                  <a:sym typeface="Arial" panose="020B0604020202020204"/>
                </a:rPr>
                <a:t>05</a:t>
              </a:r>
              <a:endParaRPr lang="en-US" sz="2665" b="1" dirty="0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66039" y="3257349"/>
            <a:ext cx="1279553" cy="1354859"/>
            <a:chOff x="6619064" y="2261909"/>
            <a:chExt cx="959665" cy="1016144"/>
          </a:xfrm>
        </p:grpSpPr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370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6677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0048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3418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6725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00960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466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67735" algn="l" defTabSz="866775" rtl="0" eaLnBrk="1" latinLnBrk="0" hangingPunct="1">
                <a:defRPr sz="17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b="1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8" name="Text Placeholder 59"/>
            <p:cNvSpPr txBox="1"/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5" b="1" dirty="0" smtClean="0">
                  <a:latin typeface="Arial" panose="020B0604020202020204"/>
                  <a:ea typeface="方正兰亭超细黑简体" panose="02000000000000000000" charset="-122"/>
                  <a:cs typeface="+mn-ea"/>
                  <a:sym typeface="Arial" panose="020B0604020202020204"/>
                </a:rPr>
                <a:t>06</a:t>
              </a:r>
              <a:endParaRPr lang="en-US" sz="2665" b="1" dirty="0">
                <a:latin typeface="Arial" panose="020B0604020202020204"/>
                <a:ea typeface="方正兰亭超细黑简体" panose="02000000000000000000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29" name="Text Placeholder 2"/>
          <p:cNvSpPr txBox="1"/>
          <p:nvPr/>
        </p:nvSpPr>
        <p:spPr>
          <a:xfrm>
            <a:off x="700478" y="5272193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599860" y="486519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3780626" y="5289005"/>
            <a:ext cx="2567245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2" name="文本框 36"/>
          <p:cNvSpPr txBox="1"/>
          <p:nvPr/>
        </p:nvSpPr>
        <p:spPr>
          <a:xfrm>
            <a:off x="3666535" y="486519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6849343" y="5289005"/>
            <a:ext cx="242111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4" name="文本框 36"/>
          <p:cNvSpPr txBox="1"/>
          <p:nvPr/>
        </p:nvSpPr>
        <p:spPr>
          <a:xfrm>
            <a:off x="6731496" y="488889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2259369" y="2068601"/>
            <a:ext cx="250910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6" name="文本框 36"/>
          <p:cNvSpPr txBox="1"/>
          <p:nvPr/>
        </p:nvSpPr>
        <p:spPr>
          <a:xfrm>
            <a:off x="2158750" y="166160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5339517" y="2085413"/>
            <a:ext cx="2549828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8" name="文本框 36"/>
          <p:cNvSpPr txBox="1"/>
          <p:nvPr/>
        </p:nvSpPr>
        <p:spPr>
          <a:xfrm>
            <a:off x="5225425" y="166160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8408232" y="2085413"/>
            <a:ext cx="2359805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0" name="文本框 36"/>
          <p:cNvSpPr txBox="1"/>
          <p:nvPr/>
        </p:nvSpPr>
        <p:spPr>
          <a:xfrm>
            <a:off x="8290386" y="16853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117" y="3522476"/>
            <a:ext cx="12194117" cy="87199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123124" tIns="61562" rIns="123124" bIns="61562" rtlCol="0" anchor="ctr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3274" y="3009244"/>
            <a:ext cx="1159947" cy="1159761"/>
            <a:chOff x="1466675" y="3784103"/>
            <a:chExt cx="1301392" cy="1301862"/>
          </a:xfrm>
        </p:grpSpPr>
        <p:grpSp>
          <p:nvGrpSpPr>
            <p:cNvPr id="46" name="组合 4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0" name="同心圆 4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49" name="椭圆 4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7" name="TextBox 266"/>
            <p:cNvSpPr txBox="1"/>
            <p:nvPr/>
          </p:nvSpPr>
          <p:spPr>
            <a:xfrm>
              <a:off x="1692270" y="4180596"/>
              <a:ext cx="850204" cy="528900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14250" y="3165222"/>
            <a:ext cx="877900" cy="877759"/>
            <a:chOff x="3117025" y="3959191"/>
            <a:chExt cx="984950" cy="985306"/>
          </a:xfrm>
        </p:grpSpPr>
        <p:grpSp>
          <p:nvGrpSpPr>
            <p:cNvPr id="40" name="组合 39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4" name="同心圆 4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43" name="椭圆 4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1" name="TextBox 273"/>
            <p:cNvSpPr txBox="1"/>
            <p:nvPr/>
          </p:nvSpPr>
          <p:spPr>
            <a:xfrm>
              <a:off x="3188495" y="4196695"/>
              <a:ext cx="850204" cy="528900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03181" y="3016235"/>
            <a:ext cx="1175915" cy="1175727"/>
            <a:chOff x="4450933" y="3791953"/>
            <a:chExt cx="1319306" cy="1319782"/>
          </a:xfrm>
        </p:grpSpPr>
        <p:grpSp>
          <p:nvGrpSpPr>
            <p:cNvPr id="34" name="组合 33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35" name="TextBox 280"/>
            <p:cNvSpPr txBox="1"/>
            <p:nvPr/>
          </p:nvSpPr>
          <p:spPr>
            <a:xfrm>
              <a:off x="4685484" y="4180595"/>
              <a:ext cx="850203" cy="528900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90125" y="3150243"/>
            <a:ext cx="907853" cy="907708"/>
            <a:chOff x="6119197" y="3942381"/>
            <a:chExt cx="1018558" cy="1018926"/>
          </a:xfrm>
        </p:grpSpPr>
        <p:grpSp>
          <p:nvGrpSpPr>
            <p:cNvPr id="28" name="组合 27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2" name="同心圆 3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31" name="椭圆 3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29" name="TextBox 287"/>
            <p:cNvSpPr txBox="1"/>
            <p:nvPr/>
          </p:nvSpPr>
          <p:spPr>
            <a:xfrm>
              <a:off x="6209133" y="4196696"/>
              <a:ext cx="850205" cy="528901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9011" y="3150244"/>
            <a:ext cx="944820" cy="907708"/>
            <a:chOff x="7486713" y="3942381"/>
            <a:chExt cx="1060031" cy="1018926"/>
          </a:xfrm>
        </p:grpSpPr>
        <p:grpSp>
          <p:nvGrpSpPr>
            <p:cNvPr id="22" name="组合 21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6" name="同心圆 2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23" name="TextBox 294"/>
            <p:cNvSpPr txBox="1"/>
            <p:nvPr/>
          </p:nvSpPr>
          <p:spPr>
            <a:xfrm>
              <a:off x="7555666" y="4199439"/>
              <a:ext cx="991078" cy="482568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27894" y="2999694"/>
            <a:ext cx="1209007" cy="1208815"/>
            <a:chOff x="8854229" y="3773382"/>
            <a:chExt cx="1356434" cy="1356924"/>
          </a:xfrm>
        </p:grpSpPr>
        <p:grpSp>
          <p:nvGrpSpPr>
            <p:cNvPr id="16" name="组合 15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0" name="同心圆 1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7" name="TextBox 301"/>
            <p:cNvSpPr txBox="1"/>
            <p:nvPr/>
          </p:nvSpPr>
          <p:spPr>
            <a:xfrm>
              <a:off x="9068720" y="4180595"/>
              <a:ext cx="1015119" cy="528900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054290" y="2739362"/>
            <a:ext cx="1644309" cy="1644047"/>
            <a:chOff x="10559621" y="3529102"/>
            <a:chExt cx="1844818" cy="1845484"/>
          </a:xfrm>
        </p:grpSpPr>
        <p:grpSp>
          <p:nvGrpSpPr>
            <p:cNvPr id="10" name="组合 9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4" name="同心圆 1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4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80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6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2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800" algn="l" defTabSz="121920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65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13" name="椭圆 1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4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80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6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2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800" algn="l" defTabSz="121920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1" name="TextBox 308"/>
            <p:cNvSpPr txBox="1"/>
            <p:nvPr/>
          </p:nvSpPr>
          <p:spPr>
            <a:xfrm>
              <a:off x="11147423" y="4188390"/>
              <a:ext cx="1097152" cy="528900"/>
            </a:xfrm>
            <a:prstGeom prst="rect">
              <a:avLst/>
            </a:prstGeom>
            <a:noFill/>
          </p:spPr>
          <p:txBody>
            <a:bodyPr wrap="square" lIns="184256" tIns="92128" rIns="184256" bIns="92128" rtlCol="0">
              <a:spAutoFit/>
            </a:bodyPr>
            <a:lstStyle>
              <a:defPPr>
                <a:defRPr lang="zh-CN"/>
              </a:defPPr>
              <a:lvl1pPr marL="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4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0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6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2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800" algn="l" defTabSz="1219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07</a:t>
              </a:r>
              <a:endParaRPr kumimoji="0" lang="zh-CN" altLang="en-US" sz="1865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480302" y="357132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年终工作概述</a:t>
            </a:r>
          </a:p>
        </p:txBody>
      </p:sp>
      <p:sp>
        <p:nvSpPr>
          <p:cNvPr id="54" name="Text Placeholder 2"/>
          <p:cNvSpPr txBox="1"/>
          <p:nvPr/>
        </p:nvSpPr>
        <p:spPr>
          <a:xfrm>
            <a:off x="698054" y="4932986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5" name="文本框 36"/>
          <p:cNvSpPr txBox="1"/>
          <p:nvPr/>
        </p:nvSpPr>
        <p:spPr>
          <a:xfrm>
            <a:off x="597436" y="45259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3503799" y="4932986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7" name="文本框 36"/>
          <p:cNvSpPr txBox="1"/>
          <p:nvPr/>
        </p:nvSpPr>
        <p:spPr>
          <a:xfrm>
            <a:off x="3403181" y="45259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309544" y="4932986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9" name="文本框 36"/>
          <p:cNvSpPr txBox="1"/>
          <p:nvPr/>
        </p:nvSpPr>
        <p:spPr>
          <a:xfrm>
            <a:off x="6208926" y="45259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9115289" y="4932986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1" name="文本框 36"/>
          <p:cNvSpPr txBox="1"/>
          <p:nvPr/>
        </p:nvSpPr>
        <p:spPr>
          <a:xfrm>
            <a:off x="9014671" y="45259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1880868" y="1927107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3" name="文本框 36"/>
          <p:cNvSpPr txBox="1"/>
          <p:nvPr/>
        </p:nvSpPr>
        <p:spPr>
          <a:xfrm>
            <a:off x="1780250" y="152011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4686613" y="1927107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5" name="文本框 36"/>
          <p:cNvSpPr txBox="1"/>
          <p:nvPr/>
        </p:nvSpPr>
        <p:spPr>
          <a:xfrm>
            <a:off x="4585995" y="152011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7492358" y="1927107"/>
            <a:ext cx="2471173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modify the text content, also can copy your content to this directly.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67" name="文本框 36"/>
          <p:cNvSpPr txBox="1"/>
          <p:nvPr/>
        </p:nvSpPr>
        <p:spPr>
          <a:xfrm>
            <a:off x="7391740" y="152011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年终工作概述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196" y="357132"/>
            <a:ext cx="68093" cy="5836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0301" y="357132"/>
            <a:ext cx="301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75" dirty="0">
                <a:solidFill>
                  <a:srgbClr val="C00000"/>
                </a:solidFill>
                <a:cs typeface="+mn-ea"/>
                <a:sym typeface="+mn-lt"/>
              </a:rPr>
              <a:t>工作完成情况</a:t>
            </a:r>
          </a:p>
        </p:txBody>
      </p:sp>
      <p:sp>
        <p:nvSpPr>
          <p:cNvPr id="5" name="Freeform 6"/>
          <p:cNvSpPr/>
          <p:nvPr/>
        </p:nvSpPr>
        <p:spPr bwMode="auto">
          <a:xfrm>
            <a:off x="8394700" y="1575118"/>
            <a:ext cx="1026160" cy="1025525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6" name="Freeform 7"/>
          <p:cNvSpPr/>
          <p:nvPr/>
        </p:nvSpPr>
        <p:spPr bwMode="auto">
          <a:xfrm>
            <a:off x="7766050" y="2601278"/>
            <a:ext cx="1028065" cy="1027430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7" name="Freeform 8"/>
          <p:cNvSpPr/>
          <p:nvPr/>
        </p:nvSpPr>
        <p:spPr bwMode="auto">
          <a:xfrm>
            <a:off x="6743065" y="2601278"/>
            <a:ext cx="1022350" cy="1027430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8" name="Freeform 9"/>
          <p:cNvSpPr/>
          <p:nvPr/>
        </p:nvSpPr>
        <p:spPr bwMode="auto">
          <a:xfrm>
            <a:off x="6110605" y="1575118"/>
            <a:ext cx="1026160" cy="1025525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9" name="Freeform 10"/>
          <p:cNvSpPr/>
          <p:nvPr/>
        </p:nvSpPr>
        <p:spPr bwMode="auto">
          <a:xfrm>
            <a:off x="5088255" y="1575118"/>
            <a:ext cx="1022350" cy="1025525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0" name="Freeform 11"/>
          <p:cNvSpPr/>
          <p:nvPr/>
        </p:nvSpPr>
        <p:spPr bwMode="auto">
          <a:xfrm>
            <a:off x="5088255" y="2601278"/>
            <a:ext cx="1022350" cy="1027430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1" name="Freeform 12"/>
          <p:cNvSpPr/>
          <p:nvPr/>
        </p:nvSpPr>
        <p:spPr bwMode="auto">
          <a:xfrm>
            <a:off x="6110605" y="3229928"/>
            <a:ext cx="1026160" cy="1025525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2" name="Freeform 13"/>
          <p:cNvSpPr/>
          <p:nvPr/>
        </p:nvSpPr>
        <p:spPr bwMode="auto">
          <a:xfrm>
            <a:off x="6110605" y="4255453"/>
            <a:ext cx="1026160" cy="1027430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3" name="Freeform 14"/>
          <p:cNvSpPr/>
          <p:nvPr/>
        </p:nvSpPr>
        <p:spPr bwMode="auto">
          <a:xfrm>
            <a:off x="5088255" y="4255453"/>
            <a:ext cx="1022350" cy="1027430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4" name="Freeform 15"/>
          <p:cNvSpPr/>
          <p:nvPr/>
        </p:nvSpPr>
        <p:spPr bwMode="auto">
          <a:xfrm>
            <a:off x="4459605" y="3229928"/>
            <a:ext cx="1022350" cy="1025525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5" name="Freeform 16"/>
          <p:cNvSpPr/>
          <p:nvPr/>
        </p:nvSpPr>
        <p:spPr bwMode="auto">
          <a:xfrm>
            <a:off x="3431540" y="3229928"/>
            <a:ext cx="1028065" cy="1025525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6" name="Freeform 17"/>
          <p:cNvSpPr/>
          <p:nvPr/>
        </p:nvSpPr>
        <p:spPr bwMode="auto">
          <a:xfrm>
            <a:off x="2804795" y="4255453"/>
            <a:ext cx="1022350" cy="1027430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9420860" y="1575118"/>
            <a:ext cx="2771140" cy="400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882833"/>
            <a:ext cx="2816225" cy="400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83993" tIns="41997" rIns="83993" bIns="41997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19" name="TextBox 61"/>
          <p:cNvSpPr txBox="1"/>
          <p:nvPr/>
        </p:nvSpPr>
        <p:spPr>
          <a:xfrm>
            <a:off x="9001125" y="2170113"/>
            <a:ext cx="2117725" cy="422910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1</a:t>
            </a:r>
            <a:r>
              <a:rPr lang="zh-CN" altLang="en-US" sz="14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、概述性文字观点</a:t>
            </a:r>
          </a:p>
        </p:txBody>
      </p:sp>
      <p:sp>
        <p:nvSpPr>
          <p:cNvPr id="20" name="TextBox 62"/>
          <p:cNvSpPr txBox="1"/>
          <p:nvPr/>
        </p:nvSpPr>
        <p:spPr>
          <a:xfrm>
            <a:off x="9001125" y="2549843"/>
            <a:ext cx="2640330" cy="723900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1" name="TextBox 63"/>
          <p:cNvSpPr txBox="1"/>
          <p:nvPr/>
        </p:nvSpPr>
        <p:spPr>
          <a:xfrm>
            <a:off x="2494915" y="1734503"/>
            <a:ext cx="2352040" cy="422910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4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2 </a:t>
            </a:r>
            <a:r>
              <a:rPr lang="zh-CN" altLang="en-US" sz="14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、概述性文字观点</a:t>
            </a:r>
            <a:endParaRPr lang="zh-CN" altLang="en-US" sz="14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22" name="TextBox 64"/>
          <p:cNvSpPr txBox="1"/>
          <p:nvPr/>
        </p:nvSpPr>
        <p:spPr>
          <a:xfrm>
            <a:off x="2207260" y="2114868"/>
            <a:ext cx="2640330" cy="723900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3" name="TextBox 65"/>
          <p:cNvSpPr txBox="1"/>
          <p:nvPr/>
        </p:nvSpPr>
        <p:spPr>
          <a:xfrm>
            <a:off x="7416800" y="3833178"/>
            <a:ext cx="2117725" cy="422910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3 </a:t>
            </a:r>
            <a:r>
              <a:rPr lang="zh-CN" altLang="en-US" sz="14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、概述性文字观点</a:t>
            </a:r>
            <a:endParaRPr lang="zh-CN" altLang="en-US" sz="14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24" name="TextBox 66"/>
          <p:cNvSpPr txBox="1"/>
          <p:nvPr/>
        </p:nvSpPr>
        <p:spPr>
          <a:xfrm>
            <a:off x="7416800" y="4212908"/>
            <a:ext cx="2640330" cy="723900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</a:t>
            </a:r>
            <a:r>
              <a:rPr lang="zh-CN" altLang="en-US"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在这里。</a:t>
            </a:r>
          </a:p>
        </p:txBody>
      </p:sp>
      <p:sp>
        <p:nvSpPr>
          <p:cNvPr id="25" name="TextBox 67"/>
          <p:cNvSpPr txBox="1"/>
          <p:nvPr/>
        </p:nvSpPr>
        <p:spPr>
          <a:xfrm>
            <a:off x="1073150" y="3433763"/>
            <a:ext cx="2117725" cy="422910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465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4</a:t>
            </a:r>
            <a:r>
              <a:rPr lang="zh-CN" altLang="en-US" sz="146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华文黑体" pitchFamily="2" charset="-122"/>
              </a:rPr>
              <a:t>、概述性文字观点</a:t>
            </a:r>
            <a:endParaRPr lang="zh-CN" altLang="en-US" sz="14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华文黑体" pitchFamily="2" charset="-122"/>
            </a:endParaRPr>
          </a:p>
        </p:txBody>
      </p:sp>
      <p:sp>
        <p:nvSpPr>
          <p:cNvPr id="26" name="TextBox 68"/>
          <p:cNvSpPr txBox="1"/>
          <p:nvPr/>
        </p:nvSpPr>
        <p:spPr>
          <a:xfrm>
            <a:off x="550545" y="3814128"/>
            <a:ext cx="2640330" cy="723900"/>
          </a:xfrm>
          <a:prstGeom prst="rect">
            <a:avLst/>
          </a:prstGeom>
          <a:noFill/>
        </p:spPr>
        <p:txBody>
          <a:bodyPr wrap="square" lIns="83993" tIns="41997" rIns="83993" bIns="41997" rtlCol="0">
            <a:spAutoFit/>
          </a:bodyPr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7" name="椭圆 26"/>
          <p:cNvSpPr/>
          <p:nvPr/>
        </p:nvSpPr>
        <p:spPr>
          <a:xfrm>
            <a:off x="7217410" y="2058353"/>
            <a:ext cx="1099820" cy="109982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562600" y="2058353"/>
            <a:ext cx="1099820" cy="109982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562600" y="3703638"/>
            <a:ext cx="1099820" cy="109982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907790" y="3703638"/>
            <a:ext cx="1099820" cy="109982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5883275" y="2378393"/>
            <a:ext cx="459105" cy="459105"/>
          </a:xfrm>
          <a:custGeom>
            <a:avLst/>
            <a:gdLst>
              <a:gd name="T0" fmla="*/ 251 w 251"/>
              <a:gd name="T1" fmla="*/ 100 h 251"/>
              <a:gd name="T2" fmla="*/ 218 w 251"/>
              <a:gd name="T3" fmla="*/ 111 h 251"/>
              <a:gd name="T4" fmla="*/ 140 w 251"/>
              <a:gd name="T5" fmla="*/ 33 h 251"/>
              <a:gd name="T6" fmla="*/ 151 w 251"/>
              <a:gd name="T7" fmla="*/ 0 h 251"/>
              <a:gd name="T8" fmla="*/ 251 w 251"/>
              <a:gd name="T9" fmla="*/ 100 h 251"/>
              <a:gd name="T10" fmla="*/ 122 w 251"/>
              <a:gd name="T11" fmla="*/ 51 h 251"/>
              <a:gd name="T12" fmla="*/ 200 w 251"/>
              <a:gd name="T13" fmla="*/ 129 h 251"/>
              <a:gd name="T14" fmla="*/ 200 w 251"/>
              <a:gd name="T15" fmla="*/ 129 h 251"/>
              <a:gd name="T16" fmla="*/ 166 w 251"/>
              <a:gd name="T17" fmla="*/ 207 h 251"/>
              <a:gd name="T18" fmla="*/ 33 w 251"/>
              <a:gd name="T19" fmla="*/ 251 h 251"/>
              <a:gd name="T20" fmla="*/ 0 w 251"/>
              <a:gd name="T21" fmla="*/ 218 h 251"/>
              <a:gd name="T22" fmla="*/ 44 w 251"/>
              <a:gd name="T23" fmla="*/ 84 h 251"/>
              <a:gd name="T24" fmla="*/ 122 w 251"/>
              <a:gd name="T25" fmla="*/ 51 h 251"/>
              <a:gd name="T26" fmla="*/ 181 w 251"/>
              <a:gd name="T27" fmla="*/ 133 h 251"/>
              <a:gd name="T28" fmla="*/ 118 w 251"/>
              <a:gd name="T29" fmla="*/ 70 h 251"/>
              <a:gd name="T30" fmla="*/ 57 w 251"/>
              <a:gd name="T31" fmla="*/ 96 h 251"/>
              <a:gd name="T32" fmla="*/ 18 w 251"/>
              <a:gd name="T33" fmla="*/ 214 h 251"/>
              <a:gd name="T34" fmla="*/ 22 w 251"/>
              <a:gd name="T35" fmla="*/ 218 h 251"/>
              <a:gd name="T36" fmla="*/ 91 w 251"/>
              <a:gd name="T37" fmla="*/ 149 h 251"/>
              <a:gd name="T38" fmla="*/ 95 w 251"/>
              <a:gd name="T39" fmla="*/ 122 h 251"/>
              <a:gd name="T40" fmla="*/ 129 w 251"/>
              <a:gd name="T41" fmla="*/ 122 h 251"/>
              <a:gd name="T42" fmla="*/ 129 w 251"/>
              <a:gd name="T43" fmla="*/ 156 h 251"/>
              <a:gd name="T44" fmla="*/ 102 w 251"/>
              <a:gd name="T45" fmla="*/ 160 h 251"/>
              <a:gd name="T46" fmla="*/ 33 w 251"/>
              <a:gd name="T47" fmla="*/ 229 h 251"/>
              <a:gd name="T48" fmla="*/ 37 w 251"/>
              <a:gd name="T49" fmla="*/ 233 h 251"/>
              <a:gd name="T50" fmla="*/ 155 w 251"/>
              <a:gd name="T51" fmla="*/ 194 h 251"/>
              <a:gd name="T52" fmla="*/ 181 w 251"/>
              <a:gd name="T53" fmla="*/ 13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1" h="251">
                <a:moveTo>
                  <a:pt x="251" y="100"/>
                </a:moveTo>
                <a:cubicBezTo>
                  <a:pt x="218" y="111"/>
                  <a:pt x="218" y="111"/>
                  <a:pt x="218" y="111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51" y="0"/>
                  <a:pt x="151" y="0"/>
                  <a:pt x="151" y="0"/>
                </a:cubicBezTo>
                <a:lnTo>
                  <a:pt x="251" y="100"/>
                </a:lnTo>
                <a:close/>
                <a:moveTo>
                  <a:pt x="122" y="51"/>
                </a:moveTo>
                <a:cubicBezTo>
                  <a:pt x="200" y="129"/>
                  <a:pt x="200" y="129"/>
                  <a:pt x="200" y="129"/>
                </a:cubicBezTo>
                <a:cubicBezTo>
                  <a:pt x="200" y="129"/>
                  <a:pt x="200" y="129"/>
                  <a:pt x="200" y="129"/>
                </a:cubicBezTo>
                <a:cubicBezTo>
                  <a:pt x="166" y="207"/>
                  <a:pt x="166" y="207"/>
                  <a:pt x="166" y="207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0" y="218"/>
                  <a:pt x="0" y="218"/>
                  <a:pt x="0" y="218"/>
                </a:cubicBezTo>
                <a:cubicBezTo>
                  <a:pt x="44" y="84"/>
                  <a:pt x="44" y="84"/>
                  <a:pt x="44" y="84"/>
                </a:cubicBezTo>
                <a:lnTo>
                  <a:pt x="122" y="51"/>
                </a:lnTo>
                <a:close/>
                <a:moveTo>
                  <a:pt x="181" y="133"/>
                </a:moveTo>
                <a:cubicBezTo>
                  <a:pt x="118" y="70"/>
                  <a:pt x="118" y="70"/>
                  <a:pt x="118" y="70"/>
                </a:cubicBezTo>
                <a:cubicBezTo>
                  <a:pt x="57" y="96"/>
                  <a:pt x="57" y="96"/>
                  <a:pt x="57" y="96"/>
                </a:cubicBezTo>
                <a:cubicBezTo>
                  <a:pt x="18" y="214"/>
                  <a:pt x="18" y="214"/>
                  <a:pt x="18" y="214"/>
                </a:cubicBezTo>
                <a:cubicBezTo>
                  <a:pt x="22" y="218"/>
                  <a:pt x="22" y="218"/>
                  <a:pt x="22" y="218"/>
                </a:cubicBezTo>
                <a:cubicBezTo>
                  <a:pt x="91" y="149"/>
                  <a:pt x="91" y="149"/>
                  <a:pt x="91" y="149"/>
                </a:cubicBezTo>
                <a:cubicBezTo>
                  <a:pt x="87" y="140"/>
                  <a:pt x="88" y="130"/>
                  <a:pt x="95" y="122"/>
                </a:cubicBezTo>
                <a:cubicBezTo>
                  <a:pt x="104" y="113"/>
                  <a:pt x="119" y="113"/>
                  <a:pt x="129" y="122"/>
                </a:cubicBezTo>
                <a:cubicBezTo>
                  <a:pt x="138" y="132"/>
                  <a:pt x="138" y="146"/>
                  <a:pt x="129" y="156"/>
                </a:cubicBezTo>
                <a:cubicBezTo>
                  <a:pt x="121" y="163"/>
                  <a:pt x="111" y="164"/>
                  <a:pt x="102" y="160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37" y="233"/>
                  <a:pt x="37" y="233"/>
                  <a:pt x="37" y="233"/>
                </a:cubicBezTo>
                <a:cubicBezTo>
                  <a:pt x="155" y="194"/>
                  <a:pt x="155" y="194"/>
                  <a:pt x="155" y="194"/>
                </a:cubicBezTo>
                <a:lnTo>
                  <a:pt x="181" y="13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2" name="Freeform 7"/>
          <p:cNvSpPr>
            <a:spLocks noEditPoints="1"/>
          </p:cNvSpPr>
          <p:nvPr/>
        </p:nvSpPr>
        <p:spPr bwMode="auto">
          <a:xfrm>
            <a:off x="5934710" y="4016058"/>
            <a:ext cx="355600" cy="474345"/>
          </a:xfrm>
          <a:custGeom>
            <a:avLst/>
            <a:gdLst>
              <a:gd name="T0" fmla="*/ 173 w 188"/>
              <a:gd name="T1" fmla="*/ 16 h 251"/>
              <a:gd name="T2" fmla="*/ 188 w 188"/>
              <a:gd name="T3" fmla="*/ 16 h 251"/>
              <a:gd name="T4" fmla="*/ 188 w 188"/>
              <a:gd name="T5" fmla="*/ 0 h 251"/>
              <a:gd name="T6" fmla="*/ 0 w 188"/>
              <a:gd name="T7" fmla="*/ 0 h 251"/>
              <a:gd name="T8" fmla="*/ 0 w 188"/>
              <a:gd name="T9" fmla="*/ 16 h 251"/>
              <a:gd name="T10" fmla="*/ 15 w 188"/>
              <a:gd name="T11" fmla="*/ 16 h 251"/>
              <a:gd name="T12" fmla="*/ 15 w 188"/>
              <a:gd name="T13" fmla="*/ 31 h 251"/>
              <a:gd name="T14" fmla="*/ 23 w 188"/>
              <a:gd name="T15" fmla="*/ 31 h 251"/>
              <a:gd name="T16" fmla="*/ 48 w 188"/>
              <a:gd name="T17" fmla="*/ 118 h 251"/>
              <a:gd name="T18" fmla="*/ 61 w 188"/>
              <a:gd name="T19" fmla="*/ 126 h 251"/>
              <a:gd name="T20" fmla="*/ 48 w 188"/>
              <a:gd name="T21" fmla="*/ 134 h 251"/>
              <a:gd name="T22" fmla="*/ 23 w 188"/>
              <a:gd name="T23" fmla="*/ 220 h 251"/>
              <a:gd name="T24" fmla="*/ 15 w 188"/>
              <a:gd name="T25" fmla="*/ 220 h 251"/>
              <a:gd name="T26" fmla="*/ 15 w 188"/>
              <a:gd name="T27" fmla="*/ 236 h 251"/>
              <a:gd name="T28" fmla="*/ 0 w 188"/>
              <a:gd name="T29" fmla="*/ 236 h 251"/>
              <a:gd name="T30" fmla="*/ 0 w 188"/>
              <a:gd name="T31" fmla="*/ 251 h 251"/>
              <a:gd name="T32" fmla="*/ 188 w 188"/>
              <a:gd name="T33" fmla="*/ 251 h 251"/>
              <a:gd name="T34" fmla="*/ 188 w 188"/>
              <a:gd name="T35" fmla="*/ 236 h 251"/>
              <a:gd name="T36" fmla="*/ 173 w 188"/>
              <a:gd name="T37" fmla="*/ 236 h 251"/>
              <a:gd name="T38" fmla="*/ 173 w 188"/>
              <a:gd name="T39" fmla="*/ 220 h 251"/>
              <a:gd name="T40" fmla="*/ 165 w 188"/>
              <a:gd name="T41" fmla="*/ 220 h 251"/>
              <a:gd name="T42" fmla="*/ 140 w 188"/>
              <a:gd name="T43" fmla="*/ 134 h 251"/>
              <a:gd name="T44" fmla="*/ 127 w 188"/>
              <a:gd name="T45" fmla="*/ 126 h 251"/>
              <a:gd name="T46" fmla="*/ 140 w 188"/>
              <a:gd name="T47" fmla="*/ 118 h 251"/>
              <a:gd name="T48" fmla="*/ 165 w 188"/>
              <a:gd name="T49" fmla="*/ 31 h 251"/>
              <a:gd name="T50" fmla="*/ 173 w 188"/>
              <a:gd name="T51" fmla="*/ 31 h 251"/>
              <a:gd name="T52" fmla="*/ 173 w 188"/>
              <a:gd name="T53" fmla="*/ 16 h 251"/>
              <a:gd name="T54" fmla="*/ 131 w 188"/>
              <a:gd name="T55" fmla="*/ 105 h 251"/>
              <a:gd name="T56" fmla="*/ 110 w 188"/>
              <a:gd name="T57" fmla="*/ 116 h 251"/>
              <a:gd name="T58" fmla="*/ 110 w 188"/>
              <a:gd name="T59" fmla="*/ 136 h 251"/>
              <a:gd name="T60" fmla="*/ 131 w 188"/>
              <a:gd name="T61" fmla="*/ 146 h 251"/>
              <a:gd name="T62" fmla="*/ 150 w 188"/>
              <a:gd name="T63" fmla="*/ 217 h 251"/>
              <a:gd name="T64" fmla="*/ 148 w 188"/>
              <a:gd name="T65" fmla="*/ 220 h 251"/>
              <a:gd name="T66" fmla="*/ 132 w 188"/>
              <a:gd name="T67" fmla="*/ 220 h 251"/>
              <a:gd name="T68" fmla="*/ 120 w 188"/>
              <a:gd name="T69" fmla="*/ 183 h 251"/>
              <a:gd name="T70" fmla="*/ 102 w 188"/>
              <a:gd name="T71" fmla="*/ 174 h 251"/>
              <a:gd name="T72" fmla="*/ 102 w 188"/>
              <a:gd name="T73" fmla="*/ 109 h 251"/>
              <a:gd name="T74" fmla="*/ 128 w 188"/>
              <a:gd name="T75" fmla="*/ 98 h 251"/>
              <a:gd name="T76" fmla="*/ 143 w 188"/>
              <a:gd name="T77" fmla="*/ 79 h 251"/>
              <a:gd name="T78" fmla="*/ 46 w 188"/>
              <a:gd name="T79" fmla="*/ 79 h 251"/>
              <a:gd name="T80" fmla="*/ 60 w 188"/>
              <a:gd name="T81" fmla="*/ 98 h 251"/>
              <a:gd name="T82" fmla="*/ 86 w 188"/>
              <a:gd name="T83" fmla="*/ 109 h 251"/>
              <a:gd name="T84" fmla="*/ 86 w 188"/>
              <a:gd name="T85" fmla="*/ 174 h 251"/>
              <a:gd name="T86" fmla="*/ 68 w 188"/>
              <a:gd name="T87" fmla="*/ 183 h 251"/>
              <a:gd name="T88" fmla="*/ 56 w 188"/>
              <a:gd name="T89" fmla="*/ 220 h 251"/>
              <a:gd name="T90" fmla="*/ 40 w 188"/>
              <a:gd name="T91" fmla="*/ 220 h 251"/>
              <a:gd name="T92" fmla="*/ 38 w 188"/>
              <a:gd name="T93" fmla="*/ 217 h 251"/>
              <a:gd name="T94" fmla="*/ 57 w 188"/>
              <a:gd name="T95" fmla="*/ 146 h 251"/>
              <a:gd name="T96" fmla="*/ 78 w 188"/>
              <a:gd name="T97" fmla="*/ 136 h 251"/>
              <a:gd name="T98" fmla="*/ 78 w 188"/>
              <a:gd name="T99" fmla="*/ 116 h 251"/>
              <a:gd name="T100" fmla="*/ 57 w 188"/>
              <a:gd name="T101" fmla="*/ 105 h 251"/>
              <a:gd name="T102" fmla="*/ 38 w 188"/>
              <a:gd name="T103" fmla="*/ 34 h 251"/>
              <a:gd name="T104" fmla="*/ 40 w 188"/>
              <a:gd name="T105" fmla="*/ 31 h 251"/>
              <a:gd name="T106" fmla="*/ 148 w 188"/>
              <a:gd name="T107" fmla="*/ 31 h 251"/>
              <a:gd name="T108" fmla="*/ 150 w 188"/>
              <a:gd name="T109" fmla="*/ 34 h 251"/>
              <a:gd name="T110" fmla="*/ 131 w 188"/>
              <a:gd name="T111" fmla="*/ 105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8" h="251">
                <a:moveTo>
                  <a:pt x="173" y="16"/>
                </a:moveTo>
                <a:cubicBezTo>
                  <a:pt x="188" y="16"/>
                  <a:pt x="188" y="16"/>
                  <a:pt x="188" y="16"/>
                </a:cubicBez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31"/>
                  <a:pt x="15" y="31"/>
                  <a:pt x="15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12" y="62"/>
                  <a:pt x="21" y="98"/>
                  <a:pt x="48" y="118"/>
                </a:cubicBezTo>
                <a:cubicBezTo>
                  <a:pt x="52" y="121"/>
                  <a:pt x="56" y="123"/>
                  <a:pt x="61" y="126"/>
                </a:cubicBezTo>
                <a:cubicBezTo>
                  <a:pt x="56" y="128"/>
                  <a:pt x="52" y="130"/>
                  <a:pt x="48" y="134"/>
                </a:cubicBezTo>
                <a:cubicBezTo>
                  <a:pt x="21" y="154"/>
                  <a:pt x="12" y="189"/>
                  <a:pt x="23" y="220"/>
                </a:cubicBezTo>
                <a:cubicBezTo>
                  <a:pt x="15" y="220"/>
                  <a:pt x="15" y="220"/>
                  <a:pt x="15" y="220"/>
                </a:cubicBezTo>
                <a:cubicBezTo>
                  <a:pt x="15" y="236"/>
                  <a:pt x="15" y="236"/>
                  <a:pt x="15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0" y="251"/>
                  <a:pt x="0" y="251"/>
                </a:cubicBezTo>
                <a:cubicBezTo>
                  <a:pt x="188" y="251"/>
                  <a:pt x="188" y="251"/>
                  <a:pt x="188" y="251"/>
                </a:cubicBezTo>
                <a:cubicBezTo>
                  <a:pt x="188" y="236"/>
                  <a:pt x="188" y="236"/>
                  <a:pt x="188" y="236"/>
                </a:cubicBezTo>
                <a:cubicBezTo>
                  <a:pt x="173" y="236"/>
                  <a:pt x="173" y="236"/>
                  <a:pt x="173" y="236"/>
                </a:cubicBezTo>
                <a:cubicBezTo>
                  <a:pt x="173" y="220"/>
                  <a:pt x="173" y="220"/>
                  <a:pt x="173" y="220"/>
                </a:cubicBezTo>
                <a:cubicBezTo>
                  <a:pt x="165" y="220"/>
                  <a:pt x="165" y="220"/>
                  <a:pt x="165" y="220"/>
                </a:cubicBezTo>
                <a:cubicBezTo>
                  <a:pt x="177" y="189"/>
                  <a:pt x="167" y="154"/>
                  <a:pt x="140" y="134"/>
                </a:cubicBezTo>
                <a:cubicBezTo>
                  <a:pt x="136" y="130"/>
                  <a:pt x="132" y="128"/>
                  <a:pt x="127" y="126"/>
                </a:cubicBezTo>
                <a:cubicBezTo>
                  <a:pt x="132" y="123"/>
                  <a:pt x="136" y="121"/>
                  <a:pt x="140" y="118"/>
                </a:cubicBezTo>
                <a:cubicBezTo>
                  <a:pt x="167" y="98"/>
                  <a:pt x="177" y="62"/>
                  <a:pt x="165" y="31"/>
                </a:cubicBezTo>
                <a:cubicBezTo>
                  <a:pt x="173" y="31"/>
                  <a:pt x="173" y="31"/>
                  <a:pt x="173" y="31"/>
                </a:cubicBezTo>
                <a:lnTo>
                  <a:pt x="173" y="16"/>
                </a:lnTo>
                <a:close/>
                <a:moveTo>
                  <a:pt x="131" y="105"/>
                </a:moveTo>
                <a:cubicBezTo>
                  <a:pt x="124" y="110"/>
                  <a:pt x="117" y="114"/>
                  <a:pt x="110" y="116"/>
                </a:cubicBezTo>
                <a:cubicBezTo>
                  <a:pt x="110" y="136"/>
                  <a:pt x="110" y="136"/>
                  <a:pt x="110" y="136"/>
                </a:cubicBezTo>
                <a:cubicBezTo>
                  <a:pt x="117" y="138"/>
                  <a:pt x="124" y="141"/>
                  <a:pt x="131" y="146"/>
                </a:cubicBezTo>
                <a:cubicBezTo>
                  <a:pt x="152" y="163"/>
                  <a:pt x="160" y="192"/>
                  <a:pt x="150" y="217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32" y="220"/>
                  <a:pt x="132" y="220"/>
                  <a:pt x="132" y="220"/>
                </a:cubicBezTo>
                <a:cubicBezTo>
                  <a:pt x="135" y="207"/>
                  <a:pt x="131" y="193"/>
                  <a:pt x="120" y="183"/>
                </a:cubicBezTo>
                <a:cubicBezTo>
                  <a:pt x="115" y="178"/>
                  <a:pt x="109" y="175"/>
                  <a:pt x="102" y="174"/>
                </a:cubicBezTo>
                <a:cubicBezTo>
                  <a:pt x="102" y="109"/>
                  <a:pt x="102" y="109"/>
                  <a:pt x="102" y="109"/>
                </a:cubicBezTo>
                <a:cubicBezTo>
                  <a:pt x="111" y="108"/>
                  <a:pt x="120" y="104"/>
                  <a:pt x="128" y="98"/>
                </a:cubicBezTo>
                <a:cubicBezTo>
                  <a:pt x="134" y="93"/>
                  <a:pt x="139" y="86"/>
                  <a:pt x="143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9" y="86"/>
                  <a:pt x="54" y="93"/>
                  <a:pt x="60" y="98"/>
                </a:cubicBezTo>
                <a:cubicBezTo>
                  <a:pt x="68" y="104"/>
                  <a:pt x="77" y="108"/>
                  <a:pt x="86" y="109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75"/>
                  <a:pt x="73" y="178"/>
                  <a:pt x="68" y="183"/>
                </a:cubicBezTo>
                <a:cubicBezTo>
                  <a:pt x="57" y="193"/>
                  <a:pt x="53" y="207"/>
                  <a:pt x="56" y="220"/>
                </a:cubicBezTo>
                <a:cubicBezTo>
                  <a:pt x="40" y="220"/>
                  <a:pt x="40" y="220"/>
                  <a:pt x="40" y="220"/>
                </a:cubicBezTo>
                <a:cubicBezTo>
                  <a:pt x="38" y="217"/>
                  <a:pt x="38" y="217"/>
                  <a:pt x="38" y="217"/>
                </a:cubicBezTo>
                <a:cubicBezTo>
                  <a:pt x="28" y="192"/>
                  <a:pt x="36" y="163"/>
                  <a:pt x="57" y="146"/>
                </a:cubicBezTo>
                <a:cubicBezTo>
                  <a:pt x="64" y="141"/>
                  <a:pt x="71" y="138"/>
                  <a:pt x="78" y="136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1" y="114"/>
                  <a:pt x="64" y="110"/>
                  <a:pt x="57" y="105"/>
                </a:cubicBezTo>
                <a:cubicBezTo>
                  <a:pt x="36" y="89"/>
                  <a:pt x="28" y="60"/>
                  <a:pt x="38" y="34"/>
                </a:cubicBezTo>
                <a:cubicBezTo>
                  <a:pt x="40" y="31"/>
                  <a:pt x="40" y="31"/>
                  <a:pt x="40" y="31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60" y="60"/>
                  <a:pt x="152" y="89"/>
                  <a:pt x="131" y="10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3" name="Freeform 8"/>
          <p:cNvSpPr>
            <a:spLocks noEditPoints="1"/>
          </p:cNvSpPr>
          <p:nvPr/>
        </p:nvSpPr>
        <p:spPr bwMode="auto">
          <a:xfrm>
            <a:off x="4288155" y="3984308"/>
            <a:ext cx="339090" cy="538480"/>
          </a:xfrm>
          <a:custGeom>
            <a:avLst/>
            <a:gdLst>
              <a:gd name="T0" fmla="*/ 110 w 158"/>
              <a:gd name="T1" fmla="*/ 204 h 251"/>
              <a:gd name="T2" fmla="*/ 103 w 158"/>
              <a:gd name="T3" fmla="*/ 212 h 251"/>
              <a:gd name="T4" fmla="*/ 55 w 158"/>
              <a:gd name="T5" fmla="*/ 212 h 251"/>
              <a:gd name="T6" fmla="*/ 48 w 158"/>
              <a:gd name="T7" fmla="*/ 204 h 251"/>
              <a:gd name="T8" fmla="*/ 55 w 158"/>
              <a:gd name="T9" fmla="*/ 196 h 251"/>
              <a:gd name="T10" fmla="*/ 103 w 158"/>
              <a:gd name="T11" fmla="*/ 196 h 251"/>
              <a:gd name="T12" fmla="*/ 110 w 158"/>
              <a:gd name="T13" fmla="*/ 204 h 251"/>
              <a:gd name="T14" fmla="*/ 103 w 158"/>
              <a:gd name="T15" fmla="*/ 220 h 251"/>
              <a:gd name="T16" fmla="*/ 55 w 158"/>
              <a:gd name="T17" fmla="*/ 220 h 251"/>
              <a:gd name="T18" fmla="*/ 48 w 158"/>
              <a:gd name="T19" fmla="*/ 228 h 251"/>
              <a:gd name="T20" fmla="*/ 55 w 158"/>
              <a:gd name="T21" fmla="*/ 236 h 251"/>
              <a:gd name="T22" fmla="*/ 71 w 158"/>
              <a:gd name="T23" fmla="*/ 251 h 251"/>
              <a:gd name="T24" fmla="*/ 87 w 158"/>
              <a:gd name="T25" fmla="*/ 251 h 251"/>
              <a:gd name="T26" fmla="*/ 103 w 158"/>
              <a:gd name="T27" fmla="*/ 236 h 251"/>
              <a:gd name="T28" fmla="*/ 110 w 158"/>
              <a:gd name="T29" fmla="*/ 228 h 251"/>
              <a:gd name="T30" fmla="*/ 103 w 158"/>
              <a:gd name="T31" fmla="*/ 220 h 251"/>
              <a:gd name="T32" fmla="*/ 158 w 158"/>
              <a:gd name="T33" fmla="*/ 78 h 251"/>
              <a:gd name="T34" fmla="*/ 118 w 158"/>
              <a:gd name="T35" fmla="*/ 146 h 251"/>
              <a:gd name="T36" fmla="*/ 118 w 158"/>
              <a:gd name="T37" fmla="*/ 173 h 251"/>
              <a:gd name="T38" fmla="*/ 103 w 158"/>
              <a:gd name="T39" fmla="*/ 188 h 251"/>
              <a:gd name="T40" fmla="*/ 55 w 158"/>
              <a:gd name="T41" fmla="*/ 188 h 251"/>
              <a:gd name="T42" fmla="*/ 40 w 158"/>
              <a:gd name="T43" fmla="*/ 173 h 251"/>
              <a:gd name="T44" fmla="*/ 40 w 158"/>
              <a:gd name="T45" fmla="*/ 146 h 251"/>
              <a:gd name="T46" fmla="*/ 0 w 158"/>
              <a:gd name="T47" fmla="*/ 78 h 251"/>
              <a:gd name="T48" fmla="*/ 79 w 158"/>
              <a:gd name="T49" fmla="*/ 0 h 251"/>
              <a:gd name="T50" fmla="*/ 158 w 158"/>
              <a:gd name="T51" fmla="*/ 78 h 251"/>
              <a:gd name="T52" fmla="*/ 142 w 158"/>
              <a:gd name="T53" fmla="*/ 78 h 251"/>
              <a:gd name="T54" fmla="*/ 79 w 158"/>
              <a:gd name="T55" fmla="*/ 16 h 251"/>
              <a:gd name="T56" fmla="*/ 16 w 158"/>
              <a:gd name="T57" fmla="*/ 78 h 251"/>
              <a:gd name="T58" fmla="*/ 48 w 158"/>
              <a:gd name="T59" fmla="*/ 132 h 251"/>
              <a:gd name="T60" fmla="*/ 55 w 158"/>
              <a:gd name="T61" fmla="*/ 137 h 251"/>
              <a:gd name="T62" fmla="*/ 55 w 158"/>
              <a:gd name="T63" fmla="*/ 173 h 251"/>
              <a:gd name="T64" fmla="*/ 103 w 158"/>
              <a:gd name="T65" fmla="*/ 173 h 251"/>
              <a:gd name="T66" fmla="*/ 103 w 158"/>
              <a:gd name="T67" fmla="*/ 137 h 251"/>
              <a:gd name="T68" fmla="*/ 110 w 158"/>
              <a:gd name="T69" fmla="*/ 132 h 251"/>
              <a:gd name="T70" fmla="*/ 142 w 158"/>
              <a:gd name="T71" fmla="*/ 7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8" h="251">
                <a:moveTo>
                  <a:pt x="110" y="204"/>
                </a:moveTo>
                <a:cubicBezTo>
                  <a:pt x="110" y="208"/>
                  <a:pt x="107" y="212"/>
                  <a:pt x="103" y="212"/>
                </a:cubicBezTo>
                <a:cubicBezTo>
                  <a:pt x="55" y="212"/>
                  <a:pt x="55" y="212"/>
                  <a:pt x="55" y="212"/>
                </a:cubicBezTo>
                <a:cubicBezTo>
                  <a:pt x="51" y="212"/>
                  <a:pt x="48" y="208"/>
                  <a:pt x="48" y="204"/>
                </a:cubicBezTo>
                <a:cubicBezTo>
                  <a:pt x="48" y="200"/>
                  <a:pt x="51" y="196"/>
                  <a:pt x="55" y="196"/>
                </a:cubicBezTo>
                <a:cubicBezTo>
                  <a:pt x="103" y="196"/>
                  <a:pt x="103" y="196"/>
                  <a:pt x="103" y="196"/>
                </a:cubicBezTo>
                <a:cubicBezTo>
                  <a:pt x="107" y="196"/>
                  <a:pt x="110" y="200"/>
                  <a:pt x="110" y="204"/>
                </a:cubicBezTo>
                <a:close/>
                <a:moveTo>
                  <a:pt x="103" y="220"/>
                </a:moveTo>
                <a:cubicBezTo>
                  <a:pt x="55" y="220"/>
                  <a:pt x="55" y="220"/>
                  <a:pt x="55" y="220"/>
                </a:cubicBezTo>
                <a:cubicBezTo>
                  <a:pt x="51" y="220"/>
                  <a:pt x="48" y="223"/>
                  <a:pt x="48" y="228"/>
                </a:cubicBezTo>
                <a:cubicBezTo>
                  <a:pt x="48" y="232"/>
                  <a:pt x="51" y="236"/>
                  <a:pt x="55" y="236"/>
                </a:cubicBezTo>
                <a:cubicBezTo>
                  <a:pt x="55" y="244"/>
                  <a:pt x="62" y="251"/>
                  <a:pt x="71" y="251"/>
                </a:cubicBezTo>
                <a:cubicBezTo>
                  <a:pt x="87" y="251"/>
                  <a:pt x="87" y="251"/>
                  <a:pt x="87" y="251"/>
                </a:cubicBezTo>
                <a:cubicBezTo>
                  <a:pt x="96" y="251"/>
                  <a:pt x="103" y="244"/>
                  <a:pt x="103" y="236"/>
                </a:cubicBezTo>
                <a:cubicBezTo>
                  <a:pt x="107" y="236"/>
                  <a:pt x="110" y="232"/>
                  <a:pt x="110" y="228"/>
                </a:cubicBezTo>
                <a:cubicBezTo>
                  <a:pt x="110" y="223"/>
                  <a:pt x="107" y="220"/>
                  <a:pt x="103" y="220"/>
                </a:cubicBezTo>
                <a:close/>
                <a:moveTo>
                  <a:pt x="158" y="78"/>
                </a:moveTo>
                <a:cubicBezTo>
                  <a:pt x="158" y="107"/>
                  <a:pt x="142" y="132"/>
                  <a:pt x="118" y="146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8" y="181"/>
                  <a:pt x="111" y="188"/>
                  <a:pt x="103" y="188"/>
                </a:cubicBezTo>
                <a:cubicBezTo>
                  <a:pt x="55" y="188"/>
                  <a:pt x="55" y="188"/>
                  <a:pt x="55" y="188"/>
                </a:cubicBezTo>
                <a:cubicBezTo>
                  <a:pt x="47" y="188"/>
                  <a:pt x="40" y="181"/>
                  <a:pt x="40" y="173"/>
                </a:cubicBezTo>
                <a:cubicBezTo>
                  <a:pt x="40" y="146"/>
                  <a:pt x="40" y="146"/>
                  <a:pt x="40" y="146"/>
                </a:cubicBezTo>
                <a:cubicBezTo>
                  <a:pt x="16" y="132"/>
                  <a:pt x="0" y="107"/>
                  <a:pt x="0" y="78"/>
                </a:cubicBezTo>
                <a:cubicBezTo>
                  <a:pt x="0" y="35"/>
                  <a:pt x="36" y="0"/>
                  <a:pt x="79" y="0"/>
                </a:cubicBezTo>
                <a:cubicBezTo>
                  <a:pt x="122" y="0"/>
                  <a:pt x="158" y="35"/>
                  <a:pt x="158" y="78"/>
                </a:cubicBezTo>
                <a:close/>
                <a:moveTo>
                  <a:pt x="142" y="78"/>
                </a:moveTo>
                <a:cubicBezTo>
                  <a:pt x="142" y="44"/>
                  <a:pt x="114" y="16"/>
                  <a:pt x="79" y="16"/>
                </a:cubicBezTo>
                <a:cubicBezTo>
                  <a:pt x="44" y="16"/>
                  <a:pt x="16" y="44"/>
                  <a:pt x="16" y="78"/>
                </a:cubicBezTo>
                <a:cubicBezTo>
                  <a:pt x="16" y="101"/>
                  <a:pt x="28" y="121"/>
                  <a:pt x="48" y="132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5" y="173"/>
                  <a:pt x="55" y="173"/>
                  <a:pt x="55" y="173"/>
                </a:cubicBezTo>
                <a:cubicBezTo>
                  <a:pt x="103" y="173"/>
                  <a:pt x="103" y="173"/>
                  <a:pt x="103" y="173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30" y="121"/>
                  <a:pt x="142" y="101"/>
                  <a:pt x="142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7546340" y="2387283"/>
            <a:ext cx="442595" cy="442595"/>
          </a:xfrm>
          <a:custGeom>
            <a:avLst/>
            <a:gdLst>
              <a:gd name="T0" fmla="*/ 201 w 206"/>
              <a:gd name="T1" fmla="*/ 35 h 206"/>
              <a:gd name="T2" fmla="*/ 179 w 206"/>
              <a:gd name="T3" fmla="*/ 57 h 206"/>
              <a:gd name="T4" fmla="*/ 157 w 206"/>
              <a:gd name="T5" fmla="*/ 57 h 206"/>
              <a:gd name="T6" fmla="*/ 148 w 206"/>
              <a:gd name="T7" fmla="*/ 49 h 206"/>
              <a:gd name="T8" fmla="*/ 148 w 206"/>
              <a:gd name="T9" fmla="*/ 27 h 206"/>
              <a:gd name="T10" fmla="*/ 171 w 206"/>
              <a:gd name="T11" fmla="*/ 4 h 206"/>
              <a:gd name="T12" fmla="*/ 128 w 206"/>
              <a:gd name="T13" fmla="*/ 16 h 206"/>
              <a:gd name="T14" fmla="*/ 117 w 206"/>
              <a:gd name="T15" fmla="*/ 58 h 206"/>
              <a:gd name="T16" fmla="*/ 58 w 206"/>
              <a:gd name="T17" fmla="*/ 118 h 206"/>
              <a:gd name="T18" fmla="*/ 15 w 206"/>
              <a:gd name="T19" fmla="*/ 129 h 206"/>
              <a:gd name="T20" fmla="*/ 4 w 206"/>
              <a:gd name="T21" fmla="*/ 171 h 206"/>
              <a:gd name="T22" fmla="*/ 27 w 206"/>
              <a:gd name="T23" fmla="*/ 149 h 206"/>
              <a:gd name="T24" fmla="*/ 49 w 206"/>
              <a:gd name="T25" fmla="*/ 149 h 206"/>
              <a:gd name="T26" fmla="*/ 57 w 206"/>
              <a:gd name="T27" fmla="*/ 157 h 206"/>
              <a:gd name="T28" fmla="*/ 57 w 206"/>
              <a:gd name="T29" fmla="*/ 179 h 206"/>
              <a:gd name="T30" fmla="*/ 34 w 206"/>
              <a:gd name="T31" fmla="*/ 202 h 206"/>
              <a:gd name="T32" fmla="*/ 77 w 206"/>
              <a:gd name="T33" fmla="*/ 191 h 206"/>
              <a:gd name="T34" fmla="*/ 88 w 206"/>
              <a:gd name="T35" fmla="*/ 148 h 206"/>
              <a:gd name="T36" fmla="*/ 148 w 206"/>
              <a:gd name="T37" fmla="*/ 89 h 206"/>
              <a:gd name="T38" fmla="*/ 190 w 206"/>
              <a:gd name="T39" fmla="*/ 77 h 206"/>
              <a:gd name="T40" fmla="*/ 201 w 206"/>
              <a:gd name="T41" fmla="*/ 35 h 206"/>
              <a:gd name="T42" fmla="*/ 127 w 206"/>
              <a:gd name="T43" fmla="*/ 89 h 206"/>
              <a:gd name="T44" fmla="*/ 89 w 206"/>
              <a:gd name="T45" fmla="*/ 127 h 206"/>
              <a:gd name="T46" fmla="*/ 79 w 206"/>
              <a:gd name="T47" fmla="*/ 127 h 206"/>
              <a:gd name="T48" fmla="*/ 79 w 206"/>
              <a:gd name="T49" fmla="*/ 117 h 206"/>
              <a:gd name="T50" fmla="*/ 117 w 206"/>
              <a:gd name="T51" fmla="*/ 78 h 206"/>
              <a:gd name="T52" fmla="*/ 127 w 206"/>
              <a:gd name="T53" fmla="*/ 78 h 206"/>
              <a:gd name="T54" fmla="*/ 127 w 206"/>
              <a:gd name="T55" fmla="*/ 8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6" h="206">
                <a:moveTo>
                  <a:pt x="201" y="35"/>
                </a:moveTo>
                <a:cubicBezTo>
                  <a:pt x="179" y="57"/>
                  <a:pt x="179" y="57"/>
                  <a:pt x="179" y="57"/>
                </a:cubicBezTo>
                <a:cubicBezTo>
                  <a:pt x="173" y="63"/>
                  <a:pt x="163" y="63"/>
                  <a:pt x="157" y="57"/>
                </a:cubicBezTo>
                <a:cubicBezTo>
                  <a:pt x="148" y="49"/>
                  <a:pt x="148" y="49"/>
                  <a:pt x="148" y="49"/>
                </a:cubicBezTo>
                <a:cubicBezTo>
                  <a:pt x="142" y="43"/>
                  <a:pt x="142" y="33"/>
                  <a:pt x="148" y="27"/>
                </a:cubicBezTo>
                <a:cubicBezTo>
                  <a:pt x="171" y="4"/>
                  <a:pt x="171" y="4"/>
                  <a:pt x="171" y="4"/>
                </a:cubicBezTo>
                <a:cubicBezTo>
                  <a:pt x="156" y="0"/>
                  <a:pt x="140" y="4"/>
                  <a:pt x="128" y="16"/>
                </a:cubicBezTo>
                <a:cubicBezTo>
                  <a:pt x="117" y="27"/>
                  <a:pt x="113" y="44"/>
                  <a:pt x="117" y="58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43" y="114"/>
                  <a:pt x="27" y="117"/>
                  <a:pt x="15" y="129"/>
                </a:cubicBezTo>
                <a:cubicBezTo>
                  <a:pt x="4" y="140"/>
                  <a:pt x="0" y="157"/>
                  <a:pt x="4" y="171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33" y="143"/>
                  <a:pt x="43" y="143"/>
                  <a:pt x="49" y="149"/>
                </a:cubicBezTo>
                <a:cubicBezTo>
                  <a:pt x="57" y="157"/>
                  <a:pt x="57" y="157"/>
                  <a:pt x="57" y="157"/>
                </a:cubicBezTo>
                <a:cubicBezTo>
                  <a:pt x="63" y="163"/>
                  <a:pt x="63" y="173"/>
                  <a:pt x="57" y="179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49" y="206"/>
                  <a:pt x="65" y="202"/>
                  <a:pt x="77" y="191"/>
                </a:cubicBezTo>
                <a:cubicBezTo>
                  <a:pt x="89" y="179"/>
                  <a:pt x="92" y="163"/>
                  <a:pt x="88" y="148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62" y="93"/>
                  <a:pt x="179" y="89"/>
                  <a:pt x="190" y="77"/>
                </a:cubicBezTo>
                <a:cubicBezTo>
                  <a:pt x="202" y="66"/>
                  <a:pt x="206" y="49"/>
                  <a:pt x="201" y="35"/>
                </a:cubicBezTo>
                <a:close/>
                <a:moveTo>
                  <a:pt x="127" y="89"/>
                </a:moveTo>
                <a:cubicBezTo>
                  <a:pt x="89" y="127"/>
                  <a:pt x="89" y="127"/>
                  <a:pt x="89" y="127"/>
                </a:cubicBezTo>
                <a:cubicBezTo>
                  <a:pt x="86" y="130"/>
                  <a:pt x="82" y="130"/>
                  <a:pt x="79" y="127"/>
                </a:cubicBezTo>
                <a:cubicBezTo>
                  <a:pt x="76" y="124"/>
                  <a:pt x="76" y="120"/>
                  <a:pt x="79" y="117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20" y="76"/>
                  <a:pt x="124" y="76"/>
                  <a:pt x="127" y="78"/>
                </a:cubicBezTo>
                <a:cubicBezTo>
                  <a:pt x="130" y="81"/>
                  <a:pt x="130" y="86"/>
                  <a:pt x="127" y="8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370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677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48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418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725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60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466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7735" algn="l" defTabSz="866775" rtl="0" eaLnBrk="1" latinLnBrk="0" hangingPunct="1"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d4hhyvrd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6353</Words>
  <Application>Microsoft Office PowerPoint</Application>
  <PresentationFormat>宽屏</PresentationFormat>
  <Paragraphs>334</Paragraphs>
  <Slides>25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Gill Sans</vt:lpstr>
      <vt:lpstr>Lato</vt:lpstr>
      <vt:lpstr>LiHei Pro</vt:lpstr>
      <vt:lpstr>SF Orson Casual Heavy</vt:lpstr>
      <vt:lpstr>Source Han Sans Light</vt:lpstr>
      <vt:lpstr>方正兰亭超细黑简体</vt:lpstr>
      <vt:lpstr>华文黑体</vt:lpstr>
      <vt:lpstr>宋体</vt:lpstr>
      <vt:lpstr>微软雅黑</vt:lpstr>
      <vt:lpstr>微软雅黑</vt:lpstr>
      <vt:lpstr>幼圆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2021-10-06T00:42:51Z</dcterms:created>
  <dcterms:modified xsi:type="dcterms:W3CDTF">2023-01-10T05:41:26Z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RubyTemplateID">
    <vt:lpwstr>2</vt:lpwstr>
  </property>
  <property fmtid="{D5CDD505-2E9C-101B-9397-08002B2CF9AE}" pid="4" name="ICV">
    <vt:lpwstr>D917C93F5AFF4804AD3DE07ADB908051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