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3297A-77F1-417A-B376-3E0BEDED15B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42E67-4BCC-49C6-BBE6-03FEB4DE1DB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E42E67-4BCC-49C6-BBE6-03FEB4DE1DB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C4D53-DA00-4ABE-A37D-3425F14D5C1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246DE-2C0B-4257-AB1B-AC34E7BA78F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70F18-2B44-474D-9F08-29AEEFB3128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EB3E0-6A79-4F07-909E-D39159DEB8C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E1149-5590-4738-8119-EA4FE9C8F34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DAE73-EBF8-4D00-89CB-CD2CAB9E2F4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34FF5-7124-468B-8A15-088AE2B2E0D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371E5-3264-4FAD-A061-7C70923B219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248FD-6AD7-49B8-9C1C-642890D4874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077B5-8A79-458C-9496-0E29896CE25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E2E26F13-3FE5-40E9-AA52-B5BB1FD1B344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55" name="标题 1"/>
          <p:cNvSpPr txBox="1">
            <a:spLocks noChangeArrowheads="1"/>
          </p:cNvSpPr>
          <p:nvPr/>
        </p:nvSpPr>
        <p:spPr bwMode="auto">
          <a:xfrm>
            <a:off x="477838" y="4419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nn-NO" altLang="en-US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altLang="zh-CN" sz="5500" b="1" dirty="0">
                <a:latin typeface="Times New Roman" panose="02020603050405020304" pitchFamily="18" charset="0"/>
              </a:rPr>
              <a:t>2</a:t>
            </a:r>
            <a:r>
              <a:rPr lang="nn-NO" altLang="en-US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5500" b="1" dirty="0">
                <a:latin typeface="Times New Roman" panose="02020603050405020304" pitchFamily="18" charset="0"/>
              </a:rPr>
              <a:t>Let’s play sports!</a:t>
            </a:r>
            <a:r>
              <a:rPr lang="en-US" altLang="zh-CN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4400" dirty="0">
                <a:latin typeface="Times New Roman" panose="02020603050405020304" pitchFamily="18" charset="0"/>
              </a:rPr>
              <a:t>Study skills</a:t>
            </a:r>
            <a:endParaRPr lang="en-US" altLang="zh-CN" sz="4800" dirty="0">
              <a:latin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5854343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3"/>
          <p:cNvSpPr txBox="1">
            <a:spLocks noChangeArrowheads="1"/>
          </p:cNvSpPr>
          <p:nvPr/>
        </p:nvSpPr>
        <p:spPr bwMode="auto">
          <a:xfrm>
            <a:off x="609600" y="3048000"/>
            <a:ext cx="3048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a n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ce p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cture     </a:t>
            </a:r>
          </a:p>
        </p:txBody>
      </p:sp>
      <p:sp>
        <p:nvSpPr>
          <p:cNvPr id="109571" name="Text Box 4"/>
          <p:cNvSpPr txBox="1">
            <a:spLocks noChangeArrowheads="1"/>
          </p:cNvSpPr>
          <p:nvPr/>
        </p:nvSpPr>
        <p:spPr bwMode="auto">
          <a:xfrm>
            <a:off x="5334000" y="3048000"/>
            <a:ext cx="2743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pen the b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x   </a:t>
            </a:r>
          </a:p>
        </p:txBody>
      </p:sp>
      <p:sp>
        <p:nvSpPr>
          <p:cNvPr id="109572" name="Text Box 5"/>
          <p:cNvSpPr txBox="1">
            <a:spLocks noChangeArrowheads="1"/>
          </p:cNvSpPr>
          <p:nvPr/>
        </p:nvSpPr>
        <p:spPr bwMode="auto">
          <a:xfrm>
            <a:off x="5003800" y="5157788"/>
            <a:ext cx="281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a m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sic cl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</a:p>
        </p:txBody>
      </p:sp>
      <p:pic>
        <p:nvPicPr>
          <p:cNvPr id="13318" name="Picture 6" descr="IMG_652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8" y="549275"/>
            <a:ext cx="24622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7" descr="IMG_653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6825" y="620713"/>
            <a:ext cx="2667000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8" descr="IMG_653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908175" y="4221163"/>
            <a:ext cx="3048000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576" name="Text Box 9"/>
          <p:cNvSpPr txBox="1">
            <a:spLocks noChangeArrowheads="1"/>
          </p:cNvSpPr>
          <p:nvPr/>
        </p:nvSpPr>
        <p:spPr bwMode="auto">
          <a:xfrm>
            <a:off x="971550" y="3573463"/>
            <a:ext cx="746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2800" b="1">
                <a:latin typeface="IPAPANNEW" pitchFamily="2" charset="0"/>
              </a:rPr>
              <a:t>aɪ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endParaRPr lang="en-US" altLang="zh-CN" sz="28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9577" name="Text Box 10"/>
          <p:cNvSpPr txBox="1">
            <a:spLocks noChangeArrowheads="1"/>
          </p:cNvSpPr>
          <p:nvPr/>
        </p:nvSpPr>
        <p:spPr bwMode="auto">
          <a:xfrm>
            <a:off x="1908175" y="3573463"/>
            <a:ext cx="5651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2800" b="1">
                <a:latin typeface="IPAPANNEW" pitchFamily="2" charset="0"/>
                <a:sym typeface="IPAPANNEW" pitchFamily="2" charset="0"/>
              </a:rPr>
              <a:t>ɪ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endParaRPr lang="en-US" altLang="zh-CN" sz="28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CN" sz="28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9578" name="Text Box 11"/>
          <p:cNvSpPr txBox="1">
            <a:spLocks noChangeArrowheads="1"/>
          </p:cNvSpPr>
          <p:nvPr/>
        </p:nvSpPr>
        <p:spPr bwMode="auto">
          <a:xfrm>
            <a:off x="5219700" y="3573463"/>
            <a:ext cx="77152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CN" sz="2800" b="1">
                <a:solidFill>
                  <a:srgbClr val="000000"/>
                </a:solidFill>
                <a:latin typeface="IPAPANNEW" pitchFamily="2" charset="0"/>
                <a:sym typeface="IPAPANNEW" pitchFamily="2" charset="0"/>
              </a:rPr>
              <a:t>əʊ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endParaRPr lang="en-US" altLang="zh-CN" sz="3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9579" name="Text Box 12"/>
          <p:cNvSpPr txBox="1">
            <a:spLocks noChangeArrowheads="1"/>
          </p:cNvSpPr>
          <p:nvPr/>
        </p:nvSpPr>
        <p:spPr bwMode="auto">
          <a:xfrm>
            <a:off x="7286625" y="3643313"/>
            <a:ext cx="5651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2800" b="1">
                <a:latin typeface="IPAPANNEW" pitchFamily="2" charset="0"/>
                <a:sym typeface="IPAPANNEW" pitchFamily="2" charset="0"/>
              </a:rPr>
              <a:t>ɒ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endParaRPr lang="en-US" altLang="zh-CN" sz="28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CN" sz="28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9580" name="Text Box 13"/>
          <p:cNvSpPr txBox="1">
            <a:spLocks noChangeArrowheads="1"/>
          </p:cNvSpPr>
          <p:nvPr/>
        </p:nvSpPr>
        <p:spPr bwMode="auto">
          <a:xfrm>
            <a:off x="6786563" y="5786438"/>
            <a:ext cx="827087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 </a:t>
            </a:r>
            <a:r>
              <a:rPr lang="en-US" altLang="zh-CN" sz="2800" b="1">
                <a:latin typeface="IPAPANNEW" pitchFamily="2" charset="0"/>
                <a:sym typeface="IPAPANNEW" pitchFamily="2" charset="0"/>
              </a:rPr>
              <a:t>ʌ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 /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2800" b="1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9581" name="Text Box 14"/>
          <p:cNvSpPr txBox="1">
            <a:spLocks noChangeArrowheads="1"/>
          </p:cNvSpPr>
          <p:nvPr/>
        </p:nvSpPr>
        <p:spPr bwMode="auto">
          <a:xfrm>
            <a:off x="5500688" y="5786438"/>
            <a:ext cx="927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2800" b="1">
                <a:latin typeface="IPAPANNEW" pitchFamily="2" charset="0"/>
              </a:rPr>
              <a:t>ju: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9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9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autoUpdateAnimBg="0"/>
      <p:bldP spid="109571" grpId="0" autoUpdateAnimBg="0"/>
      <p:bldP spid="109572" grpId="0" autoUpdateAnimBg="0"/>
      <p:bldP spid="109576" grpId="0" bldLvl="0" autoUpdateAnimBg="0"/>
      <p:bldP spid="109577" grpId="0" bldLvl="0" autoUpdateAnimBg="0"/>
      <p:bldP spid="109578" grpId="0" bldLvl="0" autoUpdateAnimBg="0"/>
      <p:bldP spid="109579" grpId="0" bldLvl="0" autoUpdateAnimBg="0"/>
      <p:bldP spid="109580" grpId="0" bldLvl="0" autoUpdateAnimBg="0"/>
      <p:bldP spid="109581" grpId="0" bldLvl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矩形 4"/>
          <p:cNvSpPr>
            <a:spLocks noChangeArrowheads="1"/>
          </p:cNvSpPr>
          <p:nvPr/>
        </p:nvSpPr>
        <p:spPr bwMode="auto">
          <a:xfrm>
            <a:off x="395288" y="476250"/>
            <a:ext cx="27320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  <a:ea typeface="方正大黑简体" pitchFamily="1" charset="-122"/>
              </a:rPr>
              <a:t>Look and say</a:t>
            </a:r>
          </a:p>
        </p:txBody>
      </p:sp>
      <p:pic>
        <p:nvPicPr>
          <p:cNvPr id="110595" name="Picture 4" descr="67605b90t85ac66edff63&amp;69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1125538"/>
            <a:ext cx="5272087" cy="394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596" name="Text Box 5"/>
          <p:cNvSpPr txBox="1">
            <a:spLocks noChangeArrowheads="1"/>
          </p:cNvSpPr>
          <p:nvPr/>
        </p:nvSpPr>
        <p:spPr bwMode="auto">
          <a:xfrm>
            <a:off x="1909763" y="5302250"/>
            <a:ext cx="568801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chemeClr val="hlink"/>
                </a:solidFill>
                <a:latin typeface="Times New Roman" panose="02020603050405020304" pitchFamily="18" charset="0"/>
              </a:rPr>
              <a:t>The girl is m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600" b="1">
                <a:solidFill>
                  <a:schemeClr val="hlink"/>
                </a:solidFill>
                <a:latin typeface="Times New Roman" panose="02020603050405020304" pitchFamily="18" charset="0"/>
              </a:rPr>
              <a:t>king a c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600" b="1">
                <a:solidFill>
                  <a:schemeClr val="hlink"/>
                </a:solidFill>
                <a:latin typeface="Times New Roman" panose="02020603050405020304" pitchFamily="18" charset="0"/>
              </a:rPr>
              <a:t>ke. 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  </a:t>
            </a:r>
          </a:p>
        </p:txBody>
      </p:sp>
      <p:sp>
        <p:nvSpPr>
          <p:cNvPr id="110597" name="Text Box 6"/>
          <p:cNvSpPr txBox="1">
            <a:spLocks noChangeArrowheads="1"/>
          </p:cNvSpPr>
          <p:nvPr/>
        </p:nvSpPr>
        <p:spPr bwMode="auto">
          <a:xfrm>
            <a:off x="4284663" y="5876925"/>
            <a:ext cx="746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2800" b="1">
                <a:solidFill>
                  <a:srgbClr val="000000"/>
                </a:solidFill>
                <a:latin typeface="IPAPANNEW" pitchFamily="2" charset="0"/>
              </a:rPr>
              <a:t>eɪ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endParaRPr lang="en-US" altLang="zh-CN" sz="2800">
              <a:latin typeface="Calibri" panose="020F0502020204030204" pitchFamily="34" charset="0"/>
            </a:endParaRPr>
          </a:p>
        </p:txBody>
      </p:sp>
      <p:sp>
        <p:nvSpPr>
          <p:cNvPr id="110598" name="Text Box 7"/>
          <p:cNvSpPr txBox="1">
            <a:spLocks noChangeArrowheads="1"/>
          </p:cNvSpPr>
          <p:nvPr/>
        </p:nvSpPr>
        <p:spPr bwMode="auto">
          <a:xfrm>
            <a:off x="6013450" y="5876925"/>
            <a:ext cx="746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2800" b="1">
                <a:solidFill>
                  <a:srgbClr val="000000"/>
                </a:solidFill>
                <a:latin typeface="IPAPANNEW" pitchFamily="2" charset="0"/>
              </a:rPr>
              <a:t>eɪ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endParaRPr lang="en-US" altLang="zh-CN" sz="28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autoUpdateAnimBg="0"/>
      <p:bldP spid="110597" grpId="0" bldLvl="0" autoUpdateAnimBg="0"/>
      <p:bldP spid="110598" grpId="0" bldLvl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矩形 4"/>
          <p:cNvSpPr>
            <a:spLocks noChangeArrowheads="1"/>
          </p:cNvSpPr>
          <p:nvPr/>
        </p:nvSpPr>
        <p:spPr bwMode="auto">
          <a:xfrm>
            <a:off x="395288" y="476250"/>
            <a:ext cx="27320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  <a:ea typeface="方正大黑简体" pitchFamily="1" charset="-122"/>
              </a:rPr>
              <a:t>Look and say</a:t>
            </a:r>
          </a:p>
        </p:txBody>
      </p:sp>
      <p:pic>
        <p:nvPicPr>
          <p:cNvPr id="111619" name="Picture 4" descr="fod-97441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41600" y="1125538"/>
            <a:ext cx="3949700" cy="394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20" name="Text Box 5"/>
          <p:cNvSpPr txBox="1">
            <a:spLocks noChangeArrowheads="1"/>
          </p:cNvSpPr>
          <p:nvPr/>
        </p:nvSpPr>
        <p:spPr bwMode="auto">
          <a:xfrm>
            <a:off x="1909763" y="5302250"/>
            <a:ext cx="568801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chemeClr val="hlink"/>
                </a:solidFill>
                <a:latin typeface="Times New Roman" panose="02020603050405020304" pitchFamily="18" charset="0"/>
              </a:rPr>
              <a:t>What a r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3600" b="1">
                <a:solidFill>
                  <a:schemeClr val="hlink"/>
                </a:solidFill>
                <a:latin typeface="Times New Roman" panose="02020603050405020304" pitchFamily="18" charset="0"/>
              </a:rPr>
              <a:t>d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600" b="1">
                <a:solidFill>
                  <a:schemeClr val="hlink"/>
                </a:solidFill>
                <a:latin typeface="Times New Roman" panose="02020603050405020304" pitchFamily="18" charset="0"/>
              </a:rPr>
              <a:t>pple it is! 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  </a:t>
            </a:r>
          </a:p>
        </p:txBody>
      </p:sp>
      <p:sp>
        <p:nvSpPr>
          <p:cNvPr id="111621" name="Text Box 6"/>
          <p:cNvSpPr txBox="1">
            <a:spLocks noChangeArrowheads="1"/>
          </p:cNvSpPr>
          <p:nvPr/>
        </p:nvSpPr>
        <p:spPr bwMode="auto">
          <a:xfrm>
            <a:off x="3779838" y="5876925"/>
            <a:ext cx="6461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2800" b="1">
                <a:latin typeface="IPAPANNEW" pitchFamily="2" charset="0"/>
              </a:rPr>
              <a:t>e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</a:p>
        </p:txBody>
      </p:sp>
      <p:sp>
        <p:nvSpPr>
          <p:cNvPr id="111622" name="Text Box 7"/>
          <p:cNvSpPr txBox="1">
            <a:spLocks noChangeArrowheads="1"/>
          </p:cNvSpPr>
          <p:nvPr/>
        </p:nvSpPr>
        <p:spPr bwMode="auto">
          <a:xfrm>
            <a:off x="4356100" y="5876925"/>
            <a:ext cx="7254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2800">
                <a:latin typeface="Times New Roman" panose="02020603050405020304" pitchFamily="18" charset="0"/>
                <a:sym typeface="IPAPANNEW" pitchFamily="2" charset="0"/>
              </a:rPr>
              <a:t>æ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0" grpId="0" autoUpdateAnimBg="0"/>
      <p:bldP spid="111621" grpId="0" bldLvl="0" autoUpdateAnimBg="0"/>
      <p:bldP spid="111622" grpId="0" bldLvl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矩形 4"/>
          <p:cNvSpPr>
            <a:spLocks noChangeArrowheads="1"/>
          </p:cNvSpPr>
          <p:nvPr/>
        </p:nvSpPr>
        <p:spPr bwMode="auto">
          <a:xfrm>
            <a:off x="395288" y="476250"/>
            <a:ext cx="27320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  <a:ea typeface="方正大黑简体" pitchFamily="1" charset="-122"/>
              </a:rPr>
              <a:t>Look and say</a:t>
            </a:r>
          </a:p>
        </p:txBody>
      </p:sp>
      <p:pic>
        <p:nvPicPr>
          <p:cNvPr id="112643" name="Picture 4" descr="u=3016128544,199473766&amp;fm=21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1270000"/>
            <a:ext cx="5873750" cy="367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44" name="Text Box 5"/>
          <p:cNvSpPr txBox="1">
            <a:spLocks noChangeArrowheads="1"/>
          </p:cNvSpPr>
          <p:nvPr/>
        </p:nvSpPr>
        <p:spPr bwMode="auto">
          <a:xfrm>
            <a:off x="541338" y="5013325"/>
            <a:ext cx="907256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There is a bl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ck c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t st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nding on the p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mpkin. 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  </a:t>
            </a:r>
          </a:p>
        </p:txBody>
      </p:sp>
      <p:sp>
        <p:nvSpPr>
          <p:cNvPr id="112645" name="Text Box 6"/>
          <p:cNvSpPr txBox="1">
            <a:spLocks noChangeArrowheads="1"/>
          </p:cNvSpPr>
          <p:nvPr/>
        </p:nvSpPr>
        <p:spPr bwMode="auto">
          <a:xfrm>
            <a:off x="2555875" y="5589588"/>
            <a:ext cx="7254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2800">
                <a:latin typeface="Times New Roman" panose="02020603050405020304" pitchFamily="18" charset="0"/>
                <a:sym typeface="IPAPANNEW" pitchFamily="2" charset="0"/>
              </a:rPr>
              <a:t>æ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</a:p>
        </p:txBody>
      </p:sp>
      <p:sp>
        <p:nvSpPr>
          <p:cNvPr id="112646" name="Text Box 7"/>
          <p:cNvSpPr txBox="1">
            <a:spLocks noChangeArrowheads="1"/>
          </p:cNvSpPr>
          <p:nvPr/>
        </p:nvSpPr>
        <p:spPr bwMode="auto">
          <a:xfrm>
            <a:off x="3400425" y="5573713"/>
            <a:ext cx="7254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2800">
                <a:latin typeface="Times New Roman" panose="02020603050405020304" pitchFamily="18" charset="0"/>
                <a:sym typeface="IPAPANNEW" pitchFamily="2" charset="0"/>
              </a:rPr>
              <a:t>æ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</a:p>
        </p:txBody>
      </p:sp>
      <p:sp>
        <p:nvSpPr>
          <p:cNvPr id="112647" name="Text Box 8"/>
          <p:cNvSpPr txBox="1">
            <a:spLocks noChangeArrowheads="1"/>
          </p:cNvSpPr>
          <p:nvPr/>
        </p:nvSpPr>
        <p:spPr bwMode="auto">
          <a:xfrm>
            <a:off x="4117975" y="5573713"/>
            <a:ext cx="7254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2800">
                <a:latin typeface="Times New Roman" panose="02020603050405020304" pitchFamily="18" charset="0"/>
                <a:sym typeface="IPAPANNEW" pitchFamily="2" charset="0"/>
              </a:rPr>
              <a:t>æ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</a:p>
        </p:txBody>
      </p:sp>
      <p:sp>
        <p:nvSpPr>
          <p:cNvPr id="112648" name="Text Box 9"/>
          <p:cNvSpPr txBox="1">
            <a:spLocks noChangeArrowheads="1"/>
          </p:cNvSpPr>
          <p:nvPr/>
        </p:nvSpPr>
        <p:spPr bwMode="auto">
          <a:xfrm>
            <a:off x="6804025" y="5589588"/>
            <a:ext cx="5651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2800" b="1">
                <a:latin typeface="IPAPANNEW" pitchFamily="2" charset="0"/>
                <a:sym typeface="IPAPANNEW" pitchFamily="2" charset="0"/>
              </a:rPr>
              <a:t>ʌ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2800" b="1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4" grpId="0" autoUpdateAnimBg="0"/>
      <p:bldP spid="112645" grpId="0" bldLvl="0" autoUpdateAnimBg="0"/>
      <p:bldP spid="112646" grpId="0" bldLvl="0" autoUpdateAnimBg="0"/>
      <p:bldP spid="112647" grpId="0" bldLvl="0" autoUpdateAnimBg="0"/>
      <p:bldP spid="112648" grpId="0" bldLvl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矩形 4"/>
          <p:cNvSpPr>
            <a:spLocks noChangeArrowheads="1"/>
          </p:cNvSpPr>
          <p:nvPr/>
        </p:nvSpPr>
        <p:spPr bwMode="auto">
          <a:xfrm>
            <a:off x="395288" y="476250"/>
            <a:ext cx="27320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  <a:ea typeface="方正大黑简体" pitchFamily="1" charset="-122"/>
              </a:rPr>
              <a:t>Look and say</a:t>
            </a:r>
          </a:p>
        </p:txBody>
      </p:sp>
      <p:pic>
        <p:nvPicPr>
          <p:cNvPr id="113667" name="Picture 4" descr="u=1624439730,3432104990&amp;fm=21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1125538"/>
            <a:ext cx="60833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668" name="Text Box 5"/>
          <p:cNvSpPr txBox="1">
            <a:spLocks noChangeArrowheads="1"/>
          </p:cNvSpPr>
          <p:nvPr/>
        </p:nvSpPr>
        <p:spPr bwMode="auto">
          <a:xfrm>
            <a:off x="1909763" y="5302250"/>
            <a:ext cx="568801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chemeClr val="hlink"/>
                </a:solidFill>
                <a:latin typeface="Times New Roman" panose="02020603050405020304" pitchFamily="18" charset="0"/>
              </a:rPr>
              <a:t>How c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  <a:r>
              <a:rPr lang="en-US" altLang="zh-CN" sz="3600" b="1">
                <a:solidFill>
                  <a:schemeClr val="hlink"/>
                </a:solidFill>
                <a:latin typeface="Times New Roman" panose="02020603050405020304" pitchFamily="18" charset="0"/>
              </a:rPr>
              <a:t>te the d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  <a:r>
              <a:rPr lang="en-US" altLang="zh-CN" sz="3600" b="1">
                <a:solidFill>
                  <a:schemeClr val="hlink"/>
                </a:solidFill>
                <a:latin typeface="Times New Roman" panose="02020603050405020304" pitchFamily="18" charset="0"/>
              </a:rPr>
              <a:t>ck is! 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  </a:t>
            </a:r>
          </a:p>
        </p:txBody>
      </p:sp>
      <p:sp>
        <p:nvSpPr>
          <p:cNvPr id="113669" name="Text Box 6"/>
          <p:cNvSpPr txBox="1">
            <a:spLocks noChangeArrowheads="1"/>
          </p:cNvSpPr>
          <p:nvPr/>
        </p:nvSpPr>
        <p:spPr bwMode="auto">
          <a:xfrm>
            <a:off x="2987675" y="5805488"/>
            <a:ext cx="927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2800" b="1">
                <a:latin typeface="IPAPANNEW" pitchFamily="2" charset="0"/>
              </a:rPr>
              <a:t>ju: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</a:p>
        </p:txBody>
      </p:sp>
      <p:sp>
        <p:nvSpPr>
          <p:cNvPr id="113670" name="Text Box 7"/>
          <p:cNvSpPr txBox="1">
            <a:spLocks noChangeArrowheads="1"/>
          </p:cNvSpPr>
          <p:nvPr/>
        </p:nvSpPr>
        <p:spPr bwMode="auto">
          <a:xfrm>
            <a:off x="4716463" y="5805488"/>
            <a:ext cx="5651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2800" b="1">
                <a:latin typeface="IPAPANNEW" pitchFamily="2" charset="0"/>
                <a:sym typeface="IPAPANNEW" pitchFamily="2" charset="0"/>
              </a:rPr>
              <a:t>ʌ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2800" b="1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8" grpId="0" autoUpdateAnimBg="0"/>
      <p:bldP spid="113669" grpId="0" bldLvl="0" autoUpdateAnimBg="0"/>
      <p:bldP spid="113670" grpId="0" bldLvl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矩形 4"/>
          <p:cNvSpPr>
            <a:spLocks noChangeArrowheads="1"/>
          </p:cNvSpPr>
          <p:nvPr/>
        </p:nvSpPr>
        <p:spPr bwMode="auto">
          <a:xfrm>
            <a:off x="395288" y="476250"/>
            <a:ext cx="27320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  <a:ea typeface="方正大黑简体" pitchFamily="1" charset="-122"/>
              </a:rPr>
              <a:t>Look and say</a:t>
            </a:r>
          </a:p>
        </p:txBody>
      </p:sp>
      <p:pic>
        <p:nvPicPr>
          <p:cNvPr id="114691" name="Picture 4" descr="u=3678778151,1281738609&amp;fm=21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1270000"/>
            <a:ext cx="6496050" cy="365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692" name="Text Box 5"/>
          <p:cNvSpPr txBox="1">
            <a:spLocks noChangeArrowheads="1"/>
          </p:cNvSpPr>
          <p:nvPr/>
        </p:nvSpPr>
        <p:spPr bwMode="auto">
          <a:xfrm>
            <a:off x="1336675" y="5157788"/>
            <a:ext cx="705485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chemeClr val="hlink"/>
                </a:solidFill>
                <a:latin typeface="Times New Roman" panose="02020603050405020304" pitchFamily="18" charset="0"/>
              </a:rPr>
              <a:t>Do you l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600" b="1">
                <a:solidFill>
                  <a:schemeClr val="hlink"/>
                </a:solidFill>
                <a:latin typeface="Times New Roman" panose="02020603050405020304" pitchFamily="18" charset="0"/>
              </a:rPr>
              <a:t>ke to l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600" b="1">
                <a:solidFill>
                  <a:schemeClr val="hlink"/>
                </a:solidFill>
                <a:latin typeface="Times New Roman" panose="02020603050405020304" pitchFamily="18" charset="0"/>
              </a:rPr>
              <a:t>ve in a b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600" b="1">
                <a:solidFill>
                  <a:schemeClr val="hlink"/>
                </a:solidFill>
                <a:latin typeface="Times New Roman" panose="02020603050405020304" pitchFamily="18" charset="0"/>
              </a:rPr>
              <a:t>g c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600" b="1">
                <a:solidFill>
                  <a:schemeClr val="hlink"/>
                </a:solidFill>
                <a:latin typeface="Times New Roman" panose="02020603050405020304" pitchFamily="18" charset="0"/>
              </a:rPr>
              <a:t>ty?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  </a:t>
            </a:r>
          </a:p>
        </p:txBody>
      </p:sp>
      <p:sp>
        <p:nvSpPr>
          <p:cNvPr id="114693" name="Text Box 6"/>
          <p:cNvSpPr txBox="1">
            <a:spLocks noChangeArrowheads="1"/>
          </p:cNvSpPr>
          <p:nvPr/>
        </p:nvSpPr>
        <p:spPr bwMode="auto">
          <a:xfrm>
            <a:off x="4140200" y="5661025"/>
            <a:ext cx="5651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2800" b="1">
                <a:latin typeface="IPAPANNEW" pitchFamily="2" charset="0"/>
                <a:sym typeface="IPAPANNEW" pitchFamily="2" charset="0"/>
              </a:rPr>
              <a:t>ɪ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endParaRPr lang="en-US" altLang="zh-CN" sz="28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CN" sz="28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14694" name="Text Box 7"/>
          <p:cNvSpPr txBox="1">
            <a:spLocks noChangeArrowheads="1"/>
          </p:cNvSpPr>
          <p:nvPr/>
        </p:nvSpPr>
        <p:spPr bwMode="auto">
          <a:xfrm>
            <a:off x="5868988" y="5661025"/>
            <a:ext cx="5651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2800" b="1">
                <a:latin typeface="IPAPANNEW" pitchFamily="2" charset="0"/>
                <a:sym typeface="IPAPANNEW" pitchFamily="2" charset="0"/>
              </a:rPr>
              <a:t>ɪ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endParaRPr lang="en-US" altLang="zh-CN" sz="28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CN" sz="28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14695" name="Text Box 8"/>
          <p:cNvSpPr txBox="1">
            <a:spLocks noChangeArrowheads="1"/>
          </p:cNvSpPr>
          <p:nvPr/>
        </p:nvSpPr>
        <p:spPr bwMode="auto">
          <a:xfrm>
            <a:off x="6588125" y="5661025"/>
            <a:ext cx="5651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2800" b="1">
                <a:latin typeface="IPAPANNEW" pitchFamily="2" charset="0"/>
                <a:sym typeface="IPAPANNEW" pitchFamily="2" charset="0"/>
              </a:rPr>
              <a:t>ɪ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endParaRPr lang="en-US" altLang="zh-CN" sz="28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CN" sz="28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14696" name="Text Box 9"/>
          <p:cNvSpPr txBox="1">
            <a:spLocks noChangeArrowheads="1"/>
          </p:cNvSpPr>
          <p:nvPr/>
        </p:nvSpPr>
        <p:spPr bwMode="auto">
          <a:xfrm>
            <a:off x="2844800" y="5661025"/>
            <a:ext cx="746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2800" b="1">
                <a:latin typeface="IPAPANNEW" pitchFamily="2" charset="0"/>
              </a:rPr>
              <a:t>aɪ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endParaRPr lang="en-US" altLang="zh-CN" sz="28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 autoUpdateAnimBg="0"/>
      <p:bldP spid="114693" grpId="0" bldLvl="0" autoUpdateAnimBg="0"/>
      <p:bldP spid="114694" grpId="0" bldLvl="0" autoUpdateAnimBg="0"/>
      <p:bldP spid="114695" grpId="0" bldLvl="0" autoUpdateAnimBg="0"/>
      <p:bldP spid="114696" grpId="0" bldLvl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矩形 4"/>
          <p:cNvSpPr>
            <a:spLocks noChangeArrowheads="1"/>
          </p:cNvSpPr>
          <p:nvPr/>
        </p:nvSpPr>
        <p:spPr bwMode="auto">
          <a:xfrm>
            <a:off x="395288" y="476250"/>
            <a:ext cx="27320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  <a:ea typeface="方正大黑简体" pitchFamily="1" charset="-122"/>
              </a:rPr>
              <a:t>Look and say</a:t>
            </a:r>
          </a:p>
        </p:txBody>
      </p:sp>
      <p:pic>
        <p:nvPicPr>
          <p:cNvPr id="115715" name="Picture 4" descr="u=2182389380,545193120&amp;fm=21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8300" y="1125538"/>
            <a:ext cx="6046788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716" name="Text Box 5"/>
          <p:cNvSpPr txBox="1">
            <a:spLocks noChangeArrowheads="1"/>
          </p:cNvSpPr>
          <p:nvPr/>
        </p:nvSpPr>
        <p:spPr bwMode="auto">
          <a:xfrm>
            <a:off x="1909763" y="5302250"/>
            <a:ext cx="568801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R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ding a b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ke is good for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s. </a:t>
            </a:r>
          </a:p>
        </p:txBody>
      </p:sp>
      <p:sp>
        <p:nvSpPr>
          <p:cNvPr id="115717" name="Text Box 6"/>
          <p:cNvSpPr txBox="1">
            <a:spLocks noChangeArrowheads="1"/>
          </p:cNvSpPr>
          <p:nvPr/>
        </p:nvSpPr>
        <p:spPr bwMode="auto">
          <a:xfrm>
            <a:off x="2054225" y="5805488"/>
            <a:ext cx="746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2800" b="1">
                <a:latin typeface="IPAPANNEW" pitchFamily="2" charset="0"/>
              </a:rPr>
              <a:t>aɪ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endParaRPr lang="en-US" altLang="zh-CN" sz="28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15718" name="Text Box 7"/>
          <p:cNvSpPr txBox="1">
            <a:spLocks noChangeArrowheads="1"/>
          </p:cNvSpPr>
          <p:nvPr/>
        </p:nvSpPr>
        <p:spPr bwMode="auto">
          <a:xfrm>
            <a:off x="3781425" y="5805488"/>
            <a:ext cx="746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2800" b="1">
                <a:latin typeface="IPAPANNEW" pitchFamily="2" charset="0"/>
              </a:rPr>
              <a:t>aɪ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endParaRPr lang="en-US" altLang="zh-CN" sz="28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15719" name="Text Box 8"/>
          <p:cNvSpPr txBox="1">
            <a:spLocks noChangeArrowheads="1"/>
          </p:cNvSpPr>
          <p:nvPr/>
        </p:nvSpPr>
        <p:spPr bwMode="auto">
          <a:xfrm>
            <a:off x="6661150" y="5805488"/>
            <a:ext cx="5651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2800" b="1">
                <a:latin typeface="IPAPANNEW" pitchFamily="2" charset="0"/>
                <a:sym typeface="IPAPANNEW" pitchFamily="2" charset="0"/>
              </a:rPr>
              <a:t>ʌ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2800" b="1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 autoUpdateAnimBg="0"/>
      <p:bldP spid="115717" grpId="0" bldLvl="0" autoUpdateAnimBg="0"/>
      <p:bldP spid="115718" grpId="0" bldLvl="0" autoUpdateAnimBg="0"/>
      <p:bldP spid="115719" grpId="0" bldLvl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矩形 4"/>
          <p:cNvSpPr>
            <a:spLocks noChangeArrowheads="1"/>
          </p:cNvSpPr>
          <p:nvPr/>
        </p:nvSpPr>
        <p:spPr bwMode="auto">
          <a:xfrm>
            <a:off x="395288" y="476250"/>
            <a:ext cx="27320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  <a:ea typeface="方正大黑简体" pitchFamily="1" charset="-122"/>
              </a:rPr>
              <a:t>Look and say</a:t>
            </a:r>
          </a:p>
        </p:txBody>
      </p:sp>
      <p:pic>
        <p:nvPicPr>
          <p:cNvPr id="116739" name="Picture 4" descr="881bc340jw1dxd5eptq3cj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0250" y="1125538"/>
            <a:ext cx="27813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740" name="Text Box 5"/>
          <p:cNvSpPr txBox="1">
            <a:spLocks noChangeArrowheads="1"/>
          </p:cNvSpPr>
          <p:nvPr/>
        </p:nvSpPr>
        <p:spPr bwMode="auto">
          <a:xfrm>
            <a:off x="1116013" y="5229225"/>
            <a:ext cx="65516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chemeClr val="hlink"/>
                </a:solidFill>
                <a:latin typeface="Times New Roman" panose="02020603050405020304" pitchFamily="18" charset="0"/>
              </a:rPr>
              <a:t>How do you g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3600" b="1">
                <a:solidFill>
                  <a:schemeClr val="hlink"/>
                </a:solidFill>
                <a:latin typeface="Times New Roman" panose="02020603050405020304" pitchFamily="18" charset="0"/>
              </a:rPr>
              <a:t> h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3600" b="1">
                <a:solidFill>
                  <a:schemeClr val="hlink"/>
                </a:solidFill>
                <a:latin typeface="Times New Roman" panose="02020603050405020304" pitchFamily="18" charset="0"/>
              </a:rPr>
              <a:t>me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3600" b="1">
                <a:solidFill>
                  <a:schemeClr val="hlink"/>
                </a:solidFill>
                <a:latin typeface="Times New Roman" panose="02020603050405020304" pitchFamily="18" charset="0"/>
              </a:rPr>
              <a:t>very day?    </a:t>
            </a:r>
          </a:p>
        </p:txBody>
      </p:sp>
      <p:sp>
        <p:nvSpPr>
          <p:cNvPr id="116741" name="Text Box 6"/>
          <p:cNvSpPr txBox="1">
            <a:spLocks noChangeArrowheads="1"/>
          </p:cNvSpPr>
          <p:nvPr/>
        </p:nvSpPr>
        <p:spPr bwMode="auto">
          <a:xfrm>
            <a:off x="3557588" y="5734050"/>
            <a:ext cx="803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CN" sz="2800" b="1">
                <a:solidFill>
                  <a:srgbClr val="000000"/>
                </a:solidFill>
                <a:latin typeface="IPAPANNEW" pitchFamily="2" charset="0"/>
                <a:sym typeface="IPAPANNEW" pitchFamily="2" charset="0"/>
              </a:rPr>
              <a:t>əʊ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endParaRPr lang="en-US" altLang="zh-CN" sz="3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16742" name="Text Box 7"/>
          <p:cNvSpPr txBox="1">
            <a:spLocks noChangeArrowheads="1"/>
          </p:cNvSpPr>
          <p:nvPr/>
        </p:nvSpPr>
        <p:spPr bwMode="auto">
          <a:xfrm>
            <a:off x="4284663" y="5734050"/>
            <a:ext cx="77152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CN" sz="2800" b="1">
                <a:solidFill>
                  <a:srgbClr val="000000"/>
                </a:solidFill>
                <a:latin typeface="IPAPANNEW" pitchFamily="2" charset="0"/>
                <a:sym typeface="IPAPANNEW" pitchFamily="2" charset="0"/>
              </a:rPr>
              <a:t>əʊ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endParaRPr lang="en-US" altLang="zh-CN" sz="3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16743" name="Text Box 8"/>
          <p:cNvSpPr txBox="1">
            <a:spLocks noChangeArrowheads="1"/>
          </p:cNvSpPr>
          <p:nvPr/>
        </p:nvSpPr>
        <p:spPr bwMode="auto">
          <a:xfrm>
            <a:off x="5221288" y="5805488"/>
            <a:ext cx="6461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2800" b="1">
                <a:latin typeface="IPAPANNEW" pitchFamily="2" charset="0"/>
              </a:rPr>
              <a:t>e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0" grpId="0" autoUpdateAnimBg="0"/>
      <p:bldP spid="116741" grpId="0" bldLvl="0" autoUpdateAnimBg="0"/>
      <p:bldP spid="116742" grpId="0" bldLvl="0" autoUpdateAnimBg="0"/>
      <p:bldP spid="116743" grpId="0" bldLvl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矩形 4"/>
          <p:cNvSpPr>
            <a:spLocks noChangeArrowheads="1"/>
          </p:cNvSpPr>
          <p:nvPr/>
        </p:nvSpPr>
        <p:spPr bwMode="auto">
          <a:xfrm>
            <a:off x="395288" y="476250"/>
            <a:ext cx="27320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  <a:ea typeface="方正大黑简体" pitchFamily="1" charset="-122"/>
              </a:rPr>
              <a:t>Look and say</a:t>
            </a:r>
          </a:p>
        </p:txBody>
      </p:sp>
      <p:pic>
        <p:nvPicPr>
          <p:cNvPr id="117763" name="Picture 4" descr="u=1120411486,1493455965&amp;fm=21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8775" y="1125538"/>
            <a:ext cx="606425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764" name="Text Box 5"/>
          <p:cNvSpPr txBox="1">
            <a:spLocks noChangeArrowheads="1"/>
          </p:cNvSpPr>
          <p:nvPr/>
        </p:nvSpPr>
        <p:spPr bwMode="auto">
          <a:xfrm>
            <a:off x="1909763" y="5302250"/>
            <a:ext cx="568801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3600" b="1">
                <a:solidFill>
                  <a:schemeClr val="hlink"/>
                </a:solidFill>
                <a:latin typeface="Times New Roman" panose="02020603050405020304" pitchFamily="18" charset="0"/>
              </a:rPr>
              <a:t>lephants h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600" b="1">
                <a:solidFill>
                  <a:schemeClr val="hlink"/>
                </a:solidFill>
                <a:latin typeface="Times New Roman" panose="02020603050405020304" pitchFamily="18" charset="0"/>
              </a:rPr>
              <a:t>ve a l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3600" b="1">
                <a:solidFill>
                  <a:schemeClr val="hlink"/>
                </a:solidFill>
                <a:latin typeface="Times New Roman" panose="02020603050405020304" pitchFamily="18" charset="0"/>
              </a:rPr>
              <a:t>ng n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3600" b="1">
                <a:solidFill>
                  <a:schemeClr val="hlink"/>
                </a:solidFill>
                <a:latin typeface="Times New Roman" panose="02020603050405020304" pitchFamily="18" charset="0"/>
              </a:rPr>
              <a:t>se.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17765" name="Text Box 6"/>
          <p:cNvSpPr txBox="1">
            <a:spLocks noChangeArrowheads="1"/>
          </p:cNvSpPr>
          <p:nvPr/>
        </p:nvSpPr>
        <p:spPr bwMode="auto">
          <a:xfrm>
            <a:off x="6372225" y="5734050"/>
            <a:ext cx="8445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CN" sz="2800" b="1">
                <a:solidFill>
                  <a:srgbClr val="000000"/>
                </a:solidFill>
                <a:latin typeface="IPAPANNEW" pitchFamily="2" charset="0"/>
                <a:sym typeface="IPAPANNEW" pitchFamily="2" charset="0"/>
              </a:rPr>
              <a:t>əʊ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endParaRPr lang="en-US" altLang="zh-CN" sz="3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17766" name="Text Box 7"/>
          <p:cNvSpPr txBox="1">
            <a:spLocks noChangeArrowheads="1"/>
          </p:cNvSpPr>
          <p:nvPr/>
        </p:nvSpPr>
        <p:spPr bwMode="auto">
          <a:xfrm>
            <a:off x="1776413" y="5805488"/>
            <a:ext cx="6461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2800" b="1">
                <a:latin typeface="IPAPANNEW" pitchFamily="2" charset="0"/>
              </a:rPr>
              <a:t>e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</a:p>
        </p:txBody>
      </p:sp>
      <p:sp>
        <p:nvSpPr>
          <p:cNvPr id="117767" name="Text Box 8"/>
          <p:cNvSpPr txBox="1">
            <a:spLocks noChangeArrowheads="1"/>
          </p:cNvSpPr>
          <p:nvPr/>
        </p:nvSpPr>
        <p:spPr bwMode="auto">
          <a:xfrm>
            <a:off x="4046538" y="5788025"/>
            <a:ext cx="7254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2800">
                <a:latin typeface="Times New Roman" panose="02020603050405020304" pitchFamily="18" charset="0"/>
                <a:sym typeface="IPAPANNEW" pitchFamily="2" charset="0"/>
              </a:rPr>
              <a:t>æ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</a:p>
        </p:txBody>
      </p:sp>
      <p:sp>
        <p:nvSpPr>
          <p:cNvPr id="117768" name="Text Box 9"/>
          <p:cNvSpPr txBox="1">
            <a:spLocks noChangeArrowheads="1"/>
          </p:cNvSpPr>
          <p:nvPr/>
        </p:nvSpPr>
        <p:spPr bwMode="auto">
          <a:xfrm>
            <a:off x="5357813" y="5786438"/>
            <a:ext cx="5651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2800" b="1">
                <a:latin typeface="IPAPANNEW" pitchFamily="2" charset="0"/>
                <a:sym typeface="IPAPANNEW" pitchFamily="2" charset="0"/>
              </a:rPr>
              <a:t>ɒ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endParaRPr lang="en-US" altLang="zh-CN" sz="28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CN" sz="28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7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4" grpId="0" autoUpdateAnimBg="0"/>
      <p:bldP spid="117765" grpId="0" bldLvl="0" autoUpdateAnimBg="0"/>
      <p:bldP spid="117766" grpId="0" bldLvl="0" autoUpdateAnimBg="0"/>
      <p:bldP spid="117767" grpId="0" bldLvl="0" autoUpdateAnimBg="0"/>
      <p:bldP spid="117768" grpId="0" bldLvl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矩形 4"/>
          <p:cNvSpPr>
            <a:spLocks noChangeArrowheads="1"/>
          </p:cNvSpPr>
          <p:nvPr/>
        </p:nvSpPr>
        <p:spPr bwMode="auto">
          <a:xfrm>
            <a:off x="395288" y="476250"/>
            <a:ext cx="27320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  <a:ea typeface="方正大黑简体" pitchFamily="1" charset="-122"/>
              </a:rPr>
              <a:t>Look and say</a:t>
            </a:r>
          </a:p>
        </p:txBody>
      </p:sp>
      <p:pic>
        <p:nvPicPr>
          <p:cNvPr id="118787" name="Picture 4" descr="1452-12122Q02I95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0088" y="1125538"/>
            <a:ext cx="5383212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788" name="Text Box 5"/>
          <p:cNvSpPr txBox="1">
            <a:spLocks noChangeArrowheads="1"/>
          </p:cNvSpPr>
          <p:nvPr/>
        </p:nvSpPr>
        <p:spPr bwMode="auto">
          <a:xfrm>
            <a:off x="2268538" y="5229225"/>
            <a:ext cx="56880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chemeClr val="hlink"/>
                </a:solidFill>
                <a:latin typeface="Times New Roman" panose="02020603050405020304" pitchFamily="18" charset="0"/>
              </a:rPr>
              <a:t>They are s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3600" b="1">
                <a:solidFill>
                  <a:schemeClr val="hlink"/>
                </a:solidFill>
                <a:latin typeface="Times New Roman" panose="02020603050405020304" pitchFamily="18" charset="0"/>
              </a:rPr>
              <a:t> l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  <a:r>
              <a:rPr lang="en-US" altLang="zh-CN" sz="3600" b="1">
                <a:solidFill>
                  <a:schemeClr val="hlink"/>
                </a:solidFill>
                <a:latin typeface="Times New Roman" panose="02020603050405020304" pitchFamily="18" charset="0"/>
              </a:rPr>
              <a:t>cky. 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  </a:t>
            </a:r>
          </a:p>
        </p:txBody>
      </p:sp>
      <p:sp>
        <p:nvSpPr>
          <p:cNvPr id="118789" name="Text Box 6"/>
          <p:cNvSpPr txBox="1">
            <a:spLocks noChangeArrowheads="1"/>
          </p:cNvSpPr>
          <p:nvPr/>
        </p:nvSpPr>
        <p:spPr bwMode="auto">
          <a:xfrm>
            <a:off x="4645025" y="5734050"/>
            <a:ext cx="5651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2800" b="1">
                <a:latin typeface="IPAPANNEW" pitchFamily="2" charset="0"/>
                <a:sym typeface="IPAPANNEW" pitchFamily="2" charset="0"/>
              </a:rPr>
              <a:t>ʌ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2800" b="1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18790" name="Picture 7" descr="QQ截图201501312041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4725988"/>
            <a:ext cx="12255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791" name="Text Box 8"/>
          <p:cNvSpPr txBox="1">
            <a:spLocks noChangeArrowheads="1"/>
          </p:cNvSpPr>
          <p:nvPr/>
        </p:nvSpPr>
        <p:spPr bwMode="auto">
          <a:xfrm>
            <a:off x="3925888" y="5661025"/>
            <a:ext cx="77152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CN" sz="2800" b="1">
                <a:solidFill>
                  <a:srgbClr val="000000"/>
                </a:solidFill>
                <a:latin typeface="IPAPANNEW" pitchFamily="2" charset="0"/>
                <a:sym typeface="IPAPANNEW" pitchFamily="2" charset="0"/>
              </a:rPr>
              <a:t>əʊ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endParaRPr lang="en-US" altLang="zh-CN" sz="3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8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autoUpdateAnimBg="0"/>
      <p:bldP spid="118789" grpId="0" bldLvl="0" autoUpdateAnimBg="0"/>
      <p:bldP spid="118791" grpId="0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矩形 4"/>
          <p:cNvSpPr>
            <a:spLocks noChangeArrowheads="1"/>
          </p:cNvSpPr>
          <p:nvPr/>
        </p:nvSpPr>
        <p:spPr bwMode="auto">
          <a:xfrm>
            <a:off x="395288" y="836613"/>
            <a:ext cx="16716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chemeClr val="hlink"/>
                </a:solidFill>
                <a:latin typeface="Comic Sans MS" panose="030F0702030302020204" pitchFamily="66" charset="0"/>
                <a:ea typeface="方正大黑简体" pitchFamily="1" charset="-122"/>
              </a:rPr>
              <a:t>Lead-in</a:t>
            </a:r>
          </a:p>
        </p:txBody>
      </p:sp>
      <p:sp>
        <p:nvSpPr>
          <p:cNvPr id="101379" name="Text Box 4"/>
          <p:cNvSpPr txBox="1">
            <a:spLocks noChangeArrowheads="1"/>
          </p:cNvSpPr>
          <p:nvPr/>
        </p:nvSpPr>
        <p:spPr bwMode="auto">
          <a:xfrm>
            <a:off x="611188" y="1917700"/>
            <a:ext cx="7848600" cy="298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800" b="1" dirty="0">
                <a:solidFill>
                  <a:srgbClr val="FF0066"/>
                </a:solidFill>
                <a:latin typeface="Georgia" panose="02040502050405020303" pitchFamily="18" charset="0"/>
              </a:rPr>
              <a:t>Enjoy a song and the perfect pronunciation. Pay attention to the pronunciation of the letters in 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矩形 4"/>
          <p:cNvSpPr>
            <a:spLocks noChangeArrowheads="1"/>
          </p:cNvSpPr>
          <p:nvPr/>
        </p:nvSpPr>
        <p:spPr bwMode="auto">
          <a:xfrm>
            <a:off x="395288" y="476250"/>
            <a:ext cx="24511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chemeClr val="hlink"/>
                </a:solidFill>
                <a:latin typeface="Comic Sans MS" panose="030F0702030302020204" pitchFamily="66" charset="0"/>
                <a:ea typeface="方正大黑简体" pitchFamily="1" charset="-122"/>
              </a:rPr>
              <a:t>Let's chant</a:t>
            </a:r>
            <a:endParaRPr lang="en-US" altLang="zh-CN" dirty="0">
              <a:latin typeface="Calibri" panose="020F0502020204030204" pitchFamily="34" charset="0"/>
            </a:endParaRPr>
          </a:p>
        </p:txBody>
      </p:sp>
      <p:sp>
        <p:nvSpPr>
          <p:cNvPr id="119811" name="Text Box 4"/>
          <p:cNvSpPr txBox="1">
            <a:spLocks noChangeArrowheads="1"/>
          </p:cNvSpPr>
          <p:nvPr/>
        </p:nvSpPr>
        <p:spPr bwMode="auto">
          <a:xfrm>
            <a:off x="468313" y="1196975"/>
            <a:ext cx="78486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66"/>
                </a:solidFill>
                <a:latin typeface="Georgia" panose="02040502050405020303" pitchFamily="18" charset="0"/>
              </a:rPr>
              <a:t>Sandy has a pet.</a:t>
            </a:r>
          </a:p>
          <a:p>
            <a:pPr eaLnBrk="0" hangingPunct="0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66"/>
                </a:solidFill>
                <a:latin typeface="Georgia" panose="02040502050405020303" pitchFamily="18" charset="0"/>
              </a:rPr>
              <a:t>That is a cat.</a:t>
            </a:r>
          </a:p>
          <a:p>
            <a:pPr eaLnBrk="0" hangingPunct="0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66"/>
                </a:solidFill>
                <a:latin typeface="Georgia" panose="02040502050405020303" pitchFamily="18" charset="0"/>
              </a:rPr>
              <a:t>He is fat.</a:t>
            </a:r>
          </a:p>
          <a:p>
            <a:pPr eaLnBrk="0" hangingPunct="0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66"/>
                </a:solidFill>
                <a:latin typeface="Georgia" panose="02040502050405020303" pitchFamily="18" charset="0"/>
              </a:rPr>
              <a:t>And he likes apples best.</a:t>
            </a:r>
          </a:p>
        </p:txBody>
      </p:sp>
      <p:sp>
        <p:nvSpPr>
          <p:cNvPr id="119812" name="Text Box 5"/>
          <p:cNvSpPr txBox="1">
            <a:spLocks noChangeArrowheads="1"/>
          </p:cNvSpPr>
          <p:nvPr/>
        </p:nvSpPr>
        <p:spPr bwMode="auto">
          <a:xfrm>
            <a:off x="468313" y="3860800"/>
            <a:ext cx="7848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9900"/>
                </a:solidFill>
                <a:latin typeface="Georgia" panose="02040502050405020303" pitchFamily="18" charset="0"/>
              </a:rPr>
              <a:t>Oscar, don’t go. </a:t>
            </a:r>
          </a:p>
          <a:p>
            <a:pPr eaLnBrk="0" hangingPunct="0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9900"/>
                </a:solidFill>
                <a:latin typeface="Georgia" panose="02040502050405020303" pitchFamily="18" charset="0"/>
              </a:rPr>
              <a:t>Tell me the use of letter O.</a:t>
            </a:r>
          </a:p>
        </p:txBody>
      </p:sp>
      <p:sp>
        <p:nvSpPr>
          <p:cNvPr id="119813" name="Text Box 6"/>
          <p:cNvSpPr txBox="1">
            <a:spLocks noChangeArrowheads="1"/>
          </p:cNvSpPr>
          <p:nvPr/>
        </p:nvSpPr>
        <p:spPr bwMode="auto">
          <a:xfrm>
            <a:off x="468313" y="5372100"/>
            <a:ext cx="8351837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3300"/>
                </a:solidFill>
                <a:latin typeface="Georgia" panose="02040502050405020303" pitchFamily="18" charset="0"/>
              </a:rPr>
              <a:t>Put it in a cat, and you can get a coat.</a:t>
            </a:r>
            <a:endParaRPr lang="en-US" altLang="zh-CN" dirty="0">
              <a:solidFill>
                <a:srgbClr val="FF33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9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autoUpdateAnimBg="0"/>
      <p:bldP spid="119812" grpId="0" autoUpdateAnimBg="0"/>
      <p:bldP spid="11981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 txBox="1">
            <a:spLocks noChangeArrowheads="1"/>
          </p:cNvSpPr>
          <p:nvPr/>
        </p:nvSpPr>
        <p:spPr bwMode="auto">
          <a:xfrm>
            <a:off x="395287" y="2420938"/>
            <a:ext cx="8713787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742950" indent="-7429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zh-CN" sz="2800" b="1" dirty="0">
                <a:latin typeface="Times New Roman" panose="02020603050405020304" pitchFamily="18" charset="0"/>
              </a:rPr>
              <a:t>Read and write the five phonetic symbols.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altLang="zh-CN" sz="2800" b="1" dirty="0">
                <a:latin typeface="Times New Roman" panose="02020603050405020304" pitchFamily="18" charset="0"/>
              </a:rPr>
              <a:t> Find out all the related words in the word 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list. 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857356" y="1071546"/>
            <a:ext cx="4714908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sz="6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Homework</a:t>
            </a:r>
            <a:r>
              <a:rPr 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endParaRPr lang="zh-CN" alt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3"/>
          <p:cNvSpPr txBox="1">
            <a:spLocks noChangeArrowheads="1"/>
          </p:cNvSpPr>
          <p:nvPr/>
        </p:nvSpPr>
        <p:spPr bwMode="auto">
          <a:xfrm>
            <a:off x="684213" y="620713"/>
            <a:ext cx="8012112" cy="618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3600" dirty="0">
                <a:solidFill>
                  <a:schemeClr val="hlink"/>
                </a:solidFill>
                <a:latin typeface="Calibri" panose="020F0502020204030204" pitchFamily="34" charset="0"/>
              </a:rPr>
              <a:t>Rhythm of the Rain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dirty="0">
                <a:latin typeface="Calibri" panose="020F0502020204030204" pitchFamily="34" charset="0"/>
              </a:rPr>
              <a:t>L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</a:rPr>
              <a:t>i</a:t>
            </a:r>
            <a:r>
              <a:rPr lang="en-US" altLang="zh-CN" sz="2400" dirty="0">
                <a:latin typeface="Calibri" panose="020F0502020204030204" pitchFamily="34" charset="0"/>
              </a:rPr>
              <a:t>sten to the rhythm of the falling rain,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dirty="0">
                <a:latin typeface="Calibri" panose="020F0502020204030204" pitchFamily="34" charset="0"/>
              </a:rPr>
              <a:t>T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</a:rPr>
              <a:t>e</a:t>
            </a:r>
            <a:r>
              <a:rPr lang="en-US" altLang="zh-CN" sz="2400" dirty="0">
                <a:latin typeface="Calibri" panose="020F0502020204030204" pitchFamily="34" charset="0"/>
              </a:rPr>
              <a:t>lling me just what a fool I’ve been.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dirty="0">
                <a:latin typeface="Calibri" panose="020F0502020204030204" pitchFamily="34" charset="0"/>
              </a:rPr>
              <a:t>I wish th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</a:rPr>
              <a:t>a</a:t>
            </a:r>
            <a:r>
              <a:rPr lang="en-US" altLang="zh-CN" sz="2400" dirty="0">
                <a:latin typeface="Calibri" panose="020F0502020204030204" pitchFamily="34" charset="0"/>
              </a:rPr>
              <a:t>t it would go and let me cry in vain,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dirty="0">
                <a:latin typeface="Calibri" panose="020F0502020204030204" pitchFamily="34" charset="0"/>
              </a:rPr>
              <a:t>And let me be al</a:t>
            </a:r>
            <a:r>
              <a:rPr lang="en-US" altLang="zh-CN" sz="2400" b="1" dirty="0">
                <a:latin typeface="Calibri" panose="020F0502020204030204" pitchFamily="34" charset="0"/>
              </a:rPr>
              <a:t>o</a:t>
            </a:r>
            <a:r>
              <a:rPr lang="en-US" altLang="zh-CN" sz="2400" dirty="0">
                <a:latin typeface="Calibri" panose="020F0502020204030204" pitchFamily="34" charset="0"/>
              </a:rPr>
              <a:t>ne again.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dirty="0">
                <a:latin typeface="Calibri" panose="020F0502020204030204" pitchFamily="34" charset="0"/>
              </a:rPr>
              <a:t>The only girl I care about has gone away.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dirty="0">
                <a:latin typeface="Calibri" panose="020F0502020204030204" pitchFamily="34" charset="0"/>
              </a:rPr>
              <a:t>Looking for a br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</a:rPr>
              <a:t>a</a:t>
            </a:r>
            <a:r>
              <a:rPr lang="en-US" altLang="zh-CN" sz="2400" dirty="0">
                <a:latin typeface="Calibri" panose="020F0502020204030204" pitchFamily="34" charset="0"/>
              </a:rPr>
              <a:t>nd new start!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dirty="0">
                <a:latin typeface="Calibri" panose="020F0502020204030204" pitchFamily="34" charset="0"/>
              </a:rPr>
              <a:t>B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</a:rPr>
              <a:t>u</a:t>
            </a:r>
            <a:r>
              <a:rPr lang="en-US" altLang="zh-CN" sz="2400" dirty="0">
                <a:latin typeface="Calibri" panose="020F0502020204030204" pitchFamily="34" charset="0"/>
              </a:rPr>
              <a:t>t little does she know that when she left that day.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dirty="0">
                <a:latin typeface="Calibri" panose="020F0502020204030204" pitchFamily="34" charset="0"/>
              </a:rPr>
              <a:t>Al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</a:rPr>
              <a:t>o</a:t>
            </a:r>
            <a:r>
              <a:rPr lang="en-US" altLang="zh-CN" sz="2400" dirty="0">
                <a:latin typeface="Calibri" panose="020F0502020204030204" pitchFamily="34" charset="0"/>
              </a:rPr>
              <a:t>ng with her she took my heart.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dirty="0">
                <a:latin typeface="Calibri" panose="020F0502020204030204" pitchFamily="34" charset="0"/>
              </a:rPr>
              <a:t>Rain, please t</a:t>
            </a:r>
            <a:r>
              <a:rPr lang="en-US" altLang="zh-CN" sz="2400" b="1" dirty="0">
                <a:latin typeface="Calibri" panose="020F0502020204030204" pitchFamily="34" charset="0"/>
              </a:rPr>
              <a:t>e</a:t>
            </a:r>
            <a:r>
              <a:rPr lang="en-US" altLang="zh-CN" sz="2400" dirty="0">
                <a:latin typeface="Calibri" panose="020F0502020204030204" pitchFamily="34" charset="0"/>
              </a:rPr>
              <a:t>ll me now.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dirty="0">
                <a:latin typeface="Calibri" panose="020F0502020204030204" pitchFamily="34" charset="0"/>
              </a:rPr>
              <a:t>Does that seem fair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dirty="0">
                <a:latin typeface="Calibri" panose="020F0502020204030204" pitchFamily="34" charset="0"/>
              </a:rPr>
              <a:t>For her to steal my heart away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dirty="0">
                <a:latin typeface="Calibri" panose="020F0502020204030204" pitchFamily="34" charset="0"/>
              </a:rPr>
              <a:t>Wh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</a:rPr>
              <a:t>e</a:t>
            </a:r>
            <a:r>
              <a:rPr lang="en-US" altLang="zh-CN" sz="2400" dirty="0">
                <a:latin typeface="Calibri" panose="020F0502020204030204" pitchFamily="34" charset="0"/>
              </a:rPr>
              <a:t>n she don’t care I c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</a:rPr>
              <a:t>a</a:t>
            </a:r>
            <a:r>
              <a:rPr lang="en-US" altLang="zh-CN" sz="2400" dirty="0">
                <a:latin typeface="Calibri" panose="020F0502020204030204" pitchFamily="34" charset="0"/>
              </a:rPr>
              <a:t>n’t love another,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dirty="0">
                <a:latin typeface="Calibri" panose="020F0502020204030204" pitchFamily="34" charset="0"/>
              </a:rPr>
              <a:t>When my heart’s somewhere far away.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dirty="0">
                <a:latin typeface="Calibri" panose="020F0502020204030204" pitchFamily="34" charset="0"/>
              </a:rPr>
              <a:t>The only girl I care about has gone away.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dirty="0">
                <a:latin typeface="Calibri" panose="020F0502020204030204" pitchFamily="34" charset="0"/>
              </a:rPr>
              <a:t>Looking for a brand new start! ...</a:t>
            </a:r>
          </a:p>
        </p:txBody>
      </p:sp>
      <p:sp>
        <p:nvSpPr>
          <p:cNvPr id="102404" name="AutoShape 5"/>
          <p:cNvSpPr>
            <a:spLocks noChangeArrowheads="1"/>
          </p:cNvSpPr>
          <p:nvPr/>
        </p:nvSpPr>
        <p:spPr bwMode="auto">
          <a:xfrm>
            <a:off x="0" y="333375"/>
            <a:ext cx="990600" cy="762000"/>
          </a:xfrm>
          <a:prstGeom prst="wedgeEllipseCallout">
            <a:avLst>
              <a:gd name="adj1" fmla="val 44069"/>
              <a:gd name="adj2" fmla="val 7958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CN" sz="3200" b="1">
                <a:solidFill>
                  <a:srgbClr val="FF0000"/>
                </a:solidFill>
                <a:latin typeface="IPAPANNEW" pitchFamily="2" charset="0"/>
                <a:sym typeface="IPAPANNEW" pitchFamily="2" charset="0"/>
              </a:rPr>
              <a:t>ɪ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</a:p>
        </p:txBody>
      </p:sp>
      <p:sp>
        <p:nvSpPr>
          <p:cNvPr id="102405" name="AutoShape 6"/>
          <p:cNvSpPr>
            <a:spLocks noChangeArrowheads="1"/>
          </p:cNvSpPr>
          <p:nvPr/>
        </p:nvSpPr>
        <p:spPr bwMode="auto">
          <a:xfrm flipH="1">
            <a:off x="1258888" y="765175"/>
            <a:ext cx="1081087" cy="688975"/>
          </a:xfrm>
          <a:prstGeom prst="wedgeEllipseCallout">
            <a:avLst>
              <a:gd name="adj1" fmla="val 73796"/>
              <a:gd name="adj2" fmla="val 8627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CN" sz="3200" b="1">
                <a:solidFill>
                  <a:srgbClr val="FF0000"/>
                </a:solidFill>
                <a:latin typeface="IPAPANNEW" pitchFamily="2" charset="0"/>
              </a:rPr>
              <a:t>e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</a:p>
        </p:txBody>
      </p:sp>
      <p:sp>
        <p:nvSpPr>
          <p:cNvPr id="102406" name="AutoShape 7"/>
          <p:cNvSpPr>
            <a:spLocks noChangeArrowheads="1"/>
          </p:cNvSpPr>
          <p:nvPr/>
        </p:nvSpPr>
        <p:spPr bwMode="auto">
          <a:xfrm>
            <a:off x="0" y="2205038"/>
            <a:ext cx="1143000" cy="762000"/>
          </a:xfrm>
          <a:prstGeom prst="wedgeEllipseCallout">
            <a:avLst>
              <a:gd name="adj1" fmla="val 98306"/>
              <a:gd name="adj2" fmla="val -5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sym typeface="IPAPANNEW" pitchFamily="2" charset="0"/>
              </a:rPr>
              <a:t>æ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</a:p>
        </p:txBody>
      </p:sp>
      <p:sp>
        <p:nvSpPr>
          <p:cNvPr id="102407" name="AutoShape 8"/>
          <p:cNvSpPr>
            <a:spLocks noChangeArrowheads="1"/>
          </p:cNvSpPr>
          <p:nvPr/>
        </p:nvSpPr>
        <p:spPr bwMode="auto">
          <a:xfrm>
            <a:off x="1044575" y="2709863"/>
            <a:ext cx="1219200" cy="762000"/>
          </a:xfrm>
          <a:prstGeom prst="wedgeEllipseCallout">
            <a:avLst>
              <a:gd name="adj1" fmla="val -43644"/>
              <a:gd name="adj2" fmla="val 10591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/ </a:t>
            </a:r>
            <a:r>
              <a:rPr lang="en-US" altLang="zh-CN" sz="3200" b="1">
                <a:solidFill>
                  <a:srgbClr val="FF3300"/>
                </a:solidFill>
                <a:latin typeface="IPAPANNEW" pitchFamily="2" charset="0"/>
                <a:sym typeface="IPAPANNEW" pitchFamily="2" charset="0"/>
              </a:rPr>
              <a:t>ɒ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</a:p>
        </p:txBody>
      </p:sp>
      <p:sp>
        <p:nvSpPr>
          <p:cNvPr id="102408" name="AutoShape 9"/>
          <p:cNvSpPr>
            <a:spLocks noChangeArrowheads="1"/>
          </p:cNvSpPr>
          <p:nvPr/>
        </p:nvSpPr>
        <p:spPr bwMode="auto">
          <a:xfrm flipH="1">
            <a:off x="3132138" y="1989138"/>
            <a:ext cx="1368425" cy="720725"/>
          </a:xfrm>
          <a:prstGeom prst="wedgeEllipseCallout">
            <a:avLst>
              <a:gd name="adj1" fmla="val 77019"/>
              <a:gd name="adj2" fmla="val 115991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sym typeface="IPAPANNEW" pitchFamily="2" charset="0"/>
              </a:rPr>
              <a:t>æ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</a:p>
        </p:txBody>
      </p:sp>
      <p:sp>
        <p:nvSpPr>
          <p:cNvPr id="102409" name="AutoShape 10"/>
          <p:cNvSpPr>
            <a:spLocks noChangeArrowheads="1"/>
          </p:cNvSpPr>
          <p:nvPr/>
        </p:nvSpPr>
        <p:spPr bwMode="auto">
          <a:xfrm>
            <a:off x="1908175" y="4221163"/>
            <a:ext cx="1219200" cy="762000"/>
          </a:xfrm>
          <a:prstGeom prst="wedgeEllipseCallout">
            <a:avLst>
              <a:gd name="adj1" fmla="val -121245"/>
              <a:gd name="adj2" fmla="val -118162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CN" sz="3200" b="1">
                <a:solidFill>
                  <a:srgbClr val="FF0000"/>
                </a:solidFill>
                <a:latin typeface="IPAPANNEW" pitchFamily="2" charset="0"/>
                <a:sym typeface="IPAPANNEW" pitchFamily="2" charset="0"/>
              </a:rPr>
              <a:t>ʌ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</a:p>
        </p:txBody>
      </p:sp>
      <p:sp>
        <p:nvSpPr>
          <p:cNvPr id="102410" name="AutoShape 11"/>
          <p:cNvSpPr>
            <a:spLocks noChangeArrowheads="1"/>
          </p:cNvSpPr>
          <p:nvPr/>
        </p:nvSpPr>
        <p:spPr bwMode="auto">
          <a:xfrm flipH="1">
            <a:off x="1187450" y="5949950"/>
            <a:ext cx="1081088" cy="688975"/>
          </a:xfrm>
          <a:prstGeom prst="wedgeEllipseCallout">
            <a:avLst>
              <a:gd name="adj1" fmla="val 49296"/>
              <a:gd name="adj2" fmla="val -12108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CN" sz="3200" b="1">
                <a:solidFill>
                  <a:srgbClr val="FF0000"/>
                </a:solidFill>
                <a:latin typeface="IPAPANNEW" pitchFamily="2" charset="0"/>
              </a:rPr>
              <a:t>e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</a:p>
        </p:txBody>
      </p:sp>
      <p:sp>
        <p:nvSpPr>
          <p:cNvPr id="102411" name="AutoShape 12"/>
          <p:cNvSpPr>
            <a:spLocks noChangeArrowheads="1"/>
          </p:cNvSpPr>
          <p:nvPr/>
        </p:nvSpPr>
        <p:spPr bwMode="auto">
          <a:xfrm flipH="1">
            <a:off x="4068763" y="4149725"/>
            <a:ext cx="1366837" cy="720725"/>
          </a:xfrm>
          <a:prstGeom prst="wedgeEllipseCallout">
            <a:avLst>
              <a:gd name="adj1" fmla="val 49764"/>
              <a:gd name="adj2" fmla="val 11969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sym typeface="IPAPANNEW" pitchFamily="2" charset="0"/>
              </a:rPr>
              <a:t>æ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2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 bldLvl="0"/>
      <p:bldP spid="102405" grpId="0" bldLvl="0"/>
      <p:bldP spid="102406" grpId="0" bldLvl="0"/>
      <p:bldP spid="102407" grpId="0" bldLvl="0"/>
      <p:bldP spid="102408" grpId="0" bldLvl="0"/>
      <p:bldP spid="102409" grpId="0" bldLvl="0"/>
      <p:bldP spid="102410" grpId="0" bldLvl="0"/>
      <p:bldP spid="102411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844675"/>
            <a:ext cx="70866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p     c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     d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d    m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n    m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p        </a:t>
            </a:r>
          </a:p>
        </p:txBody>
      </p:sp>
      <p:sp>
        <p:nvSpPr>
          <p:cNvPr id="103427" name="Text Box 4"/>
          <p:cNvSpPr txBox="1">
            <a:spLocks noChangeArrowheads="1"/>
          </p:cNvSpPr>
          <p:nvPr/>
        </p:nvSpPr>
        <p:spPr bwMode="auto">
          <a:xfrm>
            <a:off x="7553325" y="1752600"/>
            <a:ext cx="914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  <a:sym typeface="IPAPANNEW" pitchFamily="2" charset="0"/>
              </a:rPr>
              <a:t>æ</a:t>
            </a: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</a:p>
        </p:txBody>
      </p:sp>
      <p:sp>
        <p:nvSpPr>
          <p:cNvPr id="103428" name="AutoShape 5"/>
          <p:cNvSpPr>
            <a:spLocks noChangeArrowheads="1"/>
          </p:cNvSpPr>
          <p:nvPr/>
        </p:nvSpPr>
        <p:spPr bwMode="auto">
          <a:xfrm flipV="1">
            <a:off x="6934200" y="1981200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99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103429" name="AutoShape 6"/>
          <p:cNvSpPr>
            <a:spLocks noChangeArrowheads="1"/>
          </p:cNvSpPr>
          <p:nvPr/>
        </p:nvSpPr>
        <p:spPr bwMode="auto">
          <a:xfrm flipV="1">
            <a:off x="6934200" y="2895600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99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103430" name="Text Box 7"/>
          <p:cNvSpPr txBox="1">
            <a:spLocks noChangeArrowheads="1"/>
          </p:cNvSpPr>
          <p:nvPr/>
        </p:nvSpPr>
        <p:spPr bwMode="auto">
          <a:xfrm>
            <a:off x="7553325" y="2743200"/>
            <a:ext cx="914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4000" b="1">
                <a:solidFill>
                  <a:srgbClr val="FF0000"/>
                </a:solidFill>
                <a:latin typeface="IPAPANNEW" pitchFamily="2" charset="0"/>
              </a:rPr>
              <a:t>e</a:t>
            </a: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</a:p>
        </p:txBody>
      </p:sp>
      <p:sp>
        <p:nvSpPr>
          <p:cNvPr id="103431" name="Rectangle 8"/>
          <p:cNvSpPr>
            <a:spLocks noChangeArrowheads="1"/>
          </p:cNvSpPr>
          <p:nvPr/>
        </p:nvSpPr>
        <p:spPr bwMode="auto">
          <a:xfrm>
            <a:off x="611188" y="2709863"/>
            <a:ext cx="6477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sk  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gg     p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n   r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d      y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103432" name="Rectangle 9"/>
          <p:cNvSpPr>
            <a:spLocks noChangeArrowheads="1"/>
          </p:cNvSpPr>
          <p:nvPr/>
        </p:nvSpPr>
        <p:spPr bwMode="auto">
          <a:xfrm>
            <a:off x="685800" y="3581400"/>
            <a:ext cx="7010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g      c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ty    h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m    s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     w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th</a:t>
            </a:r>
          </a:p>
        </p:txBody>
      </p:sp>
      <p:sp>
        <p:nvSpPr>
          <p:cNvPr id="103433" name="Text Box 10"/>
          <p:cNvSpPr txBox="1">
            <a:spLocks noChangeArrowheads="1"/>
          </p:cNvSpPr>
          <p:nvPr/>
        </p:nvSpPr>
        <p:spPr bwMode="auto">
          <a:xfrm>
            <a:off x="7548563" y="3687763"/>
            <a:ext cx="914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3200" b="1">
                <a:solidFill>
                  <a:srgbClr val="FF0000"/>
                </a:solidFill>
                <a:latin typeface="IPAPANNEW" pitchFamily="2" charset="0"/>
                <a:sym typeface="IPAPANNEW" pitchFamily="2" charset="0"/>
              </a:rPr>
              <a:t>ɪ</a:t>
            </a: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</a:p>
        </p:txBody>
      </p:sp>
      <p:sp>
        <p:nvSpPr>
          <p:cNvPr id="103434" name="AutoShape 11"/>
          <p:cNvSpPr>
            <a:spLocks noChangeArrowheads="1"/>
          </p:cNvSpPr>
          <p:nvPr/>
        </p:nvSpPr>
        <p:spPr bwMode="auto">
          <a:xfrm flipV="1">
            <a:off x="6934200" y="3810000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99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103435" name="Rectangle 12"/>
          <p:cNvSpPr>
            <a:spLocks noChangeArrowheads="1"/>
          </p:cNvSpPr>
          <p:nvPr/>
        </p:nvSpPr>
        <p:spPr bwMode="auto">
          <a:xfrm>
            <a:off x="685800" y="4495800"/>
            <a:ext cx="6019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x     d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g    l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ng    n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    st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p  </a:t>
            </a:r>
          </a:p>
        </p:txBody>
      </p:sp>
      <p:sp>
        <p:nvSpPr>
          <p:cNvPr id="103436" name="AutoShape 13"/>
          <p:cNvSpPr>
            <a:spLocks noChangeArrowheads="1"/>
          </p:cNvSpPr>
          <p:nvPr/>
        </p:nvSpPr>
        <p:spPr bwMode="auto">
          <a:xfrm flipV="1">
            <a:off x="6934200" y="4724400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99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103437" name="Text Box 14"/>
          <p:cNvSpPr txBox="1">
            <a:spLocks noChangeArrowheads="1"/>
          </p:cNvSpPr>
          <p:nvPr/>
        </p:nvSpPr>
        <p:spPr bwMode="auto">
          <a:xfrm>
            <a:off x="7472363" y="4572000"/>
            <a:ext cx="9144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3600" b="1">
                <a:solidFill>
                  <a:srgbClr val="FF3300"/>
                </a:solidFill>
                <a:latin typeface="IPAPANNEW" pitchFamily="2" charset="0"/>
                <a:sym typeface="IPAPANNEW" pitchFamily="2" charset="0"/>
              </a:rPr>
              <a:t>ɒ</a:t>
            </a: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</a:p>
        </p:txBody>
      </p:sp>
      <p:sp>
        <p:nvSpPr>
          <p:cNvPr id="103438" name="Rectangle 15"/>
          <p:cNvSpPr>
            <a:spLocks noChangeArrowheads="1"/>
          </p:cNvSpPr>
          <p:nvPr/>
        </p:nvSpPr>
        <p:spPr bwMode="auto">
          <a:xfrm>
            <a:off x="685800" y="5486400"/>
            <a:ext cx="6019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     c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p    d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ck   r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n    s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n    </a:t>
            </a:r>
          </a:p>
        </p:txBody>
      </p:sp>
      <p:sp>
        <p:nvSpPr>
          <p:cNvPr id="103439" name="AutoShape 16"/>
          <p:cNvSpPr>
            <a:spLocks noChangeArrowheads="1"/>
          </p:cNvSpPr>
          <p:nvPr/>
        </p:nvSpPr>
        <p:spPr bwMode="auto">
          <a:xfrm flipV="1">
            <a:off x="6781800" y="5638800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99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103440" name="Text Box 17"/>
          <p:cNvSpPr txBox="1">
            <a:spLocks noChangeArrowheads="1"/>
          </p:cNvSpPr>
          <p:nvPr/>
        </p:nvSpPr>
        <p:spPr bwMode="auto">
          <a:xfrm>
            <a:off x="7467600" y="5410200"/>
            <a:ext cx="9144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3600" b="1">
                <a:solidFill>
                  <a:srgbClr val="FF0000"/>
                </a:solidFill>
                <a:latin typeface="IPAPANNEW" pitchFamily="2" charset="0"/>
                <a:sym typeface="IPAPANNEW" pitchFamily="2" charset="0"/>
              </a:rPr>
              <a:t>ʌ</a:t>
            </a: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</a:p>
        </p:txBody>
      </p:sp>
      <p:sp>
        <p:nvSpPr>
          <p:cNvPr id="103442" name="矩形 4"/>
          <p:cNvSpPr>
            <a:spLocks noChangeArrowheads="1"/>
          </p:cNvSpPr>
          <p:nvPr/>
        </p:nvSpPr>
        <p:spPr bwMode="auto">
          <a:xfrm>
            <a:off x="395288" y="476250"/>
            <a:ext cx="3502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chemeClr val="hlink"/>
                </a:solidFill>
                <a:latin typeface="Comic Sans MS" panose="030F0702030302020204" pitchFamily="66" charset="0"/>
                <a:ea typeface="方正大黑简体" pitchFamily="1" charset="-122"/>
              </a:rPr>
              <a:t>Learn the vowels</a:t>
            </a:r>
            <a:endParaRPr lang="en-US" altLang="zh-CN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3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3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3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3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34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03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3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03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03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3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03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03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build="p" autoUpdateAnimBg="0"/>
      <p:bldP spid="103427" grpId="0" autoUpdateAnimBg="0"/>
      <p:bldP spid="103428" grpId="0"/>
      <p:bldP spid="103429" grpId="0"/>
      <p:bldP spid="103430" grpId="0" autoUpdateAnimBg="0"/>
      <p:bldP spid="103432" grpId="0" build="p" autoUpdateAnimBg="0"/>
      <p:bldP spid="103433" grpId="0" autoUpdateAnimBg="0"/>
      <p:bldP spid="103434" grpId="0"/>
      <p:bldP spid="103435" grpId="0" build="p" autoUpdateAnimBg="0"/>
      <p:bldP spid="103436" grpId="0"/>
      <p:bldP spid="103437" grpId="0" autoUpdateAnimBg="0"/>
      <p:bldP spid="103438" grpId="0" build="p" autoUpdateAnimBg="0"/>
      <p:bldP spid="103439" grpId="0"/>
      <p:bldP spid="10344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3"/>
          <p:cNvSpPr txBox="1">
            <a:spLocks noChangeArrowheads="1"/>
          </p:cNvSpPr>
          <p:nvPr/>
        </p:nvSpPr>
        <p:spPr bwMode="auto">
          <a:xfrm>
            <a:off x="1371600" y="1676400"/>
            <a:ext cx="63246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80000"/>
              </a:lnSpc>
              <a:spcBef>
                <a:spcPct val="4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chemeClr val="bg1"/>
                </a:solidFill>
                <a:latin typeface="Times New Roman" panose="02020603050405020304" pitchFamily="18" charset="0"/>
              </a:rPr>
              <a:t>cl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3600" b="1">
                <a:solidFill>
                  <a:schemeClr val="bg1"/>
                </a:solidFill>
                <a:latin typeface="Times New Roman" panose="02020603050405020304" pitchFamily="18" charset="0"/>
              </a:rPr>
              <a:t>ck   cl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u</a:t>
            </a:r>
            <a:r>
              <a:rPr lang="en-US" altLang="zh-CN" sz="3600" b="1">
                <a:solidFill>
                  <a:schemeClr val="bg1"/>
                </a:solidFill>
                <a:latin typeface="Times New Roman" panose="02020603050405020304" pitchFamily="18" charset="0"/>
              </a:rPr>
              <a:t>b   f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u</a:t>
            </a:r>
            <a:r>
              <a:rPr lang="en-US" altLang="zh-CN" sz="3600" b="1">
                <a:solidFill>
                  <a:schemeClr val="bg1"/>
                </a:solidFill>
                <a:latin typeface="Times New Roman" panose="02020603050405020304" pitchFamily="18" charset="0"/>
              </a:rPr>
              <a:t>n   g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3600" b="1">
                <a:solidFill>
                  <a:schemeClr val="bg1"/>
                </a:solidFill>
                <a:latin typeface="Times New Roman" panose="02020603050405020304" pitchFamily="18" charset="0"/>
              </a:rPr>
              <a:t>t   h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600" b="1">
                <a:solidFill>
                  <a:schemeClr val="bg1"/>
                </a:solidFill>
                <a:latin typeface="Times New Roman" panose="02020603050405020304" pitchFamily="18" charset="0"/>
              </a:rPr>
              <a:t>ppy</a:t>
            </a:r>
          </a:p>
          <a:p>
            <a:pPr eaLnBrk="0" hangingPunct="0">
              <a:lnSpc>
                <a:spcPct val="80000"/>
              </a:lnSpc>
              <a:spcBef>
                <a:spcPct val="4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chemeClr val="bg1"/>
                </a:solidFill>
                <a:latin typeface="Times New Roman" panose="02020603050405020304" pitchFamily="18" charset="0"/>
              </a:rPr>
              <a:t>l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600" b="1">
                <a:solidFill>
                  <a:schemeClr val="bg1"/>
                </a:solidFill>
                <a:latin typeface="Times New Roman" panose="02020603050405020304" pitchFamily="18" charset="0"/>
              </a:rPr>
              <a:t>sten   b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600" b="1">
                <a:solidFill>
                  <a:schemeClr val="bg1"/>
                </a:solidFill>
                <a:latin typeface="Times New Roman" panose="02020603050405020304" pitchFamily="18" charset="0"/>
              </a:rPr>
              <a:t>d   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3600" b="1">
                <a:solidFill>
                  <a:schemeClr val="bg1"/>
                </a:solidFill>
                <a:latin typeface="Times New Roman" panose="02020603050405020304" pitchFamily="18" charset="0"/>
              </a:rPr>
              <a:t>ften  sw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600" b="1">
                <a:solidFill>
                  <a:schemeClr val="bg1"/>
                </a:solidFill>
                <a:latin typeface="Times New Roman" panose="02020603050405020304" pitchFamily="18" charset="0"/>
              </a:rPr>
              <a:t>m   w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3600" b="1">
                <a:solidFill>
                  <a:schemeClr val="bg1"/>
                </a:solidFill>
                <a:latin typeface="Times New Roman" panose="02020603050405020304" pitchFamily="18" charset="0"/>
              </a:rPr>
              <a:t>ll</a:t>
            </a:r>
            <a:r>
              <a:rPr lang="en-US" altLang="zh-CN" sz="4400" b="1">
                <a:solidFill>
                  <a:schemeClr val="bg1"/>
                </a:solidFill>
                <a:latin typeface="Calibri" panose="020F0502020204030204" pitchFamily="34" charset="0"/>
              </a:rPr>
              <a:t>     </a:t>
            </a:r>
          </a:p>
        </p:txBody>
      </p:sp>
      <p:sp>
        <p:nvSpPr>
          <p:cNvPr id="104451" name="Text Box 4"/>
          <p:cNvSpPr txBox="1">
            <a:spLocks noChangeArrowheads="1"/>
          </p:cNvSpPr>
          <p:nvPr/>
        </p:nvSpPr>
        <p:spPr bwMode="auto">
          <a:xfrm>
            <a:off x="468313" y="620713"/>
            <a:ext cx="83820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</a:rPr>
              <a:t>Read the words below. Then put them in the correct sound groups. (Part A)</a:t>
            </a:r>
          </a:p>
        </p:txBody>
      </p:sp>
      <p:graphicFrame>
        <p:nvGraphicFramePr>
          <p:cNvPr id="8197" name="Group 5"/>
          <p:cNvGraphicFramePr>
            <a:graphicFrameLocks noGrp="1"/>
          </p:cNvGraphicFramePr>
          <p:nvPr/>
        </p:nvGraphicFramePr>
        <p:xfrm>
          <a:off x="228600" y="3200400"/>
          <a:ext cx="8534400" cy="2794000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0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8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6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65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0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IPAPANNEW" pitchFamily="2" charset="0"/>
                        </a:rPr>
                        <a:t>æ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/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PAPANNEW" pitchFamily="2" charset="0"/>
                          <a:ea typeface="宋体" panose="02010600030101010101" pitchFamily="2" charset="-122"/>
                        </a:rPr>
                        <a:t>e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/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FF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PAPANNEW" pitchFamily="2" charset="0"/>
                          <a:ea typeface="宋体" panose="02010600030101010101" pitchFamily="2" charset="-122"/>
                          <a:sym typeface="IPAPANNEW" pitchFamily="2" charset="0"/>
                        </a:rPr>
                        <a:t>ɪ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IPAPANNEW" pitchFamily="2" charset="0"/>
                          <a:ea typeface="宋体" panose="02010600030101010101" pitchFamily="2" charset="-122"/>
                          <a:sym typeface="IPAPANNEW" pitchFamily="2" charset="0"/>
                        </a:rPr>
                        <a:t>ɒ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/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IPAPANNEW" pitchFamily="2" charset="0"/>
                          <a:ea typeface="宋体" panose="02010600030101010101" pitchFamily="2" charset="-122"/>
                          <a:sym typeface="IPAPANNEW" pitchFamily="2" charset="0"/>
                        </a:rPr>
                        <a:t>ʌ 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/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FF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FF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FF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FF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FF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FF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472" name="Text Box 25"/>
          <p:cNvSpPr txBox="1">
            <a:spLocks noChangeArrowheads="1"/>
          </p:cNvSpPr>
          <p:nvPr/>
        </p:nvSpPr>
        <p:spPr bwMode="auto">
          <a:xfrm>
            <a:off x="533400" y="4343400"/>
            <a:ext cx="1447800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h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ppy</a:t>
            </a:r>
          </a:p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04473" name="Text Box 26"/>
          <p:cNvSpPr txBox="1">
            <a:spLocks noChangeArrowheads="1"/>
          </p:cNvSpPr>
          <p:nvPr/>
        </p:nvSpPr>
        <p:spPr bwMode="auto">
          <a:xfrm>
            <a:off x="2209800" y="4343400"/>
            <a:ext cx="1447800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g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</a:t>
            </a:r>
          </a:p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w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ll</a:t>
            </a:r>
          </a:p>
        </p:txBody>
      </p:sp>
      <p:sp>
        <p:nvSpPr>
          <p:cNvPr id="104474" name="Text Box 27"/>
          <p:cNvSpPr txBox="1">
            <a:spLocks noChangeArrowheads="1"/>
          </p:cNvSpPr>
          <p:nvPr/>
        </p:nvSpPr>
        <p:spPr bwMode="auto">
          <a:xfrm>
            <a:off x="3962400" y="4343400"/>
            <a:ext cx="1447800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l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sten</a:t>
            </a:r>
          </a:p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sw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104475" name="Text Box 28"/>
          <p:cNvSpPr txBox="1">
            <a:spLocks noChangeArrowheads="1"/>
          </p:cNvSpPr>
          <p:nvPr/>
        </p:nvSpPr>
        <p:spPr bwMode="auto">
          <a:xfrm>
            <a:off x="5562600" y="4343400"/>
            <a:ext cx="1447800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cl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ck</a:t>
            </a:r>
          </a:p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ften</a:t>
            </a:r>
          </a:p>
        </p:txBody>
      </p:sp>
      <p:sp>
        <p:nvSpPr>
          <p:cNvPr id="104476" name="Text Box 29"/>
          <p:cNvSpPr txBox="1">
            <a:spLocks noChangeArrowheads="1"/>
          </p:cNvSpPr>
          <p:nvPr/>
        </p:nvSpPr>
        <p:spPr bwMode="auto">
          <a:xfrm>
            <a:off x="7162800" y="4267200"/>
            <a:ext cx="1447800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cl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</a:p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f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n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72" grpId="0" autoUpdateAnimBg="0"/>
      <p:bldP spid="104473" grpId="0" autoUpdateAnimBg="0"/>
      <p:bldP spid="104474" grpId="0" autoUpdateAnimBg="0"/>
      <p:bldP spid="104475" grpId="0" autoUpdateAnimBg="0"/>
      <p:bldP spid="10447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3"/>
          <p:cNvSpPr txBox="1">
            <a:spLocks noChangeArrowheads="1"/>
          </p:cNvSpPr>
          <p:nvPr/>
        </p:nvSpPr>
        <p:spPr bwMode="auto">
          <a:xfrm>
            <a:off x="250825" y="1196975"/>
            <a:ext cx="885825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en-US" altLang="zh-CN" sz="2400" dirty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000" dirty="0">
                <a:cs typeface="Arial" panose="020B0604020202020204" pitchFamily="34" charset="0"/>
              </a:rPr>
              <a:t>What's that sound in the middle of c</a:t>
            </a:r>
            <a:r>
              <a:rPr lang="en-US" altLang="zh-CN" sz="2000" dirty="0">
                <a:solidFill>
                  <a:srgbClr val="FF0066"/>
                </a:solidFill>
                <a:cs typeface="Arial" panose="020B0604020202020204" pitchFamily="34" charset="0"/>
              </a:rPr>
              <a:t>a</a:t>
            </a:r>
            <a:r>
              <a:rPr lang="en-US" altLang="zh-CN" sz="2000" dirty="0">
                <a:cs typeface="Arial" panose="020B0604020202020204" pitchFamily="34" charset="0"/>
              </a:rPr>
              <a:t>t? 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sym typeface="IPAPANNEW" pitchFamily="2" charset="0"/>
              </a:rPr>
              <a:t>æ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/, /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sym typeface="IPAPANNEW" pitchFamily="2" charset="0"/>
              </a:rPr>
              <a:t>æ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/, /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sym typeface="IPAPANNEW" pitchFamily="2" charset="0"/>
              </a:rPr>
              <a:t>æ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/, that’s /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sym typeface="IPAPANNEW" pitchFamily="2" charset="0"/>
              </a:rPr>
              <a:t>æ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 in the middle.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000" dirty="0">
                <a:cs typeface="Arial" panose="020B0604020202020204" pitchFamily="34" charset="0"/>
              </a:rPr>
              <a:t>What's that sound in the middle of h</a:t>
            </a:r>
            <a:r>
              <a:rPr lang="en-US" altLang="zh-CN" sz="2000" dirty="0">
                <a:solidFill>
                  <a:srgbClr val="FF0066"/>
                </a:solidFill>
                <a:cs typeface="Arial" panose="020B0604020202020204" pitchFamily="34" charset="0"/>
              </a:rPr>
              <a:t>a</a:t>
            </a:r>
            <a:r>
              <a:rPr lang="en-US" altLang="zh-CN" sz="2000" dirty="0">
                <a:cs typeface="Arial" panose="020B0604020202020204" pitchFamily="34" charset="0"/>
              </a:rPr>
              <a:t>t? 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sym typeface="IPAPANNEW" pitchFamily="2" charset="0"/>
              </a:rPr>
              <a:t>æ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/, /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sym typeface="IPAPANNEW" pitchFamily="2" charset="0"/>
              </a:rPr>
              <a:t>æ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/, /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sym typeface="IPAPANNEW" pitchFamily="2" charset="0"/>
              </a:rPr>
              <a:t>æ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/, still /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sym typeface="IPAPANNEW" pitchFamily="2" charset="0"/>
              </a:rPr>
              <a:t>æ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 in the middle.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2000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000" dirty="0">
                <a:cs typeface="Arial" panose="020B0604020202020204" pitchFamily="34" charset="0"/>
              </a:rPr>
              <a:t>What's that sound in the middle of h</a:t>
            </a:r>
            <a:r>
              <a:rPr lang="en-US" altLang="zh-CN" sz="2000" dirty="0">
                <a:solidFill>
                  <a:srgbClr val="FF0066"/>
                </a:solidFill>
                <a:cs typeface="Arial" panose="020B0604020202020204" pitchFamily="34" charset="0"/>
              </a:rPr>
              <a:t>e</a:t>
            </a:r>
            <a:r>
              <a:rPr lang="en-US" altLang="zh-CN" sz="2000" dirty="0">
                <a:cs typeface="Arial" panose="020B0604020202020204" pitchFamily="34" charset="0"/>
              </a:rPr>
              <a:t>n? 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</a:t>
            </a:r>
            <a:r>
              <a:rPr lang="en-US" altLang="zh-CN" sz="2000" b="1" dirty="0">
                <a:solidFill>
                  <a:srgbClr val="FF0000"/>
                </a:solidFill>
                <a:latin typeface="IPAPANNEW" pitchFamily="2" charset="0"/>
              </a:rPr>
              <a:t>e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/, /</a:t>
            </a:r>
            <a:r>
              <a:rPr lang="en-US" altLang="zh-CN" sz="2000" b="1" dirty="0">
                <a:solidFill>
                  <a:srgbClr val="FF0000"/>
                </a:solidFill>
                <a:latin typeface="IPAPANNEW" pitchFamily="2" charset="0"/>
              </a:rPr>
              <a:t>e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/, /</a:t>
            </a:r>
            <a:r>
              <a:rPr lang="en-US" altLang="zh-CN" sz="2000" b="1" dirty="0">
                <a:solidFill>
                  <a:srgbClr val="FF0000"/>
                </a:solidFill>
                <a:latin typeface="IPAPANNEW" pitchFamily="2" charset="0"/>
              </a:rPr>
              <a:t>e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/, that’s /</a:t>
            </a:r>
            <a:r>
              <a:rPr lang="en-US" altLang="zh-CN" sz="2000" b="1" dirty="0">
                <a:solidFill>
                  <a:srgbClr val="FF0000"/>
                </a:solidFill>
                <a:latin typeface="IPAPANNEW" pitchFamily="2" charset="0"/>
              </a:rPr>
              <a:t>e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 in the middle.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000" dirty="0">
                <a:cs typeface="Arial" panose="020B0604020202020204" pitchFamily="34" charset="0"/>
              </a:rPr>
              <a:t>What's that sound in the middle of p</a:t>
            </a:r>
            <a:r>
              <a:rPr lang="en-US" altLang="zh-CN" sz="2000" dirty="0">
                <a:solidFill>
                  <a:srgbClr val="FF0066"/>
                </a:solidFill>
                <a:cs typeface="Arial" panose="020B0604020202020204" pitchFamily="34" charset="0"/>
              </a:rPr>
              <a:t>e</a:t>
            </a:r>
            <a:r>
              <a:rPr lang="en-US" altLang="zh-CN" sz="2000" dirty="0">
                <a:cs typeface="Arial" panose="020B0604020202020204" pitchFamily="34" charset="0"/>
              </a:rPr>
              <a:t>n? 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</a:t>
            </a:r>
            <a:r>
              <a:rPr lang="en-US" altLang="zh-CN" sz="2000" b="1" dirty="0">
                <a:solidFill>
                  <a:srgbClr val="FF0000"/>
                </a:solidFill>
                <a:latin typeface="IPAPANNEW" pitchFamily="2" charset="0"/>
              </a:rPr>
              <a:t>e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/, /</a:t>
            </a:r>
            <a:r>
              <a:rPr lang="en-US" altLang="zh-CN" sz="2000" b="1" dirty="0">
                <a:solidFill>
                  <a:srgbClr val="FF0000"/>
                </a:solidFill>
                <a:latin typeface="IPAPANNEW" pitchFamily="2" charset="0"/>
              </a:rPr>
              <a:t>e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/, /</a:t>
            </a:r>
            <a:r>
              <a:rPr lang="en-US" altLang="zh-CN" sz="2000" b="1" dirty="0">
                <a:solidFill>
                  <a:srgbClr val="FF0000"/>
                </a:solidFill>
                <a:latin typeface="IPAPANNEW" pitchFamily="2" charset="0"/>
              </a:rPr>
              <a:t>e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/, still /</a:t>
            </a:r>
            <a:r>
              <a:rPr lang="en-US" altLang="zh-CN" sz="2000" b="1" dirty="0">
                <a:solidFill>
                  <a:srgbClr val="FF0000"/>
                </a:solidFill>
                <a:latin typeface="IPAPANNEW" pitchFamily="2" charset="0"/>
              </a:rPr>
              <a:t>e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 in the middle.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2000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000" dirty="0">
                <a:cs typeface="Arial" panose="020B0604020202020204" pitchFamily="34" charset="0"/>
              </a:rPr>
              <a:t>What's that sound in the middle of p</a:t>
            </a:r>
            <a:r>
              <a:rPr lang="en-US" altLang="zh-CN" sz="2000" dirty="0">
                <a:solidFill>
                  <a:srgbClr val="FF0066"/>
                </a:solidFill>
                <a:cs typeface="Arial" panose="020B0604020202020204" pitchFamily="34" charset="0"/>
              </a:rPr>
              <a:t>i</a:t>
            </a:r>
            <a:r>
              <a:rPr lang="en-US" altLang="zh-CN" sz="2000" dirty="0">
                <a:cs typeface="Arial" panose="020B0604020202020204" pitchFamily="34" charset="0"/>
              </a:rPr>
              <a:t>g? 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</a:t>
            </a:r>
            <a:r>
              <a:rPr lang="en-US" altLang="zh-CN" sz="2000" b="1" dirty="0">
                <a:solidFill>
                  <a:srgbClr val="FF0000"/>
                </a:solidFill>
                <a:latin typeface="IPAPANNEW" pitchFamily="2" charset="0"/>
                <a:sym typeface="IPAPANNEW" pitchFamily="2" charset="0"/>
              </a:rPr>
              <a:t>ɪ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/, /</a:t>
            </a:r>
            <a:r>
              <a:rPr lang="en-US" altLang="zh-CN" sz="2000" b="1" dirty="0">
                <a:solidFill>
                  <a:srgbClr val="FF0000"/>
                </a:solidFill>
                <a:latin typeface="IPAPANNEW" pitchFamily="2" charset="0"/>
                <a:sym typeface="IPAPANNEW" pitchFamily="2" charset="0"/>
              </a:rPr>
              <a:t>ɪ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/, /</a:t>
            </a:r>
            <a:r>
              <a:rPr lang="en-US" altLang="zh-CN" sz="2000" b="1" dirty="0">
                <a:solidFill>
                  <a:srgbClr val="FF0000"/>
                </a:solidFill>
                <a:latin typeface="IPAPANNEW" pitchFamily="2" charset="0"/>
                <a:sym typeface="IPAPANNEW" pitchFamily="2" charset="0"/>
              </a:rPr>
              <a:t>ɪ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/, that’s /</a:t>
            </a:r>
            <a:r>
              <a:rPr lang="en-US" altLang="zh-CN" sz="2000" b="1" dirty="0">
                <a:solidFill>
                  <a:srgbClr val="FF0000"/>
                </a:solidFill>
                <a:latin typeface="IPAPANNEW" pitchFamily="2" charset="0"/>
                <a:sym typeface="IPAPANNEW" pitchFamily="2" charset="0"/>
              </a:rPr>
              <a:t>ɪ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 in the middle.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000" dirty="0">
                <a:cs typeface="Arial" panose="020B0604020202020204" pitchFamily="34" charset="0"/>
              </a:rPr>
              <a:t>What's that sound in the middle of w</a:t>
            </a:r>
            <a:r>
              <a:rPr lang="en-US" altLang="zh-CN" sz="2000" dirty="0">
                <a:solidFill>
                  <a:srgbClr val="FF0066"/>
                </a:solidFill>
                <a:cs typeface="Arial" panose="020B0604020202020204" pitchFamily="34" charset="0"/>
              </a:rPr>
              <a:t>i</a:t>
            </a:r>
            <a:r>
              <a:rPr lang="en-US" altLang="zh-CN" sz="2000" dirty="0">
                <a:cs typeface="Arial" panose="020B0604020202020204" pitchFamily="34" charset="0"/>
              </a:rPr>
              <a:t>g? 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</a:t>
            </a:r>
            <a:r>
              <a:rPr lang="en-US" altLang="zh-CN" sz="2000" b="1" dirty="0">
                <a:solidFill>
                  <a:srgbClr val="FF0000"/>
                </a:solidFill>
                <a:latin typeface="IPAPANNEW" pitchFamily="2" charset="0"/>
                <a:sym typeface="IPAPANNEW" pitchFamily="2" charset="0"/>
              </a:rPr>
              <a:t>ɪ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/, /</a:t>
            </a:r>
            <a:r>
              <a:rPr lang="en-US" altLang="zh-CN" sz="2000" b="1" dirty="0">
                <a:solidFill>
                  <a:srgbClr val="FF0000"/>
                </a:solidFill>
                <a:latin typeface="IPAPANNEW" pitchFamily="2" charset="0"/>
                <a:sym typeface="IPAPANNEW" pitchFamily="2" charset="0"/>
              </a:rPr>
              <a:t>ɪ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/, /</a:t>
            </a:r>
            <a:r>
              <a:rPr lang="en-US" altLang="zh-CN" sz="2000" b="1" dirty="0">
                <a:solidFill>
                  <a:srgbClr val="FF0000"/>
                </a:solidFill>
                <a:latin typeface="IPAPANNEW" pitchFamily="2" charset="0"/>
                <a:sym typeface="IPAPANNEW" pitchFamily="2" charset="0"/>
              </a:rPr>
              <a:t>ɪ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/, still /</a:t>
            </a:r>
            <a:r>
              <a:rPr lang="en-US" altLang="zh-CN" sz="2000" b="1" dirty="0">
                <a:solidFill>
                  <a:srgbClr val="FF0000"/>
                </a:solidFill>
                <a:latin typeface="IPAPANNEW" pitchFamily="2" charset="0"/>
                <a:sym typeface="IPAPANNEW" pitchFamily="2" charset="0"/>
              </a:rPr>
              <a:t>ɪ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 in the middle.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2000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000" dirty="0">
                <a:cs typeface="Arial" panose="020B0604020202020204" pitchFamily="34" charset="0"/>
              </a:rPr>
              <a:t>What‘s that sound in the middle of d</a:t>
            </a:r>
            <a:r>
              <a:rPr lang="en-US" altLang="zh-CN" sz="2000" dirty="0">
                <a:solidFill>
                  <a:srgbClr val="FF0066"/>
                </a:solidFill>
                <a:cs typeface="Arial" panose="020B0604020202020204" pitchFamily="34" charset="0"/>
              </a:rPr>
              <a:t>o</a:t>
            </a:r>
            <a:r>
              <a:rPr lang="en-US" altLang="zh-CN" sz="2000" dirty="0">
                <a:cs typeface="Arial" panose="020B0604020202020204" pitchFamily="34" charset="0"/>
              </a:rPr>
              <a:t>g? 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</a:t>
            </a:r>
            <a:r>
              <a:rPr lang="en-US" altLang="zh-CN" sz="2000" b="1" dirty="0">
                <a:solidFill>
                  <a:srgbClr val="FF3300"/>
                </a:solidFill>
                <a:latin typeface="IPAPANNEW" pitchFamily="2" charset="0"/>
                <a:sym typeface="IPAPANNEW" pitchFamily="2" charset="0"/>
              </a:rPr>
              <a:t>ɒ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/, /</a:t>
            </a:r>
            <a:r>
              <a:rPr lang="en-US" altLang="zh-CN" sz="2000" b="1" dirty="0">
                <a:solidFill>
                  <a:srgbClr val="FF3300"/>
                </a:solidFill>
                <a:latin typeface="IPAPANNEW" pitchFamily="2" charset="0"/>
                <a:sym typeface="IPAPANNEW" pitchFamily="2" charset="0"/>
              </a:rPr>
              <a:t>ɒ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/, /</a:t>
            </a:r>
            <a:r>
              <a:rPr lang="en-US" altLang="zh-CN" sz="2000" b="1" dirty="0">
                <a:solidFill>
                  <a:srgbClr val="FF3300"/>
                </a:solidFill>
                <a:latin typeface="IPAPANNEW" pitchFamily="2" charset="0"/>
                <a:sym typeface="IPAPANNEW" pitchFamily="2" charset="0"/>
              </a:rPr>
              <a:t>ɒ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/, that’s /</a:t>
            </a:r>
            <a:r>
              <a:rPr lang="en-US" altLang="zh-CN" sz="2000" b="1" dirty="0">
                <a:solidFill>
                  <a:srgbClr val="FF3300"/>
                </a:solidFill>
                <a:latin typeface="IPAPANNEW" pitchFamily="2" charset="0"/>
                <a:sym typeface="IPAPANNEW" pitchFamily="2" charset="0"/>
              </a:rPr>
              <a:t>ɒ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 in the middle.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000" dirty="0">
                <a:cs typeface="Arial" panose="020B0604020202020204" pitchFamily="34" charset="0"/>
              </a:rPr>
              <a:t>What‘s that sound in the middle of h</a:t>
            </a:r>
            <a:r>
              <a:rPr lang="en-US" altLang="zh-CN" sz="2000" dirty="0">
                <a:solidFill>
                  <a:srgbClr val="FF0066"/>
                </a:solidFill>
                <a:cs typeface="Arial" panose="020B0604020202020204" pitchFamily="34" charset="0"/>
              </a:rPr>
              <a:t>o</a:t>
            </a:r>
            <a:r>
              <a:rPr lang="en-US" altLang="zh-CN" sz="2000" dirty="0">
                <a:cs typeface="Arial" panose="020B0604020202020204" pitchFamily="34" charset="0"/>
              </a:rPr>
              <a:t>g? 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</a:t>
            </a:r>
            <a:r>
              <a:rPr lang="en-US" altLang="zh-CN" sz="2000" b="1" dirty="0">
                <a:solidFill>
                  <a:srgbClr val="FF3300"/>
                </a:solidFill>
                <a:latin typeface="IPAPANNEW" pitchFamily="2" charset="0"/>
                <a:sym typeface="IPAPANNEW" pitchFamily="2" charset="0"/>
              </a:rPr>
              <a:t>ɒ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/, /</a:t>
            </a:r>
            <a:r>
              <a:rPr lang="en-US" altLang="zh-CN" sz="2000" b="1" dirty="0">
                <a:solidFill>
                  <a:srgbClr val="FF3300"/>
                </a:solidFill>
                <a:latin typeface="IPAPANNEW" pitchFamily="2" charset="0"/>
                <a:sym typeface="IPAPANNEW" pitchFamily="2" charset="0"/>
              </a:rPr>
              <a:t>ɒ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/, /</a:t>
            </a:r>
            <a:r>
              <a:rPr lang="en-US" altLang="zh-CN" sz="2000" b="1" dirty="0">
                <a:solidFill>
                  <a:srgbClr val="FF3300"/>
                </a:solidFill>
                <a:latin typeface="IPAPANNEW" pitchFamily="2" charset="0"/>
                <a:sym typeface="IPAPANNEW" pitchFamily="2" charset="0"/>
              </a:rPr>
              <a:t>ɒ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/, still /</a:t>
            </a:r>
            <a:r>
              <a:rPr lang="en-US" altLang="zh-CN" sz="2000" b="1" dirty="0">
                <a:solidFill>
                  <a:srgbClr val="FF3300"/>
                </a:solidFill>
                <a:latin typeface="IPAPANNEW" pitchFamily="2" charset="0"/>
                <a:sym typeface="IPAPANNEW" pitchFamily="2" charset="0"/>
              </a:rPr>
              <a:t>ɒ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 in the middle.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2000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000" dirty="0">
                <a:cs typeface="Arial" panose="020B0604020202020204" pitchFamily="34" charset="0"/>
              </a:rPr>
              <a:t>What's that sound in the middle of b</a:t>
            </a:r>
            <a:r>
              <a:rPr lang="en-US" altLang="zh-CN" sz="2000" dirty="0">
                <a:solidFill>
                  <a:srgbClr val="FF0066"/>
                </a:solidFill>
                <a:cs typeface="Arial" panose="020B0604020202020204" pitchFamily="34" charset="0"/>
              </a:rPr>
              <a:t>u</a:t>
            </a:r>
            <a:r>
              <a:rPr lang="en-US" altLang="zh-CN" sz="2000" dirty="0">
                <a:cs typeface="Arial" panose="020B0604020202020204" pitchFamily="34" charset="0"/>
              </a:rPr>
              <a:t>g? 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</a:t>
            </a:r>
            <a:r>
              <a:rPr lang="en-US" altLang="zh-CN" sz="2000" b="1" dirty="0">
                <a:solidFill>
                  <a:srgbClr val="FF0000"/>
                </a:solidFill>
                <a:latin typeface="IPAPANNEW" pitchFamily="2" charset="0"/>
                <a:sym typeface="IPAPANNEW" pitchFamily="2" charset="0"/>
              </a:rPr>
              <a:t>ʌ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/, /</a:t>
            </a:r>
            <a:r>
              <a:rPr lang="en-US" altLang="zh-CN" sz="2000" b="1" dirty="0">
                <a:solidFill>
                  <a:srgbClr val="FF0000"/>
                </a:solidFill>
                <a:latin typeface="IPAPANNEW" pitchFamily="2" charset="0"/>
                <a:sym typeface="IPAPANNEW" pitchFamily="2" charset="0"/>
              </a:rPr>
              <a:t>ʌ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/, /</a:t>
            </a:r>
            <a:r>
              <a:rPr lang="en-US" altLang="zh-CN" sz="2000" b="1" dirty="0">
                <a:solidFill>
                  <a:srgbClr val="FF0000"/>
                </a:solidFill>
                <a:latin typeface="IPAPANNEW" pitchFamily="2" charset="0"/>
                <a:sym typeface="IPAPANNEW" pitchFamily="2" charset="0"/>
              </a:rPr>
              <a:t>ʌ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/, that’s /</a:t>
            </a:r>
            <a:r>
              <a:rPr lang="en-US" altLang="zh-CN" sz="2000" b="1" dirty="0">
                <a:solidFill>
                  <a:srgbClr val="FF0000"/>
                </a:solidFill>
                <a:latin typeface="IPAPANNEW" pitchFamily="2" charset="0"/>
                <a:sym typeface="IPAPANNEW" pitchFamily="2" charset="0"/>
              </a:rPr>
              <a:t>ʌ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/in the middle.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000" dirty="0">
                <a:cs typeface="Arial" panose="020B0604020202020204" pitchFamily="34" charset="0"/>
              </a:rPr>
              <a:t>What‘s that sound in the middle of r</a:t>
            </a:r>
            <a:r>
              <a:rPr lang="en-US" altLang="zh-CN" sz="2000" dirty="0">
                <a:solidFill>
                  <a:srgbClr val="FF0066"/>
                </a:solidFill>
                <a:cs typeface="Arial" panose="020B0604020202020204" pitchFamily="34" charset="0"/>
              </a:rPr>
              <a:t>u</a:t>
            </a:r>
            <a:r>
              <a:rPr lang="en-US" altLang="zh-CN" sz="2000" dirty="0">
                <a:cs typeface="Arial" panose="020B0604020202020204" pitchFamily="34" charset="0"/>
              </a:rPr>
              <a:t>g? 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</a:t>
            </a:r>
            <a:r>
              <a:rPr lang="en-US" altLang="zh-CN" sz="2000" b="1" dirty="0">
                <a:solidFill>
                  <a:srgbClr val="FF0000"/>
                </a:solidFill>
                <a:latin typeface="IPAPANNEW" pitchFamily="2" charset="0"/>
                <a:sym typeface="IPAPANNEW" pitchFamily="2" charset="0"/>
              </a:rPr>
              <a:t>ʌ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/, /</a:t>
            </a:r>
            <a:r>
              <a:rPr lang="en-US" altLang="zh-CN" sz="2000" b="1" dirty="0">
                <a:solidFill>
                  <a:srgbClr val="FF0000"/>
                </a:solidFill>
                <a:latin typeface="IPAPANNEW" pitchFamily="2" charset="0"/>
                <a:sym typeface="IPAPANNEW" pitchFamily="2" charset="0"/>
              </a:rPr>
              <a:t>ʌ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/, /</a:t>
            </a:r>
            <a:r>
              <a:rPr lang="en-US" altLang="zh-CN" sz="2000" b="1" dirty="0">
                <a:solidFill>
                  <a:srgbClr val="FF0000"/>
                </a:solidFill>
                <a:latin typeface="IPAPANNEW" pitchFamily="2" charset="0"/>
                <a:sym typeface="IPAPANNEW" pitchFamily="2" charset="0"/>
              </a:rPr>
              <a:t>ʌ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/, still /</a:t>
            </a:r>
            <a:r>
              <a:rPr lang="en-US" altLang="zh-CN" sz="2000" b="1" dirty="0">
                <a:solidFill>
                  <a:srgbClr val="FF0000"/>
                </a:solidFill>
                <a:latin typeface="IPAPANNEW" pitchFamily="2" charset="0"/>
                <a:sym typeface="IPAPANNEW" pitchFamily="2" charset="0"/>
              </a:rPr>
              <a:t>ʌ</a:t>
            </a:r>
            <a:r>
              <a:rPr lang="en-US" altLang="zh-CN" sz="2000" dirty="0">
                <a:solidFill>
                  <a:srgbClr val="0000FF"/>
                </a:solidFill>
                <a:cs typeface="Arial" panose="020B0604020202020204" pitchFamily="34" charset="0"/>
              </a:rPr>
              <a:t>/ in the middle.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2000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CN" sz="2000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CN" sz="2000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None/>
            </a:pPr>
            <a:endParaRPr lang="en-US" altLang="zh-CN" sz="2000" dirty="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105475" name="Text Box 4"/>
          <p:cNvSpPr txBox="1">
            <a:spLocks noChangeArrowheads="1"/>
          </p:cNvSpPr>
          <p:nvPr/>
        </p:nvSpPr>
        <p:spPr bwMode="auto">
          <a:xfrm>
            <a:off x="395288" y="692150"/>
            <a:ext cx="800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Read the poem </a:t>
            </a:r>
            <a:r>
              <a:rPr lang="en-US" altLang="zh-CN" sz="3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4000" b="1" dirty="0">
                <a:solidFill>
                  <a:srgbClr val="0000FF"/>
                </a:solidFill>
                <a:latin typeface="Calibri" panose="020F0502020204030204" pitchFamily="34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3"/>
          <p:cNvSpPr txBox="1">
            <a:spLocks noChangeArrowheads="1"/>
          </p:cNvSpPr>
          <p:nvPr/>
        </p:nvSpPr>
        <p:spPr bwMode="auto">
          <a:xfrm>
            <a:off x="533400" y="838200"/>
            <a:ext cx="82883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</a:rPr>
              <a:t>Can you read out these words? (Part B)</a:t>
            </a:r>
            <a:r>
              <a:rPr lang="en-US" altLang="zh-CN" sz="3200" b="1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4000" b="1">
                <a:solidFill>
                  <a:srgbClr val="0000FF"/>
                </a:solidFill>
                <a:latin typeface="Calibri" panose="020F0502020204030204" pitchFamily="34" charset="0"/>
              </a:rPr>
              <a:t>   </a:t>
            </a:r>
          </a:p>
        </p:txBody>
      </p:sp>
      <p:sp>
        <p:nvSpPr>
          <p:cNvPr id="106499" name="Text Box 4"/>
          <p:cNvSpPr txBox="1">
            <a:spLocks noChangeArrowheads="1"/>
          </p:cNvSpPr>
          <p:nvPr/>
        </p:nvSpPr>
        <p:spPr bwMode="auto">
          <a:xfrm>
            <a:off x="609600" y="2057400"/>
            <a:ext cx="1381125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chemeClr val="bg1"/>
                </a:solidFill>
                <a:latin typeface="Times New Roman" panose="02020603050405020304" pitchFamily="18" charset="0"/>
              </a:rPr>
              <a:t>h</a:t>
            </a:r>
            <a:r>
              <a:rPr lang="en-US" altLang="zh-CN" sz="3400" b="1">
                <a:solidFill>
                  <a:srgbClr val="FF0066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400" b="1">
                <a:solidFill>
                  <a:schemeClr val="bg1"/>
                </a:solidFill>
                <a:latin typeface="Times New Roman" panose="02020603050405020304" pitchFamily="18" charset="0"/>
              </a:rPr>
              <a:t>nd</a:t>
            </a:r>
          </a:p>
          <a:p>
            <a:pPr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chemeClr val="bg1"/>
                </a:solidFill>
                <a:latin typeface="Times New Roman" panose="02020603050405020304" pitchFamily="18" charset="0"/>
              </a:rPr>
              <a:t>h</a:t>
            </a:r>
            <a:r>
              <a:rPr lang="en-US" altLang="zh-CN" sz="3400" b="1">
                <a:solidFill>
                  <a:srgbClr val="FF0066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400" b="1">
                <a:solidFill>
                  <a:schemeClr val="bg1"/>
                </a:solidFill>
                <a:latin typeface="Times New Roman" panose="02020603050405020304" pitchFamily="18" charset="0"/>
              </a:rPr>
              <a:t>bit </a:t>
            </a:r>
          </a:p>
          <a:p>
            <a:pPr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chemeClr val="bg1"/>
                </a:solidFill>
                <a:latin typeface="Times New Roman" panose="02020603050405020304" pitchFamily="18" charset="0"/>
              </a:rPr>
              <a:t>l</a:t>
            </a:r>
            <a:r>
              <a:rPr lang="en-US" altLang="zh-CN" sz="3400" b="1">
                <a:solidFill>
                  <a:srgbClr val="FF0066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400" b="1">
                <a:solidFill>
                  <a:schemeClr val="bg1"/>
                </a:solidFill>
                <a:latin typeface="Times New Roman" panose="02020603050405020304" pitchFamily="18" charset="0"/>
              </a:rPr>
              <a:t>b</a:t>
            </a:r>
          </a:p>
          <a:p>
            <a:pPr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chemeClr val="bg1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3400" b="1">
                <a:solidFill>
                  <a:srgbClr val="FF0066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400" b="1">
                <a:solidFill>
                  <a:schemeClr val="bg1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CN" sz="3400" b="1">
                <a:solidFill>
                  <a:schemeClr val="bg1"/>
                </a:solidFill>
                <a:latin typeface="Calibri" panose="020F0502020204030204" pitchFamily="34" charset="0"/>
              </a:rPr>
              <a:t>   </a:t>
            </a:r>
          </a:p>
        </p:txBody>
      </p:sp>
      <p:sp>
        <p:nvSpPr>
          <p:cNvPr id="106500" name="Text Box 5"/>
          <p:cNvSpPr txBox="1">
            <a:spLocks noChangeArrowheads="1"/>
          </p:cNvSpPr>
          <p:nvPr/>
        </p:nvSpPr>
        <p:spPr bwMode="auto">
          <a:xfrm>
            <a:off x="2438400" y="2057400"/>
            <a:ext cx="1295400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chemeClr val="bg1"/>
                </a:solidFill>
                <a:latin typeface="Times New Roman" panose="02020603050405020304" pitchFamily="18" charset="0"/>
              </a:rPr>
              <a:t>h</a:t>
            </a:r>
            <a:r>
              <a:rPr lang="en-US" altLang="zh-CN" sz="3400" b="1">
                <a:solidFill>
                  <a:srgbClr val="FF0066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3400" b="1">
                <a:solidFill>
                  <a:schemeClr val="bg1"/>
                </a:solidFill>
                <a:latin typeface="Times New Roman" panose="02020603050405020304" pitchFamily="18" charset="0"/>
              </a:rPr>
              <a:t>lp</a:t>
            </a:r>
          </a:p>
          <a:p>
            <a:pPr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chemeClr val="bg1"/>
                </a:solidFill>
                <a:latin typeface="Times New Roman" panose="02020603050405020304" pitchFamily="18" charset="0"/>
              </a:rPr>
              <a:t>l</a:t>
            </a:r>
            <a:r>
              <a:rPr lang="en-US" altLang="zh-CN" sz="3400" b="1">
                <a:solidFill>
                  <a:srgbClr val="FF0066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3400" b="1">
                <a:solidFill>
                  <a:schemeClr val="bg1"/>
                </a:solidFill>
                <a:latin typeface="Times New Roman" panose="02020603050405020304" pitchFamily="18" charset="0"/>
              </a:rPr>
              <a:t>nd</a:t>
            </a:r>
          </a:p>
          <a:p>
            <a:pPr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chemeClr val="bg1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 sz="3400" b="1">
                <a:solidFill>
                  <a:srgbClr val="FF0066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3400" b="1">
                <a:solidFill>
                  <a:schemeClr val="bg1"/>
                </a:solidFill>
                <a:latin typeface="Times New Roman" panose="02020603050405020304" pitchFamily="18" charset="0"/>
              </a:rPr>
              <a:t>st</a:t>
            </a:r>
          </a:p>
          <a:p>
            <a:pPr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chemeClr val="bg1"/>
                </a:solidFill>
                <a:latin typeface="Times New Roman" panose="02020603050405020304" pitchFamily="18" charset="0"/>
              </a:rPr>
              <a:t>w</a:t>
            </a:r>
            <a:r>
              <a:rPr lang="en-US" altLang="zh-CN" sz="3400" b="1">
                <a:solidFill>
                  <a:srgbClr val="FF0066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3400" b="1">
                <a:solidFill>
                  <a:schemeClr val="bg1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 sz="3400" b="1">
                <a:solidFill>
                  <a:schemeClr val="bg1"/>
                </a:solidFill>
                <a:latin typeface="Calibri" panose="020F0502020204030204" pitchFamily="34" charset="0"/>
              </a:rPr>
              <a:t>   </a:t>
            </a:r>
          </a:p>
        </p:txBody>
      </p:sp>
      <p:sp>
        <p:nvSpPr>
          <p:cNvPr id="106501" name="Text Box 6"/>
          <p:cNvSpPr txBox="1">
            <a:spLocks noChangeArrowheads="1"/>
          </p:cNvSpPr>
          <p:nvPr/>
        </p:nvSpPr>
        <p:spPr bwMode="auto">
          <a:xfrm>
            <a:off x="3962400" y="2057400"/>
            <a:ext cx="1295400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chemeClr val="bg1"/>
                </a:solidFill>
                <a:latin typeface="Times New Roman" panose="02020603050405020304" pitchFamily="18" charset="0"/>
              </a:rPr>
              <a:t>f</a:t>
            </a:r>
            <a:r>
              <a:rPr lang="en-US" altLang="zh-CN" sz="3400" b="1">
                <a:solidFill>
                  <a:srgbClr val="FF0066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400" b="1">
                <a:solidFill>
                  <a:schemeClr val="bg1"/>
                </a:solidFill>
                <a:latin typeface="Times New Roman" panose="02020603050405020304" pitchFamily="18" charset="0"/>
              </a:rPr>
              <a:t>lm</a:t>
            </a:r>
          </a:p>
          <a:p>
            <a:pPr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chemeClr val="bg1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3400" b="1">
                <a:solidFill>
                  <a:srgbClr val="FF0066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400" b="1">
                <a:solidFill>
                  <a:schemeClr val="bg1"/>
                </a:solidFill>
                <a:latin typeface="Times New Roman" panose="02020603050405020304" pitchFamily="18" charset="0"/>
              </a:rPr>
              <a:t>ll</a:t>
            </a:r>
          </a:p>
          <a:p>
            <a:pPr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chemeClr val="bg1"/>
                </a:solidFill>
                <a:latin typeface="Times New Roman" panose="02020603050405020304" pitchFamily="18" charset="0"/>
              </a:rPr>
              <a:t>r</a:t>
            </a:r>
            <a:r>
              <a:rPr lang="en-US" altLang="zh-CN" sz="3400" b="1">
                <a:solidFill>
                  <a:srgbClr val="FF0066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400" b="1">
                <a:solidFill>
                  <a:schemeClr val="bg1"/>
                </a:solidFill>
                <a:latin typeface="Times New Roman" panose="02020603050405020304" pitchFamily="18" charset="0"/>
              </a:rPr>
              <a:t>sk</a:t>
            </a:r>
          </a:p>
          <a:p>
            <a:pPr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chemeClr val="bg1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z="3400" b="1">
                <a:solidFill>
                  <a:srgbClr val="FF0066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400" b="1">
                <a:solidFill>
                  <a:schemeClr val="bg1"/>
                </a:solidFill>
                <a:latin typeface="Times New Roman" panose="02020603050405020304" pitchFamily="18" charset="0"/>
              </a:rPr>
              <a:t>lk</a:t>
            </a:r>
            <a:r>
              <a:rPr lang="en-US" altLang="zh-CN" sz="3400" b="1">
                <a:solidFill>
                  <a:schemeClr val="bg1"/>
                </a:solidFill>
                <a:latin typeface="Calibri" panose="020F0502020204030204" pitchFamily="34" charset="0"/>
              </a:rPr>
              <a:t>   </a:t>
            </a:r>
          </a:p>
        </p:txBody>
      </p:sp>
      <p:sp>
        <p:nvSpPr>
          <p:cNvPr id="106502" name="Text Box 7"/>
          <p:cNvSpPr txBox="1">
            <a:spLocks noChangeArrowheads="1"/>
          </p:cNvSpPr>
          <p:nvPr/>
        </p:nvSpPr>
        <p:spPr bwMode="auto">
          <a:xfrm>
            <a:off x="5638800" y="2057400"/>
            <a:ext cx="1295400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chemeClr val="bg1"/>
                </a:solidFill>
                <a:latin typeface="Times New Roman" panose="02020603050405020304" pitchFamily="18" charset="0"/>
              </a:rPr>
              <a:t>h</a:t>
            </a:r>
            <a:r>
              <a:rPr lang="en-US" altLang="zh-CN" sz="3400" b="1">
                <a:solidFill>
                  <a:srgbClr val="FF0066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3400" b="1">
                <a:solidFill>
                  <a:schemeClr val="bg1"/>
                </a:solidFill>
                <a:latin typeface="Times New Roman" panose="02020603050405020304" pitchFamily="18" charset="0"/>
              </a:rPr>
              <a:t>t</a:t>
            </a:r>
          </a:p>
          <a:p>
            <a:pPr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chemeClr val="bg1"/>
                </a:solidFill>
                <a:latin typeface="Times New Roman" panose="02020603050405020304" pitchFamily="18" charset="0"/>
              </a:rPr>
              <a:t>j</a:t>
            </a:r>
            <a:r>
              <a:rPr lang="en-US" altLang="zh-CN" sz="3400" b="1">
                <a:solidFill>
                  <a:srgbClr val="FF0066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3400" b="1">
                <a:solidFill>
                  <a:schemeClr val="bg1"/>
                </a:solidFill>
                <a:latin typeface="Times New Roman" panose="02020603050405020304" pitchFamily="18" charset="0"/>
              </a:rPr>
              <a:t>b</a:t>
            </a:r>
          </a:p>
          <a:p>
            <a:pPr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chemeClr val="bg1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 sz="3400" b="1">
                <a:solidFill>
                  <a:srgbClr val="FF0066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3400" b="1">
                <a:solidFill>
                  <a:schemeClr val="bg1"/>
                </a:solidFill>
                <a:latin typeface="Times New Roman" panose="02020603050405020304" pitchFamily="18" charset="0"/>
              </a:rPr>
              <a:t>p</a:t>
            </a:r>
          </a:p>
          <a:p>
            <a:pPr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chemeClr val="bg1"/>
                </a:solidFill>
                <a:latin typeface="Times New Roman" panose="02020603050405020304" pitchFamily="18" charset="0"/>
              </a:rPr>
              <a:t>r</a:t>
            </a:r>
            <a:r>
              <a:rPr lang="en-US" altLang="zh-CN" sz="3400" b="1">
                <a:solidFill>
                  <a:srgbClr val="FF0066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3400" b="1">
                <a:solidFill>
                  <a:schemeClr val="bg1"/>
                </a:solidFill>
                <a:latin typeface="Times New Roman" panose="02020603050405020304" pitchFamily="18" charset="0"/>
              </a:rPr>
              <a:t>ck</a:t>
            </a:r>
            <a:r>
              <a:rPr lang="en-US" altLang="zh-CN" sz="3400" b="1">
                <a:solidFill>
                  <a:schemeClr val="bg1"/>
                </a:solidFill>
                <a:latin typeface="Calibri" panose="020F0502020204030204" pitchFamily="34" charset="0"/>
              </a:rPr>
              <a:t>  </a:t>
            </a:r>
          </a:p>
        </p:txBody>
      </p:sp>
      <p:sp>
        <p:nvSpPr>
          <p:cNvPr id="106503" name="Text Box 8"/>
          <p:cNvSpPr txBox="1">
            <a:spLocks noChangeArrowheads="1"/>
          </p:cNvSpPr>
          <p:nvPr/>
        </p:nvSpPr>
        <p:spPr bwMode="auto">
          <a:xfrm>
            <a:off x="7239000" y="2057400"/>
            <a:ext cx="1295400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chemeClr val="bg1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3400" b="1">
                <a:solidFill>
                  <a:srgbClr val="FF0066"/>
                </a:solidFill>
                <a:latin typeface="Times New Roman" panose="02020603050405020304" pitchFamily="18" charset="0"/>
              </a:rPr>
              <a:t>u</a:t>
            </a:r>
            <a:r>
              <a:rPr lang="en-US" altLang="zh-CN" sz="3400" b="1">
                <a:solidFill>
                  <a:schemeClr val="bg1"/>
                </a:solidFill>
                <a:latin typeface="Times New Roman" panose="02020603050405020304" pitchFamily="18" charset="0"/>
              </a:rPr>
              <a:t>m</a:t>
            </a:r>
          </a:p>
          <a:p>
            <a:pPr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chemeClr val="bg1"/>
                </a:solidFill>
                <a:latin typeface="Times New Roman" panose="02020603050405020304" pitchFamily="18" charset="0"/>
              </a:rPr>
              <a:t>g</a:t>
            </a:r>
            <a:r>
              <a:rPr lang="en-US" altLang="zh-CN" sz="3400" b="1">
                <a:solidFill>
                  <a:srgbClr val="FF0066"/>
                </a:solidFill>
                <a:latin typeface="Times New Roman" panose="02020603050405020304" pitchFamily="18" charset="0"/>
              </a:rPr>
              <a:t>u</a:t>
            </a:r>
            <a:r>
              <a:rPr lang="en-US" altLang="zh-CN" sz="3400" b="1">
                <a:solidFill>
                  <a:schemeClr val="bg1"/>
                </a:solidFill>
                <a:latin typeface="Times New Roman" panose="02020603050405020304" pitchFamily="18" charset="0"/>
              </a:rPr>
              <a:t>n</a:t>
            </a:r>
          </a:p>
          <a:p>
            <a:pPr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chemeClr val="bg1"/>
                </a:solidFill>
                <a:latin typeface="Times New Roman" panose="02020603050405020304" pitchFamily="18" charset="0"/>
              </a:rPr>
              <a:t>j</a:t>
            </a:r>
            <a:r>
              <a:rPr lang="en-US" altLang="zh-CN" sz="3400" b="1">
                <a:solidFill>
                  <a:srgbClr val="FF0066"/>
                </a:solidFill>
                <a:latin typeface="Times New Roman" panose="02020603050405020304" pitchFamily="18" charset="0"/>
              </a:rPr>
              <a:t>u</a:t>
            </a:r>
            <a:r>
              <a:rPr lang="en-US" altLang="zh-CN" sz="3400" b="1">
                <a:solidFill>
                  <a:schemeClr val="bg1"/>
                </a:solidFill>
                <a:latin typeface="Times New Roman" panose="02020603050405020304" pitchFamily="18" charset="0"/>
              </a:rPr>
              <a:t>st</a:t>
            </a:r>
          </a:p>
          <a:p>
            <a:pPr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chemeClr val="bg1"/>
                </a:solidFill>
                <a:latin typeface="Times New Roman" panose="02020603050405020304" pitchFamily="18" charset="0"/>
              </a:rPr>
              <a:t>l</a:t>
            </a:r>
            <a:r>
              <a:rPr lang="en-US" altLang="zh-CN" sz="3400" b="1">
                <a:solidFill>
                  <a:srgbClr val="FF0066"/>
                </a:solidFill>
                <a:latin typeface="Times New Roman" panose="02020603050405020304" pitchFamily="18" charset="0"/>
              </a:rPr>
              <a:t>u</a:t>
            </a:r>
            <a:r>
              <a:rPr lang="en-US" altLang="zh-CN" sz="3400" b="1">
                <a:solidFill>
                  <a:schemeClr val="bg1"/>
                </a:solidFill>
                <a:latin typeface="Times New Roman" panose="02020603050405020304" pitchFamily="18" charset="0"/>
              </a:rPr>
              <a:t>ck</a:t>
            </a:r>
            <a:r>
              <a:rPr lang="en-US" altLang="zh-CN" sz="3400" b="1">
                <a:solidFill>
                  <a:schemeClr val="bg1"/>
                </a:solidFill>
                <a:latin typeface="Calibri" panose="020F0502020204030204" pitchFamily="34" charset="0"/>
              </a:rPr>
              <a:t>   </a:t>
            </a:r>
          </a:p>
        </p:txBody>
      </p:sp>
      <p:sp>
        <p:nvSpPr>
          <p:cNvPr id="106504" name="Text Box 9"/>
          <p:cNvSpPr txBox="1">
            <a:spLocks noChangeArrowheads="1"/>
          </p:cNvSpPr>
          <p:nvPr/>
        </p:nvSpPr>
        <p:spPr bwMode="auto">
          <a:xfrm>
            <a:off x="827088" y="5373688"/>
            <a:ext cx="8366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  <a:sym typeface="IPAPANNEW" pitchFamily="2" charset="0"/>
              </a:rPr>
              <a:t>æ</a:t>
            </a: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106505" name="Text Box 10"/>
          <p:cNvSpPr txBox="1">
            <a:spLocks noChangeArrowheads="1"/>
          </p:cNvSpPr>
          <p:nvPr/>
        </p:nvSpPr>
        <p:spPr bwMode="auto">
          <a:xfrm>
            <a:off x="2555875" y="5373688"/>
            <a:ext cx="7223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4000" b="1">
                <a:solidFill>
                  <a:srgbClr val="FF0000"/>
                </a:solidFill>
                <a:latin typeface="IPAPANNEW" pitchFamily="2" charset="0"/>
              </a:rPr>
              <a:t>e</a:t>
            </a: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106506" name="Text Box 11"/>
          <p:cNvSpPr txBox="1">
            <a:spLocks noChangeArrowheads="1"/>
          </p:cNvSpPr>
          <p:nvPr/>
        </p:nvSpPr>
        <p:spPr bwMode="auto">
          <a:xfrm>
            <a:off x="4140200" y="5373688"/>
            <a:ext cx="6381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4000" b="1">
                <a:solidFill>
                  <a:srgbClr val="FF0000"/>
                </a:solidFill>
                <a:latin typeface="IPAPANNEW" pitchFamily="2" charset="0"/>
                <a:sym typeface="IPAPANNEW" pitchFamily="2" charset="0"/>
              </a:rPr>
              <a:t>ɪ</a:t>
            </a: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106507" name="Text Box 12"/>
          <p:cNvSpPr txBox="1">
            <a:spLocks noChangeArrowheads="1"/>
          </p:cNvSpPr>
          <p:nvPr/>
        </p:nvSpPr>
        <p:spPr bwMode="auto">
          <a:xfrm>
            <a:off x="5867400" y="5373688"/>
            <a:ext cx="7254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3600" b="1">
                <a:solidFill>
                  <a:srgbClr val="FF3300"/>
                </a:solidFill>
                <a:latin typeface="IPAPANNEW" pitchFamily="2" charset="0"/>
                <a:sym typeface="IPAPANNEW" pitchFamily="2" charset="0"/>
              </a:rPr>
              <a:t>ɒ</a:t>
            </a: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106508" name="Text Box 13"/>
          <p:cNvSpPr txBox="1">
            <a:spLocks noChangeArrowheads="1"/>
          </p:cNvSpPr>
          <p:nvPr/>
        </p:nvSpPr>
        <p:spPr bwMode="auto">
          <a:xfrm>
            <a:off x="7524750" y="5373688"/>
            <a:ext cx="7254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3600" b="1">
                <a:solidFill>
                  <a:srgbClr val="FF0000"/>
                </a:solidFill>
                <a:latin typeface="IPAPANNEW" pitchFamily="2" charset="0"/>
                <a:sym typeface="IPAPANNEW" pitchFamily="2" charset="0"/>
              </a:rPr>
              <a:t>ʌ</a:t>
            </a: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106509" name="AutoShape 14"/>
          <p:cNvSpPr>
            <a:spLocks noChangeArrowheads="1"/>
          </p:cNvSpPr>
          <p:nvPr/>
        </p:nvSpPr>
        <p:spPr bwMode="auto">
          <a:xfrm>
            <a:off x="1692275" y="2997200"/>
            <a:ext cx="1295400" cy="762000"/>
          </a:xfrm>
          <a:prstGeom prst="wedgeEllipseCallout">
            <a:avLst>
              <a:gd name="adj1" fmla="val 44069"/>
              <a:gd name="adj2" fmla="val 7958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测验</a:t>
            </a:r>
          </a:p>
        </p:txBody>
      </p:sp>
      <p:sp>
        <p:nvSpPr>
          <p:cNvPr id="106510" name="AutoShape 15"/>
          <p:cNvSpPr>
            <a:spLocks noChangeArrowheads="1"/>
          </p:cNvSpPr>
          <p:nvPr/>
        </p:nvSpPr>
        <p:spPr bwMode="auto">
          <a:xfrm>
            <a:off x="-244475" y="2925763"/>
            <a:ext cx="1863725" cy="762000"/>
          </a:xfrm>
          <a:prstGeom prst="wedgeEllipseCallout">
            <a:avLst>
              <a:gd name="adj1" fmla="val 20046"/>
              <a:gd name="adj2" fmla="val 8125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实验室</a:t>
            </a:r>
          </a:p>
        </p:txBody>
      </p:sp>
      <p:sp>
        <p:nvSpPr>
          <p:cNvPr id="106511" name="AutoShape 16"/>
          <p:cNvSpPr>
            <a:spLocks noChangeArrowheads="1"/>
          </p:cNvSpPr>
          <p:nvPr/>
        </p:nvSpPr>
        <p:spPr bwMode="auto">
          <a:xfrm>
            <a:off x="-28575" y="3644900"/>
            <a:ext cx="1287463" cy="762000"/>
          </a:xfrm>
          <a:prstGeom prst="wedgeEllipseCallout">
            <a:avLst>
              <a:gd name="adj1" fmla="val 44069"/>
              <a:gd name="adj2" fmla="val 7958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疯的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06512" name="AutoShape 17"/>
          <p:cNvSpPr>
            <a:spLocks noChangeArrowheads="1"/>
          </p:cNvSpPr>
          <p:nvPr/>
        </p:nvSpPr>
        <p:spPr bwMode="auto">
          <a:xfrm>
            <a:off x="1692275" y="2205038"/>
            <a:ext cx="1295400" cy="762000"/>
          </a:xfrm>
          <a:prstGeom prst="wedgeEllipseCallout">
            <a:avLst>
              <a:gd name="adj1" fmla="val 44069"/>
              <a:gd name="adj2" fmla="val 7958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借出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06513" name="AutoShape 18"/>
          <p:cNvSpPr>
            <a:spLocks noChangeArrowheads="1"/>
          </p:cNvSpPr>
          <p:nvPr/>
        </p:nvSpPr>
        <p:spPr bwMode="auto">
          <a:xfrm>
            <a:off x="127000" y="2260600"/>
            <a:ext cx="1295400" cy="762000"/>
          </a:xfrm>
          <a:prstGeom prst="wedgeEllipseCallout">
            <a:avLst>
              <a:gd name="adj1" fmla="val 44069"/>
              <a:gd name="adj2" fmla="val 7958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习惯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06514" name="AutoShape 19"/>
          <p:cNvSpPr>
            <a:spLocks noChangeArrowheads="1"/>
          </p:cNvSpPr>
          <p:nvPr/>
        </p:nvSpPr>
        <p:spPr bwMode="auto">
          <a:xfrm>
            <a:off x="1331913" y="3644900"/>
            <a:ext cx="1728787" cy="762000"/>
          </a:xfrm>
          <a:prstGeom prst="wedgeEllipseCallout">
            <a:avLst>
              <a:gd name="adj1" fmla="val 44069"/>
              <a:gd name="adj2" fmla="val 7958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潮湿的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06515" name="AutoShape 20"/>
          <p:cNvSpPr>
            <a:spLocks noChangeArrowheads="1"/>
          </p:cNvSpPr>
          <p:nvPr/>
        </p:nvSpPr>
        <p:spPr bwMode="auto">
          <a:xfrm>
            <a:off x="4787900" y="2925763"/>
            <a:ext cx="1296988" cy="762000"/>
          </a:xfrm>
          <a:prstGeom prst="wedgeEllipseCallout">
            <a:avLst>
              <a:gd name="adj1" fmla="val 44069"/>
              <a:gd name="adj2" fmla="val 7958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顶端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06516" name="AutoShape 21"/>
          <p:cNvSpPr>
            <a:spLocks noChangeArrowheads="1"/>
          </p:cNvSpPr>
          <p:nvPr/>
        </p:nvSpPr>
        <p:spPr bwMode="auto">
          <a:xfrm>
            <a:off x="3132138" y="2781300"/>
            <a:ext cx="1296987" cy="762000"/>
          </a:xfrm>
          <a:prstGeom prst="wedgeEllipseCallout">
            <a:avLst>
              <a:gd name="adj1" fmla="val 44069"/>
              <a:gd name="adj2" fmla="val 7958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风险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06517" name="AutoShape 22"/>
          <p:cNvSpPr>
            <a:spLocks noChangeArrowheads="1"/>
          </p:cNvSpPr>
          <p:nvPr/>
        </p:nvSpPr>
        <p:spPr bwMode="auto">
          <a:xfrm>
            <a:off x="3203575" y="3644900"/>
            <a:ext cx="1657350" cy="762000"/>
          </a:xfrm>
          <a:prstGeom prst="wedgeEllipseCallout">
            <a:avLst>
              <a:gd name="adj1" fmla="val 22468"/>
              <a:gd name="adj2" fmla="val 7083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丝绸的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06518" name="AutoShape 23"/>
          <p:cNvSpPr>
            <a:spLocks noChangeArrowheads="1"/>
          </p:cNvSpPr>
          <p:nvPr/>
        </p:nvSpPr>
        <p:spPr bwMode="auto">
          <a:xfrm>
            <a:off x="4787900" y="2205038"/>
            <a:ext cx="1296988" cy="762000"/>
          </a:xfrm>
          <a:prstGeom prst="wedgeEllipseCallout">
            <a:avLst>
              <a:gd name="adj1" fmla="val 44069"/>
              <a:gd name="adj2" fmla="val 7958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工作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06519" name="AutoShape 24"/>
          <p:cNvSpPr>
            <a:spLocks noChangeArrowheads="1"/>
          </p:cNvSpPr>
          <p:nvPr/>
        </p:nvSpPr>
        <p:spPr bwMode="auto">
          <a:xfrm>
            <a:off x="3132138" y="2205038"/>
            <a:ext cx="1296987" cy="762000"/>
          </a:xfrm>
          <a:prstGeom prst="wedgeEllipseCallout">
            <a:avLst>
              <a:gd name="adj1" fmla="val 44069"/>
              <a:gd name="adj2" fmla="val 7958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账单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06520" name="AutoShape 25"/>
          <p:cNvSpPr>
            <a:spLocks noChangeArrowheads="1"/>
          </p:cNvSpPr>
          <p:nvPr/>
        </p:nvSpPr>
        <p:spPr bwMode="auto">
          <a:xfrm>
            <a:off x="4860925" y="3644900"/>
            <a:ext cx="3024188" cy="762000"/>
          </a:xfrm>
          <a:prstGeom prst="wedgeEllipseCallout">
            <a:avLst>
              <a:gd name="adj1" fmla="val -8079"/>
              <a:gd name="adj2" fmla="val 8833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岩石；摇滚乐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06521" name="AutoShape 26"/>
          <p:cNvSpPr>
            <a:spLocks noChangeArrowheads="1"/>
          </p:cNvSpPr>
          <p:nvPr/>
        </p:nvSpPr>
        <p:spPr bwMode="auto">
          <a:xfrm>
            <a:off x="6516688" y="2205038"/>
            <a:ext cx="1295400" cy="762000"/>
          </a:xfrm>
          <a:prstGeom prst="wedgeEllipseCallout">
            <a:avLst>
              <a:gd name="adj1" fmla="val 44069"/>
              <a:gd name="adj2" fmla="val 7958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枪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06522" name="AutoShape 27"/>
          <p:cNvSpPr>
            <a:spLocks noChangeArrowheads="1"/>
          </p:cNvSpPr>
          <p:nvPr/>
        </p:nvSpPr>
        <p:spPr bwMode="auto">
          <a:xfrm>
            <a:off x="6516688" y="2997200"/>
            <a:ext cx="1295400" cy="762000"/>
          </a:xfrm>
          <a:prstGeom prst="wedgeEllipseCallout">
            <a:avLst>
              <a:gd name="adj1" fmla="val 44069"/>
              <a:gd name="adj2" fmla="val 7958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只是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06523" name="AutoShape 28"/>
          <p:cNvSpPr>
            <a:spLocks noChangeArrowheads="1"/>
          </p:cNvSpPr>
          <p:nvPr/>
        </p:nvSpPr>
        <p:spPr bwMode="auto">
          <a:xfrm>
            <a:off x="6516688" y="3644900"/>
            <a:ext cx="1295400" cy="762000"/>
          </a:xfrm>
          <a:prstGeom prst="wedgeEllipseCallout">
            <a:avLst>
              <a:gd name="adj1" fmla="val 44069"/>
              <a:gd name="adj2" fmla="val 7958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运气</a:t>
            </a:r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6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6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065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6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06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6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06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6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6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06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06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106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06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106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06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06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1065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06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106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06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1065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10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06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106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106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106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1" dur="500"/>
                                        <p:tgtEl>
                                          <p:spTgt spid="106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06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1065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500"/>
                                        <p:tgtEl>
                                          <p:spTgt spid="106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106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106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1" dur="500"/>
                                        <p:tgtEl>
                                          <p:spTgt spid="1065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06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1" dur="500"/>
                                        <p:tgtEl>
                                          <p:spTgt spid="1065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106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1" dur="500"/>
                                        <p:tgtEl>
                                          <p:spTgt spid="1065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ldLvl="0"/>
      <p:bldP spid="106500" grpId="0"/>
      <p:bldP spid="106501" grpId="0"/>
      <p:bldP spid="106502" grpId="0"/>
      <p:bldP spid="106503" grpId="0"/>
      <p:bldP spid="106504" grpId="0" bldLvl="0" autoUpdateAnimBg="0"/>
      <p:bldP spid="106505" grpId="0" bldLvl="0" autoUpdateAnimBg="0"/>
      <p:bldP spid="106506" grpId="0" bldLvl="0" autoUpdateAnimBg="0"/>
      <p:bldP spid="106507" grpId="0" bldLvl="0" autoUpdateAnimBg="0"/>
      <p:bldP spid="106508" grpId="0" bldLvl="0" autoUpdateAnimBg="0"/>
      <p:bldP spid="106509" grpId="0" bldLvl="0"/>
      <p:bldP spid="106509" grpId="1" bldLvl="0"/>
      <p:bldP spid="106510" grpId="0" bldLvl="0"/>
      <p:bldP spid="106510" grpId="1" bldLvl="0"/>
      <p:bldP spid="106511" grpId="0" bldLvl="0"/>
      <p:bldP spid="106511" grpId="1" bldLvl="0"/>
      <p:bldP spid="106512" grpId="0" bldLvl="0"/>
      <p:bldP spid="106512" grpId="1" bldLvl="0"/>
      <p:bldP spid="106513" grpId="0" bldLvl="0"/>
      <p:bldP spid="106513" grpId="1" bldLvl="0"/>
      <p:bldP spid="106514" grpId="0" bldLvl="0"/>
      <p:bldP spid="106514" grpId="1" bldLvl="0"/>
      <p:bldP spid="106515" grpId="0" bldLvl="0"/>
      <p:bldP spid="106515" grpId="1" bldLvl="0"/>
      <p:bldP spid="106516" grpId="0" bldLvl="0"/>
      <p:bldP spid="106516" grpId="1" bldLvl="0"/>
      <p:bldP spid="106517" grpId="0" bldLvl="0"/>
      <p:bldP spid="106517" grpId="1" bldLvl="0"/>
      <p:bldP spid="106518" grpId="0" bldLvl="0"/>
      <p:bldP spid="106518" grpId="1" bldLvl="0"/>
      <p:bldP spid="106519" grpId="0" bldLvl="0"/>
      <p:bldP spid="106519" grpId="1" bldLvl="0"/>
      <p:bldP spid="106520" grpId="0" bldLvl="0"/>
      <p:bldP spid="106520" grpId="1" bldLvl="0"/>
      <p:bldP spid="106521" grpId="0" bldLvl="0"/>
      <p:bldP spid="106521" grpId="1" bldLvl="0"/>
      <p:bldP spid="106522" grpId="0" bldLvl="0"/>
      <p:bldP spid="106522" grpId="1" bldLvl="0"/>
      <p:bldP spid="106523" grpId="0" bldLvl="0"/>
      <p:bldP spid="106523" grpId="1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3"/>
          <p:cNvSpPr txBox="1">
            <a:spLocks noChangeArrowheads="1"/>
          </p:cNvSpPr>
          <p:nvPr/>
        </p:nvSpPr>
        <p:spPr bwMode="auto">
          <a:xfrm>
            <a:off x="533400" y="838200"/>
            <a:ext cx="8001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</a:rPr>
              <a:t>Find out the different one</a:t>
            </a:r>
          </a:p>
        </p:txBody>
      </p:sp>
      <p:sp>
        <p:nvSpPr>
          <p:cNvPr id="107523" name="Text Box 4"/>
          <p:cNvSpPr txBox="1">
            <a:spLocks noChangeArrowheads="1"/>
          </p:cNvSpPr>
          <p:nvPr/>
        </p:nvSpPr>
        <p:spPr bwMode="auto">
          <a:xfrm>
            <a:off x="1831975" y="2133600"/>
            <a:ext cx="8366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  <a:sym typeface="IPAPANNEW" pitchFamily="2" charset="0"/>
              </a:rPr>
              <a:t>æ</a:t>
            </a: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107524" name="Text Box 5"/>
          <p:cNvSpPr txBox="1">
            <a:spLocks noChangeArrowheads="1"/>
          </p:cNvSpPr>
          <p:nvPr/>
        </p:nvSpPr>
        <p:spPr bwMode="auto">
          <a:xfrm>
            <a:off x="3206750" y="2133600"/>
            <a:ext cx="7223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4000" b="1">
                <a:solidFill>
                  <a:srgbClr val="FF0000"/>
                </a:solidFill>
                <a:latin typeface="IPAPANNEW" pitchFamily="2" charset="0"/>
              </a:rPr>
              <a:t>e</a:t>
            </a: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107525" name="Text Box 6"/>
          <p:cNvSpPr txBox="1">
            <a:spLocks noChangeArrowheads="1"/>
          </p:cNvSpPr>
          <p:nvPr/>
        </p:nvSpPr>
        <p:spPr bwMode="auto">
          <a:xfrm>
            <a:off x="1835150" y="4151313"/>
            <a:ext cx="690563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4000" b="1">
                <a:solidFill>
                  <a:srgbClr val="FF0000"/>
                </a:solidFill>
                <a:latin typeface="IPAPANNEW" pitchFamily="2" charset="0"/>
                <a:sym typeface="IPAPANNEW" pitchFamily="2" charset="0"/>
              </a:rPr>
              <a:t>ɪ</a:t>
            </a:r>
            <a:r>
              <a:rPr lang="en-US" altLang="zh-CN">
                <a:latin typeface="Calibri" panose="020F0502020204030204" pitchFamily="34" charset="0"/>
              </a:rPr>
              <a:t> </a:t>
            </a: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107526" name="Text Box 7"/>
          <p:cNvSpPr txBox="1">
            <a:spLocks noChangeArrowheads="1"/>
          </p:cNvSpPr>
          <p:nvPr/>
        </p:nvSpPr>
        <p:spPr bwMode="auto">
          <a:xfrm>
            <a:off x="6154738" y="5014913"/>
            <a:ext cx="725487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3600" b="1">
                <a:solidFill>
                  <a:srgbClr val="FF3300"/>
                </a:solidFill>
                <a:latin typeface="IPAPANNEW" pitchFamily="2" charset="0"/>
                <a:sym typeface="IPAPANNEW" pitchFamily="2" charset="0"/>
              </a:rPr>
              <a:t>ɒ</a:t>
            </a: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107527" name="Text Box 8"/>
          <p:cNvSpPr txBox="1">
            <a:spLocks noChangeArrowheads="1"/>
          </p:cNvSpPr>
          <p:nvPr/>
        </p:nvSpPr>
        <p:spPr bwMode="auto">
          <a:xfrm>
            <a:off x="6376988" y="5948363"/>
            <a:ext cx="725487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3600" b="1">
                <a:solidFill>
                  <a:srgbClr val="FF0000"/>
                </a:solidFill>
                <a:latin typeface="IPAPANNEW" pitchFamily="2" charset="0"/>
                <a:sym typeface="IPAPANNEW" pitchFamily="2" charset="0"/>
              </a:rPr>
              <a:t>ʌ</a:t>
            </a: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107528" name="Rectangle 9"/>
          <p:cNvSpPr>
            <a:spLocks noGrp="1" noChangeArrowheads="1"/>
          </p:cNvSpPr>
          <p:nvPr/>
        </p:nvSpPr>
        <p:spPr bwMode="auto">
          <a:xfrm>
            <a:off x="1763713" y="1844675"/>
            <a:ext cx="7086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chemeClr val="hlink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600" b="1">
                <a:solidFill>
                  <a:schemeClr val="hlink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    m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ny     f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n     m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ths             </a:t>
            </a:r>
          </a:p>
        </p:txBody>
      </p:sp>
      <p:sp>
        <p:nvSpPr>
          <p:cNvPr id="107529" name="Text Box 10"/>
          <p:cNvSpPr txBox="1">
            <a:spLocks noChangeArrowheads="1"/>
          </p:cNvSpPr>
          <p:nvPr/>
        </p:nvSpPr>
        <p:spPr bwMode="auto">
          <a:xfrm>
            <a:off x="6153150" y="2133600"/>
            <a:ext cx="8366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  <a:sym typeface="IPAPANNEW" pitchFamily="2" charset="0"/>
              </a:rPr>
              <a:t>æ</a:t>
            </a: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107530" name="Text Box 11"/>
          <p:cNvSpPr txBox="1">
            <a:spLocks noChangeArrowheads="1"/>
          </p:cNvSpPr>
          <p:nvPr/>
        </p:nvSpPr>
        <p:spPr bwMode="auto">
          <a:xfrm>
            <a:off x="4640263" y="2133600"/>
            <a:ext cx="8366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  <a:sym typeface="IPAPANNEW" pitchFamily="2" charset="0"/>
              </a:rPr>
              <a:t>æ</a:t>
            </a: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107531" name="Rectangle 12"/>
          <p:cNvSpPr>
            <a:spLocks noGrp="1" noChangeArrowheads="1"/>
          </p:cNvSpPr>
          <p:nvPr/>
        </p:nvSpPr>
        <p:spPr bwMode="auto">
          <a:xfrm>
            <a:off x="1979613" y="1411288"/>
            <a:ext cx="7086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A          B         C         D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         </a:t>
            </a:r>
          </a:p>
        </p:txBody>
      </p:sp>
      <p:sp>
        <p:nvSpPr>
          <p:cNvPr id="107532" name="Text Box 13"/>
          <p:cNvSpPr txBox="1">
            <a:spLocks noChangeArrowheads="1"/>
          </p:cNvSpPr>
          <p:nvPr/>
        </p:nvSpPr>
        <p:spPr bwMode="auto">
          <a:xfrm>
            <a:off x="323850" y="2009775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</a:rPr>
              <a:t>(              )</a:t>
            </a:r>
          </a:p>
        </p:txBody>
      </p:sp>
      <p:sp>
        <p:nvSpPr>
          <p:cNvPr id="107533" name="Rectangle 14"/>
          <p:cNvSpPr>
            <a:spLocks noGrp="1" noChangeArrowheads="1"/>
          </p:cNvSpPr>
          <p:nvPr/>
        </p:nvSpPr>
        <p:spPr bwMode="auto">
          <a:xfrm>
            <a:off x="1835150" y="2852738"/>
            <a:ext cx="7086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ll     l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ft     cl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ver     h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llo             </a:t>
            </a:r>
          </a:p>
        </p:txBody>
      </p:sp>
      <p:sp>
        <p:nvSpPr>
          <p:cNvPr id="107534" name="Text Box 15"/>
          <p:cNvSpPr txBox="1">
            <a:spLocks noChangeArrowheads="1"/>
          </p:cNvSpPr>
          <p:nvPr/>
        </p:nvSpPr>
        <p:spPr bwMode="auto">
          <a:xfrm>
            <a:off x="1812925" y="3101975"/>
            <a:ext cx="914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4000" b="1">
                <a:solidFill>
                  <a:srgbClr val="FF0000"/>
                </a:solidFill>
                <a:latin typeface="IPAPANNEW" pitchFamily="2" charset="0"/>
              </a:rPr>
              <a:t>e</a:t>
            </a: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</a:p>
        </p:txBody>
      </p:sp>
      <p:sp>
        <p:nvSpPr>
          <p:cNvPr id="107535" name="Text Box 16"/>
          <p:cNvSpPr txBox="1">
            <a:spLocks noChangeArrowheads="1"/>
          </p:cNvSpPr>
          <p:nvPr/>
        </p:nvSpPr>
        <p:spPr bwMode="auto">
          <a:xfrm>
            <a:off x="2960688" y="3101975"/>
            <a:ext cx="914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4000" b="1">
                <a:solidFill>
                  <a:srgbClr val="FF0000"/>
                </a:solidFill>
                <a:latin typeface="IPAPANNEW" pitchFamily="2" charset="0"/>
              </a:rPr>
              <a:t>e</a:t>
            </a: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</a:p>
        </p:txBody>
      </p:sp>
      <p:sp>
        <p:nvSpPr>
          <p:cNvPr id="107536" name="Text Box 17"/>
          <p:cNvSpPr txBox="1">
            <a:spLocks noChangeArrowheads="1"/>
          </p:cNvSpPr>
          <p:nvPr/>
        </p:nvSpPr>
        <p:spPr bwMode="auto">
          <a:xfrm>
            <a:off x="4395788" y="3101975"/>
            <a:ext cx="914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4000" b="1">
                <a:solidFill>
                  <a:srgbClr val="FF0000"/>
                </a:solidFill>
                <a:latin typeface="IPAPANNEW" pitchFamily="2" charset="0"/>
              </a:rPr>
              <a:t>e</a:t>
            </a: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</a:p>
        </p:txBody>
      </p:sp>
      <p:sp>
        <p:nvSpPr>
          <p:cNvPr id="107537" name="Text Box 26"/>
          <p:cNvSpPr txBox="1">
            <a:spLocks noChangeArrowheads="1"/>
          </p:cNvSpPr>
          <p:nvPr/>
        </p:nvSpPr>
        <p:spPr bwMode="auto">
          <a:xfrm>
            <a:off x="6065838" y="3143250"/>
            <a:ext cx="7858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0000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altLang="zh-CN" sz="36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ə</a:t>
            </a:r>
            <a:r>
              <a:rPr lang="en-US" altLang="zh-CN" sz="3600">
                <a:solidFill>
                  <a:srgbClr val="0000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/</a:t>
            </a:r>
          </a:p>
        </p:txBody>
      </p:sp>
      <p:sp>
        <p:nvSpPr>
          <p:cNvPr id="107538" name="Text Box 19"/>
          <p:cNvSpPr txBox="1">
            <a:spLocks noChangeArrowheads="1"/>
          </p:cNvSpPr>
          <p:nvPr/>
        </p:nvSpPr>
        <p:spPr bwMode="auto">
          <a:xfrm>
            <a:off x="357188" y="2928938"/>
            <a:ext cx="1389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</a:rPr>
              <a:t>(              )</a:t>
            </a:r>
          </a:p>
        </p:txBody>
      </p:sp>
      <p:sp>
        <p:nvSpPr>
          <p:cNvPr id="107539" name="Text Box 20"/>
          <p:cNvSpPr txBox="1">
            <a:spLocks noChangeArrowheads="1"/>
          </p:cNvSpPr>
          <p:nvPr/>
        </p:nvSpPr>
        <p:spPr bwMode="auto">
          <a:xfrm>
            <a:off x="307975" y="5580063"/>
            <a:ext cx="1366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</a:rPr>
              <a:t>(              )</a:t>
            </a:r>
          </a:p>
        </p:txBody>
      </p:sp>
      <p:sp>
        <p:nvSpPr>
          <p:cNvPr id="107540" name="Text Box 21"/>
          <p:cNvSpPr txBox="1">
            <a:spLocks noChangeArrowheads="1"/>
          </p:cNvSpPr>
          <p:nvPr/>
        </p:nvSpPr>
        <p:spPr bwMode="auto">
          <a:xfrm>
            <a:off x="361950" y="4846638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</a:rPr>
              <a:t>(              )</a:t>
            </a:r>
          </a:p>
        </p:txBody>
      </p:sp>
      <p:sp>
        <p:nvSpPr>
          <p:cNvPr id="107541" name="Text Box 22"/>
          <p:cNvSpPr txBox="1">
            <a:spLocks noChangeArrowheads="1"/>
          </p:cNvSpPr>
          <p:nvPr/>
        </p:nvSpPr>
        <p:spPr bwMode="auto">
          <a:xfrm>
            <a:off x="346075" y="3897313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</a:rPr>
              <a:t>(              )</a:t>
            </a:r>
          </a:p>
        </p:txBody>
      </p:sp>
      <p:sp>
        <p:nvSpPr>
          <p:cNvPr id="107542" name="Rectangle 23"/>
          <p:cNvSpPr>
            <a:spLocks noGrp="1" noChangeArrowheads="1"/>
          </p:cNvSpPr>
          <p:nvPr/>
        </p:nvSpPr>
        <p:spPr bwMode="auto">
          <a:xfrm>
            <a:off x="1763713" y="3789363"/>
            <a:ext cx="7086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ty    l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brary   fl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m     k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tchen                 </a:t>
            </a:r>
          </a:p>
        </p:txBody>
      </p:sp>
      <p:sp>
        <p:nvSpPr>
          <p:cNvPr id="107543" name="Text Box 24"/>
          <p:cNvSpPr txBox="1">
            <a:spLocks noChangeArrowheads="1"/>
          </p:cNvSpPr>
          <p:nvPr/>
        </p:nvSpPr>
        <p:spPr bwMode="auto">
          <a:xfrm>
            <a:off x="2841625" y="4151313"/>
            <a:ext cx="8001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chemeClr val="hlink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CN" sz="3600" b="1">
                <a:solidFill>
                  <a:srgbClr val="FF0000"/>
                </a:solidFill>
                <a:latin typeface="IPAPANNEW" pitchFamily="2" charset="0"/>
              </a:rPr>
              <a:t>aɪ</a:t>
            </a:r>
            <a:r>
              <a:rPr lang="en-US" altLang="zh-CN" sz="4000" b="1">
                <a:solidFill>
                  <a:schemeClr val="hlink"/>
                </a:solidFill>
                <a:latin typeface="Times New Roman" panose="02020603050405020304" pitchFamily="18" charset="0"/>
              </a:rPr>
              <a:t>/</a:t>
            </a:r>
          </a:p>
        </p:txBody>
      </p:sp>
      <p:sp>
        <p:nvSpPr>
          <p:cNvPr id="107544" name="Text Box 25"/>
          <p:cNvSpPr txBox="1">
            <a:spLocks noChangeArrowheads="1"/>
          </p:cNvSpPr>
          <p:nvPr/>
        </p:nvSpPr>
        <p:spPr bwMode="auto">
          <a:xfrm>
            <a:off x="4787900" y="4151313"/>
            <a:ext cx="690563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4000" b="1">
                <a:solidFill>
                  <a:srgbClr val="FF0000"/>
                </a:solidFill>
                <a:latin typeface="IPAPANNEW" pitchFamily="2" charset="0"/>
                <a:sym typeface="IPAPANNEW" pitchFamily="2" charset="0"/>
              </a:rPr>
              <a:t>ɪ</a:t>
            </a:r>
            <a:r>
              <a:rPr lang="en-US" altLang="zh-CN">
                <a:latin typeface="Calibri" panose="020F0502020204030204" pitchFamily="34" charset="0"/>
              </a:rPr>
              <a:t> </a:t>
            </a: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107545" name="Text Box 26"/>
          <p:cNvSpPr txBox="1">
            <a:spLocks noChangeArrowheads="1"/>
          </p:cNvSpPr>
          <p:nvPr/>
        </p:nvSpPr>
        <p:spPr bwMode="auto">
          <a:xfrm>
            <a:off x="6156325" y="4151313"/>
            <a:ext cx="690563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4000" b="1">
                <a:solidFill>
                  <a:srgbClr val="FF0000"/>
                </a:solidFill>
                <a:latin typeface="IPAPANNEW" pitchFamily="2" charset="0"/>
                <a:sym typeface="IPAPANNEW" pitchFamily="2" charset="0"/>
              </a:rPr>
              <a:t>ɪ</a:t>
            </a:r>
            <a:r>
              <a:rPr lang="en-US" altLang="zh-CN">
                <a:latin typeface="Calibri" panose="020F0502020204030204" pitchFamily="34" charset="0"/>
              </a:rPr>
              <a:t> </a:t>
            </a: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107546" name="Rectangle 27"/>
          <p:cNvSpPr>
            <a:spLocks noGrp="1" noChangeArrowheads="1"/>
          </p:cNvSpPr>
          <p:nvPr/>
        </p:nvSpPr>
        <p:spPr bwMode="auto">
          <a:xfrm>
            <a:off x="1746250" y="4633913"/>
            <a:ext cx="7086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st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ry 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range   l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ng     h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spital                     </a:t>
            </a:r>
          </a:p>
        </p:txBody>
      </p:sp>
      <p:sp>
        <p:nvSpPr>
          <p:cNvPr id="107547" name="Text Box 28"/>
          <p:cNvSpPr txBox="1">
            <a:spLocks noChangeArrowheads="1"/>
          </p:cNvSpPr>
          <p:nvPr/>
        </p:nvSpPr>
        <p:spPr bwMode="auto">
          <a:xfrm>
            <a:off x="2857500" y="5000625"/>
            <a:ext cx="725488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3600" b="1">
                <a:solidFill>
                  <a:srgbClr val="FF3300"/>
                </a:solidFill>
                <a:latin typeface="IPAPANNEW" pitchFamily="2" charset="0"/>
                <a:sym typeface="IPAPANNEW" pitchFamily="2" charset="0"/>
              </a:rPr>
              <a:t>ɒ</a:t>
            </a: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107548" name="Text Box 29"/>
          <p:cNvSpPr txBox="1">
            <a:spLocks noChangeArrowheads="1"/>
          </p:cNvSpPr>
          <p:nvPr/>
        </p:nvSpPr>
        <p:spPr bwMode="auto">
          <a:xfrm>
            <a:off x="4614863" y="5054600"/>
            <a:ext cx="72548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3600" b="1">
                <a:solidFill>
                  <a:srgbClr val="FF3300"/>
                </a:solidFill>
                <a:latin typeface="IPAPANNEW" pitchFamily="2" charset="0"/>
                <a:sym typeface="IPAPANNEW" pitchFamily="2" charset="0"/>
              </a:rPr>
              <a:t>ɒ</a:t>
            </a: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107549" name="Text Box 30"/>
          <p:cNvSpPr txBox="1">
            <a:spLocks noChangeArrowheads="1"/>
          </p:cNvSpPr>
          <p:nvPr/>
        </p:nvSpPr>
        <p:spPr bwMode="auto">
          <a:xfrm>
            <a:off x="1928813" y="5072063"/>
            <a:ext cx="8778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3600" b="1">
                <a:solidFill>
                  <a:srgbClr val="FF3300"/>
                </a:solidFill>
                <a:latin typeface="IPAPANNEW" pitchFamily="2" charset="0"/>
              </a:rPr>
              <a:t>ɔ:</a:t>
            </a: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107550" name="Rectangle 31"/>
          <p:cNvSpPr>
            <a:spLocks noGrp="1" noChangeArrowheads="1"/>
          </p:cNvSpPr>
          <p:nvPr/>
        </p:nvSpPr>
        <p:spPr bwMode="auto">
          <a:xfrm>
            <a:off x="1692275" y="5661025"/>
            <a:ext cx="7086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j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mp  </a:t>
            </a:r>
            <a:r>
              <a:rPr lang="en-US" altLang="zh-CN" sz="3600" b="1">
                <a:solidFill>
                  <a:schemeClr val="hlink"/>
                </a:solidFill>
                <a:latin typeface="Times New Roman" panose="02020603050405020304" pitchFamily="18" charset="0"/>
              </a:rPr>
              <a:t>l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  <a:r>
              <a:rPr lang="en-US" altLang="zh-CN" sz="3600" b="1">
                <a:solidFill>
                  <a:schemeClr val="hlink"/>
                </a:solidFill>
                <a:latin typeface="Times New Roman" panose="02020603050405020304" pitchFamily="18" charset="0"/>
              </a:rPr>
              <a:t>nch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CN" sz="3600" b="1">
                <a:solidFill>
                  <a:schemeClr val="hlink"/>
                </a:solidFill>
                <a:latin typeface="Times New Roman" panose="02020603050405020304" pitchFamily="18" charset="0"/>
              </a:rPr>
              <a:t>p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  <a:r>
              <a:rPr lang="en-US" altLang="zh-CN" sz="3600" b="1">
                <a:solidFill>
                  <a:schemeClr val="hlink"/>
                </a:solidFill>
                <a:latin typeface="Times New Roman" panose="02020603050405020304" pitchFamily="18" charset="0"/>
              </a:rPr>
              <a:t>pil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    st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dy                     </a:t>
            </a:r>
          </a:p>
        </p:txBody>
      </p:sp>
      <p:sp>
        <p:nvSpPr>
          <p:cNvPr id="107551" name="Text Box 32"/>
          <p:cNvSpPr txBox="1">
            <a:spLocks noChangeArrowheads="1"/>
          </p:cNvSpPr>
          <p:nvPr/>
        </p:nvSpPr>
        <p:spPr bwMode="auto">
          <a:xfrm>
            <a:off x="2916238" y="5930900"/>
            <a:ext cx="72548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3600" b="1">
                <a:solidFill>
                  <a:srgbClr val="FF0000"/>
                </a:solidFill>
                <a:latin typeface="IPAPANNEW" pitchFamily="2" charset="0"/>
                <a:sym typeface="IPAPANNEW" pitchFamily="2" charset="0"/>
              </a:rPr>
              <a:t>ʌ</a:t>
            </a: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107552" name="Text Box 33"/>
          <p:cNvSpPr txBox="1">
            <a:spLocks noChangeArrowheads="1"/>
          </p:cNvSpPr>
          <p:nvPr/>
        </p:nvSpPr>
        <p:spPr bwMode="auto">
          <a:xfrm>
            <a:off x="1679575" y="5986463"/>
            <a:ext cx="7254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3600" b="1">
                <a:solidFill>
                  <a:srgbClr val="FF0000"/>
                </a:solidFill>
                <a:latin typeface="IPAPANNEW" pitchFamily="2" charset="0"/>
                <a:sym typeface="IPAPANNEW" pitchFamily="2" charset="0"/>
              </a:rPr>
              <a:t>ʌ</a:t>
            </a: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/</a:t>
            </a: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107553" name="Text Box 34"/>
          <p:cNvSpPr txBox="1">
            <a:spLocks noChangeArrowheads="1"/>
          </p:cNvSpPr>
          <p:nvPr/>
        </p:nvSpPr>
        <p:spPr bwMode="auto">
          <a:xfrm>
            <a:off x="4779963" y="6045200"/>
            <a:ext cx="1003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chemeClr val="hlink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CN" sz="3200" b="1">
                <a:solidFill>
                  <a:srgbClr val="FF0000"/>
                </a:solidFill>
                <a:latin typeface="IPAPANNEW" pitchFamily="2" charset="0"/>
              </a:rPr>
              <a:t>ju:</a:t>
            </a:r>
            <a:r>
              <a:rPr lang="en-US" altLang="zh-CN" sz="2800" b="1">
                <a:solidFill>
                  <a:schemeClr val="hlink"/>
                </a:solidFill>
                <a:latin typeface="Times New Roman" panose="02020603050405020304" pitchFamily="18" charset="0"/>
              </a:rPr>
              <a:t>/</a:t>
            </a:r>
          </a:p>
        </p:txBody>
      </p:sp>
      <p:sp>
        <p:nvSpPr>
          <p:cNvPr id="107554" name="Text Box 35"/>
          <p:cNvSpPr txBox="1">
            <a:spLocks noChangeArrowheads="1"/>
          </p:cNvSpPr>
          <p:nvPr/>
        </p:nvSpPr>
        <p:spPr bwMode="auto">
          <a:xfrm>
            <a:off x="684213" y="1917700"/>
            <a:ext cx="403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B</a:t>
            </a: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107555" name="Text Box 36"/>
          <p:cNvSpPr txBox="1">
            <a:spLocks noChangeArrowheads="1"/>
          </p:cNvSpPr>
          <p:nvPr/>
        </p:nvSpPr>
        <p:spPr bwMode="auto">
          <a:xfrm>
            <a:off x="755650" y="2924175"/>
            <a:ext cx="4333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D</a:t>
            </a: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107556" name="Text Box 37"/>
          <p:cNvSpPr txBox="1">
            <a:spLocks noChangeArrowheads="1"/>
          </p:cNvSpPr>
          <p:nvPr/>
        </p:nvSpPr>
        <p:spPr bwMode="auto">
          <a:xfrm>
            <a:off x="809625" y="3841750"/>
            <a:ext cx="4032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B</a:t>
            </a: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107557" name="Text Box 38"/>
          <p:cNvSpPr txBox="1">
            <a:spLocks noChangeArrowheads="1"/>
          </p:cNvSpPr>
          <p:nvPr/>
        </p:nvSpPr>
        <p:spPr bwMode="auto">
          <a:xfrm>
            <a:off x="882650" y="4845050"/>
            <a:ext cx="4175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A</a:t>
            </a: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107558" name="Text Box 39"/>
          <p:cNvSpPr txBox="1">
            <a:spLocks noChangeArrowheads="1"/>
          </p:cNvSpPr>
          <p:nvPr/>
        </p:nvSpPr>
        <p:spPr bwMode="auto">
          <a:xfrm>
            <a:off x="809625" y="5635625"/>
            <a:ext cx="4000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FF"/>
                </a:solidFill>
                <a:latin typeface="Calibri" panose="020F0502020204030204" pitchFamily="34" charset="0"/>
              </a:rPr>
              <a:t>C</a:t>
            </a:r>
            <a:endParaRPr lang="en-US" altLang="zh-CN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7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7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7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7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07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07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07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07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07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07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07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07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07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07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07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107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07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107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07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10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107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ldLvl="0" autoUpdateAnimBg="0"/>
      <p:bldP spid="107524" grpId="0" bldLvl="0" autoUpdateAnimBg="0"/>
      <p:bldP spid="107525" grpId="0" bldLvl="0" autoUpdateAnimBg="0"/>
      <p:bldP spid="107526" grpId="0" bldLvl="0" autoUpdateAnimBg="0"/>
      <p:bldP spid="107527" grpId="0" bldLvl="0" autoUpdateAnimBg="0"/>
      <p:bldP spid="107528" grpId="0" build="p" autoUpdateAnimBg="0"/>
      <p:bldP spid="107529" grpId="0" bldLvl="0" autoUpdateAnimBg="0"/>
      <p:bldP spid="107530" grpId="0" bldLvl="0" autoUpdateAnimBg="0"/>
      <p:bldP spid="107533" grpId="0" build="p" autoUpdateAnimBg="0"/>
      <p:bldP spid="107534" grpId="0" autoUpdateAnimBg="0"/>
      <p:bldP spid="107535" grpId="0" autoUpdateAnimBg="0"/>
      <p:bldP spid="107536" grpId="0" autoUpdateAnimBg="0"/>
      <p:bldP spid="107537" grpId="0" autoUpdateAnimBg="0"/>
      <p:bldP spid="107542" grpId="0" build="p" autoUpdateAnimBg="0"/>
      <p:bldP spid="107543" grpId="0" bldLvl="0" autoUpdateAnimBg="0"/>
      <p:bldP spid="107544" grpId="0" bldLvl="0" autoUpdateAnimBg="0"/>
      <p:bldP spid="107545" grpId="0" bldLvl="0" autoUpdateAnimBg="0"/>
      <p:bldP spid="107546" grpId="0" build="p" autoUpdateAnimBg="0"/>
      <p:bldP spid="107547" grpId="0" bldLvl="0" autoUpdateAnimBg="0"/>
      <p:bldP spid="107548" grpId="0" bldLvl="0" autoUpdateAnimBg="0"/>
      <p:bldP spid="107549" grpId="0" bldLvl="0" autoUpdateAnimBg="0"/>
      <p:bldP spid="107550" grpId="0" build="p" autoUpdateAnimBg="0"/>
      <p:bldP spid="107551" grpId="0" bldLvl="0" autoUpdateAnimBg="0"/>
      <p:bldP spid="107552" grpId="0" bldLvl="0" autoUpdateAnimBg="0"/>
      <p:bldP spid="107553" grpId="0" bldLvl="0" autoUpdateAnimBg="0"/>
      <p:bldP spid="107554" grpId="0" bldLvl="0" autoUpdateAnimBg="0"/>
      <p:bldP spid="107555" grpId="0" bldLvl="0" autoUpdateAnimBg="0"/>
      <p:bldP spid="107556" grpId="0" bldLvl="0" autoUpdateAnimBg="0"/>
      <p:bldP spid="107557" grpId="0" bldLvl="0" autoUpdateAnimBg="0"/>
      <p:bldP spid="107558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3"/>
          <p:cNvSpPr txBox="1">
            <a:spLocks noChangeArrowheads="1"/>
          </p:cNvSpPr>
          <p:nvPr/>
        </p:nvSpPr>
        <p:spPr bwMode="auto">
          <a:xfrm>
            <a:off x="1066800" y="4876800"/>
            <a:ext cx="27289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ke this b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g    </a:t>
            </a:r>
          </a:p>
        </p:txBody>
      </p:sp>
      <p:sp>
        <p:nvSpPr>
          <p:cNvPr id="108547" name="Text Box 4"/>
          <p:cNvSpPr txBox="1">
            <a:spLocks noChangeArrowheads="1"/>
          </p:cNvSpPr>
          <p:nvPr/>
        </p:nvSpPr>
        <p:spPr bwMode="auto">
          <a:xfrm>
            <a:off x="5638800" y="4876800"/>
            <a:ext cx="289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th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se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ggs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2293" name="Picture 5" descr="IMG_652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9600" y="1676400"/>
            <a:ext cx="3505200" cy="292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 descr="IMG_652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00600" y="1981200"/>
            <a:ext cx="3657600" cy="270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50" name="Text Box 7"/>
          <p:cNvSpPr txBox="1">
            <a:spLocks noChangeArrowheads="1"/>
          </p:cNvSpPr>
          <p:nvPr/>
        </p:nvSpPr>
        <p:spPr bwMode="auto">
          <a:xfrm>
            <a:off x="395288" y="692150"/>
            <a:ext cx="800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</a:rPr>
              <a:t>Read the phrases below (Part C)</a:t>
            </a:r>
            <a:r>
              <a:rPr lang="en-US" altLang="zh-CN" sz="4000" b="1">
                <a:solidFill>
                  <a:srgbClr val="0000FF"/>
                </a:solidFill>
                <a:latin typeface="Calibri" panose="020F0502020204030204" pitchFamily="34" charset="0"/>
              </a:rPr>
              <a:t>   </a:t>
            </a:r>
          </a:p>
        </p:txBody>
      </p:sp>
      <p:sp>
        <p:nvSpPr>
          <p:cNvPr id="108551" name="Text Box 8"/>
          <p:cNvSpPr txBox="1">
            <a:spLocks noChangeArrowheads="1"/>
          </p:cNvSpPr>
          <p:nvPr/>
        </p:nvSpPr>
        <p:spPr bwMode="auto">
          <a:xfrm>
            <a:off x="1116013" y="5445125"/>
            <a:ext cx="746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2800" b="1">
                <a:solidFill>
                  <a:srgbClr val="000000"/>
                </a:solidFill>
                <a:latin typeface="IPAPANNEW" pitchFamily="2" charset="0"/>
              </a:rPr>
              <a:t>eɪ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</a:p>
        </p:txBody>
      </p:sp>
      <p:sp>
        <p:nvSpPr>
          <p:cNvPr id="108552" name="Text Box 9"/>
          <p:cNvSpPr txBox="1">
            <a:spLocks noChangeArrowheads="1"/>
          </p:cNvSpPr>
          <p:nvPr/>
        </p:nvSpPr>
        <p:spPr bwMode="auto">
          <a:xfrm>
            <a:off x="2844800" y="5445125"/>
            <a:ext cx="7254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2800">
                <a:latin typeface="Times New Roman" panose="02020603050405020304" pitchFamily="18" charset="0"/>
                <a:sym typeface="IPAPANNEW" pitchFamily="2" charset="0"/>
              </a:rPr>
              <a:t>æ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</a:p>
        </p:txBody>
      </p:sp>
      <p:sp>
        <p:nvSpPr>
          <p:cNvPr id="108553" name="Text Box 10"/>
          <p:cNvSpPr txBox="1">
            <a:spLocks noChangeArrowheads="1"/>
          </p:cNvSpPr>
          <p:nvPr/>
        </p:nvSpPr>
        <p:spPr bwMode="auto">
          <a:xfrm>
            <a:off x="5940425" y="5445125"/>
            <a:ext cx="746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2800" b="1">
                <a:solidFill>
                  <a:srgbClr val="000000"/>
                </a:solidFill>
                <a:latin typeface="IPAPANNEW" pitchFamily="2" charset="0"/>
              </a:rPr>
              <a:t>i: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endParaRPr lang="en-US" altLang="zh-CN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8554" name="Text Box 11"/>
          <p:cNvSpPr txBox="1">
            <a:spLocks noChangeArrowheads="1"/>
          </p:cNvSpPr>
          <p:nvPr/>
        </p:nvSpPr>
        <p:spPr bwMode="auto">
          <a:xfrm>
            <a:off x="6715125" y="5429250"/>
            <a:ext cx="6461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n-US" altLang="zh-CN" sz="2800" b="1">
                <a:latin typeface="IPAPANNEW" pitchFamily="2" charset="0"/>
              </a:rPr>
              <a:t>e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autoUpdateAnimBg="0"/>
      <p:bldP spid="108547" grpId="0" autoUpdateAnimBg="0"/>
      <p:bldP spid="108551" grpId="0" bldLvl="0" autoUpdateAnimBg="0"/>
      <p:bldP spid="108552" grpId="0" bldLvl="0" autoUpdateAnimBg="0"/>
      <p:bldP spid="108553" grpId="0" bldLvl="0" autoUpdateAnimBg="0"/>
      <p:bldP spid="108554" grpId="0" bldLvl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1008</Words>
  <Application>Microsoft Office PowerPoint</Application>
  <PresentationFormat>全屏显示(4:3)</PresentationFormat>
  <Paragraphs>225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1" baseType="lpstr">
      <vt:lpstr>IPAPANNEW</vt:lpstr>
      <vt:lpstr>方正大黑简体</vt:lpstr>
      <vt:lpstr>宋体</vt:lpstr>
      <vt:lpstr>微软雅黑</vt:lpstr>
      <vt:lpstr>Arial</vt:lpstr>
      <vt:lpstr>Calibri</vt:lpstr>
      <vt:lpstr>Comic Sans MS</vt:lpstr>
      <vt:lpstr>Georgia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2023-01-16T17:35:01Z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2C3EAB2AC4FB44A490196C1AE273B130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