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2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-16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5698FA25-69CF-4E76-96A7-B49A40C7A4B7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CB297F2B-2A8A-4887-8B04-B99569039A17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1674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/>
          <a:lstStyle/>
          <a:p>
            <a:pPr>
              <a:defRPr/>
            </a:pPr>
            <a:fld id="{BD8911FB-7665-435A-A03C-C0A03EDDCC22}" type="slidenum">
              <a:rPr lang="zh-CN" altLang="en-US">
                <a:solidFill>
                  <a:srgbClr val="000000"/>
                </a:solidFill>
              </a:rPr>
              <a:t>4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2595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/>
          <a:lstStyle/>
          <a:p>
            <a:pPr>
              <a:defRPr/>
            </a:pPr>
            <a:fld id="{BCFAB30A-FCD6-4A7C-B12A-171C3A404B08}" type="slidenum">
              <a:rPr lang="zh-CN" altLang="en-US">
                <a:solidFill>
                  <a:srgbClr val="000000"/>
                </a:solidFill>
              </a:rPr>
              <a:t>13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2698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/>
          <a:lstStyle/>
          <a:p>
            <a:pPr>
              <a:defRPr/>
            </a:pPr>
            <a:fld id="{F52CA7F3-1776-44CD-9319-C4066B232772}" type="slidenum">
              <a:rPr lang="zh-CN" altLang="en-US">
                <a:solidFill>
                  <a:srgbClr val="000000"/>
                </a:solidFill>
              </a:rPr>
              <a:t>14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2800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/>
          <a:lstStyle/>
          <a:p>
            <a:pPr>
              <a:defRPr/>
            </a:pPr>
            <a:fld id="{C53C3CD8-5EB1-4E6F-8D91-FAB85911CA23}" type="slidenum">
              <a:rPr lang="zh-CN" altLang="en-US">
                <a:solidFill>
                  <a:srgbClr val="000000"/>
                </a:solidFill>
              </a:rPr>
              <a:t>15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2902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/>
          <a:lstStyle/>
          <a:p>
            <a:pPr>
              <a:defRPr/>
            </a:pPr>
            <a:fld id="{C0FEBB68-A089-4442-974F-FEF59A9EC246}" type="slidenum">
              <a:rPr lang="zh-CN" altLang="en-US">
                <a:solidFill>
                  <a:srgbClr val="000000"/>
                </a:solidFill>
              </a:rPr>
              <a:t>16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3005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/>
          <a:lstStyle/>
          <a:p>
            <a:pPr>
              <a:defRPr/>
            </a:pPr>
            <a:fld id="{6D6BD3CF-2D68-46FB-BDA0-A85B769A781E}" type="slidenum">
              <a:rPr lang="zh-CN" altLang="en-US">
                <a:solidFill>
                  <a:srgbClr val="000000"/>
                </a:solidFill>
              </a:rPr>
              <a:t>17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3107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/>
          <a:lstStyle/>
          <a:p>
            <a:pPr>
              <a:defRPr/>
            </a:pPr>
            <a:fld id="{9462CBDF-47C8-4C51-B210-88687BCB8E6F}" type="slidenum">
              <a:rPr lang="zh-CN" altLang="en-US">
                <a:solidFill>
                  <a:srgbClr val="000000"/>
                </a:solidFill>
              </a:rPr>
              <a:t>18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3210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/>
          <a:lstStyle/>
          <a:p>
            <a:pPr>
              <a:defRPr/>
            </a:pPr>
            <a:fld id="{0F0C352F-90B4-4906-B0BD-33337A1FBFD8}" type="slidenum">
              <a:rPr lang="zh-CN" altLang="en-US">
                <a:solidFill>
                  <a:srgbClr val="000000"/>
                </a:solidFill>
              </a:rPr>
              <a:t>19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3312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/>
          <a:lstStyle/>
          <a:p>
            <a:pPr>
              <a:defRPr/>
            </a:pPr>
            <a:fld id="{1ABC260A-14AF-4857-B090-33468FB238EB}" type="slidenum">
              <a:rPr lang="zh-CN" altLang="en-US">
                <a:solidFill>
                  <a:srgbClr val="000000"/>
                </a:solidFill>
              </a:rPr>
              <a:t>20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3414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/>
          <a:lstStyle/>
          <a:p>
            <a:pPr>
              <a:defRPr/>
            </a:pPr>
            <a:fld id="{729B19AA-8B33-448C-BA31-70EF3759B793}" type="slidenum">
              <a:rPr lang="zh-CN" altLang="en-US">
                <a:solidFill>
                  <a:srgbClr val="000000"/>
                </a:solidFill>
              </a:rPr>
              <a:t>21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3517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/>
          <a:lstStyle/>
          <a:p>
            <a:pPr>
              <a:defRPr/>
            </a:pPr>
            <a:fld id="{683681F5-A64E-496B-814F-67567C479C5E}" type="slidenum">
              <a:rPr lang="zh-CN" altLang="en-US">
                <a:solidFill>
                  <a:srgbClr val="000000"/>
                </a:solidFill>
              </a:rPr>
              <a:t>22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1776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/>
          <a:lstStyle/>
          <a:p>
            <a:pPr>
              <a:defRPr/>
            </a:pPr>
            <a:fld id="{C0648DB3-1E5A-41BB-8866-59CAF012F6A7}" type="slidenum">
              <a:rPr lang="zh-CN" altLang="en-US">
                <a:solidFill>
                  <a:srgbClr val="000000"/>
                </a:solidFill>
              </a:rPr>
              <a:t>5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1878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/>
          <a:lstStyle/>
          <a:p>
            <a:pPr>
              <a:defRPr/>
            </a:pPr>
            <a:fld id="{0CF993D6-40E5-4BB7-ADF9-683EF2216F84}" type="slidenum">
              <a:rPr lang="zh-CN" altLang="en-US">
                <a:solidFill>
                  <a:srgbClr val="000000"/>
                </a:solidFill>
              </a:rPr>
              <a:t>6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1981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/>
          <a:lstStyle/>
          <a:p>
            <a:pPr>
              <a:defRPr/>
            </a:pPr>
            <a:fld id="{EE91C4AF-7236-49FB-977D-DFFFD009A21D}" type="slidenum">
              <a:rPr lang="zh-CN" altLang="en-US">
                <a:solidFill>
                  <a:srgbClr val="000000"/>
                </a:solidFill>
              </a:rPr>
              <a:t>7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2083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/>
          <a:lstStyle/>
          <a:p>
            <a:pPr>
              <a:defRPr/>
            </a:pPr>
            <a:fld id="{ECF92402-FF58-4D59-AF34-985D65D21D4A}" type="slidenum">
              <a:rPr lang="zh-CN" altLang="en-US">
                <a:solidFill>
                  <a:srgbClr val="000000"/>
                </a:solidFill>
              </a:rPr>
              <a:t>8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2186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/>
          <a:lstStyle/>
          <a:p>
            <a:pPr>
              <a:defRPr/>
            </a:pPr>
            <a:fld id="{CE8D5E50-7E47-42C1-9B76-19502CA88AB1}" type="slidenum">
              <a:rPr lang="zh-CN" altLang="en-US">
                <a:solidFill>
                  <a:srgbClr val="000000"/>
                </a:solidFill>
              </a:rPr>
              <a:t>9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2288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/>
          <a:lstStyle/>
          <a:p>
            <a:pPr>
              <a:defRPr/>
            </a:pPr>
            <a:fld id="{DA9A7924-EE69-4920-8CC1-E361AED29132}" type="slidenum">
              <a:rPr lang="zh-CN" altLang="en-US">
                <a:solidFill>
                  <a:srgbClr val="000000"/>
                </a:solidFill>
              </a:rPr>
              <a:t>10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2390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/>
          <a:lstStyle/>
          <a:p>
            <a:pPr>
              <a:defRPr/>
            </a:pPr>
            <a:fld id="{5079717B-9D5E-40BC-A246-B6D07F02E56E}" type="slidenum">
              <a:rPr lang="zh-CN" altLang="en-US">
                <a:solidFill>
                  <a:srgbClr val="000000"/>
                </a:solidFill>
              </a:rPr>
              <a:t>11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2493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/>
          <a:lstStyle/>
          <a:p>
            <a:pPr>
              <a:defRPr/>
            </a:pPr>
            <a:fld id="{A65363F3-C6E3-49C9-84DA-E54CA593B593}" type="slidenum">
              <a:rPr lang="zh-CN" altLang="en-US">
                <a:solidFill>
                  <a:srgbClr val="000000"/>
                </a:solidFill>
              </a:rPr>
              <a:t>12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273C7-B0BD-461B-AB99-43F2F286E99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4B053-A884-44C8-8C4D-AAE1C6E4E4B1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58000" y="549278"/>
            <a:ext cx="18288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549278"/>
            <a:ext cx="6248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25BBC-755B-4875-BC78-B3A72AAC82C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27" name="内容占位符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34607-66E3-4287-B8DA-9A5AFD82CCD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180475" y="2947087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5" name="日期占位符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页脚占位符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灯片编号占位符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A5671-8110-4E5F-9911-88C05D00C6B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标题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14" name="内容占位符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3" name="内容占位符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7EF20-1F69-4589-A832-8430ED31162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514350" y="60198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anose="020B0604020202020204" pitchFamily="34" charset="0"/>
            </a:endParaRPr>
          </a:p>
        </p:txBody>
      </p:sp>
      <p:sp>
        <p:nvSpPr>
          <p:cNvPr id="29" name="标题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281445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5" name="文本占位符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281445" y="1316039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28" name="内容占位符 27"/>
          <p:cNvSpPr>
            <a:spLocks noGrp="1"/>
          </p:cNvSpPr>
          <p:nvPr>
            <p:ph sz="quarter" idx="4"/>
          </p:nvPr>
        </p:nvSpPr>
        <p:spPr>
          <a:xfrm>
            <a:off x="4648730" y="1316039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8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D9413-0842-4A36-A03A-3D13D33B11C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标题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日期占位符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E699C-AA86-4E8E-867E-AD485B219FA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页脚占位符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CE8C9-10C7-4F8F-A371-C99742950F9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接连接符 4"/>
          <p:cNvSpPr>
            <a:spLocks noChangeShapeType="1"/>
          </p:cNvSpPr>
          <p:nvPr/>
        </p:nvSpPr>
        <p:spPr bwMode="auto">
          <a:xfrm>
            <a:off x="514350" y="5849119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anose="020B0604020202020204" pitchFamily="34" charset="0"/>
            </a:endParaRPr>
          </a:p>
        </p:txBody>
      </p:sp>
      <p:sp>
        <p:nvSpPr>
          <p:cNvPr id="12" name="标题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26" name="文本占位符 25"/>
          <p:cNvSpPr>
            <a:spLocks noGrp="1"/>
          </p:cNvSpPr>
          <p:nvPr>
            <p:ph type="body" idx="2"/>
          </p:nvPr>
        </p:nvSpPr>
        <p:spPr>
          <a:xfrm>
            <a:off x="457201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4" name="内容占位符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日期占位符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页脚占位符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721A7-B569-47B9-9EE7-0A18F4BF40E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图片占位符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dirty="0"/>
          </a:p>
        </p:txBody>
      </p:sp>
      <p:sp>
        <p:nvSpPr>
          <p:cNvPr id="17" name="标题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26" name="文本占位符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8114C-80EC-4ADD-BECE-415629763E69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文本占位符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smtClean="0"/>
          </a:p>
        </p:txBody>
      </p:sp>
      <p:sp>
        <p:nvSpPr>
          <p:cNvPr id="11" name="日期占位符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8" name="页脚占位符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83475B6-2D5D-4346-9432-2BDBD728A975}" type="slidenum">
              <a:rPr lang="en-US" altLang="zh-CN"/>
              <a:t>‹#›</a:t>
            </a:fld>
            <a:endParaRPr lang="en-US" altLang="zh-CN"/>
          </a:p>
        </p:txBody>
      </p:sp>
      <p:sp>
        <p:nvSpPr>
          <p:cNvPr id="10" name="标题占位符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  <a:ea typeface="隶书" panose="020105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  <a:ea typeface="隶书" panose="020105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  <a:ea typeface="隶书" panose="020105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  <a:ea typeface="隶书" panose="02010509060101010101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  <a:ea typeface="隶书" panose="020105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  <a:ea typeface="隶书" panose="020105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  <a:ea typeface="隶书" panose="020105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  <a:ea typeface="隶书" panose="020105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34" Type="http://schemas.openxmlformats.org/officeDocument/2006/relationships/image" Target="../media/image6.png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image" Target="../media/image5.png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tags" Target="../tags/tag29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slideLayout" Target="../slideLayouts/slideLayout7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image" Target="../media/image7.png"/><Relationship Id="rId8" Type="http://schemas.openxmlformats.org/officeDocument/2006/relationships/tags" Target="../tags/tag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36.png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H:\&#20064;&#39064;\&#29590;&#23398;&#22530;&#8212;&#19978;&#20876;\&#31532;&#22235;&#27425;&#20462;&#25913;&#29256;-&#21608;&#29141;&#29748;-%20&#20843;&#24180;&#32423;&#19978;8&#21333;&#20803;&#25945;&#23398;&#36164;&#28304;&#21253;\Unit8%20SectionB&#65288;1a-1d&#65289;&#21517;&#24072;&#35838;&#20214;\SectionB1c&#21548;&#21147;&#26448;&#26009;_128k.mp3" TargetMode="External"/><Relationship Id="rId1" Type="http://schemas.microsoft.com/office/2007/relationships/media" Target="file:///H:\&#20064;&#39064;\&#29590;&#23398;&#22530;&#8212;&#19978;&#20876;\&#31532;&#22235;&#27425;&#20462;&#25913;&#29256;-&#21608;&#29141;&#29748;-%20&#20843;&#24180;&#32423;&#19978;8&#21333;&#20803;&#25945;&#23398;&#36164;&#28304;&#21253;\Unit8%20SectionB&#65288;1a-1d&#65289;&#21517;&#24072;&#35838;&#20214;\SectionB1c&#21548;&#21147;&#26448;&#26009;_128k.mp3" TargetMode="External"/><Relationship Id="rId6" Type="http://schemas.openxmlformats.org/officeDocument/2006/relationships/image" Target="../media/image52.png"/><Relationship Id="rId5" Type="http://schemas.openxmlformats.org/officeDocument/2006/relationships/image" Target="../media/image51.jpeg"/><Relationship Id="rId4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H:\&#20064;&#39064;\&#29590;&#23398;&#22530;&#8212;&#19978;&#20876;\&#31532;&#22235;&#27425;&#20462;&#25913;&#29256;-&#21608;&#29141;&#29748;-%20&#20843;&#24180;&#32423;&#19978;8&#21333;&#20803;&#25945;&#23398;&#36164;&#28304;&#21253;\Unit8%20SectionB&#65288;1a-1d&#65289;&#21517;&#24072;&#35838;&#20214;\SectionB1d&#21548;&#21147;&#26448;&#26009;_128k.mp3" TargetMode="External"/><Relationship Id="rId1" Type="http://schemas.microsoft.com/office/2007/relationships/media" Target="file:///H:\&#20064;&#39064;\&#29590;&#23398;&#22530;&#8212;&#19978;&#20876;\&#31532;&#22235;&#27425;&#20462;&#25913;&#29256;-&#21608;&#29141;&#29748;-%20&#20843;&#24180;&#32423;&#19978;8&#21333;&#20803;&#25945;&#23398;&#36164;&#28304;&#21253;\Unit8%20SectionB&#65288;1a-1d&#65289;&#21517;&#24072;&#35838;&#20214;\SectionB1d&#21548;&#21147;&#26448;&#26009;_128k.mp3" TargetMode="External"/><Relationship Id="rId5" Type="http://schemas.openxmlformats.org/officeDocument/2006/relationships/image" Target="../media/image52.png"/><Relationship Id="rId4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hyperlink" Target="http://image.baidu.com/i?ct=503316480&amp;z=822679252&amp;tn=baiduimagedetail&amp;word=lettuce&amp;in=12" TargetMode="External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hyperlink" Target="http://image.baidu.com/i?ct=503316480&amp;z=899708501&amp;tn=baiduimagedetail&amp;word=butter&amp;in=57" TargetMode="External"/><Relationship Id="rId10" Type="http://schemas.openxmlformats.org/officeDocument/2006/relationships/image" Target="../media/image32.png"/><Relationship Id="rId4" Type="http://schemas.openxmlformats.org/officeDocument/2006/relationships/image" Target="../media/image28.jpeg"/><Relationship Id="rId9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"/>
          <p:cNvSpPr txBox="1">
            <a:spLocks noChangeArrowheads="1"/>
          </p:cNvSpPr>
          <p:nvPr/>
        </p:nvSpPr>
        <p:spPr bwMode="auto">
          <a:xfrm>
            <a:off x="3108325" y="736897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b="1">
              <a:solidFill>
                <a:srgbClr val="000000"/>
              </a:solidFill>
              <a:ea typeface="黑体" panose="02010609060101010101" pitchFamily="49" charset="-122"/>
            </a:endParaRPr>
          </a:p>
        </p:txBody>
      </p:sp>
      <p:sp>
        <p:nvSpPr>
          <p:cNvPr id="7171" name="标题 2"/>
          <p:cNvSpPr txBox="1">
            <a:spLocks noChangeArrowheads="1"/>
          </p:cNvSpPr>
          <p:nvPr/>
        </p:nvSpPr>
        <p:spPr bwMode="auto">
          <a:xfrm>
            <a:off x="0" y="930441"/>
            <a:ext cx="9144000" cy="736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45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45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45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45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45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zh-CN" altLang="en-US" sz="3200" dirty="0">
                <a:solidFill>
                  <a:srgbClr val="000000"/>
                </a:solidFill>
                <a:ea typeface="黑体" panose="02010609060101010101" pitchFamily="49" charset="-122"/>
              </a:rPr>
              <a:t>人教版八年级上册</a:t>
            </a:r>
          </a:p>
        </p:txBody>
      </p:sp>
      <p:pic>
        <p:nvPicPr>
          <p:cNvPr id="7172" name="PA_图片 1" hidden="1"/>
          <p:cNvPicPr>
            <a:picLocks noGrp="1" noRot="1" noChangeAspect="1" noEditPoints="1" noChangeArrowheads="1"/>
          </p:cNvPicPr>
          <p:nvPr>
            <p:custDataLst>
              <p:tags r:id="rId1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38" y="1054100"/>
            <a:ext cx="101441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A_图片 1" hidden="1"/>
          <p:cNvPicPr>
            <a:picLocks noGrp="1" noRot="1" noChangeAspect="1" noEditPoints="1" noChangeArrowheads="1"/>
          </p:cNvPicPr>
          <p:nvPr>
            <p:custDataLst>
              <p:tags r:id="rId2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1054100"/>
            <a:ext cx="1016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A_图片 1" hidden="1"/>
          <p:cNvPicPr>
            <a:picLocks noGrp="1" noRot="1" noChangeAspect="1" noEditPoints="1" noChangeArrowheads="1"/>
          </p:cNvPicPr>
          <p:nvPr>
            <p:custDataLst>
              <p:tags r:id="rId3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350" y="1054100"/>
            <a:ext cx="101441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A_图片 1" hidden="1"/>
          <p:cNvPicPr>
            <a:picLocks noGrp="1" noRot="1" noChangeAspect="1" noEditPoints="1" noChangeArrowheads="1"/>
          </p:cNvPicPr>
          <p:nvPr>
            <p:custDataLst>
              <p:tags r:id="rId4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763" y="1054100"/>
            <a:ext cx="1016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A_图片 1" hidden="1"/>
          <p:cNvPicPr>
            <a:picLocks noGrp="1" noRot="1" noChangeAspect="1" noEditPoints="1" noChangeArrowheads="1"/>
          </p:cNvPicPr>
          <p:nvPr>
            <p:custDataLst>
              <p:tags r:id="rId5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763" y="1054100"/>
            <a:ext cx="101441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A_图片 1" hidden="1"/>
          <p:cNvPicPr>
            <a:picLocks noGrp="1" noRot="1" noChangeAspect="1" noEditPoints="1" noChangeArrowheads="1"/>
          </p:cNvPicPr>
          <p:nvPr>
            <p:custDataLst>
              <p:tags r:id="rId6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1054100"/>
            <a:ext cx="1016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A_图片 1" hidden="1"/>
          <p:cNvPicPr>
            <a:picLocks noGrp="1" noRot="1" noChangeAspect="1" noEditPoints="1" noChangeArrowheads="1"/>
          </p:cNvPicPr>
          <p:nvPr>
            <p:custDataLst>
              <p:tags r:id="rId7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588" y="1054100"/>
            <a:ext cx="101441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A_图片 1" hidden="1"/>
          <p:cNvPicPr>
            <a:picLocks noGrp="1" noRot="1" noChangeAspect="1" noEditPoints="1" noChangeArrowheads="1"/>
          </p:cNvPicPr>
          <p:nvPr>
            <p:custDataLst>
              <p:tags r:id="rId8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38" y="1730375"/>
            <a:ext cx="101441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A_图片 1" hidden="1"/>
          <p:cNvPicPr>
            <a:picLocks noGrp="1" noRot="1" noChangeAspect="1" noEditPoints="1" noChangeArrowheads="1"/>
          </p:cNvPicPr>
          <p:nvPr>
            <p:custDataLst>
              <p:tags r:id="rId9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1730375"/>
            <a:ext cx="1016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A_图片 1" hidden="1"/>
          <p:cNvPicPr>
            <a:picLocks noGrp="1" noRot="1" noChangeAspect="1" noEditPoints="1" noChangeArrowheads="1"/>
          </p:cNvPicPr>
          <p:nvPr>
            <p:custDataLst>
              <p:tags r:id="rId10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350" y="1730375"/>
            <a:ext cx="101441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A_图片 1" hidden="1"/>
          <p:cNvPicPr>
            <a:picLocks noGrp="1" noRot="1" noChangeAspect="1" noEditPoints="1" noChangeArrowheads="1"/>
          </p:cNvPicPr>
          <p:nvPr>
            <p:custDataLst>
              <p:tags r:id="rId11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763" y="1730375"/>
            <a:ext cx="1016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3" name="PA_图片 1" hidden="1"/>
          <p:cNvPicPr>
            <a:picLocks noGrp="1" noRot="1" noChangeAspect="1" noEditPoints="1" noChangeArrowheads="1"/>
          </p:cNvPicPr>
          <p:nvPr>
            <p:custDataLst>
              <p:tags r:id="rId12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763" y="1730375"/>
            <a:ext cx="101441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4" name="PA_图片 1" hidden="1"/>
          <p:cNvPicPr>
            <a:picLocks noGrp="1" noRot="1" noChangeAspect="1" noEditPoints="1" noChangeArrowheads="1"/>
          </p:cNvPicPr>
          <p:nvPr>
            <p:custDataLst>
              <p:tags r:id="rId13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1730375"/>
            <a:ext cx="1016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5" name="PA_图片 1" hidden="1"/>
          <p:cNvPicPr>
            <a:picLocks noGrp="1" noRot="1" noChangeAspect="1" noEditPoints="1" noChangeArrowheads="1"/>
          </p:cNvPicPr>
          <p:nvPr>
            <p:custDataLst>
              <p:tags r:id="rId14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588" y="1730375"/>
            <a:ext cx="101441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6" name="PA_图片 1" hidden="1"/>
          <p:cNvPicPr>
            <a:picLocks noGrp="1" noRot="1" noChangeAspect="1" noEditPoints="1" noChangeArrowheads="1"/>
          </p:cNvPicPr>
          <p:nvPr>
            <p:custDataLst>
              <p:tags r:id="rId15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38" y="4437063"/>
            <a:ext cx="101441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7" name="PA_图片 1" hidden="1"/>
          <p:cNvPicPr>
            <a:picLocks noGrp="1" noRot="1" noChangeAspect="1" noEditPoints="1" noChangeArrowheads="1"/>
          </p:cNvPicPr>
          <p:nvPr>
            <p:custDataLst>
              <p:tags r:id="rId16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4437063"/>
            <a:ext cx="1016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8" name="PA_图片 1" hidden="1"/>
          <p:cNvPicPr>
            <a:picLocks noGrp="1" noRot="1" noChangeAspect="1" noEditPoints="1" noChangeArrowheads="1"/>
          </p:cNvPicPr>
          <p:nvPr>
            <p:custDataLst>
              <p:tags r:id="rId17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350" y="4437063"/>
            <a:ext cx="101441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9" name="PA_图片 1" hidden="1"/>
          <p:cNvPicPr>
            <a:picLocks noGrp="1" noRot="1" noChangeAspect="1" noEditPoints="1" noChangeArrowheads="1"/>
          </p:cNvPicPr>
          <p:nvPr>
            <p:custDataLst>
              <p:tags r:id="rId18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763" y="4437063"/>
            <a:ext cx="1016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0" name="PA_图片 1" hidden="1"/>
          <p:cNvPicPr>
            <a:picLocks noGrp="1" noRot="1" noChangeAspect="1" noEditPoints="1" noChangeArrowheads="1"/>
          </p:cNvPicPr>
          <p:nvPr>
            <p:custDataLst>
              <p:tags r:id="rId19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763" y="4437063"/>
            <a:ext cx="101441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1" name="PA_图片 1" hidden="1"/>
          <p:cNvPicPr>
            <a:picLocks noGrp="1" noRot="1" noChangeAspect="1" noEditPoints="1" noChangeArrowheads="1"/>
          </p:cNvPicPr>
          <p:nvPr>
            <p:custDataLst>
              <p:tags r:id="rId20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4437063"/>
            <a:ext cx="1016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2" name="PA_图片 1" hidden="1"/>
          <p:cNvPicPr>
            <a:picLocks noGrp="1" noRot="1" noChangeAspect="1" noEditPoints="1" noChangeArrowheads="1"/>
          </p:cNvPicPr>
          <p:nvPr>
            <p:custDataLst>
              <p:tags r:id="rId21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588" y="4437063"/>
            <a:ext cx="101441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3" name="PA_图片 1" hidden="1"/>
          <p:cNvPicPr>
            <a:picLocks noGrp="1" noRot="1" noChangeAspect="1" noEditPoints="1" noChangeArrowheads="1"/>
          </p:cNvPicPr>
          <p:nvPr>
            <p:custDataLst>
              <p:tags r:id="rId22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38" y="5113338"/>
            <a:ext cx="101441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4" name="PA_图片 1" hidden="1"/>
          <p:cNvPicPr>
            <a:picLocks noGrp="1" noRot="1" noChangeAspect="1" noEditPoints="1" noChangeArrowheads="1"/>
          </p:cNvPicPr>
          <p:nvPr>
            <p:custDataLst>
              <p:tags r:id="rId23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5113338"/>
            <a:ext cx="1016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5" name="PA_图片 1" hidden="1"/>
          <p:cNvPicPr>
            <a:picLocks noGrp="1" noRot="1" noChangeAspect="1" noEditPoints="1" noChangeArrowheads="1"/>
          </p:cNvPicPr>
          <p:nvPr>
            <p:custDataLst>
              <p:tags r:id="rId24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350" y="5113338"/>
            <a:ext cx="101441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6" name="PA_图片 1" hidden="1"/>
          <p:cNvPicPr>
            <a:picLocks noGrp="1" noRot="1" noChangeAspect="1" noEditPoints="1" noChangeArrowheads="1"/>
          </p:cNvPicPr>
          <p:nvPr>
            <p:custDataLst>
              <p:tags r:id="rId25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763" y="5113338"/>
            <a:ext cx="1016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7" name="PA_图片 1" hidden="1"/>
          <p:cNvPicPr>
            <a:picLocks noGrp="1" noRot="1" noChangeAspect="1" noEditPoints="1" noChangeArrowheads="1"/>
          </p:cNvPicPr>
          <p:nvPr>
            <p:custDataLst>
              <p:tags r:id="rId26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763" y="5113338"/>
            <a:ext cx="101441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8" name="PA_图片 1" hidden="1"/>
          <p:cNvPicPr>
            <a:picLocks noGrp="1" noRot="1" noChangeAspect="1" noEditPoints="1" noChangeArrowheads="1"/>
          </p:cNvPicPr>
          <p:nvPr>
            <p:custDataLst>
              <p:tags r:id="rId27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113338"/>
            <a:ext cx="1016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9" name="PA_图片 1" hidden="1"/>
          <p:cNvPicPr>
            <a:picLocks noGrp="1" noRot="1" noChangeAspect="1" noEditPoints="1" noChangeArrowheads="1"/>
          </p:cNvPicPr>
          <p:nvPr>
            <p:custDataLst>
              <p:tags r:id="rId28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588" y="5113338"/>
            <a:ext cx="101441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00" name="PA_文本框 123" hidden="1"/>
          <p:cNvSpPr>
            <a:spLocks noGrp="1" noRot="1" noChangeAspect="1" noEditPoints="1" noChangeArrowheads="1" noTextEdit="1"/>
          </p:cNvSpPr>
          <p:nvPr>
            <p:custDataLst>
              <p:tags r:id="rId29"/>
            </p:custDataLst>
          </p:nvPr>
        </p:nvSpPr>
        <p:spPr bwMode="auto">
          <a:xfrm>
            <a:off x="1131888" y="2754313"/>
            <a:ext cx="6889750" cy="1333500"/>
          </a:xfrm>
          <a:custGeom>
            <a:avLst/>
            <a:gdLst>
              <a:gd name="T0" fmla="*/ 621862 w 10306347"/>
              <a:gd name="T1" fmla="*/ 686087 h 1778496"/>
              <a:gd name="T2" fmla="*/ 452264 w 10306347"/>
              <a:gd name="T3" fmla="*/ 907810 h 1778496"/>
              <a:gd name="T4" fmla="*/ 182901 w 10306347"/>
              <a:gd name="T5" fmla="*/ 907810 h 1778496"/>
              <a:gd name="T6" fmla="*/ 109741 w 10306347"/>
              <a:gd name="T7" fmla="*/ 619152 h 1778496"/>
              <a:gd name="T8" fmla="*/ 794786 w 10306347"/>
              <a:gd name="T9" fmla="*/ 903627 h 1778496"/>
              <a:gd name="T10" fmla="*/ 0 w 10306347"/>
              <a:gd name="T11" fmla="*/ 978929 h 1778496"/>
              <a:gd name="T12" fmla="*/ 109741 w 10306347"/>
              <a:gd name="T13" fmla="*/ 619152 h 1778496"/>
              <a:gd name="T14" fmla="*/ 4090324 w 10306347"/>
              <a:gd name="T15" fmla="*/ 610785 h 1778496"/>
              <a:gd name="T16" fmla="*/ 4090324 w 10306347"/>
              <a:gd name="T17" fmla="*/ 543850 h 1778496"/>
              <a:gd name="T18" fmla="*/ 1825681 w 10306347"/>
              <a:gd name="T19" fmla="*/ 585684 h 1778496"/>
              <a:gd name="T20" fmla="*/ 2743510 w 10306347"/>
              <a:gd name="T21" fmla="*/ 372327 h 1778496"/>
              <a:gd name="T22" fmla="*/ 2743510 w 10306347"/>
              <a:gd name="T23" fmla="*/ 372327 h 1778496"/>
              <a:gd name="T24" fmla="*/ 86463 w 10306347"/>
              <a:gd name="T25" fmla="*/ 585684 h 1778496"/>
              <a:gd name="T26" fmla="*/ 2677000 w 10306347"/>
              <a:gd name="T27" fmla="*/ 301209 h 1778496"/>
              <a:gd name="T28" fmla="*/ 3002895 w 10306347"/>
              <a:gd name="T29" fmla="*/ 748839 h 1778496"/>
              <a:gd name="T30" fmla="*/ 2743510 w 10306347"/>
              <a:gd name="T31" fmla="*/ 786490 h 1778496"/>
              <a:gd name="T32" fmla="*/ 2677000 w 10306347"/>
              <a:gd name="T33" fmla="*/ 301209 h 1778496"/>
              <a:gd name="T34" fmla="*/ 4090324 w 10306347"/>
              <a:gd name="T35" fmla="*/ 167338 h 1778496"/>
              <a:gd name="T36" fmla="*/ 3215723 w 10306347"/>
              <a:gd name="T37" fmla="*/ 104586 h 1778496"/>
              <a:gd name="T38" fmla="*/ 3199099 w 10306347"/>
              <a:gd name="T39" fmla="*/ 175705 h 1778496"/>
              <a:gd name="T40" fmla="*/ 2996245 w 10306347"/>
              <a:gd name="T41" fmla="*/ 899443 h 1778496"/>
              <a:gd name="T42" fmla="*/ 2726882 w 10306347"/>
              <a:gd name="T43" fmla="*/ 175705 h 1778496"/>
              <a:gd name="T44" fmla="*/ 3987231 w 10306347"/>
              <a:gd name="T45" fmla="*/ 100403 h 1778496"/>
              <a:gd name="T46" fmla="*/ 4146857 w 10306347"/>
              <a:gd name="T47" fmla="*/ 167338 h 1778496"/>
              <a:gd name="T48" fmla="*/ 4146857 w 10306347"/>
              <a:gd name="T49" fmla="*/ 790673 h 1778496"/>
              <a:gd name="T50" fmla="*/ 3942340 w 10306347"/>
              <a:gd name="T51" fmla="*/ 855517 h 1778496"/>
              <a:gd name="T52" fmla="*/ 3914071 w 10306347"/>
              <a:gd name="T53" fmla="*/ 167338 h 1778496"/>
              <a:gd name="T54" fmla="*/ 239433 w 10306347"/>
              <a:gd name="T55" fmla="*/ 167338 h 1778496"/>
              <a:gd name="T56" fmla="*/ 1998605 w 10306347"/>
              <a:gd name="T57" fmla="*/ 41835 h 1778496"/>
              <a:gd name="T58" fmla="*/ 1722591 w 10306347"/>
              <a:gd name="T59" fmla="*/ 317943 h 1778496"/>
              <a:gd name="T60" fmla="*/ 1976990 w 10306347"/>
              <a:gd name="T61" fmla="*/ 872251 h 1778496"/>
              <a:gd name="T62" fmla="*/ 1868912 w 10306347"/>
              <a:gd name="T63" fmla="*/ 861792 h 1778496"/>
              <a:gd name="T64" fmla="*/ 1775798 w 10306347"/>
              <a:gd name="T65" fmla="*/ 631702 h 1778496"/>
              <a:gd name="T66" fmla="*/ 1632804 w 10306347"/>
              <a:gd name="T67" fmla="*/ 941278 h 1778496"/>
              <a:gd name="T68" fmla="*/ 1666058 w 10306347"/>
              <a:gd name="T69" fmla="*/ 317943 h 1778496"/>
              <a:gd name="T70" fmla="*/ 1489809 w 10306347"/>
              <a:gd name="T71" fmla="*/ 41835 h 1778496"/>
              <a:gd name="T72" fmla="*/ 1619501 w 10306347"/>
              <a:gd name="T73" fmla="*/ 334677 h 1778496"/>
              <a:gd name="T74" fmla="*/ 1409997 w 10306347"/>
              <a:gd name="T75" fmla="*/ 539666 h 1778496"/>
              <a:gd name="T76" fmla="*/ 1506436 w 10306347"/>
              <a:gd name="T77" fmla="*/ 962195 h 1778496"/>
              <a:gd name="T78" fmla="*/ 1350139 w 10306347"/>
              <a:gd name="T79" fmla="*/ 974745 h 1778496"/>
              <a:gd name="T80" fmla="*/ 1416649 w 10306347"/>
              <a:gd name="T81" fmla="*/ 66935 h 1778496"/>
              <a:gd name="T82" fmla="*/ 1493134 w 10306347"/>
              <a:gd name="T83" fmla="*/ 142238 h 1778496"/>
              <a:gd name="T84" fmla="*/ 4456122 w 10306347"/>
              <a:gd name="T85" fmla="*/ 179889 h 1778496"/>
              <a:gd name="T86" fmla="*/ 4456122 w 10306347"/>
              <a:gd name="T87" fmla="*/ 418346 h 1778496"/>
              <a:gd name="T88" fmla="*/ 4605769 w 10306347"/>
              <a:gd name="T89" fmla="*/ 932911 h 1778496"/>
              <a:gd name="T90" fmla="*/ 4193411 w 10306347"/>
              <a:gd name="T91" fmla="*/ 857609 h 1778496"/>
              <a:gd name="T92" fmla="*/ 4313125 w 10306347"/>
              <a:gd name="T93" fmla="*/ 267741 h 1778496"/>
              <a:gd name="T94" fmla="*/ 4396265 w 10306347"/>
              <a:gd name="T95" fmla="*/ 179889 h 1778496"/>
              <a:gd name="T96" fmla="*/ 412358 w 10306347"/>
              <a:gd name="T97" fmla="*/ 129688 h 1778496"/>
              <a:gd name="T98" fmla="*/ 651792 w 10306347"/>
              <a:gd name="T99" fmla="*/ 196622 h 1778496"/>
              <a:gd name="T100" fmla="*/ 711650 w 10306347"/>
              <a:gd name="T101" fmla="*/ 589867 h 1778496"/>
              <a:gd name="T102" fmla="*/ 269363 w 10306347"/>
              <a:gd name="T103" fmla="*/ 598234 h 1778496"/>
              <a:gd name="T104" fmla="*/ 389080 w 10306347"/>
              <a:gd name="T105" fmla="*/ 196622 h 1778496"/>
              <a:gd name="T106" fmla="*/ 385754 w 10306347"/>
              <a:gd name="T107" fmla="*/ 0 h 177849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0306347"/>
              <a:gd name="T163" fmla="*/ 0 h 1778496"/>
              <a:gd name="T164" fmla="*/ 10306347 w 10306347"/>
              <a:gd name="T165" fmla="*/ 1778496 h 177849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0306347" h="1778496">
                <a:moveTo>
                  <a:pt x="1145977" y="1220391"/>
                </a:moveTo>
                <a:lnTo>
                  <a:pt x="1145977" y="1614785"/>
                </a:lnTo>
                <a:lnTo>
                  <a:pt x="1391543" y="1614785"/>
                </a:lnTo>
                <a:lnTo>
                  <a:pt x="1391543" y="1220391"/>
                </a:lnTo>
                <a:lnTo>
                  <a:pt x="1145977" y="1220391"/>
                </a:lnTo>
                <a:close/>
                <a:moveTo>
                  <a:pt x="773907" y="1220391"/>
                </a:moveTo>
                <a:lnTo>
                  <a:pt x="773907" y="1614785"/>
                </a:lnTo>
                <a:lnTo>
                  <a:pt x="1012031" y="1614785"/>
                </a:lnTo>
                <a:lnTo>
                  <a:pt x="1012031" y="1220391"/>
                </a:lnTo>
                <a:lnTo>
                  <a:pt x="773907" y="1220391"/>
                </a:lnTo>
                <a:close/>
                <a:moveTo>
                  <a:pt x="409278" y="1220391"/>
                </a:moveTo>
                <a:lnTo>
                  <a:pt x="409278" y="1614785"/>
                </a:lnTo>
                <a:lnTo>
                  <a:pt x="632520" y="1614785"/>
                </a:lnTo>
                <a:lnTo>
                  <a:pt x="632520" y="1220391"/>
                </a:lnTo>
                <a:lnTo>
                  <a:pt x="409278" y="1220391"/>
                </a:lnTo>
                <a:close/>
                <a:moveTo>
                  <a:pt x="245567" y="1101328"/>
                </a:moveTo>
                <a:lnTo>
                  <a:pt x="1555254" y="1101328"/>
                </a:lnTo>
                <a:cubicBezTo>
                  <a:pt x="1550293" y="1190625"/>
                  <a:pt x="1547813" y="1279922"/>
                  <a:pt x="1547813" y="1369219"/>
                </a:cubicBezTo>
                <a:lnTo>
                  <a:pt x="1547813" y="1614785"/>
                </a:lnTo>
                <a:cubicBezTo>
                  <a:pt x="1622227" y="1614785"/>
                  <a:pt x="1699121" y="1612305"/>
                  <a:pt x="1778496" y="1607344"/>
                </a:cubicBezTo>
                <a:lnTo>
                  <a:pt x="1778496" y="1741289"/>
                </a:lnTo>
                <a:cubicBezTo>
                  <a:pt x="1659434" y="1736328"/>
                  <a:pt x="1520527" y="1733848"/>
                  <a:pt x="1361778" y="1733848"/>
                </a:cubicBezTo>
                <a:lnTo>
                  <a:pt x="364629" y="1733848"/>
                </a:lnTo>
                <a:cubicBezTo>
                  <a:pt x="205879" y="1733848"/>
                  <a:pt x="84336" y="1736328"/>
                  <a:pt x="0" y="1741289"/>
                </a:cubicBezTo>
                <a:lnTo>
                  <a:pt x="0" y="1607344"/>
                </a:lnTo>
                <a:cubicBezTo>
                  <a:pt x="89297" y="1612305"/>
                  <a:pt x="173633" y="1614785"/>
                  <a:pt x="253008" y="1614785"/>
                </a:cubicBezTo>
                <a:lnTo>
                  <a:pt x="253008" y="1369219"/>
                </a:lnTo>
                <a:cubicBezTo>
                  <a:pt x="253008" y="1270000"/>
                  <a:pt x="250528" y="1180703"/>
                  <a:pt x="245567" y="1101328"/>
                </a:cubicBezTo>
                <a:close/>
                <a:moveTo>
                  <a:pt x="8885038" y="1086445"/>
                </a:moveTo>
                <a:lnTo>
                  <a:pt x="8885038" y="1369219"/>
                </a:lnTo>
                <a:cubicBezTo>
                  <a:pt x="9009062" y="1339453"/>
                  <a:pt x="9098359" y="1319609"/>
                  <a:pt x="9152929" y="1309688"/>
                </a:cubicBezTo>
                <a:lnTo>
                  <a:pt x="9152929" y="1086445"/>
                </a:lnTo>
                <a:lnTo>
                  <a:pt x="8885038" y="1086445"/>
                </a:lnTo>
                <a:close/>
                <a:moveTo>
                  <a:pt x="8885038" y="684609"/>
                </a:moveTo>
                <a:lnTo>
                  <a:pt x="8885038" y="967383"/>
                </a:lnTo>
                <a:lnTo>
                  <a:pt x="9152929" y="967383"/>
                </a:lnTo>
                <a:lnTo>
                  <a:pt x="9152929" y="684609"/>
                </a:lnTo>
                <a:lnTo>
                  <a:pt x="8885038" y="684609"/>
                </a:lnTo>
                <a:close/>
                <a:moveTo>
                  <a:pt x="4025801" y="677168"/>
                </a:moveTo>
                <a:cubicBezTo>
                  <a:pt x="4040684" y="811113"/>
                  <a:pt x="4060527" y="932656"/>
                  <a:pt x="4085332" y="1041797"/>
                </a:cubicBezTo>
                <a:cubicBezTo>
                  <a:pt x="4115098" y="1155898"/>
                  <a:pt x="4147344" y="1242715"/>
                  <a:pt x="4182070" y="1302246"/>
                </a:cubicBezTo>
                <a:cubicBezTo>
                  <a:pt x="4251523" y="1148457"/>
                  <a:pt x="4301133" y="940098"/>
                  <a:pt x="4330898" y="677168"/>
                </a:cubicBezTo>
                <a:lnTo>
                  <a:pt x="4025801" y="677168"/>
                </a:lnTo>
                <a:close/>
                <a:moveTo>
                  <a:pt x="6139160" y="662285"/>
                </a:moveTo>
                <a:lnTo>
                  <a:pt x="6139160" y="1071563"/>
                </a:lnTo>
                <a:lnTo>
                  <a:pt x="6563320" y="1071563"/>
                </a:lnTo>
                <a:lnTo>
                  <a:pt x="6563320" y="662285"/>
                </a:lnTo>
                <a:lnTo>
                  <a:pt x="6139160" y="662285"/>
                </a:lnTo>
                <a:close/>
                <a:moveTo>
                  <a:pt x="535781" y="558106"/>
                </a:moveTo>
                <a:cubicBezTo>
                  <a:pt x="545703" y="612676"/>
                  <a:pt x="568027" y="657324"/>
                  <a:pt x="602754" y="692051"/>
                </a:cubicBezTo>
                <a:cubicBezTo>
                  <a:pt x="558106" y="726777"/>
                  <a:pt x="503535" y="772666"/>
                  <a:pt x="439043" y="829717"/>
                </a:cubicBezTo>
                <a:cubicBezTo>
                  <a:pt x="374551" y="886768"/>
                  <a:pt x="292696" y="957461"/>
                  <a:pt x="193477" y="1041797"/>
                </a:cubicBezTo>
                <a:cubicBezTo>
                  <a:pt x="153789" y="987227"/>
                  <a:pt x="116582" y="947539"/>
                  <a:pt x="81856" y="922734"/>
                </a:cubicBezTo>
                <a:cubicBezTo>
                  <a:pt x="171153" y="873125"/>
                  <a:pt x="250528" y="818555"/>
                  <a:pt x="319981" y="759024"/>
                </a:cubicBezTo>
                <a:cubicBezTo>
                  <a:pt x="389434" y="699492"/>
                  <a:pt x="461367" y="632520"/>
                  <a:pt x="535781" y="558106"/>
                </a:cubicBezTo>
                <a:close/>
                <a:moveTo>
                  <a:pt x="5990332" y="535781"/>
                </a:moveTo>
                <a:lnTo>
                  <a:pt x="6719590" y="535781"/>
                </a:lnTo>
                <a:cubicBezTo>
                  <a:pt x="6714629" y="600274"/>
                  <a:pt x="6712148" y="672207"/>
                  <a:pt x="6712148" y="751582"/>
                </a:cubicBezTo>
                <a:lnTo>
                  <a:pt x="6712148" y="1116211"/>
                </a:lnTo>
                <a:cubicBezTo>
                  <a:pt x="6712148" y="1200547"/>
                  <a:pt x="6714629" y="1272481"/>
                  <a:pt x="6719590" y="1332012"/>
                </a:cubicBezTo>
                <a:lnTo>
                  <a:pt x="6563320" y="1332012"/>
                </a:lnTo>
                <a:lnTo>
                  <a:pt x="6563320" y="1198066"/>
                </a:lnTo>
                <a:lnTo>
                  <a:pt x="6139160" y="1198066"/>
                </a:lnTo>
                <a:lnTo>
                  <a:pt x="6139160" y="1398984"/>
                </a:lnTo>
                <a:lnTo>
                  <a:pt x="5990332" y="1398984"/>
                </a:lnTo>
                <a:cubicBezTo>
                  <a:pt x="5995293" y="1364258"/>
                  <a:pt x="5997773" y="1307207"/>
                  <a:pt x="5997773" y="1227832"/>
                </a:cubicBezTo>
                <a:lnTo>
                  <a:pt x="5997773" y="751582"/>
                </a:lnTo>
                <a:cubicBezTo>
                  <a:pt x="5997773" y="672207"/>
                  <a:pt x="5995293" y="600274"/>
                  <a:pt x="5990332" y="535781"/>
                </a:cubicBezTo>
                <a:close/>
                <a:moveTo>
                  <a:pt x="8885038" y="297656"/>
                </a:moveTo>
                <a:lnTo>
                  <a:pt x="8885038" y="565547"/>
                </a:lnTo>
                <a:lnTo>
                  <a:pt x="9152929" y="565547"/>
                </a:lnTo>
                <a:lnTo>
                  <a:pt x="9152929" y="297656"/>
                </a:lnTo>
                <a:lnTo>
                  <a:pt x="8885038" y="297656"/>
                </a:lnTo>
                <a:close/>
                <a:moveTo>
                  <a:pt x="5752207" y="178594"/>
                </a:moveTo>
                <a:cubicBezTo>
                  <a:pt x="5856386" y="183555"/>
                  <a:pt x="5970488" y="186035"/>
                  <a:pt x="6094511" y="186035"/>
                </a:cubicBezTo>
                <a:lnTo>
                  <a:pt x="7195839" y="186035"/>
                </a:lnTo>
                <a:cubicBezTo>
                  <a:pt x="7275215" y="186035"/>
                  <a:pt x="7359550" y="183555"/>
                  <a:pt x="7448847" y="178594"/>
                </a:cubicBezTo>
                <a:lnTo>
                  <a:pt x="7448847" y="319981"/>
                </a:lnTo>
                <a:cubicBezTo>
                  <a:pt x="7369473" y="315019"/>
                  <a:pt x="7287617" y="312539"/>
                  <a:pt x="7203281" y="312539"/>
                </a:cubicBezTo>
                <a:lnTo>
                  <a:pt x="7158632" y="312539"/>
                </a:lnTo>
                <a:lnTo>
                  <a:pt x="7158632" y="1540371"/>
                </a:lnTo>
                <a:cubicBezTo>
                  <a:pt x="7158632" y="1629668"/>
                  <a:pt x="7132587" y="1687959"/>
                  <a:pt x="7080498" y="1715244"/>
                </a:cubicBezTo>
                <a:cubicBezTo>
                  <a:pt x="7028408" y="1742529"/>
                  <a:pt x="6922988" y="1763613"/>
                  <a:pt x="6764238" y="1778496"/>
                </a:cubicBezTo>
                <a:cubicBezTo>
                  <a:pt x="6754316" y="1714004"/>
                  <a:pt x="6734472" y="1654473"/>
                  <a:pt x="6704707" y="1599902"/>
                </a:cubicBezTo>
                <a:cubicBezTo>
                  <a:pt x="6808886" y="1604863"/>
                  <a:pt x="6883300" y="1602383"/>
                  <a:pt x="6927949" y="1592461"/>
                </a:cubicBezTo>
                <a:cubicBezTo>
                  <a:pt x="6972597" y="1582539"/>
                  <a:pt x="6994922" y="1555254"/>
                  <a:pt x="6994922" y="1510606"/>
                </a:cubicBezTo>
                <a:lnTo>
                  <a:pt x="6994922" y="312539"/>
                </a:lnTo>
                <a:lnTo>
                  <a:pt x="6101953" y="312539"/>
                </a:lnTo>
                <a:cubicBezTo>
                  <a:pt x="5972969" y="312539"/>
                  <a:pt x="5856386" y="315019"/>
                  <a:pt x="5752207" y="319981"/>
                </a:cubicBezTo>
                <a:lnTo>
                  <a:pt x="5752207" y="178594"/>
                </a:lnTo>
                <a:close/>
                <a:moveTo>
                  <a:pt x="8602265" y="171152"/>
                </a:moveTo>
                <a:cubicBezTo>
                  <a:pt x="8681640" y="176113"/>
                  <a:pt x="8788300" y="178594"/>
                  <a:pt x="8922246" y="178594"/>
                </a:cubicBezTo>
                <a:lnTo>
                  <a:pt x="9138046" y="178594"/>
                </a:lnTo>
                <a:cubicBezTo>
                  <a:pt x="9242226" y="178594"/>
                  <a:pt x="9341445" y="176113"/>
                  <a:pt x="9435703" y="171152"/>
                </a:cubicBezTo>
                <a:lnTo>
                  <a:pt x="9435703" y="305098"/>
                </a:lnTo>
                <a:cubicBezTo>
                  <a:pt x="9361288" y="300137"/>
                  <a:pt x="9309199" y="297656"/>
                  <a:pt x="9279433" y="297656"/>
                </a:cubicBezTo>
                <a:lnTo>
                  <a:pt x="9279433" y="1279922"/>
                </a:lnTo>
                <a:cubicBezTo>
                  <a:pt x="9324081" y="1270000"/>
                  <a:pt x="9381133" y="1255117"/>
                  <a:pt x="9450585" y="1235274"/>
                </a:cubicBezTo>
                <a:cubicBezTo>
                  <a:pt x="9445625" y="1284883"/>
                  <a:pt x="9443144" y="1329531"/>
                  <a:pt x="9443144" y="1369219"/>
                </a:cubicBezTo>
                <a:cubicBezTo>
                  <a:pt x="9358808" y="1389063"/>
                  <a:pt x="9304238" y="1401465"/>
                  <a:pt x="9279433" y="1406426"/>
                </a:cubicBezTo>
                <a:cubicBezTo>
                  <a:pt x="9279433" y="1555254"/>
                  <a:pt x="9281914" y="1669355"/>
                  <a:pt x="9286874" y="1748730"/>
                </a:cubicBezTo>
                <a:lnTo>
                  <a:pt x="9145488" y="1748730"/>
                </a:lnTo>
                <a:cubicBezTo>
                  <a:pt x="9150449" y="1669355"/>
                  <a:pt x="9152929" y="1565176"/>
                  <a:pt x="9152929" y="1436191"/>
                </a:cubicBezTo>
                <a:cubicBezTo>
                  <a:pt x="9009062" y="1470918"/>
                  <a:pt x="8898681" y="1499443"/>
                  <a:pt x="8821787" y="1521768"/>
                </a:cubicBezTo>
                <a:cubicBezTo>
                  <a:pt x="8744892" y="1544092"/>
                  <a:pt x="8679160" y="1567656"/>
                  <a:pt x="8624589" y="1592461"/>
                </a:cubicBezTo>
                <a:cubicBezTo>
                  <a:pt x="8609706" y="1532930"/>
                  <a:pt x="8592344" y="1478359"/>
                  <a:pt x="8572499" y="1428750"/>
                </a:cubicBezTo>
                <a:cubicBezTo>
                  <a:pt x="8627070" y="1418828"/>
                  <a:pt x="8689082" y="1406426"/>
                  <a:pt x="8758535" y="1391543"/>
                </a:cubicBezTo>
                <a:lnTo>
                  <a:pt x="8758535" y="297656"/>
                </a:lnTo>
                <a:cubicBezTo>
                  <a:pt x="8718847" y="297656"/>
                  <a:pt x="8666758" y="300137"/>
                  <a:pt x="8602265" y="305098"/>
                </a:cubicBezTo>
                <a:lnTo>
                  <a:pt x="8602265" y="171152"/>
                </a:lnTo>
                <a:close/>
                <a:moveTo>
                  <a:pt x="230684" y="81855"/>
                </a:moveTo>
                <a:cubicBezTo>
                  <a:pt x="349746" y="166191"/>
                  <a:pt x="451446" y="238125"/>
                  <a:pt x="535781" y="297656"/>
                </a:cubicBezTo>
                <a:cubicBezTo>
                  <a:pt x="501055" y="332383"/>
                  <a:pt x="466328" y="372070"/>
                  <a:pt x="431602" y="416719"/>
                </a:cubicBezTo>
                <a:cubicBezTo>
                  <a:pt x="352227" y="342305"/>
                  <a:pt x="255489" y="267891"/>
                  <a:pt x="141387" y="193477"/>
                </a:cubicBezTo>
                <a:cubicBezTo>
                  <a:pt x="181074" y="153789"/>
                  <a:pt x="210840" y="116582"/>
                  <a:pt x="230684" y="81855"/>
                </a:cubicBezTo>
                <a:close/>
                <a:moveTo>
                  <a:pt x="4472285" y="74414"/>
                </a:moveTo>
                <a:cubicBezTo>
                  <a:pt x="4497090" y="138906"/>
                  <a:pt x="4524375" y="188516"/>
                  <a:pt x="4554141" y="223242"/>
                </a:cubicBezTo>
                <a:cubicBezTo>
                  <a:pt x="4454922" y="233164"/>
                  <a:pt x="4351982" y="244326"/>
                  <a:pt x="4245322" y="256729"/>
                </a:cubicBezTo>
                <a:cubicBezTo>
                  <a:pt x="4138662" y="269131"/>
                  <a:pt x="4008437" y="280293"/>
                  <a:pt x="3854648" y="290215"/>
                </a:cubicBezTo>
                <a:lnTo>
                  <a:pt x="3854648" y="565547"/>
                </a:lnTo>
                <a:lnTo>
                  <a:pt x="4487168" y="565547"/>
                </a:lnTo>
                <a:cubicBezTo>
                  <a:pt x="4467324" y="729258"/>
                  <a:pt x="4441279" y="885527"/>
                  <a:pt x="4409033" y="1034356"/>
                </a:cubicBezTo>
                <a:cubicBezTo>
                  <a:pt x="4376787" y="1183184"/>
                  <a:pt x="4328418" y="1314648"/>
                  <a:pt x="4263926" y="1428750"/>
                </a:cubicBezTo>
                <a:cubicBezTo>
                  <a:pt x="4308574" y="1473399"/>
                  <a:pt x="4361904" y="1514326"/>
                  <a:pt x="4423916" y="1551533"/>
                </a:cubicBezTo>
                <a:cubicBezTo>
                  <a:pt x="4485928" y="1588740"/>
                  <a:pt x="4546699" y="1617266"/>
                  <a:pt x="4606230" y="1637109"/>
                </a:cubicBezTo>
                <a:cubicBezTo>
                  <a:pt x="4566543" y="1666875"/>
                  <a:pt x="4526855" y="1711523"/>
                  <a:pt x="4487168" y="1771055"/>
                </a:cubicBezTo>
                <a:cubicBezTo>
                  <a:pt x="4432598" y="1736328"/>
                  <a:pt x="4378027" y="1697881"/>
                  <a:pt x="4323457" y="1655713"/>
                </a:cubicBezTo>
                <a:cubicBezTo>
                  <a:pt x="4268887" y="1613545"/>
                  <a:pt x="4221758" y="1572617"/>
                  <a:pt x="4182070" y="1532930"/>
                </a:cubicBezTo>
                <a:cubicBezTo>
                  <a:pt x="4102695" y="1617266"/>
                  <a:pt x="3998515" y="1699121"/>
                  <a:pt x="3869531" y="1778496"/>
                </a:cubicBezTo>
                <a:cubicBezTo>
                  <a:pt x="3834804" y="1738809"/>
                  <a:pt x="3795117" y="1699121"/>
                  <a:pt x="3750469" y="1659434"/>
                </a:cubicBezTo>
                <a:cubicBezTo>
                  <a:pt x="3879453" y="1609824"/>
                  <a:pt x="3993555" y="1527969"/>
                  <a:pt x="4092773" y="1413867"/>
                </a:cubicBezTo>
                <a:cubicBezTo>
                  <a:pt x="4048125" y="1329531"/>
                  <a:pt x="4008437" y="1232793"/>
                  <a:pt x="3973711" y="1123652"/>
                </a:cubicBezTo>
                <a:cubicBezTo>
                  <a:pt x="3943945" y="1019473"/>
                  <a:pt x="3919141" y="870645"/>
                  <a:pt x="3899297" y="677168"/>
                </a:cubicBezTo>
                <a:lnTo>
                  <a:pt x="3854648" y="677168"/>
                </a:lnTo>
                <a:cubicBezTo>
                  <a:pt x="3849687" y="930176"/>
                  <a:pt x="3832324" y="1128613"/>
                  <a:pt x="3802558" y="1272481"/>
                </a:cubicBezTo>
                <a:cubicBezTo>
                  <a:pt x="3772793" y="1416348"/>
                  <a:pt x="3723183" y="1550293"/>
                  <a:pt x="3653730" y="1674316"/>
                </a:cubicBezTo>
                <a:cubicBezTo>
                  <a:pt x="3604121" y="1634629"/>
                  <a:pt x="3559472" y="1609824"/>
                  <a:pt x="3519785" y="1599902"/>
                </a:cubicBezTo>
                <a:cubicBezTo>
                  <a:pt x="3569394" y="1540371"/>
                  <a:pt x="3611562" y="1456035"/>
                  <a:pt x="3646289" y="1346895"/>
                </a:cubicBezTo>
                <a:cubicBezTo>
                  <a:pt x="3681015" y="1237754"/>
                  <a:pt x="3703339" y="1121172"/>
                  <a:pt x="3713262" y="997149"/>
                </a:cubicBezTo>
                <a:cubicBezTo>
                  <a:pt x="3723183" y="868164"/>
                  <a:pt x="3728144" y="724297"/>
                  <a:pt x="3728144" y="565547"/>
                </a:cubicBezTo>
                <a:cubicBezTo>
                  <a:pt x="3728144" y="401836"/>
                  <a:pt x="3723183" y="270371"/>
                  <a:pt x="3713262" y="171152"/>
                </a:cubicBezTo>
                <a:cubicBezTo>
                  <a:pt x="3852168" y="176113"/>
                  <a:pt x="3992314" y="168672"/>
                  <a:pt x="4133701" y="148828"/>
                </a:cubicBezTo>
                <a:cubicBezTo>
                  <a:pt x="4275088" y="128984"/>
                  <a:pt x="4387949" y="104180"/>
                  <a:pt x="4472285" y="74414"/>
                </a:cubicBezTo>
                <a:close/>
                <a:moveTo>
                  <a:pt x="3333750" y="74414"/>
                </a:moveTo>
                <a:lnTo>
                  <a:pt x="3475137" y="74414"/>
                </a:lnTo>
                <a:cubicBezTo>
                  <a:pt x="3470176" y="128984"/>
                  <a:pt x="3467695" y="188516"/>
                  <a:pt x="3467695" y="253008"/>
                </a:cubicBezTo>
                <a:lnTo>
                  <a:pt x="3467695" y="602754"/>
                </a:lnTo>
                <a:cubicBezTo>
                  <a:pt x="3527226" y="602754"/>
                  <a:pt x="3579316" y="600274"/>
                  <a:pt x="3623965" y="595313"/>
                </a:cubicBezTo>
                <a:lnTo>
                  <a:pt x="3623965" y="721816"/>
                </a:lnTo>
                <a:cubicBezTo>
                  <a:pt x="3569394" y="716856"/>
                  <a:pt x="3512344" y="714375"/>
                  <a:pt x="3452812" y="714375"/>
                </a:cubicBezTo>
                <a:lnTo>
                  <a:pt x="3155156" y="714375"/>
                </a:lnTo>
                <a:lnTo>
                  <a:pt x="3155156" y="959941"/>
                </a:lnTo>
                <a:lnTo>
                  <a:pt x="3512344" y="959941"/>
                </a:lnTo>
                <a:cubicBezTo>
                  <a:pt x="3507383" y="1029395"/>
                  <a:pt x="3504902" y="1126133"/>
                  <a:pt x="3504902" y="1250156"/>
                </a:cubicBezTo>
                <a:lnTo>
                  <a:pt x="3504902" y="1711523"/>
                </a:lnTo>
                <a:lnTo>
                  <a:pt x="3370957" y="1711523"/>
                </a:lnTo>
                <a:cubicBezTo>
                  <a:pt x="3375918" y="1537891"/>
                  <a:pt x="3378398" y="1324570"/>
                  <a:pt x="3378398" y="1071563"/>
                </a:cubicBezTo>
                <a:lnTo>
                  <a:pt x="3155156" y="1071563"/>
                </a:lnTo>
                <a:cubicBezTo>
                  <a:pt x="3150195" y="1185664"/>
                  <a:pt x="3137793" y="1296045"/>
                  <a:pt x="3117949" y="1402705"/>
                </a:cubicBezTo>
                <a:cubicBezTo>
                  <a:pt x="3098105" y="1509365"/>
                  <a:pt x="3065859" y="1619746"/>
                  <a:pt x="3021211" y="1733848"/>
                </a:cubicBezTo>
                <a:cubicBezTo>
                  <a:pt x="2986484" y="1709043"/>
                  <a:pt x="2939355" y="1686719"/>
                  <a:pt x="2879825" y="1666875"/>
                </a:cubicBezTo>
                <a:cubicBezTo>
                  <a:pt x="2979043" y="1493242"/>
                  <a:pt x="3028652" y="1227832"/>
                  <a:pt x="3028652" y="870645"/>
                </a:cubicBezTo>
                <a:cubicBezTo>
                  <a:pt x="3028652" y="508496"/>
                  <a:pt x="3026172" y="250528"/>
                  <a:pt x="3021211" y="96738"/>
                </a:cubicBezTo>
                <a:cubicBezTo>
                  <a:pt x="3070820" y="106660"/>
                  <a:pt x="3120429" y="114101"/>
                  <a:pt x="3170039" y="119063"/>
                </a:cubicBezTo>
                <a:cubicBezTo>
                  <a:pt x="3160117" y="198438"/>
                  <a:pt x="3155156" y="272852"/>
                  <a:pt x="3155156" y="342305"/>
                </a:cubicBezTo>
                <a:lnTo>
                  <a:pt x="3155156" y="602754"/>
                </a:lnTo>
                <a:lnTo>
                  <a:pt x="3341191" y="602754"/>
                </a:lnTo>
                <a:lnTo>
                  <a:pt x="3341191" y="253008"/>
                </a:lnTo>
                <a:cubicBezTo>
                  <a:pt x="3341191" y="198438"/>
                  <a:pt x="3338711" y="138906"/>
                  <a:pt x="3333750" y="74414"/>
                </a:cubicBezTo>
                <a:close/>
                <a:moveTo>
                  <a:pt x="9830097" y="52090"/>
                </a:moveTo>
                <a:lnTo>
                  <a:pt x="9978925" y="52090"/>
                </a:lnTo>
                <a:cubicBezTo>
                  <a:pt x="9973964" y="136426"/>
                  <a:pt x="9971484" y="225723"/>
                  <a:pt x="9971484" y="319981"/>
                </a:cubicBezTo>
                <a:lnTo>
                  <a:pt x="9971484" y="625078"/>
                </a:lnTo>
                <a:cubicBezTo>
                  <a:pt x="10100468" y="625078"/>
                  <a:pt x="10207129" y="622598"/>
                  <a:pt x="10291464" y="617637"/>
                </a:cubicBezTo>
                <a:lnTo>
                  <a:pt x="10291464" y="751582"/>
                </a:lnTo>
                <a:cubicBezTo>
                  <a:pt x="10177363" y="746621"/>
                  <a:pt x="10070702" y="744141"/>
                  <a:pt x="9971484" y="744141"/>
                </a:cubicBezTo>
                <a:lnTo>
                  <a:pt x="9971484" y="1532930"/>
                </a:lnTo>
                <a:lnTo>
                  <a:pt x="10097988" y="1532930"/>
                </a:lnTo>
                <a:cubicBezTo>
                  <a:pt x="10152558" y="1532930"/>
                  <a:pt x="10222012" y="1530449"/>
                  <a:pt x="10306347" y="1525488"/>
                </a:cubicBezTo>
                <a:lnTo>
                  <a:pt x="10306347" y="1659434"/>
                </a:lnTo>
                <a:cubicBezTo>
                  <a:pt x="10222012" y="1654473"/>
                  <a:pt x="10152558" y="1651992"/>
                  <a:pt x="10097988" y="1651992"/>
                </a:cubicBezTo>
                <a:lnTo>
                  <a:pt x="9524999" y="1651992"/>
                </a:lnTo>
                <a:cubicBezTo>
                  <a:pt x="9470429" y="1651992"/>
                  <a:pt x="9423300" y="1654473"/>
                  <a:pt x="9383613" y="1659434"/>
                </a:cubicBezTo>
                <a:lnTo>
                  <a:pt x="9383613" y="1525488"/>
                </a:lnTo>
                <a:cubicBezTo>
                  <a:pt x="9418340" y="1530449"/>
                  <a:pt x="9460507" y="1532930"/>
                  <a:pt x="9510117" y="1532930"/>
                </a:cubicBezTo>
                <a:lnTo>
                  <a:pt x="9510117" y="699492"/>
                </a:lnTo>
                <a:cubicBezTo>
                  <a:pt x="9510117" y="630039"/>
                  <a:pt x="9507637" y="555625"/>
                  <a:pt x="9502675" y="476250"/>
                </a:cubicBezTo>
                <a:lnTo>
                  <a:pt x="9651503" y="476250"/>
                </a:lnTo>
                <a:cubicBezTo>
                  <a:pt x="9646543" y="555625"/>
                  <a:pt x="9644062" y="632520"/>
                  <a:pt x="9644062" y="706934"/>
                </a:cubicBezTo>
                <a:lnTo>
                  <a:pt x="9644062" y="1532930"/>
                </a:lnTo>
                <a:lnTo>
                  <a:pt x="9837538" y="1532930"/>
                </a:lnTo>
                <a:lnTo>
                  <a:pt x="9837538" y="319981"/>
                </a:lnTo>
                <a:cubicBezTo>
                  <a:pt x="9837538" y="230684"/>
                  <a:pt x="9835058" y="141387"/>
                  <a:pt x="9830097" y="52090"/>
                </a:cubicBezTo>
                <a:close/>
                <a:moveTo>
                  <a:pt x="863203" y="0"/>
                </a:moveTo>
                <a:cubicBezTo>
                  <a:pt x="917774" y="34727"/>
                  <a:pt x="969864" y="59531"/>
                  <a:pt x="1019473" y="74414"/>
                </a:cubicBezTo>
                <a:cubicBezTo>
                  <a:pt x="979786" y="133945"/>
                  <a:pt x="947539" y="186035"/>
                  <a:pt x="922734" y="230684"/>
                </a:cubicBezTo>
                <a:lnTo>
                  <a:pt x="1644551" y="230684"/>
                </a:lnTo>
                <a:cubicBezTo>
                  <a:pt x="1609825" y="344785"/>
                  <a:pt x="1577578" y="461367"/>
                  <a:pt x="1547813" y="580430"/>
                </a:cubicBezTo>
                <a:cubicBezTo>
                  <a:pt x="1493242" y="555625"/>
                  <a:pt x="1443633" y="543223"/>
                  <a:pt x="1398985" y="543223"/>
                </a:cubicBezTo>
                <a:lnTo>
                  <a:pt x="1458516" y="349746"/>
                </a:lnTo>
                <a:lnTo>
                  <a:pt x="1153418" y="349746"/>
                </a:lnTo>
                <a:cubicBezTo>
                  <a:pt x="1143496" y="488652"/>
                  <a:pt x="1190625" y="607715"/>
                  <a:pt x="1294805" y="706934"/>
                </a:cubicBezTo>
                <a:cubicBezTo>
                  <a:pt x="1398985" y="806152"/>
                  <a:pt x="1530449" y="870645"/>
                  <a:pt x="1689200" y="900410"/>
                </a:cubicBezTo>
                <a:cubicBezTo>
                  <a:pt x="1649512" y="945059"/>
                  <a:pt x="1617266" y="994668"/>
                  <a:pt x="1592461" y="1049238"/>
                </a:cubicBezTo>
                <a:cubicBezTo>
                  <a:pt x="1513086" y="1024434"/>
                  <a:pt x="1422549" y="978545"/>
                  <a:pt x="1320850" y="911572"/>
                </a:cubicBezTo>
                <a:cubicBezTo>
                  <a:pt x="1219151" y="844600"/>
                  <a:pt x="1145977" y="749102"/>
                  <a:pt x="1101328" y="625078"/>
                </a:cubicBezTo>
                <a:cubicBezTo>
                  <a:pt x="1061641" y="734219"/>
                  <a:pt x="1004590" y="822275"/>
                  <a:pt x="930176" y="889248"/>
                </a:cubicBezTo>
                <a:cubicBezTo>
                  <a:pt x="855762" y="956221"/>
                  <a:pt x="746621" y="1014512"/>
                  <a:pt x="602754" y="1064121"/>
                </a:cubicBezTo>
                <a:cubicBezTo>
                  <a:pt x="587871" y="1019473"/>
                  <a:pt x="555625" y="977305"/>
                  <a:pt x="506016" y="937617"/>
                </a:cubicBezTo>
                <a:cubicBezTo>
                  <a:pt x="709414" y="888008"/>
                  <a:pt x="843360" y="813594"/>
                  <a:pt x="907852" y="714375"/>
                </a:cubicBezTo>
                <a:cubicBezTo>
                  <a:pt x="972344" y="615156"/>
                  <a:pt x="1009551" y="493613"/>
                  <a:pt x="1019473" y="349746"/>
                </a:cubicBezTo>
                <a:lnTo>
                  <a:pt x="870645" y="349746"/>
                </a:lnTo>
                <a:cubicBezTo>
                  <a:pt x="825996" y="419199"/>
                  <a:pt x="771426" y="491133"/>
                  <a:pt x="706934" y="565547"/>
                </a:cubicBezTo>
                <a:cubicBezTo>
                  <a:pt x="687090" y="525859"/>
                  <a:pt x="647403" y="493613"/>
                  <a:pt x="587871" y="468809"/>
                </a:cubicBezTo>
                <a:cubicBezTo>
                  <a:pt x="657325" y="404316"/>
                  <a:pt x="711895" y="337344"/>
                  <a:pt x="751582" y="267891"/>
                </a:cubicBezTo>
                <a:cubicBezTo>
                  <a:pt x="791270" y="198438"/>
                  <a:pt x="828476" y="109141"/>
                  <a:pt x="863203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" name="PA_文本框 1" hidden="1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96130" y="6629399"/>
            <a:ext cx="1219220" cy="10772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100" dirty="0" smtClean="0">
                <a:solidFill>
                  <a:prstClr val="white">
                    <a:lumMod val="95000"/>
                    <a:alpha val="0"/>
                  </a:prstClr>
                </a:solidFill>
                <a:latin typeface="Times New Roman" panose="02020603050405020304"/>
                <a:ea typeface="黑体" panose="02010609060101010101" pitchFamily="49" charset="-122"/>
                <a:sym typeface="+mn-ea"/>
              </a:rPr>
              <a:t>0</a:t>
            </a:r>
            <a:endParaRPr lang="zh-CN" altLang="en-US" sz="100" dirty="0" smtClean="0">
              <a:solidFill>
                <a:prstClr val="white">
                  <a:lumMod val="95000"/>
                  <a:alpha val="0"/>
                </a:prstClr>
              </a:solidFill>
              <a:latin typeface="Times New Roman" panose="02020603050405020304"/>
              <a:ea typeface="黑体" panose="02010609060101010101" pitchFamily="49" charset="-122"/>
              <a:sym typeface="+mn-ea"/>
            </a:endParaRPr>
          </a:p>
        </p:txBody>
      </p:sp>
      <p:pic>
        <p:nvPicPr>
          <p:cNvPr id="7202" name="PA_图片 1" hidden="1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288" y="76200"/>
            <a:ext cx="4762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03" name="标题 2"/>
          <p:cNvSpPr txBox="1">
            <a:spLocks noChangeArrowheads="1"/>
          </p:cNvSpPr>
          <p:nvPr/>
        </p:nvSpPr>
        <p:spPr bwMode="auto">
          <a:xfrm>
            <a:off x="4427538" y="2096659"/>
            <a:ext cx="4716462" cy="1863725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Unit 8</a:t>
            </a:r>
          </a:p>
          <a:p>
            <a:pPr algn="ctr">
              <a:lnSpc>
                <a:spcPct val="90000"/>
              </a:lnSpc>
            </a:pP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How do you make a banana milk shake?</a:t>
            </a:r>
          </a:p>
        </p:txBody>
      </p:sp>
      <p:sp>
        <p:nvSpPr>
          <p:cNvPr id="7204" name="标题 2"/>
          <p:cNvSpPr txBox="1">
            <a:spLocks noChangeArrowheads="1"/>
          </p:cNvSpPr>
          <p:nvPr/>
        </p:nvSpPr>
        <p:spPr bwMode="auto">
          <a:xfrm>
            <a:off x="4427538" y="4447406"/>
            <a:ext cx="4716462" cy="43021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Section B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（第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课时）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7205" name="图片 1"/>
          <p:cNvPicPr>
            <a:picLocks noChangeAspect="1" noChangeArrowheads="1"/>
          </p:cNvPicPr>
          <p:nvPr/>
        </p:nvPicPr>
        <p:blipFill>
          <a:blip r:embed="rId35"/>
          <a:srcRect/>
          <a:stretch>
            <a:fillRect/>
          </a:stretch>
        </p:blipFill>
        <p:spPr bwMode="auto">
          <a:xfrm>
            <a:off x="0" y="2011659"/>
            <a:ext cx="4427538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矩形 37"/>
          <p:cNvSpPr/>
          <p:nvPr/>
        </p:nvSpPr>
        <p:spPr>
          <a:xfrm>
            <a:off x="0" y="5956820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179388" y="620713"/>
            <a:ext cx="8569325" cy="186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3200" dirty="0"/>
              <a:t>In my sandwich I like  ________________________________________________________________________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79388" y="1125538"/>
            <a:ext cx="8569325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zh-CN" sz="3200" dirty="0">
                <a:solidFill>
                  <a:srgbClr val="0000CC"/>
                </a:solidFill>
              </a:rPr>
              <a:t>tomato</a:t>
            </a:r>
            <a:r>
              <a:rPr lang="zh-CN" altLang="en-US" sz="3200" dirty="0">
                <a:solidFill>
                  <a:srgbClr val="0000CC"/>
                </a:solidFill>
              </a:rPr>
              <a:t>e</a:t>
            </a:r>
            <a:r>
              <a:rPr lang="en-US" altLang="zh-CN" sz="3200" dirty="0">
                <a:solidFill>
                  <a:srgbClr val="0000CC"/>
                </a:solidFill>
              </a:rPr>
              <a:t>s</a:t>
            </a:r>
            <a:r>
              <a:rPr lang="zh-CN" altLang="zh-CN" sz="3200" dirty="0">
                <a:solidFill>
                  <a:srgbClr val="0000CC"/>
                </a:solidFill>
              </a:rPr>
              <a:t>, lettuce, turkey and onion</a:t>
            </a:r>
            <a:r>
              <a:rPr lang="zh-CN" altLang="en-US" sz="3200" dirty="0">
                <a:solidFill>
                  <a:srgbClr val="0000CC"/>
                </a:solidFill>
              </a:rPr>
              <a:t>, </a:t>
            </a:r>
            <a:r>
              <a:rPr lang="en-US" altLang="zh-CN" sz="3200" dirty="0">
                <a:solidFill>
                  <a:srgbClr val="FF0000"/>
                </a:solidFill>
              </a:rPr>
              <a:t>but</a:t>
            </a:r>
            <a:r>
              <a:rPr lang="en-US" altLang="zh-CN" sz="3200" dirty="0"/>
              <a:t> I don’t like butter or onion.</a:t>
            </a:r>
          </a:p>
          <a:p>
            <a:pPr eaLnBrk="1" hangingPunct="1">
              <a:lnSpc>
                <a:spcPct val="120000"/>
              </a:lnSpc>
            </a:pPr>
            <a:endParaRPr lang="zh-CN" altLang="zh-CN" sz="3200" dirty="0">
              <a:solidFill>
                <a:srgbClr val="0000CC"/>
              </a:solidFill>
              <a:cs typeface="Times New Roman" panose="02020603050405020304" pitchFamily="18" charset="0"/>
            </a:endParaRPr>
          </a:p>
        </p:txBody>
      </p:sp>
      <p:pic>
        <p:nvPicPr>
          <p:cNvPr id="16388" name="Picture 4" descr="CIMG554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08088" y="2482850"/>
            <a:ext cx="6819900" cy="389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2279649" y="1031875"/>
            <a:ext cx="6791325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3600" b="1" dirty="0">
                <a:solidFill>
                  <a:srgbClr val="FF00FF"/>
                </a:solidFill>
              </a:rPr>
              <a:t>How do you make a </a:t>
            </a:r>
            <a:r>
              <a:rPr lang="en-US" altLang="zh-CN" sz="3600" b="1" dirty="0">
                <a:solidFill>
                  <a:schemeClr val="tx2"/>
                </a:solidFill>
              </a:rPr>
              <a:t>sandwich</a:t>
            </a:r>
            <a:r>
              <a:rPr lang="en-US" altLang="zh-CN" sz="3600" b="1" dirty="0">
                <a:solidFill>
                  <a:srgbClr val="FF00FF"/>
                </a:solidFill>
              </a:rPr>
              <a:t>?</a:t>
            </a:r>
          </a:p>
        </p:txBody>
      </p:sp>
      <p:sp>
        <p:nvSpPr>
          <p:cNvPr id="17411" name="WordArt 4"/>
          <p:cNvSpPr>
            <a:spLocks noChangeArrowheads="1" noChangeShapeType="1" noTextEdit="1"/>
          </p:cNvSpPr>
          <p:nvPr/>
        </p:nvSpPr>
        <p:spPr bwMode="auto">
          <a:xfrm>
            <a:off x="109538" y="3541713"/>
            <a:ext cx="2449512" cy="431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0"/>
                <a:gd name="adj2" fmla="val 0"/>
              </a:avLst>
            </a:prstTxWarp>
          </a:bodyPr>
          <a:lstStyle/>
          <a:p>
            <a:pPr algn="ctr"/>
            <a:r>
              <a:rPr lang="en-US" altLang="zh-CN" sz="3600" b="1" i="1" kern="10" dirty="0">
                <a:ln w="9525">
                  <a:solidFill>
                    <a:schemeClr val="tx1"/>
                  </a:solidFill>
                  <a:round/>
                </a:ln>
                <a:solidFill>
                  <a:srgbClr val="FFCC00"/>
                </a:solidFill>
                <a:effectLst>
                  <a:outerShdw dist="53882" dir="2700000" algn="ctr" rotWithShape="0">
                    <a:srgbClr val="C0C0C0"/>
                  </a:outerShdw>
                </a:effectLst>
                <a:latin typeface="Arial" panose="020B0604020202020204"/>
                <a:cs typeface="Arial" panose="020B0604020202020204"/>
              </a:rPr>
              <a:t>We need...</a:t>
            </a:r>
            <a:endParaRPr lang="zh-CN" altLang="en-US" sz="3600" b="1" i="1" kern="10" dirty="0">
              <a:ln w="9525">
                <a:solidFill>
                  <a:schemeClr val="tx1"/>
                </a:solidFill>
                <a:round/>
              </a:ln>
              <a:solidFill>
                <a:srgbClr val="FFCC00"/>
              </a:solidFill>
              <a:effectLst>
                <a:outerShdw dist="53882" dir="2700000" algn="ctr" rotWithShape="0">
                  <a:srgbClr val="C0C0C0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pic>
        <p:nvPicPr>
          <p:cNvPr id="17412" name="图片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9063" y="692150"/>
            <a:ext cx="20161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bread">
            <a:hlinkClick r:id="" action="ppaction://noaction">
              <a:snd r:embed="rId4" name="wind.wav"/>
            </a:hlinkClick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62288" y="2116138"/>
            <a:ext cx="1519237" cy="111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932363" y="2624138"/>
            <a:ext cx="37560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ea typeface="黑体" panose="02010609060101010101" pitchFamily="49" charset="-122"/>
              </a:rPr>
              <a:t>two piece</a:t>
            </a:r>
            <a:r>
              <a:rPr lang="en-US" altLang="zh-CN" sz="3200" dirty="0">
                <a:solidFill>
                  <a:schemeClr val="tx2"/>
                </a:solidFill>
                <a:ea typeface="黑体" panose="02010609060101010101" pitchFamily="49" charset="-122"/>
              </a:rPr>
              <a:t>s</a:t>
            </a:r>
            <a:r>
              <a:rPr lang="en-US" altLang="zh-CN" sz="3200" dirty="0">
                <a:ea typeface="黑体" panose="02010609060101010101" pitchFamily="49" charset="-122"/>
              </a:rPr>
              <a:t> of bread</a:t>
            </a: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4932363" y="1939925"/>
            <a:ext cx="15668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dirty="0">
                <a:solidFill>
                  <a:srgbClr val="FF3300"/>
                </a:solidFill>
                <a:ea typeface="黑体" panose="02010609060101010101" pitchFamily="49" charset="-122"/>
              </a:rPr>
              <a:t>bread</a:t>
            </a:r>
          </a:p>
        </p:txBody>
      </p:sp>
      <p:pic>
        <p:nvPicPr>
          <p:cNvPr id="8" name="Picture 2" descr="butte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38488" y="3729038"/>
            <a:ext cx="1366837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054600" y="4303713"/>
            <a:ext cx="284003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ea typeface="黑体" panose="02010609060101010101" pitchFamily="49" charset="-122"/>
              </a:rPr>
              <a:t>a piece of butter</a:t>
            </a: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4914900" y="3681413"/>
            <a:ext cx="25923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dirty="0">
                <a:solidFill>
                  <a:srgbClr val="FF3300"/>
                </a:solidFill>
                <a:ea typeface="黑体" panose="02010609060101010101" pitchFamily="49" charset="-122"/>
              </a:rPr>
              <a:t> butter </a:t>
            </a:r>
            <a:endParaRPr lang="zh-CN" altLang="en-US" sz="3200" dirty="0">
              <a:solidFill>
                <a:srgbClr val="FF3300"/>
              </a:solidFill>
              <a:ea typeface="黑体" panose="02010609060101010101" pitchFamily="49" charset="-122"/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138488" y="5391150"/>
            <a:ext cx="1366837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5038725" y="5194300"/>
            <a:ext cx="4032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dirty="0">
                <a:solidFill>
                  <a:srgbClr val="FF3300"/>
                </a:solidFill>
                <a:ea typeface="黑体" panose="02010609060101010101" pitchFamily="49" charset="-122"/>
              </a:rPr>
              <a:t>turkey  </a:t>
            </a:r>
            <a:r>
              <a:rPr lang="zh-CN" altLang="en-US" sz="3200" dirty="0">
                <a:solidFill>
                  <a:srgbClr val="FF3300"/>
                </a:solidFill>
                <a:ea typeface="黑体" panose="02010609060101010101" pitchFamily="49" charset="-122"/>
              </a:rPr>
              <a:t>火鸡肉</a:t>
            </a:r>
            <a:endParaRPr lang="en-US" altLang="zh-CN" sz="3200" dirty="0">
              <a:solidFill>
                <a:srgbClr val="FF3300"/>
              </a:solidFill>
              <a:ea typeface="黑体" panose="02010609060101010101" pitchFamily="49" charset="-122"/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5022850" y="5865813"/>
            <a:ext cx="4968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ea typeface="黑体" panose="02010609060101010101" pitchFamily="49" charset="-122"/>
              </a:rPr>
              <a:t>turkey slice</a:t>
            </a:r>
            <a:r>
              <a:rPr lang="en-US" altLang="zh-CN" sz="3200" dirty="0">
                <a:solidFill>
                  <a:schemeClr val="tx2"/>
                </a:solidFill>
                <a:ea typeface="黑体" panose="02010609060101010101" pitchFamily="49" charset="-122"/>
              </a:rPr>
              <a:t>s</a:t>
            </a:r>
            <a:r>
              <a:rPr lang="zh-CN" altLang="en-US" sz="3200" dirty="0">
                <a:ea typeface="黑体" panose="02010609060101010101" pitchFamily="49" charset="-122"/>
              </a:rPr>
              <a:t>  火鸡肉片 </a:t>
            </a:r>
            <a:endParaRPr lang="en-US" altLang="zh-CN" sz="3200" dirty="0">
              <a:ea typeface="黑体" panose="02010609060101010101" pitchFamily="49" charset="-122"/>
            </a:endParaRPr>
          </a:p>
        </p:txBody>
      </p:sp>
      <p:sp>
        <p:nvSpPr>
          <p:cNvPr id="14" name="左大括号 13"/>
          <p:cNvSpPr/>
          <p:nvPr/>
        </p:nvSpPr>
        <p:spPr>
          <a:xfrm>
            <a:off x="2695575" y="2395538"/>
            <a:ext cx="274638" cy="3817937"/>
          </a:xfrm>
          <a:prstGeom prst="leftBrac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2" grpId="0"/>
      <p:bldP spid="13" grpId="0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7"/>
          <p:cNvGrpSpPr/>
          <p:nvPr/>
        </p:nvGrpSpPr>
        <p:grpSpPr bwMode="auto">
          <a:xfrm>
            <a:off x="2339975" y="1430338"/>
            <a:ext cx="4572000" cy="1966912"/>
            <a:chOff x="1453389" y="2387764"/>
            <a:chExt cx="4572128" cy="1967159"/>
          </a:xfrm>
        </p:grpSpPr>
        <p:pic>
          <p:nvPicPr>
            <p:cNvPr id="3" name="Picture 3" descr="黄油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53389" y="2387764"/>
              <a:ext cx="2135684" cy="196715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" name="Picture 4" descr="面包片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589072" y="2403698"/>
              <a:ext cx="2436445" cy="191477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222375" y="3352800"/>
            <a:ext cx="74517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7" rIns="91435" bIns="45717">
            <a:spAutoFit/>
          </a:bodyPr>
          <a:lstStyle>
            <a:lvl1pPr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/>
              <a:t>Put some relish on a slice of bread.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95250" y="1657350"/>
            <a:ext cx="1127125" cy="706438"/>
          </a:xfrm>
          <a:prstGeom prst="rect">
            <a:avLst/>
          </a:prstGeom>
          <a:noFill/>
          <a:ln>
            <a:noFill/>
          </a:ln>
        </p:spPr>
        <p:txBody>
          <a:bodyPr wrap="none" lIns="91435" tIns="45717" rIns="91435" bIns="45717">
            <a:spAutoFit/>
          </a:bodyPr>
          <a:lstStyle>
            <a:lvl1pPr defTabSz="912495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defTabSz="912495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defTabSz="912495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defTabSz="912495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defTabSz="912495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4000" dirty="0" smtClean="0">
                <a:solidFill>
                  <a:schemeClr val="accent2">
                    <a:lumMod val="75000"/>
                  </a:schemeClr>
                </a:solidFill>
                <a:sym typeface="+mn-ea"/>
              </a:rPr>
              <a:t>First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87375" y="682625"/>
            <a:ext cx="8077200" cy="7016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40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sym typeface="+mn-ea"/>
              </a:rPr>
              <a:t>Let’s make a turkey sandwich.</a:t>
            </a:r>
          </a:p>
        </p:txBody>
      </p:sp>
      <p:grpSp>
        <p:nvGrpSpPr>
          <p:cNvPr id="8" name="组合 14"/>
          <p:cNvGrpSpPr/>
          <p:nvPr/>
        </p:nvGrpSpPr>
        <p:grpSpPr bwMode="auto">
          <a:xfrm>
            <a:off x="1812925" y="3952875"/>
            <a:ext cx="6126163" cy="2062163"/>
            <a:chOff x="1813149" y="3952193"/>
            <a:chExt cx="6125372" cy="2063552"/>
          </a:xfrm>
        </p:grpSpPr>
        <p:pic>
          <p:nvPicPr>
            <p:cNvPr id="18441" name="Picture 2" descr="番茄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4822100" y="4289253"/>
              <a:ext cx="1231682" cy="1231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2" name="Picture 3" descr="番茄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3370284" y="4294387"/>
              <a:ext cx="1294064" cy="1226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3" name="Picture 5" descr="FP071_L"/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EAE8EB"/>
                </a:clrFrom>
                <a:clrTo>
                  <a:srgbClr val="EAE8EB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13149" y="4230994"/>
              <a:ext cx="1296671" cy="1162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376628" y="3952193"/>
              <a:ext cx="1561893" cy="206355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331913" y="5373688"/>
            <a:ext cx="53911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7" rIns="91435" bIns="45717">
            <a:spAutoFit/>
          </a:bodyPr>
          <a:lstStyle>
            <a:lvl1pPr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/>
              <a:t>Cut up one tomato.</a:t>
            </a:r>
          </a:p>
          <a:p>
            <a:pPr eaLnBrk="1" hangingPunct="1"/>
            <a:r>
              <a:rPr lang="en-US" altLang="zh-CN" sz="3600"/>
              <a:t>Put the tomato on the bread.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-177800" y="4600575"/>
            <a:ext cx="1668463" cy="706438"/>
          </a:xfrm>
          <a:prstGeom prst="rect">
            <a:avLst/>
          </a:prstGeom>
          <a:noFill/>
          <a:ln>
            <a:noFill/>
          </a:ln>
        </p:spPr>
        <p:txBody>
          <a:bodyPr lIns="91435" tIns="45717" rIns="91435" bIns="45717">
            <a:spAutoFit/>
          </a:bodyPr>
          <a:lstStyle>
            <a:lvl1pPr defTabSz="912495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defTabSz="912495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defTabSz="912495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defTabSz="912495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defTabSz="912495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en-US" altLang="zh-CN" sz="4000" dirty="0" smtClean="0">
                <a:solidFill>
                  <a:schemeClr val="accent2">
                    <a:lumMod val="75000"/>
                  </a:schemeClr>
                </a:solidFill>
                <a:sym typeface="+mn-ea"/>
              </a:rPr>
              <a:t>Next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843213" y="2565400"/>
            <a:ext cx="32623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7" rIns="91435" bIns="45717">
            <a:spAutoFit/>
          </a:bodyPr>
          <a:lstStyle>
            <a:lvl1pPr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/>
              <a:t>Cut up an onion.</a:t>
            </a:r>
          </a:p>
        </p:txBody>
      </p:sp>
      <p:grpSp>
        <p:nvGrpSpPr>
          <p:cNvPr id="3" name="组合 2"/>
          <p:cNvGrpSpPr/>
          <p:nvPr/>
        </p:nvGrpSpPr>
        <p:grpSpPr bwMode="auto">
          <a:xfrm>
            <a:off x="2647950" y="828675"/>
            <a:ext cx="3457575" cy="1651000"/>
            <a:chOff x="2634478" y="428620"/>
            <a:chExt cx="3457529" cy="1651005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11960" y="428620"/>
              <a:ext cx="1880047" cy="161590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9467" name="Picture 7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634478" y="548680"/>
              <a:ext cx="1699563" cy="1530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481013" y="1282700"/>
            <a:ext cx="1670050" cy="708025"/>
          </a:xfrm>
          <a:prstGeom prst="rect">
            <a:avLst/>
          </a:prstGeom>
          <a:noFill/>
          <a:ln>
            <a:noFill/>
          </a:ln>
        </p:spPr>
        <p:txBody>
          <a:bodyPr lIns="91435" tIns="45717" rIns="91435" bIns="45717">
            <a:spAutoFit/>
          </a:bodyPr>
          <a:lstStyle>
            <a:lvl1pPr defTabSz="912495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defTabSz="912495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defTabSz="912495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defTabSz="912495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defTabSz="912495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kern="0" dirty="0" smtClean="0">
                <a:solidFill>
                  <a:srgbClr val="ED7D31">
                    <a:lumMod val="75000"/>
                  </a:srgbClr>
                </a:solidFill>
                <a:sym typeface="+mn-ea"/>
              </a:rPr>
              <a:t>Next 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411413" y="5245100"/>
            <a:ext cx="5470525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7" rIns="91435" bIns="45717"/>
          <a:lstStyle>
            <a:lvl1pPr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/>
              <a:t>Add two slices of turkey.</a:t>
            </a:r>
          </a:p>
        </p:txBody>
      </p:sp>
      <p:grpSp>
        <p:nvGrpSpPr>
          <p:cNvPr id="5" name="组合 7"/>
          <p:cNvGrpSpPr/>
          <p:nvPr/>
        </p:nvGrpSpPr>
        <p:grpSpPr bwMode="auto">
          <a:xfrm>
            <a:off x="2555875" y="3633788"/>
            <a:ext cx="4176713" cy="1524000"/>
            <a:chOff x="2267744" y="2062432"/>
            <a:chExt cx="4176465" cy="1522716"/>
          </a:xfrm>
        </p:grpSpPr>
        <p:pic>
          <p:nvPicPr>
            <p:cNvPr id="9" name="Picture 4" descr="u=3948370284,291894526&amp;gp=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72001" y="2139494"/>
              <a:ext cx="1872208" cy="143690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" name="Picture 5" descr="u=2827723372,2443036221&amp;gp=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267744" y="2062432"/>
              <a:ext cx="2174852" cy="152271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481013" y="4362450"/>
            <a:ext cx="1670050" cy="708025"/>
          </a:xfrm>
          <a:prstGeom prst="rect">
            <a:avLst/>
          </a:prstGeom>
          <a:noFill/>
          <a:ln>
            <a:noFill/>
          </a:ln>
        </p:spPr>
        <p:txBody>
          <a:bodyPr lIns="91435" tIns="45717" rIns="91435" bIns="45717">
            <a:spAutoFit/>
          </a:bodyPr>
          <a:lstStyle>
            <a:lvl1pPr defTabSz="912495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defTabSz="912495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defTabSz="912495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defTabSz="912495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defTabSz="912495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kern="0" dirty="0" smtClean="0">
                <a:solidFill>
                  <a:srgbClr val="ED7D31">
                    <a:lumMod val="75000"/>
                  </a:srgbClr>
                </a:solidFill>
                <a:sym typeface="+mn-ea"/>
              </a:rPr>
              <a:t>Next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260475" y="2895600"/>
            <a:ext cx="80994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7" rIns="91435" bIns="45717">
            <a:spAutoFit/>
          </a:bodyPr>
          <a:lstStyle>
            <a:lvl1pPr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/>
              <a:t>Put two teaspoons of relish on the turkey.</a:t>
            </a:r>
          </a:p>
        </p:txBody>
      </p:sp>
      <p:grpSp>
        <p:nvGrpSpPr>
          <p:cNvPr id="2" name="组合 11"/>
          <p:cNvGrpSpPr/>
          <p:nvPr/>
        </p:nvGrpSpPr>
        <p:grpSpPr bwMode="auto">
          <a:xfrm>
            <a:off x="1692275" y="755650"/>
            <a:ext cx="5784850" cy="2163763"/>
            <a:chOff x="1692076" y="756049"/>
            <a:chExt cx="5785568" cy="2163921"/>
          </a:xfrm>
        </p:grpSpPr>
        <p:pic>
          <p:nvPicPr>
            <p:cNvPr id="20488" name="Picture 2" descr="u=2167489884,4197305007&amp;gp=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813619">
              <a:off x="4059108" y="756049"/>
              <a:ext cx="452716" cy="1803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489" name="组合 3"/>
            <p:cNvGrpSpPr/>
            <p:nvPr/>
          </p:nvGrpSpPr>
          <p:grpSpPr bwMode="auto">
            <a:xfrm>
              <a:off x="1692076" y="1124066"/>
              <a:ext cx="5785568" cy="1563653"/>
              <a:chOff x="1475656" y="1938577"/>
              <a:chExt cx="5785568" cy="1563653"/>
            </a:xfrm>
          </p:grpSpPr>
          <p:pic>
            <p:nvPicPr>
              <p:cNvPr id="5" name="Picture 5" descr="u=3948370284,291894526&amp;gp=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475656" y="1988840"/>
                <a:ext cx="1971879" cy="151339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6" name="Picture 6" descr="u=401097005,592437008&amp;gp=0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391317" y="1938577"/>
                <a:ext cx="1869907" cy="1537239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pic>
          <p:nvPicPr>
            <p:cNvPr id="20490" name="Picture 7" descr="u=2167489884,4197305007&amp;gp=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813619">
              <a:off x="4732069" y="1115340"/>
              <a:ext cx="452715" cy="1804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-96838" y="1538288"/>
            <a:ext cx="1670051" cy="708025"/>
          </a:xfrm>
          <a:prstGeom prst="rect">
            <a:avLst/>
          </a:prstGeom>
          <a:noFill/>
          <a:ln>
            <a:noFill/>
          </a:ln>
        </p:spPr>
        <p:txBody>
          <a:bodyPr lIns="91435" tIns="45717" rIns="91435" bIns="45717">
            <a:spAutoFit/>
          </a:bodyPr>
          <a:lstStyle>
            <a:lvl1pPr defTabSz="912495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defTabSz="912495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defTabSz="912495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defTabSz="912495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defTabSz="912495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kern="0" dirty="0" smtClean="0">
                <a:solidFill>
                  <a:srgbClr val="ED7D31">
                    <a:lumMod val="75000"/>
                  </a:srgbClr>
                </a:solidFill>
                <a:sym typeface="+mn-ea"/>
              </a:rPr>
              <a:t>Then 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07950" y="4205288"/>
            <a:ext cx="1766888" cy="708025"/>
          </a:xfrm>
          <a:prstGeom prst="rect">
            <a:avLst/>
          </a:prstGeom>
          <a:noFill/>
          <a:ln>
            <a:noFill/>
          </a:ln>
        </p:spPr>
        <p:txBody>
          <a:bodyPr wrap="none" lIns="91435" tIns="45717" rIns="91435" bIns="45717">
            <a:spAutoFit/>
          </a:bodyPr>
          <a:lstStyle>
            <a:lvl1pPr defTabSz="912495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defTabSz="912495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defTabSz="912495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defTabSz="912495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defTabSz="912495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4000" dirty="0" smtClean="0">
                <a:solidFill>
                  <a:schemeClr val="accent2">
                    <a:lumMod val="75000"/>
                  </a:schemeClr>
                </a:solidFill>
                <a:sym typeface="+mn-ea"/>
              </a:rPr>
              <a:t>Finally 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260475" y="5157788"/>
            <a:ext cx="76327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3600">
                <a:solidFill>
                  <a:srgbClr val="D60093"/>
                </a:solidFill>
              </a:rPr>
              <a:t>Put</a:t>
            </a:r>
            <a:r>
              <a:rPr lang="en-US" altLang="zh-CN" sz="3600">
                <a:solidFill>
                  <a:srgbClr val="000099"/>
                </a:solidFill>
              </a:rPr>
              <a:t> another slice of bread </a:t>
            </a:r>
            <a:r>
              <a:rPr lang="en-US" altLang="zh-CN" sz="3600">
                <a:solidFill>
                  <a:srgbClr val="D60093"/>
                </a:solidFill>
              </a:rPr>
              <a:t>on the top </a:t>
            </a:r>
            <a:r>
              <a:rPr lang="en-US" altLang="zh-CN" sz="3600"/>
              <a:t>and eat it.</a:t>
            </a:r>
          </a:p>
        </p:txBody>
      </p:sp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375065" y="3732700"/>
            <a:ext cx="2332712" cy="1579967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46100" y="2420938"/>
            <a:ext cx="7904163" cy="31686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marL="170180" indent="-170180" algn="l" defTabSz="683895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3080" indent="-170180" algn="l" defTabSz="683895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5980" indent="-170180" algn="l" defTabSz="683895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98880" indent="-170180" algn="l" defTabSz="683895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1780" indent="-170180" algn="l" defTabSz="683895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16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16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16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16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5475" indent="-625475">
              <a:lnSpc>
                <a:spcPct val="13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800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A: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Do you like lettuce in a sandwich?</a:t>
            </a:r>
          </a:p>
          <a:p>
            <a:pPr marL="625475" indent="-625475">
              <a:lnSpc>
                <a:spcPct val="13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8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B: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Yes, I do.</a:t>
            </a:r>
          </a:p>
          <a:p>
            <a:pPr marL="625475" indent="-625475">
              <a:lnSpc>
                <a:spcPct val="13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800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A: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Do you like tomatoes?</a:t>
            </a:r>
          </a:p>
          <a:p>
            <a:pPr marL="625475" indent="-625475">
              <a:lnSpc>
                <a:spcPct val="13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8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B: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No, I don’t.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511175" y="692150"/>
            <a:ext cx="8424863" cy="13096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  <a:sym typeface="+mn-ea"/>
              </a:rPr>
              <a:t>1b  Ask and answer questions with a partner. Find out what he / she likes in a sandwich.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471488" y="750888"/>
            <a:ext cx="8475662" cy="6778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5000"/>
              </a:lnSpc>
              <a:defRPr/>
            </a:pPr>
            <a:r>
              <a:rPr lang="en-US" altLang="zh-CN" sz="3600" b="1" dirty="0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  <a:sym typeface="+mn-ea"/>
              </a:rPr>
              <a:t>1c  Listen and circle the words you hear.</a:t>
            </a:r>
          </a:p>
        </p:txBody>
      </p:sp>
      <p:pic>
        <p:nvPicPr>
          <p:cNvPr id="22531" name="Picture 5" descr="CIMG554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55650" y="1557338"/>
            <a:ext cx="7200900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val 7"/>
          <p:cNvSpPr>
            <a:spLocks noChangeArrowheads="1"/>
          </p:cNvSpPr>
          <p:nvPr/>
        </p:nvSpPr>
        <p:spPr bwMode="auto">
          <a:xfrm>
            <a:off x="801688" y="3429000"/>
            <a:ext cx="1223962" cy="576263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" name="Oval 8"/>
          <p:cNvSpPr>
            <a:spLocks noChangeArrowheads="1"/>
          </p:cNvSpPr>
          <p:nvPr/>
        </p:nvSpPr>
        <p:spPr bwMode="auto">
          <a:xfrm>
            <a:off x="1187450" y="5067300"/>
            <a:ext cx="1223963" cy="576263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" name="Oval 9"/>
          <p:cNvSpPr>
            <a:spLocks noChangeArrowheads="1"/>
          </p:cNvSpPr>
          <p:nvPr/>
        </p:nvSpPr>
        <p:spPr bwMode="auto">
          <a:xfrm>
            <a:off x="4967288" y="5614988"/>
            <a:ext cx="1549400" cy="576262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" name="Oval 10"/>
          <p:cNvSpPr>
            <a:spLocks noChangeArrowheads="1"/>
          </p:cNvSpPr>
          <p:nvPr/>
        </p:nvSpPr>
        <p:spPr bwMode="auto">
          <a:xfrm>
            <a:off x="2555875" y="1844675"/>
            <a:ext cx="1223963" cy="576263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" name="Oval 11"/>
          <p:cNvSpPr>
            <a:spLocks noChangeArrowheads="1"/>
          </p:cNvSpPr>
          <p:nvPr/>
        </p:nvSpPr>
        <p:spPr bwMode="auto">
          <a:xfrm>
            <a:off x="6910388" y="2420938"/>
            <a:ext cx="1223962" cy="576262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537" name="Oval 12"/>
          <p:cNvSpPr>
            <a:spLocks noChangeArrowheads="1"/>
          </p:cNvSpPr>
          <p:nvPr/>
        </p:nvSpPr>
        <p:spPr bwMode="auto">
          <a:xfrm>
            <a:off x="3278188" y="800100"/>
            <a:ext cx="1295400" cy="57467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2" name="SectionB1c听力材料_128k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0" y="903288"/>
            <a:ext cx="4873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oup 2"/>
          <p:cNvGraphicFramePr>
            <a:graphicFrameLocks noGrp="1"/>
          </p:cNvGraphicFramePr>
          <p:nvPr/>
        </p:nvGraphicFramePr>
        <p:xfrm>
          <a:off x="458788" y="2030413"/>
          <a:ext cx="8243887" cy="3638549"/>
        </p:xfrm>
        <a:graphic>
          <a:graphicData uri="http://schemas.openxmlformats.org/drawingml/2006/table">
            <a:tbl>
              <a:tblPr/>
              <a:tblGrid>
                <a:gridCol w="172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166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515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First</a:t>
                      </a:r>
                      <a:endParaRPr kumimoji="1" lang="zh-CN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butter</a:t>
                      </a:r>
                      <a:endParaRPr kumimoji="1" lang="zh-CN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483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Next</a:t>
                      </a:r>
                      <a:endParaRPr kumimoji="1" lang="zh-CN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483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Then</a:t>
                      </a:r>
                      <a:endParaRPr kumimoji="1" lang="zh-CN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373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Finally</a:t>
                      </a:r>
                      <a:endParaRPr kumimoji="1" lang="zh-CN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38150" y="620713"/>
            <a:ext cx="8675688" cy="12223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  <a:sym typeface="+mn-ea"/>
              </a:rPr>
              <a:t>1d  Listen again. Write the ingredients in the order you hear them. 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268538" y="2806700"/>
            <a:ext cx="2159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>
                <a:solidFill>
                  <a:srgbClr val="FF0000"/>
                </a:solidFill>
              </a:rPr>
              <a:t>tomatoes</a:t>
            </a:r>
            <a:endParaRPr lang="en-US" altLang="zh-CN" sz="320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2298700" y="3724275"/>
            <a:ext cx="21605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>
                <a:solidFill>
                  <a:srgbClr val="FF0000"/>
                </a:solidFill>
              </a:rPr>
              <a:t>lettuce</a:t>
            </a:r>
            <a:endParaRPr lang="en-US" altLang="zh-CN" sz="320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2268538" y="4751388"/>
            <a:ext cx="55435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>
                <a:solidFill>
                  <a:srgbClr val="FF0000"/>
                </a:solidFill>
              </a:rPr>
              <a:t>another piece of bread</a:t>
            </a:r>
            <a:endParaRPr lang="en-US" altLang="zh-CN" sz="320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427538" y="2800350"/>
            <a:ext cx="1511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>
                <a:solidFill>
                  <a:srgbClr val="FF0000"/>
                </a:solidFill>
              </a:rPr>
              <a:t>onion</a:t>
            </a:r>
            <a:endParaRPr lang="en-US" altLang="zh-CN" sz="320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6069013" y="2789238"/>
            <a:ext cx="1511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>
                <a:solidFill>
                  <a:srgbClr val="FF0000"/>
                </a:solidFill>
              </a:rPr>
              <a:t>cheese</a:t>
            </a:r>
            <a:endParaRPr lang="en-US" altLang="zh-CN" sz="320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2" name="SectionB1d听力材料_128k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00" y="836613"/>
            <a:ext cx="4873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3492500" y="2022475"/>
            <a:ext cx="10953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</a:rPr>
              <a:t>bread</a:t>
            </a:r>
            <a:endParaRPr lang="zh-CN" altLang="en-US" sz="32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/>
      <p:bldP spid="10" grpId="0"/>
      <p:bldP spid="11" grpId="0"/>
      <p:bldP spid="12" grpId="0"/>
      <p:bldP spid="1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logo1991[1]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24300" y="3440113"/>
            <a:ext cx="2822575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圆角矩形标注 4"/>
          <p:cNvSpPr>
            <a:spLocks noChangeArrowheads="1"/>
          </p:cNvSpPr>
          <p:nvPr/>
        </p:nvSpPr>
        <p:spPr bwMode="auto">
          <a:xfrm>
            <a:off x="284163" y="1965325"/>
            <a:ext cx="4356100" cy="1582738"/>
          </a:xfrm>
          <a:prstGeom prst="wedgeRoundRectCallout">
            <a:avLst>
              <a:gd name="adj1" fmla="val 37463"/>
              <a:gd name="adj2" fmla="val 69995"/>
              <a:gd name="adj3" fmla="val 16667"/>
            </a:avLst>
          </a:prstGeom>
          <a:noFill/>
          <a:ln w="25400">
            <a:solidFill>
              <a:srgbClr val="89A4A7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r>
              <a:rPr lang="en-US" altLang="zh-CN" sz="3200"/>
              <a:t>First, put some butter on a piece of bread. </a:t>
            </a:r>
            <a:endParaRPr lang="en-US" altLang="zh-CN" sz="3200">
              <a:cs typeface="Times New Roman" panose="02020603050405020304" pitchFamily="18" charset="0"/>
            </a:endParaRPr>
          </a:p>
        </p:txBody>
      </p:sp>
      <p:sp>
        <p:nvSpPr>
          <p:cNvPr id="24580" name="圆角矩形标注 5"/>
          <p:cNvSpPr>
            <a:spLocks noChangeArrowheads="1"/>
          </p:cNvSpPr>
          <p:nvPr/>
        </p:nvSpPr>
        <p:spPr bwMode="auto">
          <a:xfrm>
            <a:off x="5795963" y="2176463"/>
            <a:ext cx="2808287" cy="1266825"/>
          </a:xfrm>
          <a:prstGeom prst="wedgeRoundRectCallout">
            <a:avLst>
              <a:gd name="adj1" fmla="val -33986"/>
              <a:gd name="adj2" fmla="val 64356"/>
              <a:gd name="adj3" fmla="val 16667"/>
            </a:avLst>
          </a:prstGeom>
          <a:noFill/>
          <a:ln w="25400">
            <a:solidFill>
              <a:srgbClr val="89A4A7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r>
              <a:rPr lang="en-US" altLang="zh-CN" sz="3200"/>
              <a:t>How much butter?</a:t>
            </a:r>
            <a:endParaRPr lang="en-US" altLang="zh-CN" sz="3200">
              <a:cs typeface="Times New Roman" panose="02020603050405020304" pitchFamily="18" charset="0"/>
            </a:endParaRPr>
          </a:p>
        </p:txBody>
      </p:sp>
      <p:sp>
        <p:nvSpPr>
          <p:cNvPr id="24581" name="圆角矩形标注 6"/>
          <p:cNvSpPr>
            <a:spLocks noChangeArrowheads="1"/>
          </p:cNvSpPr>
          <p:nvPr/>
        </p:nvSpPr>
        <p:spPr bwMode="auto">
          <a:xfrm>
            <a:off x="392113" y="5276850"/>
            <a:ext cx="3748087" cy="1081088"/>
          </a:xfrm>
          <a:prstGeom prst="wedgeRoundRectCallout">
            <a:avLst>
              <a:gd name="adj1" fmla="val 38269"/>
              <a:gd name="adj2" fmla="val -84949"/>
              <a:gd name="adj3" fmla="val 16667"/>
            </a:avLst>
          </a:prstGeom>
          <a:noFill/>
          <a:ln w="25400">
            <a:solidFill>
              <a:srgbClr val="89A4A7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r>
              <a:rPr lang="en-US" altLang="zh-CN" sz="3200"/>
              <a:t>About one spoon.</a:t>
            </a:r>
            <a:endParaRPr lang="en-US" altLang="zh-CN" sz="3200">
              <a:cs typeface="Times New Roman" panose="02020603050405020304" pitchFamily="18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92113" y="619125"/>
            <a:ext cx="8496300" cy="10779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  <a:sym typeface="+mn-ea"/>
              </a:rPr>
              <a:t>1e Tell your partner how to make a cheese sandwich.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339725" y="692150"/>
            <a:ext cx="8604250" cy="11763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  <a:defRPr/>
            </a:pPr>
            <a:r>
              <a:rPr lang="en-US" altLang="zh-CN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sym typeface="+mn-ea"/>
              </a:rPr>
              <a:t>Make a survey. How to make your favorite sandwich?</a:t>
            </a:r>
          </a:p>
        </p:txBody>
      </p:sp>
      <p:graphicFrame>
        <p:nvGraphicFramePr>
          <p:cNvPr id="3" name="Group 46"/>
          <p:cNvGraphicFramePr>
            <a:graphicFrameLocks noGrp="1"/>
          </p:cNvGraphicFramePr>
          <p:nvPr/>
        </p:nvGraphicFramePr>
        <p:xfrm>
          <a:off x="442913" y="1844675"/>
          <a:ext cx="8243887" cy="2560640"/>
        </p:xfrm>
        <a:graphic>
          <a:graphicData uri="http://schemas.openxmlformats.org/drawingml/2006/table">
            <a:tbl>
              <a:tblPr/>
              <a:tblGrid>
                <a:gridCol w="172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166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01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First</a:t>
                      </a: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butter bread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1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Next</a:t>
                      </a: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1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Then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1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Finally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 Box 47"/>
          <p:cNvSpPr txBox="1">
            <a:spLocks noChangeArrowheads="1"/>
          </p:cNvSpPr>
          <p:nvPr/>
        </p:nvSpPr>
        <p:spPr bwMode="auto">
          <a:xfrm>
            <a:off x="371475" y="4470400"/>
            <a:ext cx="8388350" cy="1600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92D050"/>
            </a:solidFill>
            <a:miter lim="800000"/>
          </a:ln>
          <a:effectLst>
            <a:prstShdw prst="shdw11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sz="2800" dirty="0" smtClean="0">
                <a:solidFill>
                  <a:srgbClr val="FF3399"/>
                </a:solidFill>
                <a:sym typeface="+mn-ea"/>
              </a:rPr>
              <a:t>Have a report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CN" sz="2800" dirty="0" smtClean="0">
                <a:sym typeface="+mn-ea"/>
              </a:rPr>
              <a:t>In my group, we’ll make a …sandwich for my mother\father… . First,…Next,…Then,…Finally,…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标题 1"/>
          <p:cNvSpPr>
            <a:spLocks noGrp="1" noChangeArrowheads="1"/>
          </p:cNvSpPr>
          <p:nvPr>
            <p:ph type="title"/>
          </p:nvPr>
        </p:nvSpPr>
        <p:spPr>
          <a:xfrm>
            <a:off x="538163" y="476250"/>
            <a:ext cx="8426450" cy="57150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altLang="zh-CN" sz="2400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1.</a:t>
            </a:r>
            <a:r>
              <a:rPr lang="zh-CN" altLang="en-US" sz="2400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能准确表达可数名词与不可数名词的数量。</a:t>
            </a:r>
            <a:br>
              <a:rPr lang="zh-CN" altLang="en-US" sz="2400" dirty="0" smtClean="0">
                <a:latin typeface="Times New Roman" panose="02020603050405020304" pitchFamily="18" charset="0"/>
                <a:ea typeface="黑体" panose="02010609060101010101" pitchFamily="49" charset="-122"/>
              </a:rPr>
            </a:br>
            <a:r>
              <a:rPr lang="en-US" altLang="zh-CN" sz="2400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2.</a:t>
            </a:r>
            <a:r>
              <a:rPr lang="zh-CN" altLang="en-US" sz="2400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能恰当运用表示顺序的副词表达制作步骤的先后顺序。</a:t>
            </a:r>
            <a:r>
              <a:rPr lang="en-US" altLang="zh-CN" sz="2400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/>
            </a:r>
            <a:br>
              <a:rPr lang="en-US" altLang="zh-CN" sz="2400" dirty="0" smtClean="0">
                <a:latin typeface="Times New Roman" panose="02020603050405020304" pitchFamily="18" charset="0"/>
                <a:ea typeface="黑体" panose="02010609060101010101" pitchFamily="49" charset="-122"/>
              </a:rPr>
            </a:br>
            <a:r>
              <a:rPr lang="en-US" altLang="zh-CN" sz="2400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3.</a:t>
            </a:r>
            <a:r>
              <a:rPr lang="zh-CN" altLang="en-US" sz="2400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懂得不同的国家地区有不同的生活饮食习惯，并学会尊重。</a:t>
            </a:r>
            <a:br>
              <a:rPr lang="zh-CN" altLang="en-US" sz="2400" dirty="0" smtClean="0">
                <a:latin typeface="Times New Roman" panose="02020603050405020304" pitchFamily="18" charset="0"/>
                <a:ea typeface="黑体" panose="02010609060101010101" pitchFamily="49" charset="-122"/>
              </a:rPr>
            </a:br>
            <a:r>
              <a:rPr lang="en-US" altLang="zh-CN" sz="2400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4.</a:t>
            </a:r>
            <a:r>
              <a:rPr lang="zh-CN" altLang="en-US" sz="2400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能有自己动手制作食物的生活情趣，并与他人分享美食。</a:t>
            </a:r>
            <a:br>
              <a:rPr lang="zh-CN" altLang="en-US" sz="2400" dirty="0" smtClean="0">
                <a:latin typeface="Times New Roman" panose="02020603050405020304" pitchFamily="18" charset="0"/>
                <a:ea typeface="黑体" panose="02010609060101010101" pitchFamily="49" charset="-122"/>
              </a:rPr>
            </a:br>
            <a:r>
              <a:rPr lang="en-US" altLang="zh-CN" sz="2400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5.</a:t>
            </a:r>
            <a:r>
              <a:rPr lang="zh-CN" altLang="en-US" sz="2400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能从品尝美食想到珍惜食物。</a:t>
            </a:r>
            <a:br>
              <a:rPr lang="zh-CN" altLang="en-US" sz="2400" dirty="0" smtClean="0">
                <a:latin typeface="Times New Roman" panose="02020603050405020304" pitchFamily="18" charset="0"/>
                <a:ea typeface="黑体" panose="02010609060101010101" pitchFamily="49" charset="-122"/>
              </a:rPr>
            </a:br>
            <a:endParaRPr lang="zh-CN" altLang="en-US" sz="2400" dirty="0" smtClean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552825" y="620713"/>
            <a:ext cx="2038350" cy="646112"/>
          </a:xfrm>
          <a:prstGeom prst="rect">
            <a:avLst/>
          </a:prstGeom>
          <a:solidFill>
            <a:srgbClr val="669900"/>
          </a:solidFill>
        </p:spPr>
        <p:txBody>
          <a:bodyPr wrap="none">
            <a:spAutoFit/>
          </a:bodyPr>
          <a:lstStyle/>
          <a:p>
            <a:pPr defTabSz="912495" eaLnBrk="0" hangingPunct="0">
              <a:defRPr/>
            </a:pPr>
            <a:r>
              <a:rPr lang="zh-CN" altLang="en-US" sz="3600" b="1" dirty="0">
                <a:latin typeface="+mn-ea"/>
                <a:sym typeface="+mn-ea"/>
              </a:rPr>
              <a:t>学习目标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 txBox="1">
            <a:spLocks noChangeArrowheads="1"/>
          </p:cNvSpPr>
          <p:nvPr/>
        </p:nvSpPr>
        <p:spPr bwMode="auto">
          <a:xfrm>
            <a:off x="698500" y="2852738"/>
            <a:ext cx="8445500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defTabSz="6845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45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45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45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45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750"/>
              </a:spcBef>
            </a:pPr>
            <a:r>
              <a:rPr lang="en-US" altLang="zh-CN" sz="3200">
                <a:ea typeface="黑体" panose="02010609060101010101" pitchFamily="49" charset="-122"/>
              </a:rPr>
              <a:t>First _____ the butter on the two slice of </a:t>
            </a:r>
          </a:p>
          <a:p>
            <a:pPr eaLnBrk="1" hangingPunct="1">
              <a:lnSpc>
                <a:spcPct val="90000"/>
              </a:lnSpc>
              <a:spcBef>
                <a:spcPts val="750"/>
              </a:spcBef>
            </a:pPr>
            <a:r>
              <a:rPr lang="en-US" altLang="zh-CN" sz="3200">
                <a:ea typeface="黑体" panose="02010609060101010101" pitchFamily="49" charset="-122"/>
              </a:rPr>
              <a:t>bread. ______ cut up one ________. Put </a:t>
            </a:r>
          </a:p>
          <a:p>
            <a:pPr eaLnBrk="1" hangingPunct="1">
              <a:lnSpc>
                <a:spcPct val="90000"/>
              </a:lnSpc>
              <a:spcBef>
                <a:spcPts val="750"/>
              </a:spcBef>
            </a:pPr>
            <a:r>
              <a:rPr lang="en-US" altLang="zh-CN" sz="3200">
                <a:ea typeface="黑体" panose="02010609060101010101" pitchFamily="49" charset="-122"/>
              </a:rPr>
              <a:t>the tomato on the bread. Next, add </a:t>
            </a:r>
          </a:p>
          <a:p>
            <a:pPr eaLnBrk="1" hangingPunct="1">
              <a:lnSpc>
                <a:spcPct val="90000"/>
              </a:lnSpc>
              <a:spcBef>
                <a:spcPts val="750"/>
              </a:spcBef>
            </a:pPr>
            <a:r>
              <a:rPr lang="en-US" altLang="zh-CN" sz="3200">
                <a:ea typeface="黑体" panose="02010609060101010101" pitchFamily="49" charset="-122"/>
              </a:rPr>
              <a:t>two slice of ________. _________ put </a:t>
            </a:r>
          </a:p>
          <a:p>
            <a:pPr eaLnBrk="1" hangingPunct="1">
              <a:lnSpc>
                <a:spcPct val="90000"/>
              </a:lnSpc>
              <a:spcBef>
                <a:spcPts val="750"/>
              </a:spcBef>
            </a:pPr>
            <a:r>
              <a:rPr lang="en-US" altLang="zh-CN" sz="3200">
                <a:ea typeface="黑体" panose="02010609060101010101" pitchFamily="49" charset="-122"/>
              </a:rPr>
              <a:t>two teaspoons of ________ on the </a:t>
            </a:r>
          </a:p>
          <a:p>
            <a:pPr eaLnBrk="1" hangingPunct="1">
              <a:lnSpc>
                <a:spcPct val="90000"/>
              </a:lnSpc>
              <a:spcBef>
                <a:spcPts val="750"/>
              </a:spcBef>
            </a:pPr>
            <a:r>
              <a:rPr lang="en-US" altLang="zh-CN" sz="3200">
                <a:ea typeface="黑体" panose="02010609060101010101" pitchFamily="49" charset="-122"/>
              </a:rPr>
              <a:t>turkey.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733550" y="2781300"/>
            <a:ext cx="7096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7" rIns="91435" bIns="45717">
            <a:spAutoFit/>
          </a:bodyPr>
          <a:lstStyle>
            <a:lvl1pPr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rgbClr val="FF0000"/>
                </a:solidFill>
                <a:ea typeface="黑体" panose="02010609060101010101" pitchFamily="49" charset="-122"/>
              </a:rPr>
              <a:t>put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928813" y="3328988"/>
            <a:ext cx="10287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7" rIns="91435" bIns="45717">
            <a:spAutoFit/>
          </a:bodyPr>
          <a:lstStyle>
            <a:lvl1pPr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rgbClr val="FF0000"/>
                </a:solidFill>
                <a:ea typeface="黑体" panose="02010609060101010101" pitchFamily="49" charset="-122"/>
              </a:rPr>
              <a:t>Then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210175" y="3340100"/>
            <a:ext cx="1323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7" rIns="91435" bIns="45717">
            <a:spAutoFit/>
          </a:bodyPr>
          <a:lstStyle>
            <a:lvl1pPr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rgbClr val="FF0000"/>
                </a:solidFill>
                <a:ea typeface="黑体" panose="02010609060101010101" pitchFamily="49" charset="-122"/>
              </a:rPr>
              <a:t>tomato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2957513" y="4464050"/>
            <a:ext cx="16113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7" rIns="91435" bIns="45717">
            <a:spAutoFit/>
          </a:bodyPr>
          <a:lstStyle>
            <a:lvl1pPr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rgbClr val="FF0000"/>
                </a:solidFill>
                <a:ea typeface="黑体" panose="02010609060101010101" pitchFamily="49" charset="-122"/>
              </a:rPr>
              <a:t>turkey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4954588" y="4397375"/>
            <a:ext cx="14493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7" rIns="91435" bIns="45717">
            <a:spAutoFit/>
          </a:bodyPr>
          <a:lstStyle>
            <a:lvl1pPr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rgbClr val="FF0000"/>
                </a:solidFill>
                <a:ea typeface="黑体" panose="02010609060101010101" pitchFamily="49" charset="-122"/>
              </a:rPr>
              <a:t>Finally</a:t>
            </a:r>
            <a:r>
              <a:rPr lang="en-US" altLang="zh-CN" sz="3200">
                <a:solidFill>
                  <a:srgbClr val="FF3300"/>
                </a:solidFill>
                <a:ea typeface="黑体" panose="02010609060101010101" pitchFamily="49" charset="-122"/>
              </a:rPr>
              <a:t> 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848100" y="4981575"/>
            <a:ext cx="14398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7" rIns="91435" bIns="45717">
            <a:spAutoFit/>
          </a:bodyPr>
          <a:lstStyle>
            <a:lvl1pPr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rgbClr val="FF0000"/>
                </a:solidFill>
                <a:ea typeface="黑体" panose="02010609060101010101" pitchFamily="49" charset="-122"/>
              </a:rPr>
              <a:t>relish</a:t>
            </a: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73125" y="1468438"/>
            <a:ext cx="6911975" cy="1103312"/>
          </a:xfrm>
          <a:prstGeom prst="rect">
            <a:avLst/>
          </a:prstGeom>
          <a:noFill/>
          <a:ln w="34925">
            <a:solidFill>
              <a:schemeClr val="accent2">
                <a:lumMod val="75000"/>
              </a:schemeClr>
            </a:solidFill>
            <a:miter lim="800000"/>
          </a:ln>
        </p:spPr>
        <p:txBody>
          <a:bodyPr lIns="118515" tIns="59258" rIns="118515" bIns="59258">
            <a:spAutoFit/>
          </a:bodyPr>
          <a:lstStyle>
            <a:lvl1pPr defTabSz="912495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defTabSz="912495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defTabSz="912495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defTabSz="912495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defTabSz="912495"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en-US" altLang="zh-CN" sz="3200" smtClean="0"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turkey       finally      relish </a:t>
            </a:r>
          </a:p>
          <a:p>
            <a:pPr algn="ctr">
              <a:defRPr/>
            </a:pPr>
            <a:r>
              <a:rPr lang="en-US" altLang="zh-CN" sz="3200" smtClean="0"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tomato       then         put</a:t>
            </a: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395288" y="765175"/>
            <a:ext cx="39338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8515" tIns="59258" rIns="118515" bIns="59258"/>
          <a:lstStyle>
            <a:lvl1pPr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>
                <a:ea typeface="黑体" panose="02010609060101010101" pitchFamily="49" charset="-122"/>
              </a:rPr>
              <a:t>一、选词填空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 txBox="1">
            <a:spLocks noChangeArrowheads="1"/>
          </p:cNvSpPr>
          <p:nvPr/>
        </p:nvSpPr>
        <p:spPr bwMode="auto">
          <a:xfrm>
            <a:off x="517525" y="461963"/>
            <a:ext cx="38877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45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45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45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45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45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zh-CN" altLang="en-US" sz="3300">
                <a:ea typeface="黑体" panose="02010609060101010101" pitchFamily="49" charset="-122"/>
              </a:rPr>
              <a:t>二、单项选择</a:t>
            </a:r>
          </a:p>
        </p:txBody>
      </p:sp>
      <p:sp>
        <p:nvSpPr>
          <p:cNvPr id="27651" name="Rectangle 3"/>
          <p:cNvSpPr txBox="1">
            <a:spLocks noChangeArrowheads="1"/>
          </p:cNvSpPr>
          <p:nvPr/>
        </p:nvSpPr>
        <p:spPr bwMode="auto">
          <a:xfrm>
            <a:off x="458788" y="1484313"/>
            <a:ext cx="8229600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marL="615950" indent="-615950" defTabSz="6845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45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45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45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45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zh-CN" sz="3200">
                <a:ea typeface="黑体" panose="02010609060101010101" pitchFamily="49" charset="-122"/>
              </a:rPr>
              <a:t>1. It’s getting dark. Can you ______ the light?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zh-CN" sz="3200">
                <a:ea typeface="黑体" panose="02010609060101010101" pitchFamily="49" charset="-122"/>
              </a:rPr>
              <a:t>   A. turn off	        B. turn on      C. turn over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zh-CN" sz="3200">
                <a:ea typeface="黑体" panose="02010609060101010101" pitchFamily="49" charset="-122"/>
              </a:rPr>
              <a:t>2. — ______ yogurt do you need?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zh-CN" sz="3200">
                <a:ea typeface="黑体" panose="02010609060101010101" pitchFamily="49" charset="-122"/>
              </a:rPr>
              <a:t>    — One teaspoon.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zh-CN" sz="3200">
                <a:ea typeface="黑体" panose="02010609060101010101" pitchFamily="49" charset="-122"/>
              </a:rPr>
              <a:t>   A. How many   B. How much   C. Which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543550" y="1341438"/>
            <a:ext cx="6731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8515" tIns="59258" rIns="118515" bIns="59258">
            <a:spAutoFit/>
          </a:bodyPr>
          <a:lstStyle>
            <a:lvl1pPr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>
                <a:solidFill>
                  <a:srgbClr val="FF0000"/>
                </a:solidFill>
                <a:ea typeface="黑体" panose="02010609060101010101" pitchFamily="49" charset="-122"/>
              </a:rPr>
              <a:t>B</a:t>
            </a:r>
            <a:r>
              <a:rPr lang="en-US" altLang="zh-CN" sz="3200">
                <a:ea typeface="黑体" panose="02010609060101010101" pitchFamily="49" charset="-122"/>
              </a:rPr>
              <a:t> 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885950" y="2708275"/>
            <a:ext cx="576263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8515" tIns="59258" rIns="118515" bIns="59258">
            <a:spAutoFit/>
          </a:bodyPr>
          <a:lstStyle>
            <a:lvl1pPr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>
                <a:solidFill>
                  <a:srgbClr val="FF0000"/>
                </a:solidFill>
                <a:ea typeface="黑体" panose="02010609060101010101" pitchFamily="49" charset="-122"/>
              </a:rPr>
              <a:t>B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 txBox="1">
            <a:spLocks noChangeArrowheads="1"/>
          </p:cNvSpPr>
          <p:nvPr/>
        </p:nvSpPr>
        <p:spPr bwMode="auto">
          <a:xfrm>
            <a:off x="447675" y="952500"/>
            <a:ext cx="8337550" cy="521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marL="170180" indent="-170180" defTabSz="6845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45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45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45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45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zh-CN" sz="3200"/>
              <a:t>3. The baby can eat ____ bread for breakfast.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zh-CN" sz="3200"/>
              <a:t>    A. two	    B. many of   C. two slices of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zh-CN" sz="3200"/>
              <a:t>4. I have _______ bananas in the fridge.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zh-CN" sz="3200"/>
              <a:t>    A. a lot	    B. many	     C. much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zh-CN" sz="3200"/>
              <a:t>5. Would you like ____ relish on the bread?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zh-CN" sz="3200"/>
              <a:t>   A. many	    B. any	     C. some</a:t>
            </a:r>
            <a:endParaRPr lang="en-US" altLang="zh-CN" sz="3200">
              <a:cs typeface="Times New Roman" panose="02020603050405020304" pitchFamily="18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851275" y="908050"/>
            <a:ext cx="6731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8515" tIns="59258" rIns="118515" bIns="59258">
            <a:spAutoFit/>
          </a:bodyPr>
          <a:lstStyle>
            <a:lvl1pPr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3200">
                <a:solidFill>
                  <a:srgbClr val="FF0000"/>
                </a:solidFill>
              </a:rPr>
              <a:t>C </a:t>
            </a:r>
            <a:endParaRPr lang="en-US" altLang="zh-CN" sz="320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411413" y="2276475"/>
            <a:ext cx="576262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8515" tIns="59258" rIns="118515" bIns="59258">
            <a:spAutoFit/>
          </a:bodyPr>
          <a:lstStyle>
            <a:lvl1pPr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>
                <a:solidFill>
                  <a:srgbClr val="FF0000"/>
                </a:solidFill>
              </a:rPr>
              <a:t>B</a:t>
            </a:r>
            <a:r>
              <a:rPr lang="en-US" altLang="zh-CN" sz="3200"/>
              <a:t> </a:t>
            </a:r>
            <a:endParaRPr lang="en-US" altLang="zh-CN" sz="3200">
              <a:cs typeface="Times New Roman" panose="02020603050405020304" pitchFamily="18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516313" y="3592513"/>
            <a:ext cx="6699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8515" tIns="59258" rIns="118515" bIns="59258">
            <a:spAutoFit/>
          </a:bodyPr>
          <a:lstStyle>
            <a:lvl1pPr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3200">
                <a:solidFill>
                  <a:srgbClr val="FF0000"/>
                </a:solidFill>
              </a:rPr>
              <a:t>C</a:t>
            </a:r>
            <a:r>
              <a:rPr lang="en-US" altLang="zh-CN" sz="3200"/>
              <a:t> </a:t>
            </a:r>
            <a:endParaRPr lang="en-US" altLang="zh-CN" sz="320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WordArt 2"/>
          <p:cNvSpPr>
            <a:spLocks noChangeArrowheads="1" noChangeShapeType="1" noTextEdit="1"/>
          </p:cNvSpPr>
          <p:nvPr/>
        </p:nvSpPr>
        <p:spPr bwMode="auto">
          <a:xfrm>
            <a:off x="3276600" y="668338"/>
            <a:ext cx="2530475" cy="100806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4" lon="1080000" rev="0"/>
              </a:camera>
              <a:lightRig rig="legacyFlat3" dir="r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altLang="zh-CN" sz="3600" kern="10" dirty="0">
                <a:ln w="9525">
                  <a:rou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Homework</a:t>
            </a:r>
            <a:endParaRPr lang="zh-CN" altLang="en-US" sz="3600" kern="10" dirty="0">
              <a:ln w="9525">
                <a:rou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533400" y="1844675"/>
            <a:ext cx="7997825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1000" b="1" dirty="0"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pPr eaLnBrk="1" hangingPunct="1"/>
            <a:r>
              <a:rPr lang="en-US" altLang="zh-CN" sz="3200" dirty="0">
                <a:solidFill>
                  <a:srgbClr val="000000"/>
                </a:solidFill>
              </a:rPr>
              <a:t>1</a:t>
            </a:r>
            <a:r>
              <a:rPr lang="zh-CN" altLang="en-US" sz="3200" dirty="0">
                <a:solidFill>
                  <a:srgbClr val="000000"/>
                </a:solidFill>
              </a:rPr>
              <a:t>、</a:t>
            </a:r>
            <a:r>
              <a:rPr lang="en-US" altLang="zh-CN" sz="3200" dirty="0">
                <a:solidFill>
                  <a:srgbClr val="000000"/>
                </a:solidFill>
              </a:rPr>
              <a:t>Read and try to remember the new words and phrases.</a:t>
            </a:r>
          </a:p>
          <a:p>
            <a:pPr eaLnBrk="1" hangingPunct="1"/>
            <a:r>
              <a:rPr lang="en-US" altLang="zh-CN" sz="3200" dirty="0">
                <a:solidFill>
                  <a:srgbClr val="000000"/>
                </a:solidFill>
              </a:rPr>
              <a:t>2</a:t>
            </a:r>
            <a:r>
              <a:rPr lang="zh-CN" altLang="en-US" sz="3200" dirty="0">
                <a:solidFill>
                  <a:srgbClr val="000000"/>
                </a:solidFill>
              </a:rPr>
              <a:t>、</a:t>
            </a:r>
            <a:r>
              <a:rPr lang="en-US" altLang="zh-CN" sz="3200" dirty="0">
                <a:solidFill>
                  <a:srgbClr val="000000"/>
                </a:solidFill>
              </a:rPr>
              <a:t>Make their favorite sandwiches for your family.</a:t>
            </a:r>
            <a:endParaRPr lang="en-US" altLang="zh-CN" sz="3200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552825" y="620713"/>
            <a:ext cx="2038350" cy="646112"/>
          </a:xfrm>
          <a:prstGeom prst="rect">
            <a:avLst/>
          </a:prstGeom>
          <a:solidFill>
            <a:srgbClr val="669900"/>
          </a:solidFill>
        </p:spPr>
        <p:txBody>
          <a:bodyPr wrap="none">
            <a:spAutoFit/>
          </a:bodyPr>
          <a:lstStyle/>
          <a:p>
            <a:pPr defTabSz="912495" eaLnBrk="0" hangingPunct="0">
              <a:defRPr/>
            </a:pPr>
            <a:r>
              <a:rPr lang="zh-CN" altLang="en-US" sz="3600" b="1" dirty="0">
                <a:latin typeface="+mn-ea"/>
                <a:sym typeface="+mn-ea"/>
              </a:rPr>
              <a:t>自学互研</a:t>
            </a:r>
          </a:p>
        </p:txBody>
      </p:sp>
      <p:sp>
        <p:nvSpPr>
          <p:cNvPr id="4" name="矩形 3"/>
          <p:cNvSpPr/>
          <p:nvPr/>
        </p:nvSpPr>
        <p:spPr>
          <a:xfrm>
            <a:off x="539750" y="1125538"/>
            <a:ext cx="1831975" cy="584200"/>
          </a:xfrm>
          <a:prstGeom prst="rect">
            <a:avLst/>
          </a:prstGeom>
          <a:solidFill>
            <a:srgbClr val="99CC00"/>
          </a:solidFill>
        </p:spPr>
        <p:txBody>
          <a:bodyPr wrap="none">
            <a:spAutoFit/>
          </a:bodyPr>
          <a:lstStyle/>
          <a:p>
            <a:pPr defTabSz="912495" eaLnBrk="0" hangingPunct="0">
              <a:defRPr/>
            </a:pPr>
            <a:r>
              <a:rPr lang="zh-CN" altLang="en-US" sz="3200" b="1" dirty="0">
                <a:latin typeface="+mn-ea"/>
                <a:sym typeface="+mn-ea"/>
              </a:rPr>
              <a:t>新词自查</a:t>
            </a:r>
          </a:p>
        </p:txBody>
      </p:sp>
      <p:sp>
        <p:nvSpPr>
          <p:cNvPr id="9220" name="矩形 4"/>
          <p:cNvSpPr>
            <a:spLocks noChangeArrowheads="1"/>
          </p:cNvSpPr>
          <p:nvPr/>
        </p:nvSpPr>
        <p:spPr bwMode="auto">
          <a:xfrm>
            <a:off x="457200" y="1866900"/>
            <a:ext cx="649128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/>
          <a:p>
            <a:pPr eaLnBrk="0" hangingPunct="0"/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根据句意及汉语提示完成句子</a:t>
            </a:r>
          </a:p>
        </p:txBody>
      </p:sp>
      <p:sp>
        <p:nvSpPr>
          <p:cNvPr id="9221" name="TextBox 5"/>
          <p:cNvSpPr txBox="1">
            <a:spLocks noChangeArrowheads="1"/>
          </p:cNvSpPr>
          <p:nvPr/>
        </p:nvSpPr>
        <p:spPr bwMode="auto">
          <a:xfrm>
            <a:off x="611188" y="2708275"/>
            <a:ext cx="7724775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600" dirty="0"/>
              <a:t>1. What do you like in your </a:t>
            </a:r>
            <a:r>
              <a:rPr lang="en-US" altLang="zh-CN" sz="2600" dirty="0">
                <a:solidFill>
                  <a:srgbClr val="FF0000"/>
                </a:solidFill>
              </a:rPr>
              <a:t>sandwiches</a:t>
            </a:r>
            <a:r>
              <a:rPr lang="en-US" altLang="zh-CN" sz="2600" dirty="0"/>
              <a:t> (</a:t>
            </a:r>
            <a:r>
              <a:rPr lang="zh-CN" altLang="en-US" sz="2600" dirty="0"/>
              <a:t>三明治</a:t>
            </a:r>
            <a:r>
              <a:rPr lang="en-US" altLang="zh-CN" sz="2600" dirty="0"/>
              <a:t>)?</a:t>
            </a:r>
          </a:p>
          <a:p>
            <a:r>
              <a:rPr lang="en-US" altLang="zh-CN" sz="2600" dirty="0"/>
              <a:t>2. How much </a:t>
            </a:r>
            <a:r>
              <a:rPr lang="en-US" altLang="zh-CN" sz="2600" dirty="0">
                <a:solidFill>
                  <a:srgbClr val="FF0000"/>
                </a:solidFill>
              </a:rPr>
              <a:t>butter</a:t>
            </a:r>
            <a:r>
              <a:rPr lang="en-US" altLang="zh-CN" sz="2600" dirty="0"/>
              <a:t> (</a:t>
            </a:r>
            <a:r>
              <a:rPr lang="zh-CN" altLang="en-US" sz="2600" dirty="0"/>
              <a:t>黄油</a:t>
            </a:r>
            <a:r>
              <a:rPr lang="en-US" altLang="zh-CN" sz="2600" dirty="0"/>
              <a:t>) do you need?</a:t>
            </a:r>
          </a:p>
          <a:p>
            <a:r>
              <a:rPr lang="en-US" altLang="zh-CN" sz="2600" dirty="0"/>
              <a:t>3. Here are three </a:t>
            </a:r>
            <a:r>
              <a:rPr lang="en-US" altLang="zh-CN" sz="2600" dirty="0">
                <a:solidFill>
                  <a:srgbClr val="FF0000"/>
                </a:solidFill>
              </a:rPr>
              <a:t>pieces</a:t>
            </a:r>
            <a:r>
              <a:rPr lang="en-US" altLang="zh-CN" sz="2600" dirty="0"/>
              <a:t> (</a:t>
            </a:r>
            <a:r>
              <a:rPr lang="zh-CN" altLang="en-US" sz="2600" dirty="0"/>
              <a:t>片 </a:t>
            </a:r>
            <a:r>
              <a:rPr lang="en-US" altLang="zh-CN" sz="2600" dirty="0"/>
              <a:t>) of bread on the table.</a:t>
            </a:r>
          </a:p>
          <a:p>
            <a:r>
              <a:rPr lang="en-US" altLang="zh-CN" sz="2600" dirty="0"/>
              <a:t>4. I like vegetables very much, especially </a:t>
            </a:r>
            <a:r>
              <a:rPr lang="en-US" altLang="zh-CN" sz="2600" dirty="0">
                <a:solidFill>
                  <a:srgbClr val="FF0000"/>
                </a:solidFill>
              </a:rPr>
              <a:t>lettuce</a:t>
            </a:r>
            <a:r>
              <a:rPr lang="en-US" altLang="zh-CN" sz="2600" dirty="0"/>
              <a:t> (</a:t>
            </a:r>
            <a:r>
              <a:rPr lang="zh-CN" altLang="en-US" sz="2600" dirty="0"/>
              <a:t>莴苣</a:t>
            </a:r>
            <a:r>
              <a:rPr lang="en-US" altLang="zh-CN" sz="2600" dirty="0"/>
              <a:t>).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4427538" y="3141663"/>
            <a:ext cx="151288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2555875" y="3573463"/>
            <a:ext cx="79216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2916238" y="4005263"/>
            <a:ext cx="863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6227763" y="4365625"/>
            <a:ext cx="86518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减号 13"/>
          <p:cNvSpPr/>
          <p:nvPr/>
        </p:nvSpPr>
        <p:spPr bwMode="auto">
          <a:xfrm>
            <a:off x="4140200" y="2060575"/>
            <a:ext cx="2016125" cy="1676400"/>
          </a:xfrm>
          <a:prstGeom prst="mathMinus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zh-CN" altLang="en-US"/>
          </a:p>
        </p:txBody>
      </p:sp>
      <p:sp>
        <p:nvSpPr>
          <p:cNvPr id="15" name="减号 14"/>
          <p:cNvSpPr/>
          <p:nvPr/>
        </p:nvSpPr>
        <p:spPr bwMode="auto">
          <a:xfrm>
            <a:off x="2268538" y="2492375"/>
            <a:ext cx="1223962" cy="1676400"/>
          </a:xfrm>
          <a:prstGeom prst="mathMinus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zh-CN" altLang="en-US"/>
          </a:p>
        </p:txBody>
      </p:sp>
      <p:sp>
        <p:nvSpPr>
          <p:cNvPr id="16" name="减号 15"/>
          <p:cNvSpPr/>
          <p:nvPr/>
        </p:nvSpPr>
        <p:spPr bwMode="auto">
          <a:xfrm>
            <a:off x="2771775" y="3068638"/>
            <a:ext cx="1152525" cy="1439862"/>
          </a:xfrm>
          <a:prstGeom prst="mathMinus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zh-CN" altLang="en-US"/>
          </a:p>
        </p:txBody>
      </p:sp>
      <p:sp>
        <p:nvSpPr>
          <p:cNvPr id="17" name="减号 16"/>
          <p:cNvSpPr/>
          <p:nvPr/>
        </p:nvSpPr>
        <p:spPr bwMode="auto">
          <a:xfrm>
            <a:off x="5940425" y="3284538"/>
            <a:ext cx="1439863" cy="1676400"/>
          </a:xfrm>
          <a:prstGeom prst="mathMinus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标注 10"/>
          <p:cNvSpPr>
            <a:spLocks noChangeArrowheads="1"/>
          </p:cNvSpPr>
          <p:nvPr/>
        </p:nvSpPr>
        <p:spPr bwMode="auto">
          <a:xfrm>
            <a:off x="179388" y="1263650"/>
            <a:ext cx="6881812" cy="796925"/>
          </a:xfrm>
          <a:prstGeom prst="wedgeRoundRectCallout">
            <a:avLst>
              <a:gd name="adj1" fmla="val -42778"/>
              <a:gd name="adj2" fmla="val 102389"/>
              <a:gd name="adj3" fmla="val 16667"/>
            </a:avLst>
          </a:prstGeom>
          <a:noFill/>
          <a:ln w="25400">
            <a:solidFill>
              <a:srgbClr val="89A4A7"/>
            </a:solidFill>
            <a:miter lim="800000"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en-US" altLang="zh-CN" sz="3200" dirty="0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  <a:sym typeface="+mn-ea"/>
              </a:rPr>
              <a:t>How do you make a banana milk shake?</a:t>
            </a:r>
            <a:endParaRPr lang="zh-CN" altLang="en-US" sz="3200" dirty="0" smtClean="0">
              <a:solidFill>
                <a:schemeClr val="accent2">
                  <a:lumMod val="75000"/>
                </a:schemeClr>
              </a:solidFill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10243" name="Picture 8" descr="3783874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984375"/>
            <a:ext cx="688975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1"/>
          <p:cNvGrpSpPr/>
          <p:nvPr/>
        </p:nvGrpSpPr>
        <p:grpSpPr bwMode="auto">
          <a:xfrm>
            <a:off x="614363" y="2384425"/>
            <a:ext cx="8566150" cy="4105275"/>
            <a:chOff x="577850" y="2362200"/>
            <a:chExt cx="8566150" cy="4106416"/>
          </a:xfrm>
        </p:grpSpPr>
        <p:sp>
          <p:nvSpPr>
            <p:cNvPr id="6" name="圆角矩形标注 11"/>
            <p:cNvSpPr>
              <a:spLocks noChangeArrowheads="1"/>
            </p:cNvSpPr>
            <p:nvPr/>
          </p:nvSpPr>
          <p:spPr bwMode="auto">
            <a:xfrm>
              <a:off x="577850" y="2362200"/>
              <a:ext cx="7880350" cy="4038135"/>
            </a:xfrm>
            <a:prstGeom prst="wedgeRoundRectCallout">
              <a:avLst>
                <a:gd name="adj1" fmla="val 47708"/>
                <a:gd name="adj2" fmla="val 18713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25400">
              <a:solidFill>
                <a:srgbClr val="89A4A7"/>
              </a:solidFill>
              <a:miter lim="800000"/>
            </a:ln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 sz="3600" b="1" smtClean="0">
                <a:solidFill>
                  <a:srgbClr val="008000"/>
                </a:solidFill>
                <a:cs typeface="Times New Roman" panose="02020603050405020304" pitchFamily="18" charset="0"/>
              </a:endParaRPr>
            </a:p>
          </p:txBody>
        </p:sp>
        <p:pic>
          <p:nvPicPr>
            <p:cNvPr id="10247" name="Picture 9" descr="37878787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7835900" y="4487416"/>
              <a:ext cx="1308100" cy="198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8" name="Rectangle 7"/>
            <p:cNvSpPr>
              <a:spLocks noChangeArrowheads="1"/>
            </p:cNvSpPr>
            <p:nvPr/>
          </p:nvSpPr>
          <p:spPr bwMode="auto">
            <a:xfrm>
              <a:off x="622300" y="2600325"/>
              <a:ext cx="7694613" cy="3625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800">
                  <a:solidFill>
                    <a:srgbClr val="FF66CC"/>
                  </a:solidFill>
                </a:rPr>
                <a:t>First</a:t>
              </a:r>
              <a:r>
                <a:rPr lang="en-US" altLang="zh-CN" sz="2800"/>
                <a:t>, peel the bananas and c</a:t>
              </a:r>
              <a:r>
                <a:rPr lang="zh-CN" altLang="zh-CN" sz="2800"/>
                <a:t>ut up the bananas. </a:t>
              </a:r>
              <a:endParaRPr lang="en-US" altLang="zh-CN" sz="2800"/>
            </a:p>
            <a:p>
              <a:endParaRPr lang="en-US" altLang="zh-CN" sz="2800"/>
            </a:p>
            <a:p>
              <a:r>
                <a:rPr lang="en-US" altLang="zh-CN" sz="2800">
                  <a:solidFill>
                    <a:srgbClr val="FF66CC"/>
                  </a:solidFill>
                </a:rPr>
                <a:t>Next</a:t>
              </a:r>
              <a:r>
                <a:rPr lang="en-US" altLang="zh-CN" sz="2800"/>
                <a:t>, p</a:t>
              </a:r>
              <a:r>
                <a:rPr lang="zh-CN" altLang="zh-CN" sz="2800"/>
                <a:t>ut the bananas and ice</a:t>
              </a:r>
              <a:r>
                <a:rPr lang="zh-CN" altLang="en-US" sz="2800"/>
                <a:t>-</a:t>
              </a:r>
              <a:r>
                <a:rPr lang="zh-CN" altLang="zh-CN" sz="2800"/>
                <a:t>cream</a:t>
              </a:r>
              <a:r>
                <a:rPr lang="zh-CN" altLang="en-US" sz="2800"/>
                <a:t> </a:t>
              </a:r>
              <a:r>
                <a:rPr lang="zh-CN" altLang="zh-CN" sz="2800"/>
                <a:t>in the blender</a:t>
              </a:r>
              <a:r>
                <a:rPr lang="zh-CN" altLang="en-US" sz="2800"/>
                <a:t>.</a:t>
              </a:r>
              <a:endParaRPr lang="zh-CN" altLang="zh-CN" sz="2800"/>
            </a:p>
            <a:p>
              <a:endParaRPr lang="zh-CN" altLang="en-US" sz="2800"/>
            </a:p>
            <a:p>
              <a:r>
                <a:rPr lang="zh-CN" altLang="en-US" sz="2800">
                  <a:solidFill>
                    <a:srgbClr val="FF66CC"/>
                  </a:solidFill>
                </a:rPr>
                <a:t>T</a:t>
              </a:r>
              <a:r>
                <a:rPr lang="en-US" altLang="zh-CN" sz="2800">
                  <a:solidFill>
                    <a:srgbClr val="FF66CC"/>
                  </a:solidFill>
                </a:rPr>
                <a:t>hen,</a:t>
              </a:r>
              <a:r>
                <a:rPr lang="en-US" altLang="zh-CN" sz="2800"/>
                <a:t> p</a:t>
              </a:r>
              <a:r>
                <a:rPr lang="zh-CN" altLang="zh-CN" sz="2800"/>
                <a:t>our the milk into the blender.</a:t>
              </a:r>
              <a:endParaRPr lang="en-US" altLang="zh-CN" sz="2800"/>
            </a:p>
            <a:p>
              <a:endParaRPr lang="en-US" altLang="zh-CN" sz="2800"/>
            </a:p>
            <a:p>
              <a:r>
                <a:rPr lang="zh-CN" altLang="en-US" sz="2800">
                  <a:solidFill>
                    <a:srgbClr val="FF66CC"/>
                  </a:solidFill>
                </a:rPr>
                <a:t>F</a:t>
              </a:r>
              <a:r>
                <a:rPr lang="en-US" altLang="zh-CN" sz="2800">
                  <a:solidFill>
                    <a:srgbClr val="FF66CC"/>
                  </a:solidFill>
                </a:rPr>
                <a:t>inally</a:t>
              </a:r>
              <a:r>
                <a:rPr lang="en-US" altLang="zh-CN" sz="2800"/>
                <a:t>,t</a:t>
              </a:r>
              <a:r>
                <a:rPr lang="zh-CN" altLang="zh-CN" sz="2800"/>
                <a:t>urn on the blender</a:t>
              </a:r>
              <a:r>
                <a:rPr lang="zh-CN" altLang="en-US" sz="2800"/>
                <a:t> a</a:t>
              </a:r>
              <a:r>
                <a:rPr lang="en-US" altLang="zh-CN" sz="2800"/>
                <a:t>nd d</a:t>
              </a:r>
              <a:r>
                <a:rPr lang="zh-CN" altLang="zh-CN" sz="2800"/>
                <a:t>rink the milk shake.</a:t>
              </a:r>
            </a:p>
            <a:p>
              <a:pPr>
                <a:lnSpc>
                  <a:spcPct val="120000"/>
                </a:lnSpc>
              </a:pPr>
              <a:endParaRPr lang="zh-CN" altLang="en-US" sz="2800">
                <a:cs typeface="Times New Roman" panose="02020603050405020304" pitchFamily="18" charset="0"/>
              </a:endParaRPr>
            </a:p>
          </p:txBody>
        </p:sp>
        <p:pic>
          <p:nvPicPr>
            <p:cNvPr id="10249" name="Picture 12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2438400" y="3025775"/>
              <a:ext cx="777875" cy="547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0" name="Picture 13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4916488" y="3073400"/>
              <a:ext cx="808037" cy="57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1" name="Picture 6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4705350" y="3903663"/>
              <a:ext cx="712788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2" name="Picture 5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4011613" y="3903663"/>
              <a:ext cx="696912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3" name="Picture 8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2438400" y="4724400"/>
              <a:ext cx="862013" cy="57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4" name="Picture 9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3328988" y="4708525"/>
              <a:ext cx="838200" cy="592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7"/>
            <p:cNvPicPr>
              <a:picLocks noChangeAspect="1" noChangeArrowheads="1"/>
            </p:cNvPicPr>
            <p:nvPr/>
          </p:nvPicPr>
          <p:blipFill>
            <a:blip r:embed="rId11" cstate="email"/>
            <a:srcRect/>
            <a:stretch>
              <a:fillRect/>
            </a:stretch>
          </p:blipFill>
          <p:spPr bwMode="auto">
            <a:xfrm>
              <a:off x="4355975" y="5607098"/>
              <a:ext cx="1055971" cy="70643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6" name="矩形 15"/>
          <p:cNvSpPr/>
          <p:nvPr/>
        </p:nvSpPr>
        <p:spPr>
          <a:xfrm>
            <a:off x="611188" y="620713"/>
            <a:ext cx="1833562" cy="584200"/>
          </a:xfrm>
          <a:prstGeom prst="rect">
            <a:avLst/>
          </a:prstGeom>
          <a:solidFill>
            <a:srgbClr val="99CC00"/>
          </a:solidFill>
        </p:spPr>
        <p:txBody>
          <a:bodyPr wrap="none">
            <a:spAutoFit/>
          </a:bodyPr>
          <a:lstStyle/>
          <a:p>
            <a:pPr defTabSz="912495" eaLnBrk="0" hangingPunct="0">
              <a:defRPr/>
            </a:pPr>
            <a:r>
              <a:rPr lang="zh-CN" altLang="en-US" sz="3200" b="1" dirty="0">
                <a:latin typeface="+mn-ea"/>
                <a:sym typeface="+mn-ea"/>
              </a:rPr>
              <a:t>情景导入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9"/>
          <p:cNvSpPr txBox="1">
            <a:spLocks noChangeArrowheads="1"/>
          </p:cNvSpPr>
          <p:nvPr/>
        </p:nvSpPr>
        <p:spPr bwMode="auto">
          <a:xfrm>
            <a:off x="179388" y="4797425"/>
            <a:ext cx="896461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>
                <a:solidFill>
                  <a:srgbClr val="FF66CC"/>
                </a:solidFill>
              </a:rPr>
              <a:t>First,</a:t>
            </a:r>
            <a:r>
              <a:rPr lang="en-US" altLang="zh-CN" sz="3200">
                <a:solidFill>
                  <a:srgbClr val="008000"/>
                </a:solidFill>
              </a:rPr>
              <a:t> </a:t>
            </a:r>
            <a:r>
              <a:rPr lang="en-US" altLang="zh-CN" sz="3200"/>
              <a:t>put half a cup of corn into the popcorn machine</a:t>
            </a:r>
            <a:r>
              <a:rPr lang="en-US" altLang="zh-CN" sz="3200">
                <a:solidFill>
                  <a:schemeClr val="bg1"/>
                </a:solidFill>
              </a:rPr>
              <a:t>.</a:t>
            </a:r>
            <a:r>
              <a:rPr lang="en-US" altLang="zh-CN" sz="3200">
                <a:solidFill>
                  <a:srgbClr val="008000"/>
                </a:solidFill>
              </a:rPr>
              <a:t> </a:t>
            </a:r>
            <a:r>
              <a:rPr lang="en-US" altLang="zh-CN" sz="3200">
                <a:solidFill>
                  <a:srgbClr val="FF66CC"/>
                </a:solidFill>
              </a:rPr>
              <a:t>Next,</a:t>
            </a:r>
            <a:r>
              <a:rPr lang="en-US" altLang="zh-CN" sz="3200">
                <a:solidFill>
                  <a:srgbClr val="008000"/>
                </a:solidFill>
              </a:rPr>
              <a:t> </a:t>
            </a:r>
            <a:r>
              <a:rPr lang="en-US" altLang="zh-CN" sz="3200"/>
              <a:t>turn on the machine.</a:t>
            </a:r>
            <a:r>
              <a:rPr lang="en-US" altLang="zh-CN" sz="3200">
                <a:solidFill>
                  <a:srgbClr val="008000"/>
                </a:solidFill>
              </a:rPr>
              <a:t> </a:t>
            </a:r>
            <a:r>
              <a:rPr lang="en-US" altLang="zh-CN" sz="3200">
                <a:solidFill>
                  <a:srgbClr val="FF66CC"/>
                </a:solidFill>
              </a:rPr>
              <a:t>Then,</a:t>
            </a:r>
            <a:r>
              <a:rPr lang="en-US" altLang="zh-CN" sz="3200">
                <a:solidFill>
                  <a:srgbClr val="008000"/>
                </a:solidFill>
              </a:rPr>
              <a:t> </a:t>
            </a:r>
            <a:r>
              <a:rPr lang="en-US" altLang="zh-CN" sz="3200"/>
              <a:t>pour the popcorn into a bowl.</a:t>
            </a:r>
            <a:r>
              <a:rPr lang="en-US" altLang="zh-CN" sz="3200">
                <a:solidFill>
                  <a:srgbClr val="008000"/>
                </a:solidFill>
              </a:rPr>
              <a:t> </a:t>
            </a:r>
            <a:r>
              <a:rPr lang="en-US" altLang="zh-CN" sz="3200">
                <a:solidFill>
                  <a:srgbClr val="FF66CC"/>
                </a:solidFill>
              </a:rPr>
              <a:t>Finally</a:t>
            </a:r>
            <a:r>
              <a:rPr lang="en-US" altLang="zh-CN" sz="3200"/>
              <a:t>, put some salt. You can eat it. 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476375" y="692150"/>
            <a:ext cx="6156325" cy="6413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36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sym typeface="+mn-ea"/>
              </a:rPr>
              <a:t>How do you make popcorn?</a:t>
            </a:r>
            <a:endParaRPr lang="zh-CN" altLang="en-US" sz="3600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sym typeface="+mn-ea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lum bright="12000" contrast="12000"/>
          </a:blip>
          <a:srcRect/>
          <a:stretch>
            <a:fillRect/>
          </a:stretch>
        </p:blipFill>
        <p:spPr bwMode="auto">
          <a:xfrm>
            <a:off x="395536" y="1268760"/>
            <a:ext cx="8287890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6476" y="1844824"/>
            <a:ext cx="2927544" cy="2644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1683" name="Rectangle 4"/>
          <p:cNvSpPr>
            <a:spLocks noChangeArrowheads="1"/>
          </p:cNvSpPr>
          <p:nvPr/>
        </p:nvSpPr>
        <p:spPr bwMode="auto">
          <a:xfrm>
            <a:off x="766763" y="5419725"/>
            <a:ext cx="23558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dirty="0"/>
              <a:t>hamburger</a:t>
            </a:r>
            <a:r>
              <a:rPr lang="en-US" altLang="zh-CN" sz="3600" dirty="0">
                <a:solidFill>
                  <a:srgbClr val="FF3399"/>
                </a:solidFill>
              </a:rPr>
              <a:t>s</a:t>
            </a:r>
            <a:endParaRPr lang="zh-CN" altLang="en-US" sz="3600" dirty="0">
              <a:solidFill>
                <a:srgbClr val="FF3399"/>
              </a:solidFill>
            </a:endParaRPr>
          </a:p>
        </p:txBody>
      </p:sp>
      <p:sp>
        <p:nvSpPr>
          <p:cNvPr id="12292" name="Rectangle 6"/>
          <p:cNvSpPr>
            <a:spLocks noChangeArrowheads="1"/>
          </p:cNvSpPr>
          <p:nvPr/>
        </p:nvSpPr>
        <p:spPr bwMode="auto">
          <a:xfrm>
            <a:off x="5635625" y="4905375"/>
            <a:ext cx="19288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dirty="0"/>
              <a:t>sandwich</a:t>
            </a:r>
            <a:endParaRPr lang="zh-CN" altLang="en-US" sz="3600" dirty="0"/>
          </a:p>
        </p:txBody>
      </p:sp>
      <p:sp>
        <p:nvSpPr>
          <p:cNvPr id="71686" name="Rectangle 7"/>
          <p:cNvSpPr>
            <a:spLocks noChangeArrowheads="1"/>
          </p:cNvSpPr>
          <p:nvPr/>
        </p:nvSpPr>
        <p:spPr bwMode="auto">
          <a:xfrm>
            <a:off x="5626100" y="5645150"/>
            <a:ext cx="23129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dirty="0"/>
              <a:t>sandwich</a:t>
            </a:r>
            <a:r>
              <a:rPr lang="en-US" altLang="zh-CN" sz="3600" dirty="0">
                <a:solidFill>
                  <a:srgbClr val="FF3399"/>
                </a:solidFill>
              </a:rPr>
              <a:t>es</a:t>
            </a:r>
          </a:p>
        </p:txBody>
      </p:sp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814707" y="2707729"/>
            <a:ext cx="2376487" cy="2147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774545" y="3458018"/>
            <a:ext cx="2016125" cy="1820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296" name="Rectangle 10"/>
          <p:cNvSpPr>
            <a:spLocks noChangeArrowheads="1"/>
          </p:cNvSpPr>
          <p:nvPr/>
        </p:nvSpPr>
        <p:spPr bwMode="auto">
          <a:xfrm>
            <a:off x="735013" y="4616450"/>
            <a:ext cx="33115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600" dirty="0"/>
              <a:t>hamburger</a:t>
            </a:r>
            <a:endParaRPr lang="zh-CN" altLang="en-US" sz="3600" dirty="0"/>
          </a:p>
        </p:txBody>
      </p:sp>
      <p:pic>
        <p:nvPicPr>
          <p:cNvPr id="12297" name="Picture 2" descr="1148110401913683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5F0ED"/>
              </a:clrFrom>
              <a:clrTo>
                <a:srgbClr val="F5F0E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13275" y="1844675"/>
            <a:ext cx="3617913" cy="270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文本占位符 1"/>
          <p:cNvSpPr txBox="1"/>
          <p:nvPr/>
        </p:nvSpPr>
        <p:spPr bwMode="auto">
          <a:xfrm>
            <a:off x="547688" y="746125"/>
            <a:ext cx="3240087" cy="584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zh-CN" sz="4000" b="1" kern="0" dirty="0" smtClean="0">
                <a:solidFill>
                  <a:srgbClr val="ED7D31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New words</a:t>
            </a:r>
            <a:endParaRPr lang="en-US" altLang="zh-CN" sz="4000" b="1" kern="0" dirty="0">
              <a:solidFill>
                <a:srgbClr val="ED7D31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  <a:sym typeface="+mn-ea"/>
            </a:endParaRPr>
          </a:p>
        </p:txBody>
      </p:sp>
      <p:pic>
        <p:nvPicPr>
          <p:cNvPr id="71684" name="Picture 2" descr="1148110401913683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5F0ED"/>
              </a:clrFrom>
              <a:clrTo>
                <a:srgbClr val="F5F0E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3025" y="3052763"/>
            <a:ext cx="2716213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16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/>
      <p:bldP spid="7168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6"/>
          <p:cNvSpPr txBox="1">
            <a:spLocks noChangeArrowheads="1"/>
          </p:cNvSpPr>
          <p:nvPr/>
        </p:nvSpPr>
        <p:spPr bwMode="auto">
          <a:xfrm>
            <a:off x="7524750" y="2852738"/>
            <a:ext cx="1441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>
                <a:solidFill>
                  <a:srgbClr val="FF0000"/>
                </a:solidFill>
              </a:rPr>
              <a:t>butter</a:t>
            </a:r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650" y="835025"/>
            <a:ext cx="2957513" cy="203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252413" y="2632075"/>
            <a:ext cx="4535487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70000"/>
              </a:lnSpc>
            </a:pPr>
            <a:endParaRPr lang="en-US" altLang="zh-CN" sz="3600" dirty="0">
              <a:solidFill>
                <a:srgbClr val="FF0066"/>
              </a:solidFill>
            </a:endParaRPr>
          </a:p>
          <a:p>
            <a:pPr eaLnBrk="1" hangingPunct="1">
              <a:lnSpc>
                <a:spcPct val="70000"/>
              </a:lnSpc>
            </a:pPr>
            <a:r>
              <a:rPr lang="en-US" altLang="zh-CN" sz="3600" dirty="0">
                <a:solidFill>
                  <a:srgbClr val="009900"/>
                </a:solidFill>
              </a:rPr>
              <a:t>two piece</a:t>
            </a:r>
            <a:r>
              <a:rPr lang="en-US" altLang="zh-CN" sz="3600" dirty="0">
                <a:solidFill>
                  <a:srgbClr val="FF3399"/>
                </a:solidFill>
              </a:rPr>
              <a:t>s</a:t>
            </a:r>
            <a:r>
              <a:rPr lang="en-US" altLang="zh-CN" sz="3600" dirty="0">
                <a:solidFill>
                  <a:srgbClr val="009900"/>
                </a:solidFill>
              </a:rPr>
              <a:t> of</a:t>
            </a:r>
            <a:endParaRPr lang="en-US" altLang="zh-CN" sz="3600" dirty="0">
              <a:solidFill>
                <a:srgbClr val="FF0066"/>
              </a:solidFill>
            </a:endParaRPr>
          </a:p>
        </p:txBody>
      </p:sp>
      <p:sp>
        <p:nvSpPr>
          <p:cNvPr id="73733" name="Rectangle 7"/>
          <p:cNvSpPr>
            <a:spLocks noChangeArrowheads="1"/>
          </p:cNvSpPr>
          <p:nvPr/>
        </p:nvSpPr>
        <p:spPr bwMode="auto">
          <a:xfrm>
            <a:off x="2844800" y="2852738"/>
            <a:ext cx="14144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FF0066"/>
                </a:solidFill>
              </a:rPr>
              <a:t>lettuce</a:t>
            </a:r>
            <a:endParaRPr lang="zh-CN" altLang="en-US" sz="3600">
              <a:solidFill>
                <a:srgbClr val="FF0066"/>
              </a:solidFill>
            </a:endParaRPr>
          </a:p>
        </p:txBody>
      </p:sp>
      <p:sp>
        <p:nvSpPr>
          <p:cNvPr id="73734" name="Text Box 3"/>
          <p:cNvSpPr txBox="1">
            <a:spLocks noChangeArrowheads="1"/>
          </p:cNvSpPr>
          <p:nvPr/>
        </p:nvSpPr>
        <p:spPr bwMode="auto">
          <a:xfrm>
            <a:off x="4645025" y="2565400"/>
            <a:ext cx="3167063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70000"/>
              </a:lnSpc>
            </a:pPr>
            <a:r>
              <a:rPr lang="en-US" altLang="zh-CN" sz="4000" dirty="0">
                <a:solidFill>
                  <a:srgbClr val="009900"/>
                </a:solidFill>
              </a:rPr>
              <a:t>   </a:t>
            </a:r>
            <a:r>
              <a:rPr lang="en-US" altLang="zh-CN" sz="3600" dirty="0">
                <a:solidFill>
                  <a:srgbClr val="FF0066"/>
                </a:solidFill>
              </a:rPr>
              <a:t>        </a:t>
            </a:r>
          </a:p>
          <a:p>
            <a:pPr eaLnBrk="1" hangingPunct="1">
              <a:lnSpc>
                <a:spcPct val="70000"/>
              </a:lnSpc>
            </a:pPr>
            <a:r>
              <a:rPr lang="en-US" altLang="zh-CN" sz="3600" dirty="0">
                <a:solidFill>
                  <a:srgbClr val="FF0066"/>
                </a:solidFill>
              </a:rPr>
              <a:t> </a:t>
            </a:r>
            <a:r>
              <a:rPr lang="en-US" altLang="zh-CN" sz="3600" dirty="0">
                <a:solidFill>
                  <a:srgbClr val="009900"/>
                </a:solidFill>
              </a:rPr>
              <a:t>two </a:t>
            </a:r>
            <a:r>
              <a:rPr lang="en-US" altLang="zh-CN" sz="3600" dirty="0">
                <a:solidFill>
                  <a:srgbClr val="FF3300"/>
                </a:solidFill>
              </a:rPr>
              <a:t>spoons</a:t>
            </a:r>
            <a:r>
              <a:rPr lang="en-US" altLang="zh-CN" sz="3600" dirty="0">
                <a:solidFill>
                  <a:srgbClr val="009900"/>
                </a:solidFill>
              </a:rPr>
              <a:t> of</a:t>
            </a:r>
            <a:endParaRPr lang="en-US" altLang="zh-CN" sz="3600" dirty="0">
              <a:solidFill>
                <a:srgbClr val="FF0066"/>
              </a:solidFill>
            </a:endParaRPr>
          </a:p>
        </p:txBody>
      </p:sp>
      <p:grpSp>
        <p:nvGrpSpPr>
          <p:cNvPr id="13319" name="组合 15"/>
          <p:cNvGrpSpPr/>
          <p:nvPr/>
        </p:nvGrpSpPr>
        <p:grpSpPr bwMode="auto">
          <a:xfrm>
            <a:off x="4932363" y="835025"/>
            <a:ext cx="3384550" cy="2016125"/>
            <a:chOff x="4931718" y="775068"/>
            <a:chExt cx="3668687" cy="2238376"/>
          </a:xfrm>
        </p:grpSpPr>
        <p:pic>
          <p:nvPicPr>
            <p:cNvPr id="13324" name="Picture 2" descr="butter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939830" y="775068"/>
              <a:ext cx="2660575" cy="2238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5" name="Picture 7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4931718" y="781419"/>
              <a:ext cx="1008113" cy="2232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320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5650" y="3644900"/>
            <a:ext cx="3073400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7" name="Text Box 13"/>
          <p:cNvSpPr txBox="1">
            <a:spLocks noChangeArrowheads="1"/>
          </p:cNvSpPr>
          <p:nvPr/>
        </p:nvSpPr>
        <p:spPr bwMode="auto">
          <a:xfrm>
            <a:off x="1258888" y="5805488"/>
            <a:ext cx="2641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>
                <a:solidFill>
                  <a:srgbClr val="009900"/>
                </a:solidFill>
              </a:rPr>
              <a:t>a</a:t>
            </a:r>
            <a:r>
              <a:rPr lang="en-US" altLang="zh-CN" sz="4000"/>
              <a:t> </a:t>
            </a:r>
            <a:r>
              <a:rPr lang="en-US" altLang="zh-CN" sz="4000">
                <a:solidFill>
                  <a:srgbClr val="FF0066"/>
                </a:solidFill>
              </a:rPr>
              <a:t>turkey</a:t>
            </a:r>
          </a:p>
        </p:txBody>
      </p:sp>
      <p:pic>
        <p:nvPicPr>
          <p:cNvPr id="13322" name="Picture 1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32363" y="3716338"/>
            <a:ext cx="2879725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9" name="Text Box 7"/>
          <p:cNvSpPr txBox="1">
            <a:spLocks noChangeArrowheads="1"/>
          </p:cNvSpPr>
          <p:nvPr/>
        </p:nvSpPr>
        <p:spPr bwMode="auto">
          <a:xfrm>
            <a:off x="4932363" y="5751513"/>
            <a:ext cx="33115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>
                <a:solidFill>
                  <a:srgbClr val="FF0066"/>
                </a:solidFill>
              </a:rPr>
              <a:t>turkey piece</a:t>
            </a:r>
            <a:r>
              <a:rPr lang="en-US" altLang="zh-CN" sz="4000">
                <a:solidFill>
                  <a:srgbClr val="009900"/>
                </a:solidFill>
              </a:rPr>
              <a:t>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/>
      <p:bldP spid="73732" grpId="0"/>
      <p:bldP spid="73733" grpId="0"/>
      <p:bldP spid="73734" grpId="0"/>
      <p:bldP spid="73737" grpId="0"/>
      <p:bldP spid="737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6672263" y="3443288"/>
            <a:ext cx="2133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3600">
                <a:solidFill>
                  <a:srgbClr val="FF0000"/>
                </a:solidFill>
              </a:rPr>
              <a:t>bread</a:t>
            </a:r>
            <a:endParaRPr lang="zh-CN" altLang="zh-CN" sz="360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75781" name="Text Box 6"/>
          <p:cNvSpPr txBox="1">
            <a:spLocks noChangeArrowheads="1"/>
          </p:cNvSpPr>
          <p:nvPr/>
        </p:nvSpPr>
        <p:spPr bwMode="auto">
          <a:xfrm>
            <a:off x="6727825" y="5753100"/>
            <a:ext cx="1657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>
                <a:solidFill>
                  <a:srgbClr val="FF0000"/>
                </a:solidFill>
              </a:rPr>
              <a:t>turkey</a:t>
            </a:r>
            <a:r>
              <a:rPr lang="zh-CN" altLang="zh-CN" sz="3600">
                <a:solidFill>
                  <a:srgbClr val="FF0000"/>
                </a:solidFill>
              </a:rPr>
              <a:t> </a:t>
            </a:r>
            <a:endParaRPr lang="zh-CN" altLang="zh-CN" sz="360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75782" name="Text Box 8"/>
          <p:cNvSpPr txBox="1">
            <a:spLocks noChangeArrowheads="1"/>
          </p:cNvSpPr>
          <p:nvPr/>
        </p:nvSpPr>
        <p:spPr bwMode="auto">
          <a:xfrm>
            <a:off x="1017588" y="5775325"/>
            <a:ext cx="13668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>
                <a:solidFill>
                  <a:srgbClr val="FF0000"/>
                </a:solidFill>
              </a:rPr>
              <a:t>onion</a:t>
            </a:r>
            <a:endParaRPr lang="zh-CN" altLang="zh-CN" sz="360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14341" name="Picture 9" descr="u=3581322992,1636076599&amp;gp=2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62350" y="1557338"/>
            <a:ext cx="1873250" cy="180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4" name="Text Box 10"/>
          <p:cNvSpPr txBox="1">
            <a:spLocks noChangeArrowheads="1"/>
          </p:cNvSpPr>
          <p:nvPr/>
        </p:nvSpPr>
        <p:spPr bwMode="auto">
          <a:xfrm>
            <a:off x="3822700" y="3494088"/>
            <a:ext cx="2133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3600">
                <a:solidFill>
                  <a:srgbClr val="FF0000"/>
                </a:solidFill>
              </a:rPr>
              <a:t>lettuce</a:t>
            </a:r>
            <a:endParaRPr lang="zh-CN" altLang="zh-CN" sz="360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14343" name="Picture 13" descr="u=3705867028,2357776806&amp;gp=1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5488" y="1557338"/>
            <a:ext cx="2000250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6" name="Text Box 14"/>
          <p:cNvSpPr txBox="1">
            <a:spLocks noChangeArrowheads="1"/>
          </p:cNvSpPr>
          <p:nvPr/>
        </p:nvSpPr>
        <p:spPr bwMode="auto">
          <a:xfrm>
            <a:off x="1023938" y="3508375"/>
            <a:ext cx="1701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3600">
                <a:solidFill>
                  <a:srgbClr val="FF0000"/>
                </a:solidFill>
              </a:rPr>
              <a:t>butter</a:t>
            </a:r>
            <a:endParaRPr lang="zh-CN" altLang="zh-CN" sz="360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14345" name="Picture 10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469063" y="4300538"/>
            <a:ext cx="1801812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8" name="Text Box 8"/>
          <p:cNvSpPr txBox="1">
            <a:spLocks noChangeArrowheads="1"/>
          </p:cNvSpPr>
          <p:nvPr/>
        </p:nvSpPr>
        <p:spPr bwMode="auto">
          <a:xfrm>
            <a:off x="3924300" y="5775325"/>
            <a:ext cx="19319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>
                <a:solidFill>
                  <a:srgbClr val="FF0000"/>
                </a:solidFill>
              </a:rPr>
              <a:t>tomato</a:t>
            </a:r>
            <a:endParaRPr lang="zh-CN" altLang="zh-CN" sz="360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75789" name="Picture 13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00075" y="4084092"/>
            <a:ext cx="2268538" cy="1944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8" name="Picture 14" descr="201061095554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360738" y="4084638"/>
            <a:ext cx="26162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1331913" y="660400"/>
            <a:ext cx="747395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zh-CN" sz="4000" b="1" dirty="0">
                <a:solidFill>
                  <a:schemeClr val="accent2">
                    <a:lumMod val="75000"/>
                  </a:schemeClr>
                </a:solidFill>
                <a:sym typeface="+mn-ea"/>
              </a:rPr>
              <a:t>Do you like ... in sandwiches?</a:t>
            </a:r>
          </a:p>
        </p:txBody>
      </p:sp>
      <p:pic>
        <p:nvPicPr>
          <p:cNvPr id="14350" name="图片 3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243638" y="1585913"/>
            <a:ext cx="2289175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5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5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0" grpId="0"/>
      <p:bldP spid="75781" grpId="0"/>
      <p:bldP spid="75782" grpId="0"/>
      <p:bldP spid="75784" grpId="0"/>
      <p:bldP spid="75786" grpId="0"/>
      <p:bldP spid="7578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96850" y="692150"/>
            <a:ext cx="8750300" cy="720725"/>
          </a:xfrm>
          <a:prstGeom prst="rect">
            <a:avLst/>
          </a:prstGeom>
        </p:spPr>
        <p:txBody>
          <a:bodyPr/>
          <a:lstStyle>
            <a:lvl1pPr marL="170180" indent="-170180" algn="l" defTabSz="683895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3080" indent="-170180" algn="l" defTabSz="683895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5980" indent="-170180" algn="l" defTabSz="683895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98880" indent="-170180" algn="l" defTabSz="683895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1780" indent="-170180" algn="l" defTabSz="683895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16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16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16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16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1a  Make a list of things you like in a sandwich.</a:t>
            </a:r>
          </a:p>
        </p:txBody>
      </p:sp>
      <p:pic>
        <p:nvPicPr>
          <p:cNvPr id="15363" name="Picture 4" descr="CIMG554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750" y="1700213"/>
            <a:ext cx="8064500" cy="457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POCKET_SHAPE_SH" val="H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POCKET_SHAPE_SH" val="H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WW.2PPT.COM&#10;">
  <a:themeElements>
    <a:clrScheme name="跋涉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跋涉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跋涉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0</TotalTime>
  <Words>674</Words>
  <Application>Microsoft Office PowerPoint</Application>
  <PresentationFormat>全屏显示(4:3)</PresentationFormat>
  <Paragraphs>156</Paragraphs>
  <Slides>23</Slides>
  <Notes>19</Notes>
  <HiddenSlides>0</HiddenSlides>
  <MMClips>2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5" baseType="lpstr">
      <vt:lpstr>黑体</vt:lpstr>
      <vt:lpstr>华文楷体</vt:lpstr>
      <vt:lpstr>隶书</vt:lpstr>
      <vt:lpstr>宋体</vt:lpstr>
      <vt:lpstr>微软雅黑</vt:lpstr>
      <vt:lpstr>Arial</vt:lpstr>
      <vt:lpstr>Calibri</vt:lpstr>
      <vt:lpstr>Franklin Gothic Book</vt:lpstr>
      <vt:lpstr>Franklin Gothic Medium</vt:lpstr>
      <vt:lpstr>Times New Roman</vt:lpstr>
      <vt:lpstr>Wingdings 2</vt:lpstr>
      <vt:lpstr>WWW.2PPT.COM
</vt:lpstr>
      <vt:lpstr>PowerPoint 演示文稿</vt:lpstr>
      <vt:lpstr>1.能准确表达可数名词与不可数名词的数量。 2.能恰当运用表示顺序的副词表达制作步骤的先后顺序。 3.懂得不同的国家地区有不同的生活饮食习惯，并学会尊重。 4.能有自己动手制作食物的生活情趣，并与他人分享美食。 5.能从品尝美食想到珍惜食物。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2016-08-01T07:47:00Z</dcterms:created>
  <dcterms:modified xsi:type="dcterms:W3CDTF">2023-01-16T17:35:20Z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1876496015414E63A1AB508D064B17CD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