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5"/>
  </p:notesMasterIdLst>
  <p:handoutMasterIdLst>
    <p:handoutMasterId r:id="rId26"/>
  </p:handoutMasterIdLst>
  <p:sldIdLst>
    <p:sldId id="308" r:id="rId2"/>
    <p:sldId id="269" r:id="rId3"/>
    <p:sldId id="377" r:id="rId4"/>
    <p:sldId id="332" r:id="rId5"/>
    <p:sldId id="356" r:id="rId6"/>
    <p:sldId id="357" r:id="rId7"/>
    <p:sldId id="350" r:id="rId8"/>
    <p:sldId id="360" r:id="rId9"/>
    <p:sldId id="361" r:id="rId10"/>
    <p:sldId id="363" r:id="rId11"/>
    <p:sldId id="322" r:id="rId12"/>
    <p:sldId id="352" r:id="rId13"/>
    <p:sldId id="365" r:id="rId14"/>
    <p:sldId id="366" r:id="rId15"/>
    <p:sldId id="378" r:id="rId16"/>
    <p:sldId id="379" r:id="rId17"/>
    <p:sldId id="353" r:id="rId18"/>
    <p:sldId id="367" r:id="rId19"/>
    <p:sldId id="368" r:id="rId20"/>
    <p:sldId id="380" r:id="rId21"/>
    <p:sldId id="381" r:id="rId22"/>
    <p:sldId id="382" r:id="rId23"/>
    <p:sldId id="383" r:id="rId24"/>
  </p:sldIdLst>
  <p:sldSz cx="12192000" cy="6858000"/>
  <p:notesSz cx="7104063" cy="10234613"/>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5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A6AD"/>
    <a:srgbClr val="C50023"/>
    <a:srgbClr val="F1A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64" autoAdjust="0"/>
    <p:restoredTop sz="94660" autoAdjust="0"/>
  </p:normalViewPr>
  <p:slideViewPr>
    <p:cSldViewPr snapToGrid="0">
      <p:cViewPr varScale="1">
        <p:scale>
          <a:sx n="116" d="100"/>
          <a:sy n="116" d="100"/>
        </p:scale>
        <p:origin x="-336" y="-96"/>
      </p:cViewPr>
      <p:guideLst>
        <p:guide orient="horz" pos="2160"/>
        <p:guide pos="3851"/>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188595" cy="574719"/>
          </a:xfrm>
          <a:prstGeom prst="rect">
            <a:avLst/>
          </a:prstGeom>
        </p:spPr>
        <p:txBody>
          <a:bodyPr vert="horz" lIns="91440" tIns="45720" rIns="91440" bIns="45720" rtlCol="0"/>
          <a:lstStyle>
            <a:lvl1pPr algn="l">
              <a:defRPr sz="1290"/>
            </a:lvl1pPr>
          </a:lstStyle>
          <a:p>
            <a:endParaRPr lang="zh-CN" altLang="en-US"/>
          </a:p>
        </p:txBody>
      </p:sp>
      <p:sp>
        <p:nvSpPr>
          <p:cNvPr id="3" name="日期占位符 2"/>
          <p:cNvSpPr>
            <a:spLocks noGrp="1"/>
          </p:cNvSpPr>
          <p:nvPr>
            <p:ph type="dt" sz="quarter" idx="1"/>
          </p:nvPr>
        </p:nvSpPr>
        <p:spPr>
          <a:xfrm>
            <a:off x="4167998" y="0"/>
            <a:ext cx="3188595" cy="574719"/>
          </a:xfrm>
          <a:prstGeom prst="rect">
            <a:avLst/>
          </a:prstGeom>
        </p:spPr>
        <p:txBody>
          <a:bodyPr vert="horz" lIns="91440" tIns="45720" rIns="91440" bIns="45720" rtlCol="0"/>
          <a:lstStyle>
            <a:lvl1pPr algn="r">
              <a:defRPr sz="1290"/>
            </a:lvl1pPr>
          </a:lstStyle>
          <a:p>
            <a:fld id="{0F9B84EA-7D68-4D60-9CB1-D50884785D1C}" type="datetimeFigureOut">
              <a:rPr lang="zh-CN" altLang="en-US" smtClean="0"/>
              <a:t>2023-01-17</a:t>
            </a:fld>
            <a:endParaRPr lang="zh-CN" altLang="en-US"/>
          </a:p>
        </p:txBody>
      </p:sp>
      <p:sp>
        <p:nvSpPr>
          <p:cNvPr id="4" name="页脚占位符 3"/>
          <p:cNvSpPr>
            <a:spLocks noGrp="1"/>
          </p:cNvSpPr>
          <p:nvPr>
            <p:ph type="ftr" sz="quarter" idx="2"/>
          </p:nvPr>
        </p:nvSpPr>
        <p:spPr>
          <a:xfrm>
            <a:off x="0" y="10879875"/>
            <a:ext cx="3188595" cy="574718"/>
          </a:xfrm>
          <a:prstGeom prst="rect">
            <a:avLst/>
          </a:prstGeom>
        </p:spPr>
        <p:txBody>
          <a:bodyPr vert="horz" lIns="91440" tIns="45720" rIns="91440" bIns="45720" rtlCol="0" anchor="b"/>
          <a:lstStyle>
            <a:lvl1pPr algn="l">
              <a:defRPr sz="1290"/>
            </a:lvl1pPr>
          </a:lstStyle>
          <a:p>
            <a:endParaRPr lang="zh-CN" altLang="en-US"/>
          </a:p>
        </p:txBody>
      </p:sp>
      <p:sp>
        <p:nvSpPr>
          <p:cNvPr id="5" name="灯片编号占位符 4"/>
          <p:cNvSpPr>
            <a:spLocks noGrp="1"/>
          </p:cNvSpPr>
          <p:nvPr>
            <p:ph type="sldNum" sz="quarter" idx="3"/>
          </p:nvPr>
        </p:nvSpPr>
        <p:spPr>
          <a:xfrm>
            <a:off x="4167998" y="10879875"/>
            <a:ext cx="3188595" cy="574718"/>
          </a:xfrm>
          <a:prstGeom prst="rect">
            <a:avLst/>
          </a:prstGeom>
        </p:spPr>
        <p:txBody>
          <a:bodyPr vert="horz" lIns="91440" tIns="45720" rIns="91440" bIns="45720" rtlCol="0" anchor="b"/>
          <a:lstStyle>
            <a:lvl1pPr algn="r">
              <a:defRPr sz="129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188595" cy="574719"/>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4167998" y="0"/>
            <a:ext cx="3188595" cy="574719"/>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2023-01-17</a:t>
            </a:fld>
            <a:endParaRPr lang="zh-CN" altLang="en-US"/>
          </a:p>
        </p:txBody>
      </p:sp>
      <p:sp>
        <p:nvSpPr>
          <p:cNvPr id="4" name="幻灯片图像占位符 3"/>
          <p:cNvSpPr>
            <a:spLocks noGrp="1" noRot="1" noChangeAspect="1"/>
          </p:cNvSpPr>
          <p:nvPr>
            <p:ph type="sldImg" idx="2"/>
          </p:nvPr>
        </p:nvSpPr>
        <p:spPr>
          <a:xfrm>
            <a:off x="242770" y="1431824"/>
            <a:ext cx="6872756" cy="3865925"/>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735830" y="5512523"/>
            <a:ext cx="5886637" cy="4510246"/>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10879875"/>
            <a:ext cx="3188595" cy="574718"/>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4167998" y="10879875"/>
            <a:ext cx="3188595" cy="574718"/>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Pr>
        <a:blipFill rotWithShape="1">
          <a:blip r:embed="rId2" cstate="print"/>
          <a:stretch>
            <a:fillRect/>
          </a:stretch>
        </a:blipFill>
        <a:effectLst/>
      </p:bgPr>
    </p:bg>
    <p:spTree>
      <p:nvGrpSpPr>
        <p:cNvPr id="1" name=""/>
        <p:cNvGrpSpPr/>
        <p:nvPr/>
      </p:nvGrpSpPr>
      <p:grpSpPr>
        <a:xfrm>
          <a:off x="0" y="0"/>
          <a:ext cx="0" cy="0"/>
          <a:chOff x="0" y="0"/>
          <a:chExt cx="0" cy="0"/>
        </a:xfrm>
      </p:grpSpPr>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自定义版式">
    <p:bg>
      <p:bgPr>
        <a:blipFill rotWithShape="1">
          <a:blip r:embed="rId2" cstate="email"/>
          <a:stretch>
            <a:fillRect/>
          </a:stretch>
        </a:blipFill>
        <a:effectLst/>
      </p:bgPr>
    </p:bg>
    <p:spTree>
      <p:nvGrpSpPr>
        <p:cNvPr id="1" name=""/>
        <p:cNvGrpSpPr/>
        <p:nvPr/>
      </p:nvGrpSpPr>
      <p:grpSpPr>
        <a:xfrm>
          <a:off x="0" y="0"/>
          <a:ext cx="0" cy="0"/>
          <a:chOff x="0" y="0"/>
          <a:chExt cx="0" cy="0"/>
        </a:xfrm>
      </p:grpSpPr>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自定义版式">
    <p:bg>
      <p:bgPr>
        <a:blipFill rotWithShape="1">
          <a:blip r:embed="rId2" cstate="email"/>
          <a:stretch>
            <a:fillRect/>
          </a:stretch>
        </a:blipFill>
        <a:effectLst/>
      </p:bgPr>
    </p:bg>
    <p:spTree>
      <p:nvGrpSpPr>
        <p:cNvPr id="1" name=""/>
        <p:cNvGrpSpPr/>
        <p:nvPr/>
      </p:nvGrpSpPr>
      <p:grpSpPr>
        <a:xfrm>
          <a:off x="0" y="0"/>
          <a:ext cx="0" cy="0"/>
          <a:chOff x="0" y="0"/>
          <a:chExt cx="0" cy="0"/>
        </a:xfrm>
      </p:grpSpPr>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a:xfrm>
            <a:off x="838200" y="6356350"/>
            <a:ext cx="2743200" cy="365125"/>
          </a:xfrm>
        </p:spPr>
        <p:txBody>
          <a:bodyPr/>
          <a:lstStyle/>
          <a:p>
            <a:fld id="{263DB197-84B0-484E-9C0F-88358ECCB797}" type="datetimeFigureOut">
              <a:rPr lang="zh-CN" altLang="en-US" smtClean="0"/>
              <a:t>2023-01-17</a:t>
            </a:fld>
            <a:endParaRPr lang="zh-CN" altLang="en-US"/>
          </a:p>
        </p:txBody>
      </p:sp>
      <p:sp>
        <p:nvSpPr>
          <p:cNvPr id="4" name="页脚占位符 3"/>
          <p:cNvSpPr>
            <a:spLocks noGrp="1"/>
          </p:cNvSpPr>
          <p:nvPr>
            <p:ph type="ftr" sz="quarter" idx="11"/>
          </p:nvPr>
        </p:nvSpPr>
        <p:spPr>
          <a:xfrm>
            <a:off x="4038600" y="6356350"/>
            <a:ext cx="4114800" cy="365125"/>
          </a:xfrm>
        </p:spPr>
        <p:txBody>
          <a:bodyPr/>
          <a:lstStyle/>
          <a:p>
            <a:endParaRPr lang="zh-CN" altLang="en-US"/>
          </a:p>
        </p:txBody>
      </p:sp>
      <p:sp>
        <p:nvSpPr>
          <p:cNvPr id="5" name="灯片编号占位符 4"/>
          <p:cNvSpPr>
            <a:spLocks noGrp="1"/>
          </p:cNvSpPr>
          <p:nvPr>
            <p:ph type="sldNum" sz="quarter" idx="12"/>
          </p:nvPr>
        </p:nvSpPr>
        <p:spPr>
          <a:xfrm>
            <a:off x="8610600" y="6356350"/>
            <a:ext cx="2743200" cy="365125"/>
          </a:xfrm>
        </p:spPr>
        <p:txBody>
          <a:bodyPr/>
          <a:lstStyle/>
          <a:p>
            <a:fld id="{E077DA78-E013-4A8C-AD75-63A150561B10}" type="slidenum">
              <a:rPr lang="zh-CN" altLang="en-US" smtClean="0"/>
              <a:t>‹#›</a:t>
            </a:fld>
            <a:endParaRPr lang="zh-CN" alt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838200" y="6356350"/>
            <a:ext cx="2743200" cy="365125"/>
          </a:xfrm>
        </p:spPr>
        <p:txBody>
          <a:bodyPr/>
          <a:lstStyle/>
          <a:p>
            <a:fld id="{82F288E0-7875-42C4-84C8-98DBBD3BF4D2}" type="datetimeFigureOut">
              <a:rPr lang="zh-CN" altLang="en-US" smtClean="0"/>
              <a:t>2023-01-17</a:t>
            </a:fld>
            <a:endParaRPr lang="zh-CN" altLang="en-US"/>
          </a:p>
        </p:txBody>
      </p:sp>
      <p:sp>
        <p:nvSpPr>
          <p:cNvPr id="3" name="页脚占位符 2"/>
          <p:cNvSpPr>
            <a:spLocks noGrp="1"/>
          </p:cNvSpPr>
          <p:nvPr>
            <p:ph type="ftr" sz="quarter" idx="11"/>
          </p:nvPr>
        </p:nvSpPr>
        <p:spPr>
          <a:xfrm>
            <a:off x="4038600" y="6356350"/>
            <a:ext cx="4114800" cy="365125"/>
          </a:xfrm>
        </p:spPr>
        <p:txBody>
          <a:bodyPr/>
          <a:lstStyle/>
          <a:p>
            <a:endParaRPr lang="zh-CN" altLang="en-US"/>
          </a:p>
        </p:txBody>
      </p:sp>
      <p:sp>
        <p:nvSpPr>
          <p:cNvPr id="4" name="灯片编号占位符 3"/>
          <p:cNvSpPr>
            <a:spLocks noGrp="1"/>
          </p:cNvSpPr>
          <p:nvPr>
            <p:ph type="sldNum" sz="quarter" idx="12"/>
          </p:nvPr>
        </p:nvSpPr>
        <p:spPr>
          <a:xfrm>
            <a:off x="8610600" y="6356350"/>
            <a:ext cx="2743200" cy="365125"/>
          </a:xfrm>
        </p:spPr>
        <p:txBody>
          <a:bodyPr/>
          <a:lstStyle/>
          <a:p>
            <a:fld id="{7D9BB5D0-35E4-459D-AEF3-FE4D7C45CC19}" type="slidenum">
              <a:rPr lang="zh-CN" altLang="en-US" smtClean="0"/>
              <a:t>‹#›</a:t>
            </a:fld>
            <a:endParaRPr lang="zh-CN" alt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7" cstate="prin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7"/>
          <p:cNvGrpSpPr/>
          <p:nvPr/>
        </p:nvGrpSpPr>
        <p:grpSpPr>
          <a:xfrm>
            <a:off x="-169" y="1195251"/>
            <a:ext cx="12192293" cy="3377937"/>
            <a:chOff x="2216" y="395"/>
            <a:chExt cx="14188" cy="4914"/>
          </a:xfrm>
        </p:grpSpPr>
        <p:sp>
          <p:nvSpPr>
            <p:cNvPr id="3" name="Rectangle 5"/>
            <p:cNvSpPr/>
            <p:nvPr/>
          </p:nvSpPr>
          <p:spPr>
            <a:xfrm>
              <a:off x="3751" y="4279"/>
              <a:ext cx="11117" cy="1030"/>
            </a:xfrm>
            <a:prstGeom prst="rect">
              <a:avLst/>
            </a:prstGeom>
            <a:noFill/>
            <a:ln w="9525">
              <a:noFill/>
            </a:ln>
          </p:spPr>
          <p:txBody>
            <a:bodyPr wrap="square" anchor="ctr">
              <a:spAutoFit/>
              <a:scene3d>
                <a:camera prst="orthographicFront"/>
                <a:lightRig rig="threePt" dir="t"/>
              </a:scene3d>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gn="ctr">
                <a:spcBef>
                  <a:spcPct val="0"/>
                </a:spcBef>
                <a:buNone/>
              </a:pPr>
              <a:r>
                <a:rPr lang="zh-CN" altLang="en-US" sz="4000" b="1" dirty="0" smtClean="0">
                  <a:solidFill>
                    <a:srgbClr val="C50023"/>
                  </a:solidFill>
                  <a:effectLst>
                    <a:outerShdw blurRad="38100" dist="19050" dir="2700000" algn="tl" rotWithShape="0">
                      <a:schemeClr val="dk1">
                        <a:alpha val="40000"/>
                      </a:schemeClr>
                    </a:outerShdw>
                  </a:effectLst>
                  <a:latin typeface="仿宋" panose="02010609060101010101" charset="-122"/>
                  <a:ea typeface="仿宋" panose="02010609060101010101" charset="-122"/>
                </a:rPr>
                <a:t>第</a:t>
              </a:r>
              <a:r>
                <a:rPr lang="en-US" altLang="zh-CN" sz="4000" b="1" dirty="0" smtClean="0">
                  <a:solidFill>
                    <a:srgbClr val="C50023"/>
                  </a:solidFill>
                  <a:effectLst>
                    <a:outerShdw blurRad="38100" dist="19050" dir="2700000" algn="tl" rotWithShape="0">
                      <a:schemeClr val="dk1">
                        <a:alpha val="40000"/>
                      </a:schemeClr>
                    </a:outerShdw>
                  </a:effectLst>
                  <a:latin typeface="仿宋" panose="02010609060101010101" charset="-122"/>
                  <a:ea typeface="仿宋" panose="02010609060101010101" charset="-122"/>
                </a:rPr>
                <a:t>4</a:t>
              </a:r>
              <a:r>
                <a:rPr lang="zh-CN" altLang="en-US" sz="4000" b="1" dirty="0" smtClean="0">
                  <a:solidFill>
                    <a:srgbClr val="C50023"/>
                  </a:solidFill>
                  <a:effectLst>
                    <a:outerShdw blurRad="38100" dist="19050" dir="2700000" algn="tl" rotWithShape="0">
                      <a:schemeClr val="dk1">
                        <a:alpha val="40000"/>
                      </a:schemeClr>
                    </a:outerShdw>
                  </a:effectLst>
                  <a:latin typeface="仿宋" panose="02010609060101010101" charset="-122"/>
                  <a:ea typeface="仿宋" panose="02010609060101010101" charset="-122"/>
                </a:rPr>
                <a:t>课时</a:t>
              </a:r>
              <a:endParaRPr lang="en-US" altLang="zh-CN" sz="4000" b="1" dirty="0" smtClean="0">
                <a:solidFill>
                  <a:srgbClr val="C50023"/>
                </a:solidFill>
                <a:effectLst>
                  <a:outerShdw blurRad="38100" dist="19050" dir="2700000" algn="tl" rotWithShape="0">
                    <a:schemeClr val="dk1">
                      <a:alpha val="40000"/>
                    </a:schemeClr>
                  </a:outerShdw>
                </a:effectLst>
                <a:latin typeface="仿宋" panose="02010609060101010101" charset="-122"/>
                <a:ea typeface="仿宋" panose="02010609060101010101" charset="-122"/>
              </a:endParaRPr>
            </a:p>
          </p:txBody>
        </p:sp>
        <p:sp>
          <p:nvSpPr>
            <p:cNvPr id="6" name="文本框 5"/>
            <p:cNvSpPr txBox="1"/>
            <p:nvPr/>
          </p:nvSpPr>
          <p:spPr>
            <a:xfrm>
              <a:off x="2216" y="395"/>
              <a:ext cx="14188" cy="3165"/>
            </a:xfrm>
            <a:prstGeom prst="rect">
              <a:avLst/>
            </a:prstGeom>
            <a:noFill/>
          </p:spPr>
          <p:txBody>
            <a:bodyPr wrap="square" rtlCol="0">
              <a:spAutoFit/>
            </a:bodyPr>
            <a:lstStyle/>
            <a:p>
              <a:pPr algn="ctr">
                <a:lnSpc>
                  <a:spcPct val="150000"/>
                </a:lnSpc>
              </a:pPr>
              <a:r>
                <a:rPr sz="4800" b="1" dirty="0" smtClean="0">
                  <a:latin typeface="Times New Roman" panose="02020603050405020304" pitchFamily="18" charset="0"/>
                  <a:ea typeface="微软雅黑" panose="020B0503020204020204" charset="-122"/>
                  <a:cs typeface="Times New Roman" panose="02020603050405020304" pitchFamily="18" charset="0"/>
                </a:rPr>
                <a:t>Unit 9</a:t>
              </a:r>
              <a:endParaRPr lang="en-US" sz="4800" b="1" dirty="0" smtClean="0">
                <a:latin typeface="Times New Roman" panose="02020603050405020304" pitchFamily="18" charset="0"/>
                <a:ea typeface="微软雅黑" panose="020B0503020204020204" charset="-122"/>
                <a:cs typeface="Times New Roman" panose="02020603050405020304" pitchFamily="18" charset="0"/>
              </a:endParaRPr>
            </a:p>
            <a:p>
              <a:pPr algn="ctr">
                <a:lnSpc>
                  <a:spcPct val="150000"/>
                </a:lnSpc>
              </a:pPr>
              <a:r>
                <a:rPr sz="4800" b="1" dirty="0" smtClean="0">
                  <a:latin typeface="Times New Roman" panose="02020603050405020304" pitchFamily="18" charset="0"/>
                  <a:ea typeface="微软雅黑" panose="020B0503020204020204" charset="-122"/>
                  <a:cs typeface="Times New Roman" panose="02020603050405020304" pitchFamily="18" charset="0"/>
                </a:rPr>
                <a:t>Have you ever been to a museum?</a:t>
              </a:r>
            </a:p>
          </p:txBody>
        </p:sp>
      </p:grpSp>
      <p:sp>
        <p:nvSpPr>
          <p:cNvPr id="5" name="矩形 4"/>
          <p:cNvSpPr/>
          <p:nvPr/>
        </p:nvSpPr>
        <p:spPr>
          <a:xfrm>
            <a:off x="0" y="5645194"/>
            <a:ext cx="12192000" cy="497205"/>
          </a:xfrm>
          <a:prstGeom prst="rect">
            <a:avLst/>
          </a:prstGeom>
        </p:spPr>
        <p:txBody>
          <a:bodyPr wrap="square">
            <a:spAutoFit/>
          </a:bodyPr>
          <a:lstStyle/>
          <a:p>
            <a:pPr marL="342900" lvl="0" indent="-342900" algn="ctr" fontAlgn="base">
              <a:lnSpc>
                <a:spcPct val="110000"/>
              </a:lnSpc>
              <a:spcBef>
                <a:spcPct val="0"/>
              </a:spcBef>
              <a:spcAft>
                <a:spcPct val="0"/>
              </a:spcAft>
            </a:pPr>
            <a:r>
              <a:rPr lang="en-US" altLang="zh-CN" sz="2400" b="1" kern="0" smtClean="0">
                <a:solidFill>
                  <a:srgbClr val="000000"/>
                </a:solidFill>
                <a:latin typeface="微软雅黑" panose="020B0503020204020204" charset="-122"/>
                <a:ea typeface="微软雅黑" panose="020B0503020204020204" charset="-122"/>
                <a:sym typeface="+mn-ea"/>
              </a:rPr>
              <a:t>WWW.PPT818.COM</a:t>
            </a:r>
            <a:endParaRPr lang="en-US" altLang="zh-CN" sz="2400" b="1" kern="0" dirty="0">
              <a:solidFill>
                <a:srgbClr val="000000"/>
              </a:solidFill>
              <a:latin typeface="微软雅黑" panose="020B0503020204020204" charset="-122"/>
              <a:ea typeface="微软雅黑" panose="020B0503020204020204" charset="-122"/>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854792" y="911499"/>
            <a:ext cx="10564837" cy="553085"/>
          </a:xfrm>
          <a:prstGeom prst="rect">
            <a:avLst/>
          </a:prstGeom>
          <a:noFill/>
        </p:spPr>
        <p:txBody>
          <a:bodyPr wrap="square" rtlCol="0">
            <a:spAutoFit/>
          </a:bodyPr>
          <a:lstStyle/>
          <a:p>
            <a:r>
              <a:rPr sz="3000" b="1" dirty="0" smtClean="0">
                <a:latin typeface="+mn-ea"/>
              </a:rPr>
              <a:t>Ⅱ.阅读理解</a:t>
            </a:r>
          </a:p>
        </p:txBody>
      </p:sp>
      <p:sp>
        <p:nvSpPr>
          <p:cNvPr id="12" name="TextBox 11"/>
          <p:cNvSpPr txBox="1"/>
          <p:nvPr/>
        </p:nvSpPr>
        <p:spPr>
          <a:xfrm>
            <a:off x="511249" y="1285629"/>
            <a:ext cx="11205470" cy="5631180"/>
          </a:xfrm>
          <a:prstGeom prst="rect">
            <a:avLst/>
          </a:prstGeom>
          <a:noFill/>
        </p:spPr>
        <p:txBody>
          <a:bodyPr wrap="square" rtlCol="0">
            <a:spAutoFit/>
          </a:bodyPr>
          <a:lstStyle/>
          <a:p>
            <a:pPr algn="just">
              <a:lnSpc>
                <a:spcPct val="150000"/>
              </a:lnSpc>
            </a:pPr>
            <a:r>
              <a:rPr lang="en-US" sz="3000" b="1" dirty="0" smtClean="0">
                <a:latin typeface="Times New Roman" panose="02020603050405020304" pitchFamily="18" charset="0"/>
                <a:cs typeface="Times New Roman" panose="02020603050405020304" pitchFamily="18" charset="0"/>
              </a:rPr>
              <a:t>        </a:t>
            </a:r>
            <a:r>
              <a:rPr sz="3000" b="1" dirty="0" smtClean="0">
                <a:latin typeface="Times New Roman" panose="02020603050405020304" pitchFamily="18" charset="0"/>
                <a:cs typeface="Times New Roman" panose="02020603050405020304" pitchFamily="18" charset="0"/>
              </a:rPr>
              <a:t>There are many beach towns around the coast(海岸), but we think Balboa has the most fun. It's good to start on Harbor Blvd and drive into Newport Beach. As driving west you will see many bike rentals(租赁) and kite shops.</a:t>
            </a:r>
          </a:p>
          <a:p>
            <a:pPr algn="just">
              <a:lnSpc>
                <a:spcPct val="150000"/>
              </a:lnSpc>
            </a:pPr>
            <a:r>
              <a:rPr sz="3000" b="1" dirty="0" smtClean="0">
                <a:latin typeface="Times New Roman" panose="02020603050405020304" pitchFamily="18" charset="0"/>
                <a:cs typeface="Times New Roman" panose="02020603050405020304" pitchFamily="18" charset="0"/>
              </a:rPr>
              <a:t>        In winter, driving to the Balboa Pier area, you need to turn right at the traffic light. There is a parking lot(停车场). Then walk there and read the sign. It provides some information about the history of the area.</a:t>
            </a:r>
          </a:p>
        </p:txBody>
      </p:sp>
      <p:pic>
        <p:nvPicPr>
          <p:cNvPr id="4" name="Picture 4"/>
          <p:cNvPicPr>
            <a:picLocks noChangeAspect="1"/>
          </p:cNvPicPr>
          <p:nvPr/>
        </p:nvPicPr>
        <p:blipFill>
          <a:blip r:embed="rId2" cstate="email"/>
          <a:stretch>
            <a:fillRect/>
          </a:stretch>
        </p:blipFill>
        <p:spPr>
          <a:xfrm>
            <a:off x="788789" y="1002090"/>
            <a:ext cx="84455" cy="414020"/>
          </a:xfrm>
          <a:prstGeom prst="rect">
            <a:avLst/>
          </a:prstGeom>
          <a:noFill/>
          <a:ln w="9525">
            <a:noFill/>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blinds(horizontal)">
                                      <p:cBhvr>
                                        <p:cTn id="10"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525780" y="887730"/>
            <a:ext cx="11099800" cy="5631180"/>
          </a:xfrm>
          <a:prstGeom prst="rect">
            <a:avLst/>
          </a:prstGeom>
          <a:noFill/>
        </p:spPr>
        <p:txBody>
          <a:bodyPr wrap="square" rtlCol="0">
            <a:spAutoFit/>
          </a:bodyPr>
          <a:lstStyle/>
          <a:p>
            <a:pPr algn="just">
              <a:lnSpc>
                <a:spcPct val="150000"/>
              </a:lnSpc>
            </a:pPr>
            <a:r>
              <a:rPr lang="en-US" sz="3000" b="1" dirty="0" smtClean="0">
                <a:latin typeface="Times New Roman" panose="02020603050405020304" pitchFamily="18" charset="0"/>
                <a:cs typeface="Times New Roman" panose="02020603050405020304" pitchFamily="18" charset="0"/>
              </a:rPr>
              <a:t>         </a:t>
            </a:r>
            <a:r>
              <a:rPr sz="3000" b="1" dirty="0" smtClean="0">
                <a:latin typeface="Times New Roman" panose="02020603050405020304" pitchFamily="18" charset="0"/>
                <a:cs typeface="Times New Roman" panose="02020603050405020304" pitchFamily="18" charset="0"/>
              </a:rPr>
              <a:t>Next, when you leave the parking lot, turn right at the traffic light. Keep to the right at the Y,__no matter(无论) how many roads you see like this shape. Park when you see a stop sign. Walk to your right along the coast above the rocks and watch the waves(海浪), which come in from three different directions(方向)．</a:t>
            </a:r>
          </a:p>
          <a:p>
            <a:pPr algn="just">
              <a:lnSpc>
                <a:spcPct val="150000"/>
              </a:lnSpc>
            </a:pPr>
            <a:r>
              <a:rPr sz="3000" b="1" dirty="0" smtClean="0">
                <a:latin typeface="Times New Roman" panose="02020603050405020304" pitchFamily="18" charset="0"/>
                <a:cs typeface="Times New Roman" panose="02020603050405020304" pitchFamily="18" charset="0"/>
              </a:rPr>
              <a:t>         When you continue your trip, watch for the sign. This will take you to the Balboa ferry(渡船). The cost is small and the ferry takes you to Balboa Island. You can drive around the island.</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ox(in)">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0"/>
          <p:cNvSpPr txBox="1"/>
          <p:nvPr/>
        </p:nvSpPr>
        <p:spPr>
          <a:xfrm>
            <a:off x="567953" y="949209"/>
            <a:ext cx="10871524" cy="3553460"/>
          </a:xfrm>
          <a:prstGeom prst="rect">
            <a:avLst/>
          </a:prstGeom>
          <a:noFill/>
        </p:spPr>
        <p:txBody>
          <a:bodyPr wrap="square" rtlCol="0">
            <a:spAutoFit/>
          </a:bodyPr>
          <a:lstStyle/>
          <a:p>
            <a:pPr algn="just">
              <a:lnSpc>
                <a:spcPct val="150000"/>
              </a:lnSpc>
            </a:pPr>
            <a:r>
              <a:rPr sz="3000" b="1" dirty="0" smtClean="0">
                <a:latin typeface="Times New Roman" panose="02020603050405020304" pitchFamily="18" charset="0"/>
                <a:cs typeface="Times New Roman" panose="02020603050405020304" pitchFamily="18" charset="0"/>
              </a:rPr>
              <a:t>(　　)1.How can you travel in Balboa?</a:t>
            </a:r>
          </a:p>
          <a:p>
            <a:pPr algn="just">
              <a:lnSpc>
                <a:spcPct val="150000"/>
              </a:lnSpc>
            </a:pPr>
            <a:r>
              <a:rPr sz="3000" b="1" dirty="0" smtClean="0">
                <a:latin typeface="Times New Roman" panose="02020603050405020304" pitchFamily="18" charset="0"/>
                <a:cs typeface="Times New Roman" panose="02020603050405020304" pitchFamily="18" charset="0"/>
              </a:rPr>
              <a:t>             ①By bus.　②By car.　③By bike.　④By ship.</a:t>
            </a:r>
          </a:p>
          <a:p>
            <a:pPr algn="just">
              <a:lnSpc>
                <a:spcPct val="150000"/>
              </a:lnSpc>
            </a:pPr>
            <a:r>
              <a:rPr sz="3000" b="1" dirty="0" smtClean="0">
                <a:latin typeface="Times New Roman" panose="02020603050405020304" pitchFamily="18" charset="0"/>
                <a:cs typeface="Times New Roman" panose="02020603050405020304" pitchFamily="18" charset="0"/>
              </a:rPr>
              <a:t>              A．①③④               B．①②③         </a:t>
            </a:r>
          </a:p>
          <a:p>
            <a:pPr algn="just">
              <a:lnSpc>
                <a:spcPct val="150000"/>
              </a:lnSpc>
            </a:pPr>
            <a:r>
              <a:rPr sz="3000" b="1" dirty="0" smtClean="0">
                <a:latin typeface="Times New Roman" panose="02020603050405020304" pitchFamily="18" charset="0"/>
                <a:cs typeface="Times New Roman" panose="02020603050405020304" pitchFamily="18" charset="0"/>
              </a:rPr>
              <a:t>             C．②③④                D．①②④</a:t>
            </a:r>
          </a:p>
          <a:p>
            <a:pPr algn="just">
              <a:lnSpc>
                <a:spcPct val="150000"/>
              </a:lnSpc>
            </a:pPr>
            <a:endParaRPr sz="3000" b="1" dirty="0" smtClean="0">
              <a:latin typeface="Times New Roman" panose="02020603050405020304" pitchFamily="18" charset="0"/>
              <a:cs typeface="Times New Roman" panose="02020603050405020304" pitchFamily="18" charset="0"/>
            </a:endParaRPr>
          </a:p>
        </p:txBody>
      </p:sp>
      <p:sp>
        <p:nvSpPr>
          <p:cNvPr id="3" name="矩形 2"/>
          <p:cNvSpPr/>
          <p:nvPr/>
        </p:nvSpPr>
        <p:spPr>
          <a:xfrm>
            <a:off x="987911" y="1213623"/>
            <a:ext cx="403225" cy="460375"/>
          </a:xfrm>
          <a:prstGeom prst="rect">
            <a:avLst/>
          </a:prstGeom>
        </p:spPr>
        <p:txBody>
          <a:bodyPr wrap="none">
            <a:spAutoFit/>
          </a:bodyPr>
          <a:lstStyle/>
          <a:p>
            <a:r>
              <a:rPr lang="en-US" altLang="zh-CN" sz="2400" b="1" dirty="0">
                <a:solidFill>
                  <a:srgbClr val="FF0000"/>
                </a:solidFill>
                <a:latin typeface="Times New Roman" panose="02020603050405020304" pitchFamily="18" charset="0"/>
                <a:cs typeface="Times New Roman" panose="02020603050405020304" pitchFamily="18" charset="0"/>
              </a:rPr>
              <a:t>C</a:t>
            </a:r>
          </a:p>
        </p:txBody>
      </p:sp>
      <p:sp>
        <p:nvSpPr>
          <p:cNvPr id="7" name="TextBox 10"/>
          <p:cNvSpPr txBox="1"/>
          <p:nvPr/>
        </p:nvSpPr>
        <p:spPr>
          <a:xfrm>
            <a:off x="580471" y="3783358"/>
            <a:ext cx="11031872" cy="1891665"/>
          </a:xfrm>
          <a:prstGeom prst="rect">
            <a:avLst/>
          </a:prstGeom>
          <a:noFill/>
        </p:spPr>
        <p:txBody>
          <a:bodyPr wrap="square" rtlCol="0">
            <a:spAutoFit/>
          </a:bodyPr>
          <a:lstStyle/>
          <a:p>
            <a:pPr>
              <a:lnSpc>
                <a:spcPct val="150000"/>
              </a:lnSpc>
            </a:pPr>
            <a:r>
              <a:rPr lang="en-US" altLang="zh-CN" sz="2600" b="1" dirty="0" smtClean="0">
                <a:solidFill>
                  <a:srgbClr val="0000FF"/>
                </a:solidFill>
                <a:latin typeface="黑体" panose="02010609060101010101" pitchFamily="49" charset="-122"/>
                <a:ea typeface="黑体" panose="02010609060101010101" pitchFamily="49" charset="-122"/>
                <a:cs typeface="Times New Roman" panose="02020603050405020304" pitchFamily="18" charset="0"/>
              </a:rPr>
              <a:t>【</a:t>
            </a:r>
            <a:r>
              <a:rPr lang="zh-CN" altLang="en-US" sz="2600" b="1" dirty="0" smtClean="0">
                <a:solidFill>
                  <a:srgbClr val="0000FF"/>
                </a:solidFill>
                <a:latin typeface="黑体" panose="02010609060101010101" pitchFamily="49" charset="-122"/>
                <a:ea typeface="黑体" panose="02010609060101010101" pitchFamily="49" charset="-122"/>
                <a:cs typeface="Times New Roman" panose="02020603050405020304" pitchFamily="18" charset="0"/>
              </a:rPr>
              <a:t>解析</a:t>
            </a:r>
            <a:r>
              <a:rPr lang="en-US" altLang="zh-CN" sz="2600" b="1" dirty="0" smtClean="0">
                <a:solidFill>
                  <a:srgbClr val="0000FF"/>
                </a:solidFill>
                <a:latin typeface="黑体" panose="02010609060101010101" pitchFamily="49" charset="-122"/>
                <a:ea typeface="黑体" panose="02010609060101010101" pitchFamily="49" charset="-122"/>
                <a:cs typeface="Times New Roman" panose="02020603050405020304" pitchFamily="18" charset="0"/>
              </a:rPr>
              <a:t>】</a:t>
            </a:r>
            <a:r>
              <a:rPr sz="2600" b="1" dirty="0" smtClean="0">
                <a:latin typeface="仿宋" panose="02010609060101010101" charset="-122"/>
                <a:ea typeface="仿宋" panose="02010609060101010101" charset="-122"/>
                <a:cs typeface="Times New Roman" panose="02020603050405020304" pitchFamily="18" charset="0"/>
              </a:rPr>
              <a:t>由第一段中的“drive into Newport Beach”和“you will see many bike rentals”以及最后一段中的“This will take you to the Balboa ferry.”可知选C。</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additive="base">
                                        <p:cTn id="19" dur="500" fill="hold"/>
                                        <p:tgtEl>
                                          <p:spTgt spid="3"/>
                                        </p:tgtEl>
                                        <p:attrNameLst>
                                          <p:attrName>ppt_x</p:attrName>
                                        </p:attrNameLst>
                                      </p:cBhvr>
                                      <p:tavLst>
                                        <p:tav tm="0">
                                          <p:val>
                                            <p:strVal val="#ppt_x"/>
                                          </p:val>
                                        </p:tav>
                                        <p:tav tm="100000">
                                          <p:val>
                                            <p:strVal val="#ppt_x"/>
                                          </p:val>
                                        </p:tav>
                                      </p:tavLst>
                                    </p:anim>
                                    <p:anim calcmode="lin" valueType="num">
                                      <p:cBhvr additive="base">
                                        <p:cTn id="20"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0"/>
          <p:cNvSpPr txBox="1"/>
          <p:nvPr/>
        </p:nvSpPr>
        <p:spPr>
          <a:xfrm>
            <a:off x="318135" y="949325"/>
            <a:ext cx="11412855" cy="3553460"/>
          </a:xfrm>
          <a:prstGeom prst="rect">
            <a:avLst/>
          </a:prstGeom>
          <a:noFill/>
        </p:spPr>
        <p:txBody>
          <a:bodyPr wrap="square" rtlCol="0">
            <a:spAutoFit/>
          </a:bodyPr>
          <a:lstStyle/>
          <a:p>
            <a:pPr algn="just">
              <a:lnSpc>
                <a:spcPct val="150000"/>
              </a:lnSpc>
            </a:pPr>
            <a:r>
              <a:rPr sz="3000" b="1" dirty="0" smtClean="0">
                <a:latin typeface="Times New Roman" panose="02020603050405020304" pitchFamily="18" charset="0"/>
                <a:cs typeface="Times New Roman" panose="02020603050405020304" pitchFamily="18" charset="0"/>
              </a:rPr>
              <a:t>(　</a:t>
            </a:r>
            <a:r>
              <a:rPr lang="en-US" sz="3000" b="1" dirty="0" smtClean="0">
                <a:latin typeface="Times New Roman" panose="02020603050405020304" pitchFamily="18" charset="0"/>
                <a:cs typeface="Times New Roman" panose="02020603050405020304" pitchFamily="18" charset="0"/>
              </a:rPr>
              <a:t> </a:t>
            </a:r>
            <a:r>
              <a:rPr sz="3000" b="1" dirty="0" smtClean="0">
                <a:latin typeface="Times New Roman" panose="02020603050405020304" pitchFamily="18" charset="0"/>
                <a:cs typeface="Times New Roman" panose="02020603050405020304" pitchFamily="18" charset="0"/>
              </a:rPr>
              <a:t>)2.Which is the right order for the writer's trip in winter?</a:t>
            </a:r>
          </a:p>
          <a:p>
            <a:pPr algn="just">
              <a:lnSpc>
                <a:spcPct val="150000"/>
              </a:lnSpc>
            </a:pPr>
            <a:r>
              <a:rPr sz="3000" b="1" dirty="0" smtClean="0">
                <a:latin typeface="Times New Roman" panose="02020603050405020304" pitchFamily="18" charset="0"/>
                <a:cs typeface="Times New Roman" panose="02020603050405020304" pitchFamily="18" charset="0"/>
              </a:rPr>
              <a:t>       A．Harbor Blvd→Newport Beach→Balboa Pier→Balboa Island</a:t>
            </a:r>
          </a:p>
          <a:p>
            <a:pPr algn="just">
              <a:lnSpc>
                <a:spcPct val="150000"/>
              </a:lnSpc>
            </a:pPr>
            <a:r>
              <a:rPr sz="3000" b="1" dirty="0" smtClean="0">
                <a:latin typeface="Times New Roman" panose="02020603050405020304" pitchFamily="18" charset="0"/>
                <a:cs typeface="Times New Roman" panose="02020603050405020304" pitchFamily="18" charset="0"/>
              </a:rPr>
              <a:t>       B．Newport Beach→Balboa Island→Harbor Blvd→Balboa Pier</a:t>
            </a:r>
          </a:p>
          <a:p>
            <a:pPr algn="just">
              <a:lnSpc>
                <a:spcPct val="150000"/>
              </a:lnSpc>
            </a:pPr>
            <a:r>
              <a:rPr sz="3000" b="1" dirty="0" smtClean="0">
                <a:latin typeface="Times New Roman" panose="02020603050405020304" pitchFamily="18" charset="0"/>
                <a:cs typeface="Times New Roman" panose="02020603050405020304" pitchFamily="18" charset="0"/>
              </a:rPr>
              <a:t>       C．Newport Beach→Harbor Blvd→Balboa Pier→Balboa Island</a:t>
            </a:r>
          </a:p>
          <a:p>
            <a:pPr algn="just">
              <a:lnSpc>
                <a:spcPct val="150000"/>
              </a:lnSpc>
            </a:pPr>
            <a:r>
              <a:rPr sz="3000" b="1" dirty="0" smtClean="0">
                <a:latin typeface="Times New Roman" panose="02020603050405020304" pitchFamily="18" charset="0"/>
                <a:cs typeface="Times New Roman" panose="02020603050405020304" pitchFamily="18" charset="0"/>
              </a:rPr>
              <a:t>       D．Harbor Blvd→Balboa Pier→Newport Beach→Balboa Island</a:t>
            </a:r>
          </a:p>
        </p:txBody>
      </p:sp>
      <p:sp>
        <p:nvSpPr>
          <p:cNvPr id="3" name="矩形 2"/>
          <p:cNvSpPr/>
          <p:nvPr/>
        </p:nvSpPr>
        <p:spPr>
          <a:xfrm>
            <a:off x="549253" y="1187334"/>
            <a:ext cx="403225" cy="460375"/>
          </a:xfrm>
          <a:prstGeom prst="rect">
            <a:avLst/>
          </a:prstGeom>
        </p:spPr>
        <p:txBody>
          <a:bodyPr wrap="none">
            <a:spAutoFit/>
          </a:bodyPr>
          <a:lstStyle/>
          <a:p>
            <a:r>
              <a:rPr lang="en-US" altLang="zh-CN" sz="2400" b="1" dirty="0">
                <a:solidFill>
                  <a:srgbClr val="FF0000"/>
                </a:solidFill>
                <a:latin typeface="Times New Roman" panose="02020603050405020304" pitchFamily="18" charset="0"/>
                <a:cs typeface="Times New Roman" panose="02020603050405020304" pitchFamily="18" charset="0"/>
              </a:rPr>
              <a:t>A</a:t>
            </a:r>
          </a:p>
        </p:txBody>
      </p:sp>
      <p:sp>
        <p:nvSpPr>
          <p:cNvPr id="7" name="TextBox 10"/>
          <p:cNvSpPr txBox="1"/>
          <p:nvPr/>
        </p:nvSpPr>
        <p:spPr>
          <a:xfrm>
            <a:off x="764748" y="4210586"/>
            <a:ext cx="11031872" cy="2491740"/>
          </a:xfrm>
          <a:prstGeom prst="rect">
            <a:avLst/>
          </a:prstGeom>
          <a:noFill/>
        </p:spPr>
        <p:txBody>
          <a:bodyPr wrap="square" rtlCol="0">
            <a:spAutoFit/>
          </a:bodyPr>
          <a:lstStyle/>
          <a:p>
            <a:pPr>
              <a:lnSpc>
                <a:spcPct val="150000"/>
              </a:lnSpc>
            </a:pPr>
            <a:r>
              <a:rPr lang="en-US" altLang="zh-CN" sz="2600" b="1" dirty="0" smtClean="0">
                <a:solidFill>
                  <a:srgbClr val="0000FF"/>
                </a:solidFill>
                <a:latin typeface="黑体" panose="02010609060101010101" pitchFamily="49" charset="-122"/>
                <a:ea typeface="黑体" panose="02010609060101010101" pitchFamily="49" charset="-122"/>
                <a:cs typeface="Times New Roman" panose="02020603050405020304" pitchFamily="18" charset="0"/>
              </a:rPr>
              <a:t>【</a:t>
            </a:r>
            <a:r>
              <a:rPr lang="zh-CN" altLang="en-US" sz="2600" b="1" dirty="0" smtClean="0">
                <a:solidFill>
                  <a:srgbClr val="0000FF"/>
                </a:solidFill>
                <a:latin typeface="黑体" panose="02010609060101010101" pitchFamily="49" charset="-122"/>
                <a:ea typeface="黑体" panose="02010609060101010101" pitchFamily="49" charset="-122"/>
                <a:cs typeface="Times New Roman" panose="02020603050405020304" pitchFamily="18" charset="0"/>
              </a:rPr>
              <a:t>解析</a:t>
            </a:r>
            <a:r>
              <a:rPr lang="en-US" altLang="zh-CN" sz="2600" b="1" dirty="0" smtClean="0">
                <a:solidFill>
                  <a:srgbClr val="0000FF"/>
                </a:solidFill>
                <a:latin typeface="黑体" panose="02010609060101010101" pitchFamily="49" charset="-122"/>
                <a:ea typeface="黑体" panose="02010609060101010101" pitchFamily="49" charset="-122"/>
                <a:cs typeface="Times New Roman" panose="02020603050405020304" pitchFamily="18" charset="0"/>
              </a:rPr>
              <a:t>】</a:t>
            </a:r>
            <a:r>
              <a:rPr sz="2600" b="1" dirty="0" smtClean="0">
                <a:latin typeface="仿宋" panose="02010609060101010101" charset="-122"/>
                <a:ea typeface="仿宋" panose="02010609060101010101" charset="-122"/>
                <a:cs typeface="Times New Roman" panose="02020603050405020304" pitchFamily="18" charset="0"/>
              </a:rPr>
              <a:t>由第一段中的“start on Harbor Blvd and drive into Newport Beach”和第二段中的“In winter, driving to the Balboa Pier area”以及最后一段中的“The cost is small and the ferry takes you to Balboa Island.”可知选A。</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additive="base">
                                        <p:cTn id="19" dur="500" fill="hold"/>
                                        <p:tgtEl>
                                          <p:spTgt spid="3"/>
                                        </p:tgtEl>
                                        <p:attrNameLst>
                                          <p:attrName>ppt_x</p:attrName>
                                        </p:attrNameLst>
                                      </p:cBhvr>
                                      <p:tavLst>
                                        <p:tav tm="0">
                                          <p:val>
                                            <p:strVal val="#ppt_x"/>
                                          </p:val>
                                        </p:tav>
                                        <p:tav tm="100000">
                                          <p:val>
                                            <p:strVal val="#ppt_x"/>
                                          </p:val>
                                        </p:tav>
                                      </p:tavLst>
                                    </p:anim>
                                    <p:anim calcmode="lin" valueType="num">
                                      <p:cBhvr additive="base">
                                        <p:cTn id="20"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0"/>
          <p:cNvSpPr txBox="1"/>
          <p:nvPr/>
        </p:nvSpPr>
        <p:spPr>
          <a:xfrm>
            <a:off x="567953" y="949209"/>
            <a:ext cx="10871524" cy="3553460"/>
          </a:xfrm>
          <a:prstGeom prst="rect">
            <a:avLst/>
          </a:prstGeom>
          <a:noFill/>
        </p:spPr>
        <p:txBody>
          <a:bodyPr wrap="square" rtlCol="0">
            <a:spAutoFit/>
          </a:bodyPr>
          <a:lstStyle/>
          <a:p>
            <a:pPr algn="just">
              <a:lnSpc>
                <a:spcPct val="150000"/>
              </a:lnSpc>
            </a:pPr>
            <a:r>
              <a:rPr sz="3000" b="1" dirty="0" smtClean="0">
                <a:latin typeface="Times New Roman" panose="02020603050405020304" pitchFamily="18" charset="0"/>
                <a:cs typeface="Times New Roman" panose="02020603050405020304" pitchFamily="18" charset="0"/>
              </a:rPr>
              <a:t>(　　)3.What does the underlined letter “Y” refer to?</a:t>
            </a:r>
          </a:p>
          <a:p>
            <a:pPr algn="just">
              <a:lnSpc>
                <a:spcPct val="150000"/>
              </a:lnSpc>
            </a:pPr>
            <a:r>
              <a:rPr sz="3000" b="1" dirty="0" smtClean="0">
                <a:latin typeface="Times New Roman" panose="02020603050405020304" pitchFamily="18" charset="0"/>
                <a:cs typeface="Times New Roman" panose="02020603050405020304" pitchFamily="18" charset="0"/>
              </a:rPr>
              <a:t>              A．The road named “Y”．</a:t>
            </a:r>
          </a:p>
          <a:p>
            <a:pPr algn="just">
              <a:lnSpc>
                <a:spcPct val="150000"/>
              </a:lnSpc>
            </a:pPr>
            <a:r>
              <a:rPr sz="3000" b="1" dirty="0" smtClean="0">
                <a:latin typeface="Times New Roman" panose="02020603050405020304" pitchFamily="18" charset="0"/>
                <a:cs typeface="Times New Roman" panose="02020603050405020304" pitchFamily="18" charset="0"/>
              </a:rPr>
              <a:t>              B．A place whose short name is “Y”．</a:t>
            </a:r>
          </a:p>
          <a:p>
            <a:pPr algn="just">
              <a:lnSpc>
                <a:spcPct val="150000"/>
              </a:lnSpc>
            </a:pPr>
            <a:r>
              <a:rPr sz="3000" b="1" dirty="0" smtClean="0">
                <a:latin typeface="Times New Roman" panose="02020603050405020304" pitchFamily="18" charset="0"/>
                <a:cs typeface="Times New Roman" panose="02020603050405020304" pitchFamily="18" charset="0"/>
              </a:rPr>
              <a:t>              C．The shape of the car.</a:t>
            </a:r>
          </a:p>
          <a:p>
            <a:pPr algn="just">
              <a:lnSpc>
                <a:spcPct val="150000"/>
              </a:lnSpc>
            </a:pPr>
            <a:r>
              <a:rPr sz="3000" b="1" dirty="0" smtClean="0">
                <a:latin typeface="Times New Roman" panose="02020603050405020304" pitchFamily="18" charset="0"/>
                <a:cs typeface="Times New Roman" panose="02020603050405020304" pitchFamily="18" charset="0"/>
              </a:rPr>
              <a:t>              D．The road that looks like the letter “Y”．</a:t>
            </a:r>
          </a:p>
        </p:txBody>
      </p:sp>
      <p:sp>
        <p:nvSpPr>
          <p:cNvPr id="3" name="矩形 2"/>
          <p:cNvSpPr/>
          <p:nvPr/>
        </p:nvSpPr>
        <p:spPr>
          <a:xfrm>
            <a:off x="987911" y="1213623"/>
            <a:ext cx="403225" cy="460375"/>
          </a:xfrm>
          <a:prstGeom prst="rect">
            <a:avLst/>
          </a:prstGeom>
        </p:spPr>
        <p:txBody>
          <a:bodyPr wrap="none">
            <a:spAutoFit/>
          </a:bodyPr>
          <a:lstStyle/>
          <a:p>
            <a:r>
              <a:rPr lang="en-US" altLang="zh-CN" sz="2400" b="1" dirty="0">
                <a:solidFill>
                  <a:srgbClr val="FF0000"/>
                </a:solidFill>
                <a:latin typeface="Times New Roman" panose="02020603050405020304" pitchFamily="18" charset="0"/>
                <a:cs typeface="Times New Roman" panose="02020603050405020304" pitchFamily="18" charset="0"/>
              </a:rPr>
              <a:t>D</a:t>
            </a:r>
          </a:p>
        </p:txBody>
      </p:sp>
      <p:sp>
        <p:nvSpPr>
          <p:cNvPr id="7" name="TextBox 10"/>
          <p:cNvSpPr txBox="1"/>
          <p:nvPr/>
        </p:nvSpPr>
        <p:spPr>
          <a:xfrm>
            <a:off x="508716" y="4375178"/>
            <a:ext cx="11031872" cy="1291590"/>
          </a:xfrm>
          <a:prstGeom prst="rect">
            <a:avLst/>
          </a:prstGeom>
          <a:noFill/>
        </p:spPr>
        <p:txBody>
          <a:bodyPr wrap="square" rtlCol="0">
            <a:spAutoFit/>
          </a:bodyPr>
          <a:lstStyle/>
          <a:p>
            <a:pPr>
              <a:lnSpc>
                <a:spcPct val="150000"/>
              </a:lnSpc>
            </a:pPr>
            <a:r>
              <a:rPr lang="en-US" altLang="zh-CN" sz="2600" b="1" dirty="0" smtClean="0">
                <a:solidFill>
                  <a:srgbClr val="0000FF"/>
                </a:solidFill>
                <a:latin typeface="黑体" panose="02010609060101010101" pitchFamily="49" charset="-122"/>
                <a:ea typeface="黑体" panose="02010609060101010101" pitchFamily="49" charset="-122"/>
                <a:cs typeface="Times New Roman" panose="02020603050405020304" pitchFamily="18" charset="0"/>
              </a:rPr>
              <a:t>【</a:t>
            </a:r>
            <a:r>
              <a:rPr lang="zh-CN" altLang="en-US" sz="2600" b="1" dirty="0" smtClean="0">
                <a:solidFill>
                  <a:srgbClr val="0000FF"/>
                </a:solidFill>
                <a:latin typeface="黑体" panose="02010609060101010101" pitchFamily="49" charset="-122"/>
                <a:ea typeface="黑体" panose="02010609060101010101" pitchFamily="49" charset="-122"/>
                <a:cs typeface="Times New Roman" panose="02020603050405020304" pitchFamily="18" charset="0"/>
              </a:rPr>
              <a:t>解析</a:t>
            </a:r>
            <a:r>
              <a:rPr lang="en-US" altLang="zh-CN" sz="2600" b="1" dirty="0" smtClean="0">
                <a:solidFill>
                  <a:srgbClr val="0000FF"/>
                </a:solidFill>
                <a:latin typeface="黑体" panose="02010609060101010101" pitchFamily="49" charset="-122"/>
                <a:ea typeface="黑体" panose="02010609060101010101" pitchFamily="49" charset="-122"/>
                <a:cs typeface="Times New Roman" panose="02020603050405020304" pitchFamily="18" charset="0"/>
              </a:rPr>
              <a:t>】</a:t>
            </a:r>
            <a:r>
              <a:rPr sz="2600" b="1" dirty="0" smtClean="0">
                <a:latin typeface="仿宋" panose="02010609060101010101" charset="-122"/>
                <a:ea typeface="仿宋" panose="02010609060101010101" charset="-122"/>
                <a:cs typeface="Times New Roman" panose="02020603050405020304" pitchFamily="18" charset="0"/>
              </a:rPr>
              <a:t>“Keep to the right at the Y, no matter how many roads you see like this shape.”中的shape是“形状”的意思，故选D。。</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additive="base">
                                        <p:cTn id="19" dur="500" fill="hold"/>
                                        <p:tgtEl>
                                          <p:spTgt spid="3"/>
                                        </p:tgtEl>
                                        <p:attrNameLst>
                                          <p:attrName>ppt_x</p:attrName>
                                        </p:attrNameLst>
                                      </p:cBhvr>
                                      <p:tavLst>
                                        <p:tav tm="0">
                                          <p:val>
                                            <p:strVal val="#ppt_x"/>
                                          </p:val>
                                        </p:tav>
                                        <p:tav tm="100000">
                                          <p:val>
                                            <p:strVal val="#ppt_x"/>
                                          </p:val>
                                        </p:tav>
                                      </p:tavLst>
                                    </p:anim>
                                    <p:anim calcmode="lin" valueType="num">
                                      <p:cBhvr additive="base">
                                        <p:cTn id="20"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7"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0"/>
          <p:cNvSpPr txBox="1"/>
          <p:nvPr/>
        </p:nvSpPr>
        <p:spPr>
          <a:xfrm>
            <a:off x="332104" y="949325"/>
            <a:ext cx="11491087" cy="4246245"/>
          </a:xfrm>
          <a:prstGeom prst="rect">
            <a:avLst/>
          </a:prstGeom>
          <a:noFill/>
        </p:spPr>
        <p:txBody>
          <a:bodyPr wrap="square" rtlCol="0">
            <a:spAutoFit/>
          </a:bodyPr>
          <a:lstStyle/>
          <a:p>
            <a:pPr algn="just">
              <a:lnSpc>
                <a:spcPct val="150000"/>
              </a:lnSpc>
            </a:pPr>
            <a:r>
              <a:rPr sz="3000" b="1" dirty="0" smtClean="0">
                <a:latin typeface="Times New Roman" panose="02020603050405020304" pitchFamily="18" charset="0"/>
                <a:cs typeface="Times New Roman" panose="02020603050405020304" pitchFamily="18" charset="0"/>
              </a:rPr>
              <a:t>(　　)4.Which of the following is TRUE according to the passage?</a:t>
            </a:r>
          </a:p>
          <a:p>
            <a:pPr algn="just">
              <a:lnSpc>
                <a:spcPct val="150000"/>
              </a:lnSpc>
            </a:pPr>
            <a:r>
              <a:rPr sz="3000" b="1" dirty="0" smtClean="0">
                <a:latin typeface="Times New Roman" panose="02020603050405020304" pitchFamily="18" charset="0"/>
                <a:cs typeface="Times New Roman" panose="02020603050405020304" pitchFamily="18" charset="0"/>
              </a:rPr>
              <a:t>              A．You can park your car anywhere you like in Balboa </a:t>
            </a:r>
          </a:p>
          <a:p>
            <a:pPr algn="just">
              <a:lnSpc>
                <a:spcPct val="150000"/>
              </a:lnSpc>
            </a:pPr>
            <a:r>
              <a:rPr sz="3000" b="1" dirty="0" smtClean="0">
                <a:latin typeface="Times New Roman" panose="02020603050405020304" pitchFamily="18" charset="0"/>
                <a:cs typeface="Times New Roman" panose="02020603050405020304" pitchFamily="18" charset="0"/>
              </a:rPr>
              <a:t>                     Pier area.</a:t>
            </a:r>
          </a:p>
          <a:p>
            <a:pPr algn="just">
              <a:lnSpc>
                <a:spcPct val="150000"/>
              </a:lnSpc>
            </a:pPr>
            <a:r>
              <a:rPr sz="3000" b="1" dirty="0" smtClean="0">
                <a:latin typeface="Times New Roman" panose="02020603050405020304" pitchFamily="18" charset="0"/>
                <a:cs typeface="Times New Roman" panose="02020603050405020304" pitchFamily="18" charset="0"/>
              </a:rPr>
              <a:t>             B．There are many car rentals on Balboa Island.</a:t>
            </a:r>
          </a:p>
          <a:p>
            <a:pPr algn="just">
              <a:lnSpc>
                <a:spcPct val="150000"/>
              </a:lnSpc>
            </a:pPr>
            <a:r>
              <a:rPr sz="3000" b="1" dirty="0" smtClean="0">
                <a:latin typeface="Times New Roman" panose="02020603050405020304" pitchFamily="18" charset="0"/>
                <a:cs typeface="Times New Roman" panose="02020603050405020304" pitchFamily="18" charset="0"/>
              </a:rPr>
              <a:t>             C．It costs you a little money to go to Balboa Island by ferry.</a:t>
            </a:r>
          </a:p>
          <a:p>
            <a:pPr algn="just">
              <a:lnSpc>
                <a:spcPct val="150000"/>
              </a:lnSpc>
            </a:pPr>
            <a:r>
              <a:rPr sz="3000" b="1" dirty="0" smtClean="0">
                <a:latin typeface="Times New Roman" panose="02020603050405020304" pitchFamily="18" charset="0"/>
                <a:cs typeface="Times New Roman" panose="02020603050405020304" pitchFamily="18" charset="0"/>
              </a:rPr>
              <a:t>             D．The waves come in from four different directions.</a:t>
            </a:r>
          </a:p>
        </p:txBody>
      </p:sp>
      <p:sp>
        <p:nvSpPr>
          <p:cNvPr id="3" name="矩形 2"/>
          <p:cNvSpPr/>
          <p:nvPr/>
        </p:nvSpPr>
        <p:spPr>
          <a:xfrm>
            <a:off x="721211" y="1213623"/>
            <a:ext cx="403225" cy="460375"/>
          </a:xfrm>
          <a:prstGeom prst="rect">
            <a:avLst/>
          </a:prstGeom>
        </p:spPr>
        <p:txBody>
          <a:bodyPr wrap="none">
            <a:spAutoFit/>
          </a:bodyPr>
          <a:lstStyle/>
          <a:p>
            <a:r>
              <a:rPr lang="en-US" altLang="zh-CN" sz="2400" b="1" dirty="0">
                <a:solidFill>
                  <a:srgbClr val="FF0000"/>
                </a:solidFill>
                <a:latin typeface="Times New Roman" panose="02020603050405020304" pitchFamily="18" charset="0"/>
                <a:cs typeface="Times New Roman" panose="02020603050405020304" pitchFamily="18" charset="0"/>
              </a:rPr>
              <a:t>C</a:t>
            </a:r>
          </a:p>
        </p:txBody>
      </p:sp>
      <p:sp>
        <p:nvSpPr>
          <p:cNvPr id="7" name="TextBox 10"/>
          <p:cNvSpPr txBox="1"/>
          <p:nvPr/>
        </p:nvSpPr>
        <p:spPr>
          <a:xfrm>
            <a:off x="487761" y="5135273"/>
            <a:ext cx="11031872" cy="1291590"/>
          </a:xfrm>
          <a:prstGeom prst="rect">
            <a:avLst/>
          </a:prstGeom>
          <a:noFill/>
        </p:spPr>
        <p:txBody>
          <a:bodyPr wrap="square" rtlCol="0">
            <a:spAutoFit/>
          </a:bodyPr>
          <a:lstStyle/>
          <a:p>
            <a:pPr>
              <a:lnSpc>
                <a:spcPct val="150000"/>
              </a:lnSpc>
            </a:pPr>
            <a:r>
              <a:rPr lang="en-US" altLang="zh-CN" sz="2600" b="1" dirty="0" smtClean="0">
                <a:solidFill>
                  <a:srgbClr val="0000FF"/>
                </a:solidFill>
                <a:latin typeface="黑体" panose="02010609060101010101" pitchFamily="49" charset="-122"/>
                <a:ea typeface="黑体" panose="02010609060101010101" pitchFamily="49" charset="-122"/>
                <a:cs typeface="Times New Roman" panose="02020603050405020304" pitchFamily="18" charset="0"/>
              </a:rPr>
              <a:t>【</a:t>
            </a:r>
            <a:r>
              <a:rPr lang="zh-CN" altLang="en-US" sz="2600" b="1" dirty="0" smtClean="0">
                <a:solidFill>
                  <a:srgbClr val="0000FF"/>
                </a:solidFill>
                <a:latin typeface="黑体" panose="02010609060101010101" pitchFamily="49" charset="-122"/>
                <a:ea typeface="黑体" panose="02010609060101010101" pitchFamily="49" charset="-122"/>
                <a:cs typeface="Times New Roman" panose="02020603050405020304" pitchFamily="18" charset="0"/>
              </a:rPr>
              <a:t>解析</a:t>
            </a:r>
            <a:r>
              <a:rPr lang="en-US" altLang="zh-CN" sz="2600" b="1" dirty="0" smtClean="0">
                <a:solidFill>
                  <a:srgbClr val="0000FF"/>
                </a:solidFill>
                <a:latin typeface="黑体" panose="02010609060101010101" pitchFamily="49" charset="-122"/>
                <a:ea typeface="黑体" panose="02010609060101010101" pitchFamily="49" charset="-122"/>
                <a:cs typeface="Times New Roman" panose="02020603050405020304" pitchFamily="18" charset="0"/>
              </a:rPr>
              <a:t>】</a:t>
            </a:r>
            <a:r>
              <a:rPr sz="2600" b="1" dirty="0" smtClean="0">
                <a:latin typeface="仿宋" panose="02010609060101010101" charset="-122"/>
                <a:ea typeface="仿宋" panose="02010609060101010101" charset="-122"/>
                <a:cs typeface="Times New Roman" panose="02020603050405020304" pitchFamily="18" charset="0"/>
              </a:rPr>
              <a:t>由最后一段中“The cost is small and the ferry takes you to Balboa Island.”可知选C。。</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additive="base">
                                        <p:cTn id="19" dur="500" fill="hold"/>
                                        <p:tgtEl>
                                          <p:spTgt spid="3"/>
                                        </p:tgtEl>
                                        <p:attrNameLst>
                                          <p:attrName>ppt_x</p:attrName>
                                        </p:attrNameLst>
                                      </p:cBhvr>
                                      <p:tavLst>
                                        <p:tav tm="0">
                                          <p:val>
                                            <p:strVal val="#ppt_x"/>
                                          </p:val>
                                        </p:tav>
                                        <p:tav tm="100000">
                                          <p:val>
                                            <p:strVal val="#ppt_x"/>
                                          </p:val>
                                        </p:tav>
                                      </p:tavLst>
                                    </p:anim>
                                    <p:anim calcmode="lin" valueType="num">
                                      <p:cBhvr additive="base">
                                        <p:cTn id="20"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7"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0"/>
          <p:cNvSpPr txBox="1"/>
          <p:nvPr/>
        </p:nvSpPr>
        <p:spPr>
          <a:xfrm>
            <a:off x="332105" y="949325"/>
            <a:ext cx="11357610" cy="3553460"/>
          </a:xfrm>
          <a:prstGeom prst="rect">
            <a:avLst/>
          </a:prstGeom>
          <a:noFill/>
        </p:spPr>
        <p:txBody>
          <a:bodyPr wrap="square" rtlCol="0">
            <a:spAutoFit/>
          </a:bodyPr>
          <a:lstStyle/>
          <a:p>
            <a:pPr algn="just">
              <a:lnSpc>
                <a:spcPct val="150000"/>
              </a:lnSpc>
            </a:pPr>
            <a:r>
              <a:rPr sz="3000" b="1" dirty="0" smtClean="0">
                <a:latin typeface="Times New Roman" panose="02020603050405020304" pitchFamily="18" charset="0"/>
                <a:cs typeface="Times New Roman" panose="02020603050405020304" pitchFamily="18" charset="0"/>
              </a:rPr>
              <a:t>(　　)5.Where can you read this passage?</a:t>
            </a:r>
          </a:p>
          <a:p>
            <a:pPr algn="just">
              <a:lnSpc>
                <a:spcPct val="150000"/>
              </a:lnSpc>
            </a:pPr>
            <a:r>
              <a:rPr sz="3000" b="1" dirty="0" smtClean="0">
                <a:latin typeface="Times New Roman" panose="02020603050405020304" pitchFamily="18" charset="0"/>
                <a:cs typeface="Times New Roman" panose="02020603050405020304" pitchFamily="18" charset="0"/>
              </a:rPr>
              <a:t>               A．In a storybook.  </a:t>
            </a:r>
          </a:p>
          <a:p>
            <a:pPr algn="just">
              <a:lnSpc>
                <a:spcPct val="150000"/>
              </a:lnSpc>
            </a:pPr>
            <a:r>
              <a:rPr sz="3000" b="1" dirty="0" smtClean="0">
                <a:latin typeface="Times New Roman" panose="02020603050405020304" pitchFamily="18" charset="0"/>
                <a:cs typeface="Times New Roman" panose="02020603050405020304" pitchFamily="18" charset="0"/>
              </a:rPr>
              <a:t>               B．In a weather report.</a:t>
            </a:r>
          </a:p>
          <a:p>
            <a:pPr algn="just">
              <a:lnSpc>
                <a:spcPct val="150000"/>
              </a:lnSpc>
            </a:pPr>
            <a:r>
              <a:rPr sz="3000" b="1" dirty="0" smtClean="0">
                <a:latin typeface="Times New Roman" panose="02020603050405020304" pitchFamily="18" charset="0"/>
                <a:cs typeface="Times New Roman" panose="02020603050405020304" pitchFamily="18" charset="0"/>
              </a:rPr>
              <a:t>               C．In a travel magazine.  </a:t>
            </a:r>
          </a:p>
          <a:p>
            <a:pPr algn="just">
              <a:lnSpc>
                <a:spcPct val="150000"/>
              </a:lnSpc>
            </a:pPr>
            <a:r>
              <a:rPr sz="3000" b="1" dirty="0" smtClean="0">
                <a:latin typeface="Times New Roman" panose="02020603050405020304" pitchFamily="18" charset="0"/>
                <a:cs typeface="Times New Roman" panose="02020603050405020304" pitchFamily="18" charset="0"/>
              </a:rPr>
              <a:t>               D．In a piece of news.</a:t>
            </a:r>
          </a:p>
        </p:txBody>
      </p:sp>
      <p:sp>
        <p:nvSpPr>
          <p:cNvPr id="3" name="矩形 2"/>
          <p:cNvSpPr/>
          <p:nvPr/>
        </p:nvSpPr>
        <p:spPr>
          <a:xfrm>
            <a:off x="721211" y="1213623"/>
            <a:ext cx="403225" cy="460375"/>
          </a:xfrm>
          <a:prstGeom prst="rect">
            <a:avLst/>
          </a:prstGeom>
        </p:spPr>
        <p:txBody>
          <a:bodyPr wrap="none">
            <a:spAutoFit/>
          </a:bodyPr>
          <a:lstStyle/>
          <a:p>
            <a:r>
              <a:rPr lang="en-US" altLang="zh-CN" sz="2400" b="1" dirty="0">
                <a:solidFill>
                  <a:srgbClr val="FF0000"/>
                </a:solidFill>
                <a:latin typeface="Times New Roman" panose="02020603050405020304" pitchFamily="18" charset="0"/>
                <a:cs typeface="Times New Roman" panose="02020603050405020304" pitchFamily="18" charset="0"/>
              </a:rPr>
              <a:t>C</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4"/>
          <p:cNvPicPr>
            <a:picLocks noChangeAspect="1"/>
          </p:cNvPicPr>
          <p:nvPr/>
        </p:nvPicPr>
        <p:blipFill>
          <a:blip r:embed="rId2" cstate="email"/>
          <a:stretch>
            <a:fillRect/>
          </a:stretch>
        </p:blipFill>
        <p:spPr>
          <a:xfrm>
            <a:off x="442079" y="1172055"/>
            <a:ext cx="84455" cy="414020"/>
          </a:xfrm>
          <a:prstGeom prst="rect">
            <a:avLst/>
          </a:prstGeom>
          <a:noFill/>
          <a:ln w="9525">
            <a:noFill/>
          </a:ln>
        </p:spPr>
      </p:pic>
      <p:sp>
        <p:nvSpPr>
          <p:cNvPr id="9" name="TextBox 8"/>
          <p:cNvSpPr txBox="1"/>
          <p:nvPr/>
        </p:nvSpPr>
        <p:spPr>
          <a:xfrm>
            <a:off x="678945" y="912379"/>
            <a:ext cx="10564837" cy="783590"/>
          </a:xfrm>
          <a:prstGeom prst="rect">
            <a:avLst/>
          </a:prstGeom>
          <a:noFill/>
        </p:spPr>
        <p:txBody>
          <a:bodyPr wrap="square" rtlCol="0">
            <a:spAutoFit/>
          </a:bodyPr>
          <a:lstStyle/>
          <a:p>
            <a:pPr>
              <a:lnSpc>
                <a:spcPct val="150000"/>
              </a:lnSpc>
            </a:pPr>
            <a:r>
              <a:rPr sz="3000" b="1" dirty="0" smtClean="0">
                <a:latin typeface="+mn-ea"/>
              </a:rPr>
              <a:t>Ⅲ. 根据短文内容及首字母提示完成短文</a:t>
            </a:r>
          </a:p>
        </p:txBody>
      </p:sp>
      <p:sp>
        <p:nvSpPr>
          <p:cNvPr id="12" name="TextBox 11"/>
          <p:cNvSpPr txBox="1"/>
          <p:nvPr/>
        </p:nvSpPr>
        <p:spPr>
          <a:xfrm>
            <a:off x="528834" y="1583069"/>
            <a:ext cx="11205470" cy="4939030"/>
          </a:xfrm>
          <a:prstGeom prst="rect">
            <a:avLst/>
          </a:prstGeom>
          <a:noFill/>
        </p:spPr>
        <p:txBody>
          <a:bodyPr wrap="square" rtlCol="0">
            <a:spAutoFit/>
          </a:bodyPr>
          <a:lstStyle/>
          <a:p>
            <a:pPr algn="just">
              <a:lnSpc>
                <a:spcPct val="150000"/>
              </a:lnSpc>
            </a:pPr>
            <a:r>
              <a:rPr lang="en-US" altLang="zh-CN" sz="3000" b="1" dirty="0" smtClean="0">
                <a:latin typeface="Times New Roman" panose="02020603050405020304" pitchFamily="18" charset="0"/>
                <a:cs typeface="Times New Roman" panose="02020603050405020304" pitchFamily="18" charset="0"/>
              </a:rPr>
              <a:t>       Travel can teach kids more than a textbook. Traveling with kids is good 1.f________ them. They can find new interests. Travel makes information alive for kids, and makes it much more exciting than studying in textbooks or 2. d________ experiments in the lab. While traveling, they learn 3.h________ to deal with new situations and communicate with other people. They learn patience, because sometimes 4.i________ takes a long time to get to some exciting or </a:t>
            </a:r>
          </a:p>
        </p:txBody>
      </p:sp>
      <p:sp>
        <p:nvSpPr>
          <p:cNvPr id="3" name="矩形 2"/>
          <p:cNvSpPr/>
          <p:nvPr/>
        </p:nvSpPr>
        <p:spPr>
          <a:xfrm>
            <a:off x="2434441" y="2519183"/>
            <a:ext cx="470535" cy="460375"/>
          </a:xfrm>
          <a:prstGeom prst="rect">
            <a:avLst/>
          </a:prstGeom>
        </p:spPr>
        <p:txBody>
          <a:bodyPr wrap="none">
            <a:spAutoFit/>
          </a:bodyPr>
          <a:lstStyle/>
          <a:p>
            <a:pPr algn="l"/>
            <a:r>
              <a:rPr lang="en-US" altLang="zh-CN" sz="2400" b="1" dirty="0">
                <a:solidFill>
                  <a:srgbClr val="FF0000"/>
                </a:solidFill>
                <a:latin typeface="Times New Roman" panose="02020603050405020304" pitchFamily="18" charset="0"/>
                <a:cs typeface="Times New Roman" panose="02020603050405020304" pitchFamily="18" charset="0"/>
              </a:rPr>
              <a:t>or</a:t>
            </a:r>
          </a:p>
        </p:txBody>
      </p:sp>
      <p:sp>
        <p:nvSpPr>
          <p:cNvPr id="2" name="矩形 1"/>
          <p:cNvSpPr/>
          <p:nvPr/>
        </p:nvSpPr>
        <p:spPr>
          <a:xfrm>
            <a:off x="6179671" y="3889513"/>
            <a:ext cx="741680" cy="460375"/>
          </a:xfrm>
          <a:prstGeom prst="rect">
            <a:avLst/>
          </a:prstGeom>
        </p:spPr>
        <p:txBody>
          <a:bodyPr wrap="none">
            <a:spAutoFit/>
          </a:bodyPr>
          <a:lstStyle/>
          <a:p>
            <a:pPr algn="l"/>
            <a:r>
              <a:rPr lang="en-US" altLang="zh-CN" sz="2400" b="1" dirty="0">
                <a:solidFill>
                  <a:srgbClr val="FF0000"/>
                </a:solidFill>
                <a:latin typeface="Times New Roman" panose="02020603050405020304" pitchFamily="18" charset="0"/>
                <a:cs typeface="Times New Roman" panose="02020603050405020304" pitchFamily="18" charset="0"/>
              </a:rPr>
              <a:t>oing</a:t>
            </a:r>
          </a:p>
        </p:txBody>
      </p:sp>
      <p:sp>
        <p:nvSpPr>
          <p:cNvPr id="4" name="矩形 3"/>
          <p:cNvSpPr/>
          <p:nvPr/>
        </p:nvSpPr>
        <p:spPr>
          <a:xfrm>
            <a:off x="5598011" y="4588013"/>
            <a:ext cx="555625" cy="460375"/>
          </a:xfrm>
          <a:prstGeom prst="rect">
            <a:avLst/>
          </a:prstGeom>
        </p:spPr>
        <p:txBody>
          <a:bodyPr wrap="none">
            <a:spAutoFit/>
          </a:bodyPr>
          <a:lstStyle/>
          <a:p>
            <a:pPr algn="l"/>
            <a:r>
              <a:rPr lang="en-US" altLang="zh-CN" sz="2400" b="1" dirty="0">
                <a:solidFill>
                  <a:srgbClr val="FF0000"/>
                </a:solidFill>
                <a:latin typeface="Times New Roman" panose="02020603050405020304" pitchFamily="18" charset="0"/>
                <a:cs typeface="Times New Roman" panose="02020603050405020304" pitchFamily="18" charset="0"/>
              </a:rPr>
              <a:t>ow</a:t>
            </a:r>
          </a:p>
        </p:txBody>
      </p:sp>
      <p:sp>
        <p:nvSpPr>
          <p:cNvPr id="5" name="矩形 4"/>
          <p:cNvSpPr/>
          <p:nvPr/>
        </p:nvSpPr>
        <p:spPr>
          <a:xfrm>
            <a:off x="2727938" y="5935229"/>
            <a:ext cx="284480" cy="460375"/>
          </a:xfrm>
          <a:prstGeom prst="rect">
            <a:avLst/>
          </a:prstGeom>
        </p:spPr>
        <p:txBody>
          <a:bodyPr wrap="none">
            <a:spAutoFit/>
          </a:bodyPr>
          <a:lstStyle/>
          <a:p>
            <a:pPr algn="l"/>
            <a:r>
              <a:rPr lang="en-US" altLang="zh-CN" sz="2400" b="1" dirty="0">
                <a:solidFill>
                  <a:srgbClr val="FF0000"/>
                </a:solidFill>
                <a:latin typeface="Times New Roman" panose="02020603050405020304" pitchFamily="18" charset="0"/>
                <a:cs typeface="Times New Roman" panose="02020603050405020304" pitchFamily="18" charset="0"/>
              </a:rPr>
              <a:t>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blinds(horizontal)">
                                      <p:cBhvr>
                                        <p:cTn id="10" dur="500"/>
                                        <p:tgtEl>
                                          <p:spTgt spid="12"/>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 calcmode="lin" valueType="num">
                                      <p:cBhvr additive="base">
                                        <p:cTn id="15" dur="500" fill="hold"/>
                                        <p:tgtEl>
                                          <p:spTgt spid="3"/>
                                        </p:tgtEl>
                                        <p:attrNameLst>
                                          <p:attrName>ppt_x</p:attrName>
                                        </p:attrNameLst>
                                      </p:cBhvr>
                                      <p:tavLst>
                                        <p:tav tm="0">
                                          <p:val>
                                            <p:strVal val="#ppt_x"/>
                                          </p:val>
                                        </p:tav>
                                        <p:tav tm="100000">
                                          <p:val>
                                            <p:strVal val="#ppt_x"/>
                                          </p:val>
                                        </p:tav>
                                      </p:tavLst>
                                    </p:anim>
                                    <p:anim calcmode="lin" valueType="num">
                                      <p:cBhvr additive="base">
                                        <p:cTn id="16"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2"/>
                                        </p:tgtEl>
                                        <p:attrNameLst>
                                          <p:attrName>style.visibility</p:attrName>
                                        </p:attrNameLst>
                                      </p:cBhvr>
                                      <p:to>
                                        <p:strVal val="visible"/>
                                      </p:to>
                                    </p:set>
                                    <p:anim calcmode="lin" valueType="num">
                                      <p:cBhvr additive="base">
                                        <p:cTn id="21" dur="500" fill="hold"/>
                                        <p:tgtEl>
                                          <p:spTgt spid="2"/>
                                        </p:tgtEl>
                                        <p:attrNameLst>
                                          <p:attrName>ppt_x</p:attrName>
                                        </p:attrNameLst>
                                      </p:cBhvr>
                                      <p:tavLst>
                                        <p:tav tm="0">
                                          <p:val>
                                            <p:strVal val="#ppt_x"/>
                                          </p:val>
                                        </p:tav>
                                        <p:tav tm="100000">
                                          <p:val>
                                            <p:strVal val="#ppt_x"/>
                                          </p:val>
                                        </p:tav>
                                      </p:tavLst>
                                    </p:anim>
                                    <p:anim calcmode="lin" valueType="num">
                                      <p:cBhvr additive="base">
                                        <p:cTn id="22"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anim calcmode="lin" valueType="num">
                                      <p:cBhvr additive="base">
                                        <p:cTn id="27" dur="500" fill="hold"/>
                                        <p:tgtEl>
                                          <p:spTgt spid="4"/>
                                        </p:tgtEl>
                                        <p:attrNameLst>
                                          <p:attrName>ppt_x</p:attrName>
                                        </p:attrNameLst>
                                      </p:cBhvr>
                                      <p:tavLst>
                                        <p:tav tm="0">
                                          <p:val>
                                            <p:strVal val="#ppt_x"/>
                                          </p:val>
                                        </p:tav>
                                        <p:tav tm="100000">
                                          <p:val>
                                            <p:strVal val="#ppt_x"/>
                                          </p:val>
                                        </p:tav>
                                      </p:tavLst>
                                    </p:anim>
                                    <p:anim calcmode="lin" valueType="num">
                                      <p:cBhvr additive="base">
                                        <p:cTn id="2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5"/>
                                        </p:tgtEl>
                                        <p:attrNameLst>
                                          <p:attrName>style.visibility</p:attrName>
                                        </p:attrNameLst>
                                      </p:cBhvr>
                                      <p:to>
                                        <p:strVal val="visible"/>
                                      </p:to>
                                    </p:set>
                                    <p:anim calcmode="lin" valueType="num">
                                      <p:cBhvr additive="base">
                                        <p:cTn id="33" dur="500" fill="hold"/>
                                        <p:tgtEl>
                                          <p:spTgt spid="5"/>
                                        </p:tgtEl>
                                        <p:attrNameLst>
                                          <p:attrName>ppt_x</p:attrName>
                                        </p:attrNameLst>
                                      </p:cBhvr>
                                      <p:tavLst>
                                        <p:tav tm="0">
                                          <p:val>
                                            <p:strVal val="#ppt_x"/>
                                          </p:val>
                                        </p:tav>
                                        <p:tav tm="100000">
                                          <p:val>
                                            <p:strVal val="#ppt_x"/>
                                          </p:val>
                                        </p:tav>
                                      </p:tavLst>
                                    </p:anim>
                                    <p:anim calcmode="lin" valueType="num">
                                      <p:cBhvr additive="base">
                                        <p:cTn id="3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2" grpId="0"/>
      <p:bldP spid="3" grpId="0"/>
      <p:bldP spid="2" grpId="0"/>
      <p:bldP spid="4" grpId="0"/>
      <p:bldP spid="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528834" y="889649"/>
            <a:ext cx="11205470" cy="5631180"/>
          </a:xfrm>
          <a:prstGeom prst="rect">
            <a:avLst/>
          </a:prstGeom>
          <a:noFill/>
        </p:spPr>
        <p:txBody>
          <a:bodyPr wrap="square" rtlCol="0">
            <a:spAutoFit/>
          </a:bodyPr>
          <a:lstStyle/>
          <a:p>
            <a:pPr algn="just">
              <a:lnSpc>
                <a:spcPct val="150000"/>
              </a:lnSpc>
            </a:pPr>
            <a:r>
              <a:rPr lang="en-US" altLang="zh-CN" sz="3000" b="1" dirty="0" smtClean="0">
                <a:latin typeface="Times New Roman" panose="02020603050405020304" pitchFamily="18" charset="0"/>
                <a:cs typeface="Times New Roman" panose="02020603050405020304" pitchFamily="18" charset="0"/>
              </a:rPr>
              <a:t> interesting places. </a:t>
            </a:r>
          </a:p>
          <a:p>
            <a:pPr algn="just">
              <a:lnSpc>
                <a:spcPct val="150000"/>
              </a:lnSpc>
            </a:pPr>
            <a:r>
              <a:rPr lang="en-US" altLang="zh-CN" sz="3000" b="1" dirty="0" smtClean="0">
                <a:latin typeface="Times New Roman" panose="02020603050405020304" pitchFamily="18" charset="0"/>
                <a:cs typeface="Times New Roman" panose="02020603050405020304" pitchFamily="18" charset="0"/>
              </a:rPr>
              <a:t>        I've been traveling since I was seven years old. For me, to stop traveling would be like taking something 5.a________ from my soul(灵魂). I can't live without traveling and I wouldn't be who I am if I don't travel. Some people think it's 6.h________ to travel after having kids. But in my opinion, when people become parents, it doesn't 7. m________ they couldn't travel any more. My children have been traveling since they were three weeks old. </a:t>
            </a:r>
          </a:p>
        </p:txBody>
      </p:sp>
      <p:sp>
        <p:nvSpPr>
          <p:cNvPr id="5" name="矩形 4"/>
          <p:cNvSpPr/>
          <p:nvPr/>
        </p:nvSpPr>
        <p:spPr>
          <a:xfrm>
            <a:off x="8390741" y="2514103"/>
            <a:ext cx="708025" cy="460375"/>
          </a:xfrm>
          <a:prstGeom prst="rect">
            <a:avLst/>
          </a:prstGeom>
        </p:spPr>
        <p:txBody>
          <a:bodyPr wrap="none">
            <a:spAutoFit/>
          </a:bodyPr>
          <a:lstStyle/>
          <a:p>
            <a:pPr algn="l"/>
            <a:r>
              <a:rPr lang="en-US" altLang="zh-CN" sz="2400" b="1" dirty="0">
                <a:solidFill>
                  <a:srgbClr val="FF0000"/>
                </a:solidFill>
                <a:latin typeface="Times New Roman" panose="02020603050405020304" pitchFamily="18" charset="0"/>
                <a:cs typeface="Times New Roman" panose="02020603050405020304" pitchFamily="18" charset="0"/>
              </a:rPr>
              <a:t>way</a:t>
            </a:r>
          </a:p>
        </p:txBody>
      </p:sp>
      <p:sp>
        <p:nvSpPr>
          <p:cNvPr id="2" name="矩形 1"/>
          <p:cNvSpPr/>
          <p:nvPr/>
        </p:nvSpPr>
        <p:spPr>
          <a:xfrm>
            <a:off x="8503771" y="3887608"/>
            <a:ext cx="640080" cy="460375"/>
          </a:xfrm>
          <a:prstGeom prst="rect">
            <a:avLst/>
          </a:prstGeom>
        </p:spPr>
        <p:txBody>
          <a:bodyPr wrap="none">
            <a:spAutoFit/>
          </a:bodyPr>
          <a:lstStyle/>
          <a:p>
            <a:pPr algn="l"/>
            <a:r>
              <a:rPr lang="en-US" altLang="zh-CN" sz="2400" b="1" dirty="0">
                <a:solidFill>
                  <a:srgbClr val="FF0000"/>
                </a:solidFill>
                <a:latin typeface="Times New Roman" panose="02020603050405020304" pitchFamily="18" charset="0"/>
                <a:cs typeface="Times New Roman" panose="02020603050405020304" pitchFamily="18" charset="0"/>
              </a:rPr>
              <a:t>ard</a:t>
            </a:r>
          </a:p>
        </p:txBody>
      </p:sp>
      <p:sp>
        <p:nvSpPr>
          <p:cNvPr id="3" name="矩形 2"/>
          <p:cNvSpPr/>
          <p:nvPr/>
        </p:nvSpPr>
        <p:spPr>
          <a:xfrm>
            <a:off x="2855446" y="5264288"/>
            <a:ext cx="640080" cy="460375"/>
          </a:xfrm>
          <a:prstGeom prst="rect">
            <a:avLst/>
          </a:prstGeom>
        </p:spPr>
        <p:txBody>
          <a:bodyPr wrap="none">
            <a:spAutoFit/>
          </a:bodyPr>
          <a:lstStyle/>
          <a:p>
            <a:pPr algn="l"/>
            <a:r>
              <a:rPr lang="en-US" altLang="zh-CN" sz="2400" b="1" dirty="0">
                <a:solidFill>
                  <a:srgbClr val="FF0000"/>
                </a:solidFill>
                <a:latin typeface="Times New Roman" panose="02020603050405020304" pitchFamily="18" charset="0"/>
                <a:cs typeface="Times New Roman" panose="02020603050405020304" pitchFamily="18" charset="0"/>
              </a:rPr>
              <a:t>ean</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linds(horizontal)">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ppt_x"/>
                                          </p:val>
                                        </p:tav>
                                        <p:tav tm="100000">
                                          <p:val>
                                            <p:strVal val="#ppt_x"/>
                                          </p:val>
                                        </p:tav>
                                      </p:tavLst>
                                    </p:anim>
                                    <p:anim calcmode="lin" valueType="num">
                                      <p:cBhvr additive="base">
                                        <p:cTn id="13"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2"/>
                                        </p:tgtEl>
                                        <p:attrNameLst>
                                          <p:attrName>style.visibility</p:attrName>
                                        </p:attrNameLst>
                                      </p:cBhvr>
                                      <p:to>
                                        <p:strVal val="visible"/>
                                      </p:to>
                                    </p:set>
                                    <p:anim calcmode="lin" valueType="num">
                                      <p:cBhvr additive="base">
                                        <p:cTn id="18" dur="500" fill="hold"/>
                                        <p:tgtEl>
                                          <p:spTgt spid="2"/>
                                        </p:tgtEl>
                                        <p:attrNameLst>
                                          <p:attrName>ppt_x</p:attrName>
                                        </p:attrNameLst>
                                      </p:cBhvr>
                                      <p:tavLst>
                                        <p:tav tm="0">
                                          <p:val>
                                            <p:strVal val="#ppt_x"/>
                                          </p:val>
                                        </p:tav>
                                        <p:tav tm="100000">
                                          <p:val>
                                            <p:strVal val="#ppt_x"/>
                                          </p:val>
                                        </p:tav>
                                      </p:tavLst>
                                    </p:anim>
                                    <p:anim calcmode="lin" valueType="num">
                                      <p:cBhvr additive="base">
                                        <p:cTn id="19"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gtEl>
                                        <p:attrNameLst>
                                          <p:attrName>style.visibility</p:attrName>
                                        </p:attrNameLst>
                                      </p:cBhvr>
                                      <p:to>
                                        <p:strVal val="visible"/>
                                      </p:to>
                                    </p:set>
                                    <p:anim calcmode="lin" valueType="num">
                                      <p:cBhvr additive="base">
                                        <p:cTn id="24" dur="500" fill="hold"/>
                                        <p:tgtEl>
                                          <p:spTgt spid="3"/>
                                        </p:tgtEl>
                                        <p:attrNameLst>
                                          <p:attrName>ppt_x</p:attrName>
                                        </p:attrNameLst>
                                      </p:cBhvr>
                                      <p:tavLst>
                                        <p:tav tm="0">
                                          <p:val>
                                            <p:strVal val="#ppt_x"/>
                                          </p:val>
                                        </p:tav>
                                        <p:tav tm="100000">
                                          <p:val>
                                            <p:strVal val="#ppt_x"/>
                                          </p:val>
                                        </p:tav>
                                      </p:tavLst>
                                    </p:anim>
                                    <p:anim calcmode="lin" valueType="num">
                                      <p:cBhvr additive="base">
                                        <p:cTn id="25"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5" grpId="0"/>
      <p:bldP spid="2" grpId="0"/>
      <p:bldP spid="3"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528834" y="889649"/>
            <a:ext cx="11205470" cy="4939030"/>
          </a:xfrm>
          <a:prstGeom prst="rect">
            <a:avLst/>
          </a:prstGeom>
          <a:noFill/>
        </p:spPr>
        <p:txBody>
          <a:bodyPr wrap="square" rtlCol="0">
            <a:spAutoFit/>
          </a:bodyPr>
          <a:lstStyle/>
          <a:p>
            <a:pPr algn="just">
              <a:lnSpc>
                <a:spcPct val="150000"/>
              </a:lnSpc>
            </a:pPr>
            <a:r>
              <a:rPr lang="en-US" altLang="zh-CN" sz="3000" b="1" dirty="0" smtClean="0">
                <a:latin typeface="Times New Roman" panose="02020603050405020304" pitchFamily="18" charset="0"/>
                <a:cs typeface="Times New Roman" panose="02020603050405020304" pitchFamily="18" charset="0"/>
              </a:rPr>
              <a:t>        Bringing a new life into the world comes with many responsibilities(责任) and I'd love to be a good mother. One of my duties is to 8.e________ my children. I'm so thankful that my parents took me on family trips when I was 9.y________. I've learned that the outside world is more colorful than the little one I was living in. Of course, I want to pass these travel 10.e________ on to my children. </a:t>
            </a:r>
          </a:p>
        </p:txBody>
      </p:sp>
      <p:sp>
        <p:nvSpPr>
          <p:cNvPr id="3" name="矩形 2"/>
          <p:cNvSpPr/>
          <p:nvPr/>
        </p:nvSpPr>
        <p:spPr>
          <a:xfrm>
            <a:off x="3244066" y="2529343"/>
            <a:ext cx="1046480" cy="460375"/>
          </a:xfrm>
          <a:prstGeom prst="rect">
            <a:avLst/>
          </a:prstGeom>
        </p:spPr>
        <p:txBody>
          <a:bodyPr wrap="none">
            <a:spAutoFit/>
          </a:bodyPr>
          <a:lstStyle/>
          <a:p>
            <a:pPr algn="l"/>
            <a:r>
              <a:rPr lang="en-US" altLang="zh-CN" sz="2400" b="1" dirty="0">
                <a:solidFill>
                  <a:srgbClr val="FF0000"/>
                </a:solidFill>
                <a:latin typeface="Times New Roman" panose="02020603050405020304" pitchFamily="18" charset="0"/>
                <a:cs typeface="Times New Roman" panose="02020603050405020304" pitchFamily="18" charset="0"/>
              </a:rPr>
              <a:t>ducate</a:t>
            </a:r>
          </a:p>
        </p:txBody>
      </p:sp>
      <p:sp>
        <p:nvSpPr>
          <p:cNvPr id="2" name="矩形 1"/>
          <p:cNvSpPr/>
          <p:nvPr/>
        </p:nvSpPr>
        <p:spPr>
          <a:xfrm>
            <a:off x="9090511" y="3198633"/>
            <a:ext cx="826770" cy="460375"/>
          </a:xfrm>
          <a:prstGeom prst="rect">
            <a:avLst/>
          </a:prstGeom>
        </p:spPr>
        <p:txBody>
          <a:bodyPr wrap="none">
            <a:spAutoFit/>
          </a:bodyPr>
          <a:lstStyle/>
          <a:p>
            <a:pPr algn="l"/>
            <a:r>
              <a:rPr lang="en-US" altLang="zh-CN" sz="2400" b="1" dirty="0">
                <a:solidFill>
                  <a:srgbClr val="FF0000"/>
                </a:solidFill>
                <a:latin typeface="Times New Roman" panose="02020603050405020304" pitchFamily="18" charset="0"/>
                <a:cs typeface="Times New Roman" panose="02020603050405020304" pitchFamily="18" charset="0"/>
              </a:rPr>
              <a:t>oung</a:t>
            </a:r>
          </a:p>
        </p:txBody>
      </p:sp>
      <p:sp>
        <p:nvSpPr>
          <p:cNvPr id="4" name="矩形 3"/>
          <p:cNvSpPr/>
          <p:nvPr/>
        </p:nvSpPr>
        <p:spPr>
          <a:xfrm>
            <a:off x="9551521" y="4560708"/>
            <a:ext cx="1553845" cy="460375"/>
          </a:xfrm>
          <a:prstGeom prst="rect">
            <a:avLst/>
          </a:prstGeom>
        </p:spPr>
        <p:txBody>
          <a:bodyPr wrap="none">
            <a:spAutoFit/>
          </a:bodyPr>
          <a:lstStyle/>
          <a:p>
            <a:pPr algn="l"/>
            <a:r>
              <a:rPr lang="en-US" altLang="zh-CN" sz="2400" b="1" dirty="0">
                <a:solidFill>
                  <a:srgbClr val="FF0000"/>
                </a:solidFill>
                <a:latin typeface="Times New Roman" panose="02020603050405020304" pitchFamily="18" charset="0"/>
                <a:cs typeface="Times New Roman" panose="02020603050405020304" pitchFamily="18" charset="0"/>
              </a:rPr>
              <a:t>xperiences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linds(horizontal)">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ppt_x"/>
                                          </p:val>
                                        </p:tav>
                                        <p:tav tm="100000">
                                          <p:val>
                                            <p:strVal val="#ppt_x"/>
                                          </p:val>
                                        </p:tav>
                                      </p:tavLst>
                                    </p:anim>
                                    <p:anim calcmode="lin" valueType="num">
                                      <p:cBhvr additive="base">
                                        <p:cTn id="13"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2"/>
                                        </p:tgtEl>
                                        <p:attrNameLst>
                                          <p:attrName>style.visibility</p:attrName>
                                        </p:attrNameLst>
                                      </p:cBhvr>
                                      <p:to>
                                        <p:strVal val="visible"/>
                                      </p:to>
                                    </p:set>
                                    <p:anim calcmode="lin" valueType="num">
                                      <p:cBhvr additive="base">
                                        <p:cTn id="18" dur="500" fill="hold"/>
                                        <p:tgtEl>
                                          <p:spTgt spid="2"/>
                                        </p:tgtEl>
                                        <p:attrNameLst>
                                          <p:attrName>ppt_x</p:attrName>
                                        </p:attrNameLst>
                                      </p:cBhvr>
                                      <p:tavLst>
                                        <p:tav tm="0">
                                          <p:val>
                                            <p:strVal val="#ppt_x"/>
                                          </p:val>
                                        </p:tav>
                                        <p:tav tm="100000">
                                          <p:val>
                                            <p:strVal val="#ppt_x"/>
                                          </p:val>
                                        </p:tav>
                                      </p:tavLst>
                                    </p:anim>
                                    <p:anim calcmode="lin" valueType="num">
                                      <p:cBhvr additive="base">
                                        <p:cTn id="19"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4"/>
                                        </p:tgtEl>
                                        <p:attrNameLst>
                                          <p:attrName>style.visibility</p:attrName>
                                        </p:attrNameLst>
                                      </p:cBhvr>
                                      <p:to>
                                        <p:strVal val="visible"/>
                                      </p:to>
                                    </p:set>
                                    <p:anim calcmode="lin" valueType="num">
                                      <p:cBhvr additive="base">
                                        <p:cTn id="24" dur="500" fill="hold"/>
                                        <p:tgtEl>
                                          <p:spTgt spid="4"/>
                                        </p:tgtEl>
                                        <p:attrNameLst>
                                          <p:attrName>ppt_x</p:attrName>
                                        </p:attrNameLst>
                                      </p:cBhvr>
                                      <p:tavLst>
                                        <p:tav tm="0">
                                          <p:val>
                                            <p:strVal val="#ppt_x"/>
                                          </p:val>
                                        </p:tav>
                                        <p:tav tm="100000">
                                          <p:val>
                                            <p:strVal val="#ppt_x"/>
                                          </p:val>
                                        </p:tav>
                                      </p:tavLst>
                                    </p:anim>
                                    <p:anim calcmode="lin" valueType="num">
                                      <p:cBhvr additive="base">
                                        <p:cTn id="25"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3" grpId="0"/>
      <p:bldP spid="2" grpId="0"/>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116205" y="1002865"/>
            <a:ext cx="3611733" cy="675005"/>
            <a:chOff x="183" y="1646"/>
            <a:chExt cx="4986" cy="1063"/>
          </a:xfrm>
        </p:grpSpPr>
        <p:pic>
          <p:nvPicPr>
            <p:cNvPr id="9" name="图片 8" descr="图标-02"/>
            <p:cNvPicPr>
              <a:picLocks noChangeAspect="1"/>
            </p:cNvPicPr>
            <p:nvPr/>
          </p:nvPicPr>
          <p:blipFill>
            <a:blip r:embed="rId2" cstate="email"/>
            <a:stretch>
              <a:fillRect/>
            </a:stretch>
          </p:blipFill>
          <p:spPr>
            <a:xfrm>
              <a:off x="183" y="1646"/>
              <a:ext cx="4986" cy="1063"/>
            </a:xfrm>
            <a:prstGeom prst="rect">
              <a:avLst/>
            </a:prstGeom>
          </p:spPr>
        </p:pic>
        <p:sp>
          <p:nvSpPr>
            <p:cNvPr id="4" name="文本框 3"/>
            <p:cNvSpPr txBox="1"/>
            <p:nvPr/>
          </p:nvSpPr>
          <p:spPr>
            <a:xfrm>
              <a:off x="462" y="1767"/>
              <a:ext cx="3229" cy="824"/>
            </a:xfrm>
            <a:prstGeom prst="rect">
              <a:avLst/>
            </a:prstGeom>
            <a:noFill/>
          </p:spPr>
          <p:txBody>
            <a:bodyPr wrap="none" rtlCol="0">
              <a:spAutoFit/>
            </a:bodyPr>
            <a:lstStyle/>
            <a:p>
              <a:pPr algn="l"/>
              <a:r>
                <a:rPr lang="zh-CN" altLang="en-US" sz="2800" dirty="0" smtClean="0">
                  <a:solidFill>
                    <a:schemeClr val="bg1"/>
                  </a:solidFill>
                  <a:effectLst>
                    <a:outerShdw blurRad="38100" dist="38100" dir="2700000" algn="tl">
                      <a:srgbClr val="000000">
                        <a:alpha val="43137"/>
                      </a:srgbClr>
                    </a:outerShdw>
                  </a:effectLst>
                  <a:latin typeface="华文新魏" panose="02010800040101010101" charset="-122"/>
                  <a:ea typeface="华文新魏" panose="02010800040101010101" charset="-122"/>
                  <a:sym typeface="+mn-ea"/>
                </a:rPr>
                <a:t>课内基础自测</a:t>
              </a:r>
              <a:endParaRPr lang="zh-CN" altLang="en-US" sz="2800" dirty="0">
                <a:solidFill>
                  <a:schemeClr val="bg1"/>
                </a:solidFill>
                <a:effectLst>
                  <a:outerShdw blurRad="38100" dist="38100" dir="2700000" algn="tl">
                    <a:srgbClr val="000000">
                      <a:alpha val="43137"/>
                    </a:srgbClr>
                  </a:outerShdw>
                </a:effectLst>
                <a:latin typeface="华文新魏" panose="02010800040101010101" charset="-122"/>
                <a:ea typeface="华文新魏" panose="02010800040101010101" charset="-122"/>
                <a:sym typeface="+mn-ea"/>
              </a:endParaRPr>
            </a:p>
          </p:txBody>
        </p:sp>
      </p:grpSp>
      <p:pic>
        <p:nvPicPr>
          <p:cNvPr id="7" name="Picture 4"/>
          <p:cNvPicPr>
            <a:picLocks noChangeAspect="1"/>
          </p:cNvPicPr>
          <p:nvPr/>
        </p:nvPicPr>
        <p:blipFill>
          <a:blip r:embed="rId3" cstate="email"/>
          <a:stretch>
            <a:fillRect/>
          </a:stretch>
        </p:blipFill>
        <p:spPr>
          <a:xfrm>
            <a:off x="473075" y="1698975"/>
            <a:ext cx="84455" cy="414020"/>
          </a:xfrm>
          <a:prstGeom prst="rect">
            <a:avLst/>
          </a:prstGeom>
          <a:noFill/>
          <a:ln w="9525">
            <a:noFill/>
          </a:ln>
        </p:spPr>
      </p:pic>
      <p:sp>
        <p:nvSpPr>
          <p:cNvPr id="8" name="TextBox 7"/>
          <p:cNvSpPr txBox="1"/>
          <p:nvPr/>
        </p:nvSpPr>
        <p:spPr>
          <a:xfrm>
            <a:off x="633037" y="1635721"/>
            <a:ext cx="10803997" cy="553085"/>
          </a:xfrm>
          <a:prstGeom prst="rect">
            <a:avLst/>
          </a:prstGeom>
          <a:noFill/>
        </p:spPr>
        <p:txBody>
          <a:bodyPr wrap="square" rtlCol="0">
            <a:spAutoFit/>
          </a:bodyPr>
          <a:lstStyle/>
          <a:p>
            <a:r>
              <a:rPr sz="3000" b="1" dirty="0" smtClean="0">
                <a:latin typeface="Times New Roman" panose="02020603050405020304" pitchFamily="18" charset="0"/>
                <a:cs typeface="Times New Roman" panose="02020603050405020304" pitchFamily="18" charset="0"/>
              </a:rPr>
              <a:t>Ⅰ.从方框中选出合适的单词或短语，并用其适当形式填空</a:t>
            </a:r>
          </a:p>
        </p:txBody>
      </p:sp>
      <p:sp>
        <p:nvSpPr>
          <p:cNvPr id="15" name="TextBox 14"/>
          <p:cNvSpPr txBox="1"/>
          <p:nvPr/>
        </p:nvSpPr>
        <p:spPr>
          <a:xfrm>
            <a:off x="521966" y="2045293"/>
            <a:ext cx="11303241" cy="4246245"/>
          </a:xfrm>
          <a:prstGeom prst="rect">
            <a:avLst/>
          </a:prstGeom>
          <a:noFill/>
        </p:spPr>
        <p:txBody>
          <a:bodyPr wrap="square" rtlCol="0">
            <a:spAutoFit/>
          </a:bodyPr>
          <a:lstStyle/>
          <a:p>
            <a:pPr>
              <a:lnSpc>
                <a:spcPct val="150000"/>
              </a:lnSpc>
            </a:pPr>
            <a:r>
              <a:rPr lang="en-US" sz="3000" b="1" dirty="0" smtClean="0">
                <a:latin typeface="Times New Roman" panose="02020603050405020304" pitchFamily="18" charset="0"/>
                <a:cs typeface="Times New Roman" panose="02020603050405020304" pitchFamily="18" charset="0"/>
              </a:rPr>
              <a:t> </a:t>
            </a:r>
            <a:endParaRPr sz="3000" b="1" dirty="0" smtClean="0">
              <a:latin typeface="Times New Roman" panose="02020603050405020304" pitchFamily="18" charset="0"/>
              <a:cs typeface="Times New Roman" panose="02020603050405020304" pitchFamily="18" charset="0"/>
            </a:endParaRPr>
          </a:p>
          <a:p>
            <a:pPr>
              <a:lnSpc>
                <a:spcPct val="150000"/>
              </a:lnSpc>
            </a:pPr>
            <a:r>
              <a:rPr sz="3000" b="1" dirty="0" smtClean="0">
                <a:latin typeface="Times New Roman" panose="02020603050405020304" pitchFamily="18" charset="0"/>
                <a:cs typeface="Times New Roman" panose="02020603050405020304" pitchFamily="18" charset="0"/>
              </a:rPr>
              <a:t>1．____________ you have a chance to speak English, you should     </a:t>
            </a:r>
          </a:p>
          <a:p>
            <a:pPr>
              <a:lnSpc>
                <a:spcPct val="150000"/>
              </a:lnSpc>
            </a:pPr>
            <a:r>
              <a:rPr sz="3000" b="1" dirty="0" smtClean="0">
                <a:latin typeface="Times New Roman" panose="02020603050405020304" pitchFamily="18" charset="0"/>
                <a:cs typeface="Times New Roman" panose="02020603050405020304" pitchFamily="18" charset="0"/>
              </a:rPr>
              <a:t>      take it.</a:t>
            </a:r>
          </a:p>
          <a:p>
            <a:pPr>
              <a:lnSpc>
                <a:spcPct val="150000"/>
              </a:lnSpc>
            </a:pPr>
            <a:r>
              <a:rPr sz="3000" b="1" dirty="0" smtClean="0">
                <a:latin typeface="Times New Roman" panose="02020603050405020304" pitchFamily="18" charset="0"/>
                <a:cs typeface="Times New Roman" panose="02020603050405020304" pitchFamily="18" charset="0"/>
              </a:rPr>
              <a:t>2．This kind of animal ____________ lives on tree leaves.</a:t>
            </a:r>
          </a:p>
          <a:p>
            <a:pPr>
              <a:lnSpc>
                <a:spcPct val="150000"/>
              </a:lnSpc>
            </a:pPr>
            <a:r>
              <a:rPr sz="3000" b="1" dirty="0" smtClean="0">
                <a:latin typeface="Times New Roman" panose="02020603050405020304" pitchFamily="18" charset="0"/>
                <a:cs typeface="Times New Roman" panose="02020603050405020304" pitchFamily="18" charset="0"/>
              </a:rPr>
              <a:t>3．In China ____________ students dream of going to Beijing </a:t>
            </a:r>
          </a:p>
          <a:p>
            <a:pPr>
              <a:lnSpc>
                <a:spcPct val="150000"/>
              </a:lnSpc>
            </a:pPr>
            <a:r>
              <a:rPr sz="3000" b="1" dirty="0" smtClean="0">
                <a:latin typeface="Times New Roman" panose="02020603050405020304" pitchFamily="18" charset="0"/>
                <a:cs typeface="Times New Roman" panose="02020603050405020304" pitchFamily="18" charset="0"/>
              </a:rPr>
              <a:t>      University.</a:t>
            </a:r>
          </a:p>
        </p:txBody>
      </p:sp>
      <p:sp>
        <p:nvSpPr>
          <p:cNvPr id="17" name="矩形 16"/>
          <p:cNvSpPr/>
          <p:nvPr/>
        </p:nvSpPr>
        <p:spPr>
          <a:xfrm>
            <a:off x="4968543" y="4349207"/>
            <a:ext cx="1046480" cy="460375"/>
          </a:xfrm>
          <a:prstGeom prst="rect">
            <a:avLst/>
          </a:prstGeom>
        </p:spPr>
        <p:txBody>
          <a:bodyPr wrap="none">
            <a:spAutoFit/>
          </a:bodyPr>
          <a:lstStyle/>
          <a:p>
            <a:pPr algn="l"/>
            <a:r>
              <a:rPr lang="en-US" altLang="zh-CN" sz="2400" b="1" dirty="0" smtClean="0">
                <a:solidFill>
                  <a:srgbClr val="FF0000"/>
                </a:solidFill>
                <a:latin typeface="Times New Roman" panose="02020603050405020304" pitchFamily="18" charset="0"/>
                <a:cs typeface="Times New Roman" panose="02020603050405020304" pitchFamily="18" charset="0"/>
              </a:rPr>
              <a:t>mostly</a:t>
            </a:r>
          </a:p>
        </p:txBody>
      </p:sp>
      <p:sp>
        <p:nvSpPr>
          <p:cNvPr id="2" name="矩形 1"/>
          <p:cNvSpPr/>
          <p:nvPr/>
        </p:nvSpPr>
        <p:spPr>
          <a:xfrm>
            <a:off x="1664638" y="2977607"/>
            <a:ext cx="1520190" cy="460375"/>
          </a:xfrm>
          <a:prstGeom prst="rect">
            <a:avLst/>
          </a:prstGeom>
        </p:spPr>
        <p:txBody>
          <a:bodyPr wrap="none">
            <a:spAutoFit/>
          </a:bodyPr>
          <a:lstStyle/>
          <a:p>
            <a:pPr algn="l"/>
            <a:r>
              <a:rPr lang="en-US" altLang="zh-CN" sz="2400" b="1" dirty="0" smtClean="0">
                <a:solidFill>
                  <a:srgbClr val="FF0000"/>
                </a:solidFill>
                <a:latin typeface="Times New Roman" panose="02020603050405020304" pitchFamily="18" charset="0"/>
                <a:cs typeface="Times New Roman" panose="02020603050405020304" pitchFamily="18" charset="0"/>
              </a:rPr>
              <a:t>Whenever</a:t>
            </a:r>
          </a:p>
        </p:txBody>
      </p:sp>
      <p:sp>
        <p:nvSpPr>
          <p:cNvPr id="6" name="矩形 5"/>
          <p:cNvSpPr/>
          <p:nvPr/>
        </p:nvSpPr>
        <p:spPr>
          <a:xfrm>
            <a:off x="2821227" y="5003892"/>
            <a:ext cx="1911350" cy="460375"/>
          </a:xfrm>
          <a:prstGeom prst="rect">
            <a:avLst/>
          </a:prstGeom>
        </p:spPr>
        <p:txBody>
          <a:bodyPr wrap="none">
            <a:spAutoFit/>
          </a:bodyPr>
          <a:lstStyle/>
          <a:p>
            <a:pPr algn="l"/>
            <a:r>
              <a:rPr lang="en-US" altLang="zh-CN" sz="2400" b="1" dirty="0" smtClean="0">
                <a:solidFill>
                  <a:srgbClr val="FF0000"/>
                </a:solidFill>
                <a:latin typeface="Times New Roman" panose="02020603050405020304" pitchFamily="18" charset="0"/>
                <a:cs typeface="Times New Roman" panose="02020603050405020304" pitchFamily="18" charset="0"/>
              </a:rPr>
              <a:t>thousands of </a:t>
            </a:r>
          </a:p>
        </p:txBody>
      </p:sp>
      <p:sp>
        <p:nvSpPr>
          <p:cNvPr id="11" name="文本框 10"/>
          <p:cNvSpPr txBox="1"/>
          <p:nvPr/>
        </p:nvSpPr>
        <p:spPr>
          <a:xfrm>
            <a:off x="1409065" y="2256155"/>
            <a:ext cx="9036050" cy="553085"/>
          </a:xfrm>
          <a:prstGeom prst="rect">
            <a:avLst/>
          </a:prstGeom>
          <a:noFill/>
          <a:ln>
            <a:solidFill>
              <a:schemeClr val="tx1"/>
            </a:solidFill>
          </a:ln>
        </p:spPr>
        <p:txBody>
          <a:bodyPr wrap="square" rtlCol="0">
            <a:spAutoFit/>
          </a:bodyPr>
          <a:lstStyle/>
          <a:p>
            <a:r>
              <a:rPr lang="zh-CN" altLang="en-US" sz="3000" b="1" dirty="0">
                <a:latin typeface="Times New Roman" panose="02020603050405020304" pitchFamily="18" charset="0"/>
                <a:cs typeface="Times New Roman" panose="02020603050405020304" pitchFamily="18" charset="0"/>
              </a:rPr>
              <a:t>fear, whenever, thousands of，mostly, all year round</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ox(in)">
                                      <p:cBhvr>
                                        <p:cTn id="7" dur="500"/>
                                        <p:tgtEl>
                                          <p:spTgt spid="8"/>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blinds(horizontal)">
                                      <p:cBhvr>
                                        <p:cTn id="10" dur="500"/>
                                        <p:tgtEl>
                                          <p:spTgt spid="11"/>
                                        </p:tgtEl>
                                      </p:cBhvr>
                                    </p:animEffect>
                                  </p:childTnLst>
                                </p:cTn>
                              </p:par>
                              <p:par>
                                <p:cTn id="11" presetID="4" presetClass="entr" presetSubtype="16" fill="hold" grpId="0" nodeType="withEffect">
                                  <p:stCondLst>
                                    <p:cond delay="0"/>
                                  </p:stCondLst>
                                  <p:childTnLst>
                                    <p:set>
                                      <p:cBhvr>
                                        <p:cTn id="12" dur="1" fill="hold">
                                          <p:stCondLst>
                                            <p:cond delay="0"/>
                                          </p:stCondLst>
                                        </p:cTn>
                                        <p:tgtEl>
                                          <p:spTgt spid="15"/>
                                        </p:tgtEl>
                                        <p:attrNameLst>
                                          <p:attrName>style.visibility</p:attrName>
                                        </p:attrNameLst>
                                      </p:cBhvr>
                                      <p:to>
                                        <p:strVal val="visible"/>
                                      </p:to>
                                    </p:set>
                                    <p:animEffect transition="in" filter="box(in)">
                                      <p:cBhvr>
                                        <p:cTn id="13" dur="500"/>
                                        <p:tgtEl>
                                          <p:spTgt spid="15"/>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2"/>
                                        </p:tgtEl>
                                        <p:attrNameLst>
                                          <p:attrName>style.visibility</p:attrName>
                                        </p:attrNameLst>
                                      </p:cBhvr>
                                      <p:to>
                                        <p:strVal val="visible"/>
                                      </p:to>
                                    </p:set>
                                    <p:anim calcmode="lin" valueType="num">
                                      <p:cBhvr additive="base">
                                        <p:cTn id="18" dur="500" fill="hold"/>
                                        <p:tgtEl>
                                          <p:spTgt spid="2"/>
                                        </p:tgtEl>
                                        <p:attrNameLst>
                                          <p:attrName>ppt_x</p:attrName>
                                        </p:attrNameLst>
                                      </p:cBhvr>
                                      <p:tavLst>
                                        <p:tav tm="0">
                                          <p:val>
                                            <p:strVal val="#ppt_x"/>
                                          </p:val>
                                        </p:tav>
                                        <p:tav tm="100000">
                                          <p:val>
                                            <p:strVal val="#ppt_x"/>
                                          </p:val>
                                        </p:tav>
                                      </p:tavLst>
                                    </p:anim>
                                    <p:anim calcmode="lin" valueType="num">
                                      <p:cBhvr additive="base">
                                        <p:cTn id="19"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17"/>
                                        </p:tgtEl>
                                        <p:attrNameLst>
                                          <p:attrName>style.visibility</p:attrName>
                                        </p:attrNameLst>
                                      </p:cBhvr>
                                      <p:to>
                                        <p:strVal val="visible"/>
                                      </p:to>
                                    </p:set>
                                    <p:anim calcmode="lin" valueType="num">
                                      <p:cBhvr additive="base">
                                        <p:cTn id="24" dur="500" fill="hold"/>
                                        <p:tgtEl>
                                          <p:spTgt spid="17"/>
                                        </p:tgtEl>
                                        <p:attrNameLst>
                                          <p:attrName>ppt_x</p:attrName>
                                        </p:attrNameLst>
                                      </p:cBhvr>
                                      <p:tavLst>
                                        <p:tav tm="0">
                                          <p:val>
                                            <p:strVal val="#ppt_x"/>
                                          </p:val>
                                        </p:tav>
                                        <p:tav tm="100000">
                                          <p:val>
                                            <p:strVal val="#ppt_x"/>
                                          </p:val>
                                        </p:tav>
                                      </p:tavLst>
                                    </p:anim>
                                    <p:anim calcmode="lin" valueType="num">
                                      <p:cBhvr additive="base">
                                        <p:cTn id="25"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6"/>
                                        </p:tgtEl>
                                        <p:attrNameLst>
                                          <p:attrName>style.visibility</p:attrName>
                                        </p:attrNameLst>
                                      </p:cBhvr>
                                      <p:to>
                                        <p:strVal val="visible"/>
                                      </p:to>
                                    </p:set>
                                    <p:anim calcmode="lin" valueType="num">
                                      <p:cBhvr additive="base">
                                        <p:cTn id="30" dur="500" fill="hold"/>
                                        <p:tgtEl>
                                          <p:spTgt spid="6"/>
                                        </p:tgtEl>
                                        <p:attrNameLst>
                                          <p:attrName>ppt_x</p:attrName>
                                        </p:attrNameLst>
                                      </p:cBhvr>
                                      <p:tavLst>
                                        <p:tav tm="0">
                                          <p:val>
                                            <p:strVal val="#ppt_x"/>
                                          </p:val>
                                        </p:tav>
                                        <p:tav tm="100000">
                                          <p:val>
                                            <p:strVal val="#ppt_x"/>
                                          </p:val>
                                        </p:tav>
                                      </p:tavLst>
                                    </p:anim>
                                    <p:anim calcmode="lin" valueType="num">
                                      <p:cBhvr additive="base">
                                        <p:cTn id="31"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5" grpId="0"/>
      <p:bldP spid="17" grpId="0"/>
      <p:bldP spid="2" grpId="0"/>
      <p:bldP spid="6" grpId="0"/>
      <p:bldP spid="11"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528834" y="889649"/>
            <a:ext cx="11205470" cy="1476375"/>
          </a:xfrm>
          <a:prstGeom prst="rect">
            <a:avLst/>
          </a:prstGeom>
          <a:noFill/>
        </p:spPr>
        <p:txBody>
          <a:bodyPr wrap="square" rtlCol="0">
            <a:spAutoFit/>
          </a:bodyPr>
          <a:lstStyle/>
          <a:p>
            <a:pPr algn="just">
              <a:lnSpc>
                <a:spcPct val="150000"/>
              </a:lnSpc>
            </a:pPr>
            <a:r>
              <a:rPr lang="en-US" altLang="zh-CN" sz="3000" b="1" dirty="0" smtClean="0">
                <a:latin typeface="Times New Roman" panose="02020603050405020304" pitchFamily="18" charset="0"/>
                <a:cs typeface="Times New Roman" panose="02020603050405020304" pitchFamily="18" charset="0"/>
              </a:rPr>
              <a:t>        I value the memories I have traveling with my children. I'm sure they will always remember these memories in their lives.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linds(horizontal)">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4"/>
          <p:cNvPicPr>
            <a:picLocks noChangeAspect="1"/>
          </p:cNvPicPr>
          <p:nvPr/>
        </p:nvPicPr>
        <p:blipFill>
          <a:blip r:embed="rId2" cstate="email"/>
          <a:stretch>
            <a:fillRect/>
          </a:stretch>
        </p:blipFill>
        <p:spPr>
          <a:xfrm>
            <a:off x="442079" y="1172055"/>
            <a:ext cx="84455" cy="414020"/>
          </a:xfrm>
          <a:prstGeom prst="rect">
            <a:avLst/>
          </a:prstGeom>
          <a:noFill/>
          <a:ln w="9525">
            <a:noFill/>
          </a:ln>
        </p:spPr>
      </p:pic>
      <p:sp>
        <p:nvSpPr>
          <p:cNvPr id="9" name="TextBox 8"/>
          <p:cNvSpPr txBox="1"/>
          <p:nvPr/>
        </p:nvSpPr>
        <p:spPr>
          <a:xfrm>
            <a:off x="678945" y="912379"/>
            <a:ext cx="10564837" cy="783590"/>
          </a:xfrm>
          <a:prstGeom prst="rect">
            <a:avLst/>
          </a:prstGeom>
          <a:noFill/>
        </p:spPr>
        <p:txBody>
          <a:bodyPr wrap="square" rtlCol="0">
            <a:spAutoFit/>
          </a:bodyPr>
          <a:lstStyle/>
          <a:p>
            <a:pPr>
              <a:lnSpc>
                <a:spcPct val="150000"/>
              </a:lnSpc>
            </a:pPr>
            <a:r>
              <a:rPr sz="3000" b="1" dirty="0" smtClean="0">
                <a:latin typeface="+mn-ea"/>
              </a:rPr>
              <a:t>Ⅳ.书面表达</a:t>
            </a:r>
          </a:p>
        </p:txBody>
      </p:sp>
      <p:sp>
        <p:nvSpPr>
          <p:cNvPr id="12" name="TextBox 11"/>
          <p:cNvSpPr txBox="1"/>
          <p:nvPr/>
        </p:nvSpPr>
        <p:spPr>
          <a:xfrm>
            <a:off x="528834" y="1583069"/>
            <a:ext cx="11205470" cy="1949508"/>
          </a:xfrm>
          <a:prstGeom prst="rect">
            <a:avLst/>
          </a:prstGeom>
          <a:noFill/>
        </p:spPr>
        <p:txBody>
          <a:bodyPr wrap="square" rtlCol="0">
            <a:spAutoFit/>
          </a:bodyPr>
          <a:lstStyle/>
          <a:p>
            <a:pPr algn="just">
              <a:lnSpc>
                <a:spcPct val="150000"/>
              </a:lnSpc>
            </a:pPr>
            <a:r>
              <a:rPr lang="en-US" altLang="zh-CN" sz="2800" b="1" dirty="0" smtClean="0">
                <a:latin typeface="Times New Roman" panose="02020603050405020304" pitchFamily="18" charset="0"/>
                <a:cs typeface="Times New Roman" panose="02020603050405020304" pitchFamily="18" charset="0"/>
              </a:rPr>
              <a:t>根据下表用英语写一篇短文。内容包括：对下表中关于这两座城市(City A和City B)的全部信息进行比较，分析利弊，确定其中一座城市作为你暑假旅游的目的地。80词左右，开头已给出，不计入总词数。</a:t>
            </a:r>
          </a:p>
        </p:txBody>
      </p:sp>
      <p:graphicFrame>
        <p:nvGraphicFramePr>
          <p:cNvPr id="11" name="表格 10"/>
          <p:cNvGraphicFramePr/>
          <p:nvPr/>
        </p:nvGraphicFramePr>
        <p:xfrm>
          <a:off x="2727325" y="3889375"/>
          <a:ext cx="7429500" cy="2693670"/>
        </p:xfrm>
        <a:graphic>
          <a:graphicData uri="http://schemas.openxmlformats.org/drawingml/2006/table">
            <a:tbl>
              <a:tblPr firstRow="1" bandRow="1">
                <a:tableStyleId>{5940675A-B579-460E-94D1-54222C63F5DA}</a:tableStyleId>
              </a:tblPr>
              <a:tblGrid>
                <a:gridCol w="2799080">
                  <a:extLst>
                    <a:ext uri="{9D8B030D-6E8A-4147-A177-3AD203B41FA5}">
                      <a16:colId xmlns:a16="http://schemas.microsoft.com/office/drawing/2014/main" val="20000"/>
                    </a:ext>
                  </a:extLst>
                </a:gridCol>
                <a:gridCol w="2315210">
                  <a:extLst>
                    <a:ext uri="{9D8B030D-6E8A-4147-A177-3AD203B41FA5}">
                      <a16:colId xmlns:a16="http://schemas.microsoft.com/office/drawing/2014/main" val="20001"/>
                    </a:ext>
                  </a:extLst>
                </a:gridCol>
                <a:gridCol w="2315210">
                  <a:extLst>
                    <a:ext uri="{9D8B030D-6E8A-4147-A177-3AD203B41FA5}">
                      <a16:colId xmlns:a16="http://schemas.microsoft.com/office/drawing/2014/main" val="20002"/>
                    </a:ext>
                  </a:extLst>
                </a:gridCol>
              </a:tblGrid>
              <a:tr h="448945">
                <a:tc>
                  <a:txBody>
                    <a:bodyPr/>
                    <a:lstStyle/>
                    <a:p>
                      <a:pPr indent="0" algn="ctr">
                        <a:buNone/>
                      </a:pPr>
                      <a:r>
                        <a:rPr lang="en-US" sz="2800" b="0" dirty="0">
                          <a:latin typeface="Times New Roman" panose="02020603050405020304" pitchFamily="18" charset="0"/>
                          <a:cs typeface="Times New Roman" panose="02020603050405020304" pitchFamily="18" charset="0"/>
                        </a:rPr>
                        <a:t> </a:t>
                      </a:r>
                      <a:endParaRPr lang="en-US" altLang="en-US" sz="2800" b="0" dirty="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en-US" sz="2800" b="0" dirty="0">
                          <a:latin typeface="Times New Roman" panose="02020603050405020304" pitchFamily="18" charset="0"/>
                          <a:cs typeface="Times New Roman" panose="02020603050405020304" pitchFamily="18" charset="0"/>
                        </a:rPr>
                        <a:t>City A</a:t>
                      </a:r>
                      <a:endParaRPr lang="en-US" altLang="en-US" sz="2800" b="0" dirty="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en-US" sz="2800" b="0">
                          <a:latin typeface="Times New Roman" panose="02020603050405020304" pitchFamily="18" charset="0"/>
                          <a:cs typeface="Times New Roman" panose="02020603050405020304" pitchFamily="18" charset="0"/>
                        </a:rPr>
                        <a:t>City B</a:t>
                      </a:r>
                      <a:endParaRPr lang="en-US" altLang="en-US" sz="28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48945">
                <a:tc>
                  <a:txBody>
                    <a:bodyPr/>
                    <a:lstStyle/>
                    <a:p>
                      <a:pPr indent="0" algn="ctr">
                        <a:buNone/>
                      </a:pPr>
                      <a:r>
                        <a:rPr lang="en-US" sz="2800" b="0">
                          <a:latin typeface="Times New Roman" panose="02020603050405020304" pitchFamily="18" charset="0"/>
                          <a:cs typeface="Times New Roman" panose="02020603050405020304" pitchFamily="18" charset="0"/>
                        </a:rPr>
                        <a:t>Flying</a:t>
                      </a:r>
                      <a:endParaRPr lang="en-US" altLang="en-US" sz="28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en-US" sz="2800" b="0">
                          <a:latin typeface="Times New Roman" panose="02020603050405020304" pitchFamily="18" charset="0"/>
                          <a:cs typeface="Times New Roman" panose="02020603050405020304" pitchFamily="18" charset="0"/>
                        </a:rPr>
                        <a:t>2 hours</a:t>
                      </a:r>
                      <a:endParaRPr lang="en-US" altLang="en-US" sz="28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en-US" sz="2800" b="0">
                          <a:latin typeface="Times New Roman" panose="02020603050405020304" pitchFamily="18" charset="0"/>
                          <a:cs typeface="Times New Roman" panose="02020603050405020304" pitchFamily="18" charset="0"/>
                        </a:rPr>
                        <a:t>4 hours</a:t>
                      </a:r>
                      <a:endParaRPr lang="en-US" altLang="en-US" sz="28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48945">
                <a:tc>
                  <a:txBody>
                    <a:bodyPr/>
                    <a:lstStyle/>
                    <a:p>
                      <a:pPr indent="0" algn="ctr">
                        <a:buNone/>
                      </a:pPr>
                      <a:r>
                        <a:rPr lang="en-US" sz="2800" b="0">
                          <a:latin typeface="Times New Roman" panose="02020603050405020304" pitchFamily="18" charset="0"/>
                          <a:cs typeface="Times New Roman" panose="02020603050405020304" pitchFamily="18" charset="0"/>
                        </a:rPr>
                        <a:t>Temperature</a:t>
                      </a:r>
                      <a:endParaRPr lang="en-US" altLang="en-US" sz="28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en-US" sz="2800" b="0">
                          <a:latin typeface="Times New Roman" panose="02020603050405020304" pitchFamily="18" charset="0"/>
                          <a:cs typeface="Times New Roman" panose="02020603050405020304" pitchFamily="18" charset="0"/>
                        </a:rPr>
                        <a:t>30 </a:t>
                      </a:r>
                      <a:r>
                        <a:rPr lang="en-US" sz="2800" b="0">
                          <a:latin typeface="Times New Roman" panose="02020603050405020304" pitchFamily="18" charset="0"/>
                          <a:ea typeface="宋体" panose="02010600030101010101" pitchFamily="2" charset="-122"/>
                          <a:cs typeface="Times New Roman" panose="02020603050405020304" pitchFamily="18" charset="0"/>
                        </a:rPr>
                        <a:t>℃</a:t>
                      </a:r>
                      <a:endParaRPr lang="en-US" altLang="en-US" sz="2800" b="0">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en-US" sz="2800" b="0">
                          <a:latin typeface="Times New Roman" panose="02020603050405020304" pitchFamily="18" charset="0"/>
                          <a:cs typeface="Times New Roman" panose="02020603050405020304" pitchFamily="18" charset="0"/>
                        </a:rPr>
                        <a:t>18 </a:t>
                      </a:r>
                      <a:r>
                        <a:rPr lang="en-US" sz="2800" b="0">
                          <a:latin typeface="Times New Roman" panose="02020603050405020304" pitchFamily="18" charset="0"/>
                          <a:ea typeface="宋体" panose="02010600030101010101" pitchFamily="2" charset="-122"/>
                          <a:cs typeface="Times New Roman" panose="02020603050405020304" pitchFamily="18" charset="0"/>
                        </a:rPr>
                        <a:t>℃</a:t>
                      </a:r>
                      <a:endParaRPr lang="en-US" altLang="en-US" sz="2800" b="0">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48945">
                <a:tc>
                  <a:txBody>
                    <a:bodyPr/>
                    <a:lstStyle/>
                    <a:p>
                      <a:pPr indent="0" algn="ctr">
                        <a:buNone/>
                      </a:pPr>
                      <a:r>
                        <a:rPr lang="en-US" sz="2800" b="0">
                          <a:latin typeface="Times New Roman" panose="02020603050405020304" pitchFamily="18" charset="0"/>
                          <a:cs typeface="Times New Roman" panose="02020603050405020304" pitchFamily="18" charset="0"/>
                        </a:rPr>
                        <a:t>Hotel</a:t>
                      </a:r>
                      <a:endParaRPr lang="en-US" altLang="en-US" sz="28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en-US" sz="2800" b="0">
                          <a:latin typeface="Times New Roman" panose="02020603050405020304" pitchFamily="18" charset="0"/>
                          <a:ea typeface="宋体" panose="02010600030101010101" pitchFamily="2" charset="-122"/>
                          <a:cs typeface="宋体" panose="02010600030101010101" pitchFamily="2" charset="-122"/>
                        </a:rPr>
                        <a:t>★★</a:t>
                      </a:r>
                      <a:endParaRPr lang="en-US" altLang="en-US" sz="2800" b="0">
                        <a:latin typeface="Times New Roman" panose="02020603050405020304" pitchFamily="18" charset="0"/>
                        <a:ea typeface="宋体" panose="02010600030101010101" pitchFamily="2" charset="-122"/>
                        <a:cs typeface="宋体" panose="02010600030101010101" pitchFamily="2" charset="-122"/>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en-US" sz="2800" b="0">
                          <a:latin typeface="Times New Roman" panose="02020603050405020304" pitchFamily="18" charset="0"/>
                          <a:ea typeface="宋体" panose="02010600030101010101" pitchFamily="2" charset="-122"/>
                          <a:cs typeface="宋体" panose="02010600030101010101" pitchFamily="2" charset="-122"/>
                        </a:rPr>
                        <a:t>★★★★</a:t>
                      </a:r>
                      <a:endParaRPr lang="en-US" altLang="en-US" sz="2800" b="0">
                        <a:latin typeface="Times New Roman" panose="02020603050405020304" pitchFamily="18" charset="0"/>
                        <a:ea typeface="宋体" panose="02010600030101010101" pitchFamily="2" charset="-122"/>
                        <a:cs typeface="宋体" panose="02010600030101010101" pitchFamily="2" charset="-122"/>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48945">
                <a:tc>
                  <a:txBody>
                    <a:bodyPr/>
                    <a:lstStyle/>
                    <a:p>
                      <a:pPr indent="0" algn="ctr">
                        <a:buNone/>
                      </a:pPr>
                      <a:r>
                        <a:rPr lang="en-US" sz="2800" b="0">
                          <a:latin typeface="Times New Roman" panose="02020603050405020304" pitchFamily="18" charset="0"/>
                          <a:cs typeface="Times New Roman" panose="02020603050405020304" pitchFamily="18" charset="0"/>
                        </a:rPr>
                        <a:t>Things to do</a:t>
                      </a:r>
                      <a:endParaRPr lang="en-US" altLang="en-US" sz="28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en-US" sz="2800" b="0">
                          <a:latin typeface="Times New Roman" panose="02020603050405020304" pitchFamily="18" charset="0"/>
                          <a:ea typeface="宋体" panose="02010600030101010101" pitchFamily="2" charset="-122"/>
                          <a:cs typeface="宋体" panose="02010600030101010101" pitchFamily="2" charset="-122"/>
                        </a:rPr>
                        <a:t>★★★★</a:t>
                      </a:r>
                      <a:endParaRPr lang="en-US" altLang="en-US" sz="2800" b="0">
                        <a:latin typeface="Times New Roman" panose="02020603050405020304" pitchFamily="18" charset="0"/>
                        <a:ea typeface="宋体" panose="02010600030101010101" pitchFamily="2" charset="-122"/>
                        <a:cs typeface="宋体" panose="02010600030101010101" pitchFamily="2" charset="-122"/>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en-US" sz="2800" b="0">
                          <a:latin typeface="Times New Roman" panose="02020603050405020304" pitchFamily="18" charset="0"/>
                          <a:ea typeface="宋体" panose="02010600030101010101" pitchFamily="2" charset="-122"/>
                          <a:cs typeface="宋体" panose="02010600030101010101" pitchFamily="2" charset="-122"/>
                        </a:rPr>
                        <a:t>★★</a:t>
                      </a:r>
                      <a:endParaRPr lang="en-US" altLang="en-US" sz="2800" b="0">
                        <a:latin typeface="Times New Roman" panose="02020603050405020304" pitchFamily="18" charset="0"/>
                        <a:ea typeface="宋体" panose="02010600030101010101" pitchFamily="2" charset="-122"/>
                        <a:cs typeface="宋体" panose="02010600030101010101" pitchFamily="2" charset="-122"/>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48945">
                <a:tc>
                  <a:txBody>
                    <a:bodyPr/>
                    <a:lstStyle/>
                    <a:p>
                      <a:pPr indent="0" algn="ctr">
                        <a:buNone/>
                      </a:pPr>
                      <a:r>
                        <a:rPr lang="en-US" sz="2800" b="0">
                          <a:latin typeface="Times New Roman" panose="02020603050405020304" pitchFamily="18" charset="0"/>
                          <a:cs typeface="Times New Roman" panose="02020603050405020304" pitchFamily="18" charset="0"/>
                        </a:rPr>
                        <a:t>Food</a:t>
                      </a:r>
                      <a:endParaRPr lang="en-US" altLang="en-US" sz="28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en-US" sz="2800" b="0">
                          <a:latin typeface="Times New Roman" panose="02020603050405020304" pitchFamily="18" charset="0"/>
                          <a:ea typeface="宋体" panose="02010600030101010101" pitchFamily="2" charset="-122"/>
                          <a:cs typeface="宋体" panose="02010600030101010101" pitchFamily="2" charset="-122"/>
                        </a:rPr>
                        <a:t>★★</a:t>
                      </a:r>
                      <a:endParaRPr lang="en-US" altLang="en-US" sz="2800" b="0">
                        <a:latin typeface="Times New Roman" panose="02020603050405020304" pitchFamily="18" charset="0"/>
                        <a:ea typeface="宋体" panose="02010600030101010101" pitchFamily="2" charset="-122"/>
                        <a:cs typeface="宋体" panose="02010600030101010101" pitchFamily="2" charset="-122"/>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en-US" sz="2800" b="0" dirty="0">
                          <a:latin typeface="Times New Roman" panose="02020603050405020304" pitchFamily="18" charset="0"/>
                          <a:ea typeface="宋体" panose="02010600030101010101" pitchFamily="2" charset="-122"/>
                          <a:cs typeface="宋体" panose="02010600030101010101" pitchFamily="2" charset="-122"/>
                        </a:rPr>
                        <a:t>★★★★</a:t>
                      </a:r>
                      <a:endParaRPr lang="en-US" altLang="en-US" sz="2800" b="0" dirty="0">
                        <a:latin typeface="Times New Roman" panose="02020603050405020304" pitchFamily="18" charset="0"/>
                        <a:ea typeface="宋体" panose="02010600030101010101" pitchFamily="2" charset="-122"/>
                        <a:cs typeface="宋体" panose="02010600030101010101" pitchFamily="2" charset="-122"/>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blinds(horizontal)">
                                      <p:cBhvr>
                                        <p:cTn id="10"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565410" y="1227977"/>
            <a:ext cx="11205470" cy="4939030"/>
          </a:xfrm>
          <a:prstGeom prst="rect">
            <a:avLst/>
          </a:prstGeom>
          <a:noFill/>
        </p:spPr>
        <p:txBody>
          <a:bodyPr wrap="square" rtlCol="0">
            <a:spAutoFit/>
          </a:bodyPr>
          <a:lstStyle/>
          <a:p>
            <a:pPr algn="just">
              <a:lnSpc>
                <a:spcPct val="150000"/>
              </a:lnSpc>
            </a:pPr>
            <a:r>
              <a:rPr lang="en-US" altLang="zh-CN" sz="3000" b="1" dirty="0" smtClean="0">
                <a:latin typeface="Times New Roman" panose="02020603050405020304" pitchFamily="18" charset="0"/>
                <a:cs typeface="Times New Roman" panose="02020603050405020304" pitchFamily="18" charset="0"/>
              </a:rPr>
              <a:t>     In my opinion, ________ is the better place to spend my summer holidays. </a:t>
            </a:r>
          </a:p>
          <a:p>
            <a:pPr algn="just">
              <a:lnSpc>
                <a:spcPct val="150000"/>
              </a:lnSpc>
            </a:pPr>
            <a:r>
              <a:rPr lang="en-US" altLang="zh-CN" sz="3000" b="1" dirty="0" smtClean="0">
                <a:latin typeface="Times New Roman" panose="02020603050405020304" pitchFamily="18" charset="0"/>
                <a:cs typeface="Times New Roman" panose="02020603050405020304" pitchFamily="18" charset="0"/>
              </a:rPr>
              <a:t>______________________________________________________________________________________________________________________________________________________________________________________________________________________________________</a:t>
            </a:r>
            <a:r>
              <a:rPr lang="en-US" altLang="zh-CN" sz="3000" b="1" dirty="0" smtClean="0">
                <a:latin typeface="Times New Roman" panose="02020603050405020304" pitchFamily="18" charset="0"/>
                <a:cs typeface="Times New Roman" panose="02020603050405020304" pitchFamily="18" charset="0"/>
                <a:sym typeface="+mn-ea"/>
              </a:rPr>
              <a:t>______________________________________________________</a:t>
            </a:r>
            <a:r>
              <a:rPr lang="en-US" altLang="zh-CN" sz="3000" b="1" dirty="0" smtClean="0">
                <a:latin typeface="Times New Roman" panose="02020603050405020304" pitchFamily="18" charset="0"/>
                <a:cs typeface="Times New Roman" panose="02020603050405020304" pitchFamily="18" charset="0"/>
              </a:rPr>
              <a:t>_</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linds(horizontal)">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493274" y="1191401"/>
            <a:ext cx="11205470" cy="4533549"/>
          </a:xfrm>
          <a:prstGeom prst="rect">
            <a:avLst/>
          </a:prstGeom>
          <a:noFill/>
        </p:spPr>
        <p:txBody>
          <a:bodyPr wrap="square" rtlCol="0">
            <a:spAutoFit/>
          </a:bodyPr>
          <a:lstStyle/>
          <a:p>
            <a:pPr algn="just">
              <a:lnSpc>
                <a:spcPct val="150000"/>
              </a:lnSpc>
            </a:pPr>
            <a:r>
              <a:rPr lang="en-US" altLang="zh-CN" sz="2400" b="1" i="1" dirty="0">
                <a:solidFill>
                  <a:srgbClr val="FF0000"/>
                </a:solidFill>
                <a:latin typeface="Times New Roman" panose="02020603050405020304" pitchFamily="18" charset="0"/>
                <a:cs typeface="Times New Roman" panose="02020603050405020304" pitchFamily="18" charset="0"/>
              </a:rPr>
              <a:t>One possible version：</a:t>
            </a:r>
            <a:r>
              <a:rPr lang="en-US" altLang="zh-CN" sz="2400" b="1" dirty="0" smtClean="0">
                <a:latin typeface="Times New Roman" panose="02020603050405020304" pitchFamily="18" charset="0"/>
                <a:cs typeface="Times New Roman" panose="02020603050405020304" pitchFamily="18" charset="0"/>
              </a:rPr>
              <a:t> </a:t>
            </a:r>
          </a:p>
          <a:p>
            <a:pPr algn="just">
              <a:lnSpc>
                <a:spcPct val="140000"/>
              </a:lnSpc>
            </a:pPr>
            <a:r>
              <a:rPr lang="en-US" altLang="zh-CN" sz="3000" b="1" dirty="0">
                <a:solidFill>
                  <a:srgbClr val="FF0000"/>
                </a:solidFill>
                <a:latin typeface="Times New Roman" panose="02020603050405020304" pitchFamily="18" charset="0"/>
                <a:cs typeface="Times New Roman" panose="02020603050405020304" pitchFamily="18" charset="0"/>
              </a:rPr>
              <a:t>        </a:t>
            </a:r>
            <a:r>
              <a:rPr lang="en-US" altLang="zh-CN" sz="2400" b="1" dirty="0">
                <a:solidFill>
                  <a:srgbClr val="FF0000"/>
                </a:solidFill>
                <a:latin typeface="Times New Roman" panose="02020603050405020304" pitchFamily="18" charset="0"/>
                <a:cs typeface="Times New Roman" panose="02020603050405020304" pitchFamily="18" charset="0"/>
              </a:rPr>
              <a:t>In my opinion, City A is the better place to spend my summer holidays.Although the temperature there is higher, the hotel is less comfortable, and even the food is not as delicious as that in City B, I still choose City A．The most important reason is that I can have a lot of things to do in City A．I can enjoy more beautiful scenery and do more activities.Besides, it only takes me two hours to fly there, which saves me a lot of time.I hope the holiday will be an unforgettable experience.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linds(horizontal)">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5"/>
          <p:cNvSpPr>
            <a:spLocks noChangeArrowheads="1"/>
          </p:cNvSpPr>
          <p:nvPr/>
        </p:nvSpPr>
        <p:spPr bwMode="auto">
          <a:xfrm>
            <a:off x="4416425" y="3654410"/>
            <a:ext cx="731844" cy="553998"/>
          </a:xfrm>
          <a:prstGeom prst="rect">
            <a:avLst/>
          </a:prstGeom>
          <a:noFill/>
          <a:ln w="9525">
            <a:noFill/>
            <a:miter lim="800000"/>
          </a:ln>
        </p:spPr>
        <p:txBody>
          <a:bodyPr wrap="square" anchor="ctr">
            <a:spAutoFit/>
          </a:bodyPr>
          <a:lstStyle/>
          <a:p>
            <a:pPr eaLnBrk="0" hangingPunct="0">
              <a:buFont typeface="Arial" panose="020B0604020202020204" pitchFamily="34" charset="0"/>
              <a:buNone/>
            </a:pPr>
            <a:r>
              <a:rPr lang="zh-CN" altLang="en-US" sz="3000" b="1">
                <a:latin typeface="Times New Roman" panose="02020603050405020304" pitchFamily="18" charset="0"/>
                <a:cs typeface="Times New Roman" panose="02020603050405020304" pitchFamily="18" charset="0"/>
              </a:rPr>
              <a:t>  </a:t>
            </a:r>
          </a:p>
        </p:txBody>
      </p:sp>
      <p:sp>
        <p:nvSpPr>
          <p:cNvPr id="13" name="Text Box 6"/>
          <p:cNvSpPr txBox="1">
            <a:spLocks noChangeArrowheads="1"/>
          </p:cNvSpPr>
          <p:nvPr/>
        </p:nvSpPr>
        <p:spPr bwMode="auto">
          <a:xfrm>
            <a:off x="384909" y="1313045"/>
            <a:ext cx="11248878" cy="2168525"/>
          </a:xfrm>
          <a:prstGeom prst="rect">
            <a:avLst/>
          </a:prstGeom>
          <a:noFill/>
          <a:ln w="9525">
            <a:noFill/>
            <a:miter lim="800000"/>
          </a:ln>
        </p:spPr>
        <p:txBody>
          <a:bodyPr wrap="square">
            <a:spAutoFit/>
          </a:bodyPr>
          <a:lstStyle/>
          <a:p>
            <a:pPr algn="just">
              <a:lnSpc>
                <a:spcPct val="150000"/>
              </a:lnSpc>
              <a:buFont typeface="Arial" panose="020B0604020202020204" pitchFamily="34" charset="0"/>
              <a:buNone/>
            </a:pPr>
            <a:r>
              <a:rPr sz="3000" b="1" dirty="0" smtClean="0">
                <a:latin typeface="Times New Roman" panose="02020603050405020304" pitchFamily="18" charset="0"/>
                <a:cs typeface="Times New Roman" panose="02020603050405020304" pitchFamily="18" charset="0"/>
              </a:rPr>
              <a:t>4． Jenny is ill in hospital, and she ____________ that she will not </a:t>
            </a:r>
          </a:p>
          <a:p>
            <a:pPr algn="just">
              <a:lnSpc>
                <a:spcPct val="150000"/>
              </a:lnSpc>
              <a:buFont typeface="Arial" panose="020B0604020202020204" pitchFamily="34" charset="0"/>
              <a:buNone/>
            </a:pPr>
            <a:r>
              <a:rPr sz="3000" b="1" dirty="0" smtClean="0">
                <a:latin typeface="Times New Roman" panose="02020603050405020304" pitchFamily="18" charset="0"/>
                <a:cs typeface="Times New Roman" panose="02020603050405020304" pitchFamily="18" charset="0"/>
              </a:rPr>
              <a:t>       catch up with her classmates when she is back to school.</a:t>
            </a:r>
          </a:p>
          <a:p>
            <a:pPr algn="just">
              <a:lnSpc>
                <a:spcPct val="150000"/>
              </a:lnSpc>
              <a:buFont typeface="Arial" panose="020B0604020202020204" pitchFamily="34" charset="0"/>
              <a:buNone/>
            </a:pPr>
            <a:r>
              <a:rPr sz="3000" b="1" dirty="0" smtClean="0">
                <a:latin typeface="Times New Roman" panose="02020603050405020304" pitchFamily="18" charset="0"/>
                <a:cs typeface="Times New Roman" panose="02020603050405020304" pitchFamily="18" charset="0"/>
              </a:rPr>
              <a:t>5．The temperature is almost the same in Singapore __________．</a:t>
            </a:r>
          </a:p>
        </p:txBody>
      </p:sp>
      <p:sp>
        <p:nvSpPr>
          <p:cNvPr id="10" name="矩形 9"/>
          <p:cNvSpPr/>
          <p:nvPr/>
        </p:nvSpPr>
        <p:spPr>
          <a:xfrm>
            <a:off x="6843242" y="1548160"/>
            <a:ext cx="826135" cy="460375"/>
          </a:xfrm>
          <a:prstGeom prst="rect">
            <a:avLst/>
          </a:prstGeom>
        </p:spPr>
        <p:txBody>
          <a:bodyPr wrap="none">
            <a:spAutoFit/>
          </a:bodyPr>
          <a:lstStyle/>
          <a:p>
            <a:pPr algn="l"/>
            <a:r>
              <a:rPr lang="en-US" sz="2400" b="1" dirty="0" smtClean="0">
                <a:solidFill>
                  <a:srgbClr val="FF0000"/>
                </a:solidFill>
                <a:latin typeface="Times New Roman" panose="02020603050405020304" pitchFamily="18" charset="0"/>
                <a:cs typeface="Times New Roman" panose="02020603050405020304" pitchFamily="18" charset="0"/>
              </a:rPr>
              <a:t>fears</a:t>
            </a:r>
          </a:p>
        </p:txBody>
      </p:sp>
      <p:sp>
        <p:nvSpPr>
          <p:cNvPr id="18" name="矩形 17"/>
          <p:cNvSpPr/>
          <p:nvPr/>
        </p:nvSpPr>
        <p:spPr>
          <a:xfrm>
            <a:off x="9025085" y="2949666"/>
            <a:ext cx="2016760" cy="460375"/>
          </a:xfrm>
          <a:prstGeom prst="rect">
            <a:avLst/>
          </a:prstGeom>
        </p:spPr>
        <p:txBody>
          <a:bodyPr wrap="none">
            <a:spAutoFit/>
          </a:bodyPr>
          <a:lstStyle/>
          <a:p>
            <a:pPr algn="l"/>
            <a:r>
              <a:rPr lang="en-US" sz="2400" b="1" dirty="0" smtClean="0">
                <a:solidFill>
                  <a:srgbClr val="FF0000"/>
                </a:solidFill>
                <a:latin typeface="Times New Roman" panose="02020603050405020304" pitchFamily="18" charset="0"/>
                <a:cs typeface="Times New Roman" panose="02020603050405020304" pitchFamily="18" charset="0"/>
              </a:rPr>
              <a:t>all year round</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blinds(horizontal)">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additive="base">
                                        <p:cTn id="12" dur="500" fill="hold"/>
                                        <p:tgtEl>
                                          <p:spTgt spid="10"/>
                                        </p:tgtEl>
                                        <p:attrNameLst>
                                          <p:attrName>ppt_x</p:attrName>
                                        </p:attrNameLst>
                                      </p:cBhvr>
                                      <p:tavLst>
                                        <p:tav tm="0">
                                          <p:val>
                                            <p:strVal val="#ppt_x"/>
                                          </p:val>
                                        </p:tav>
                                        <p:tav tm="100000">
                                          <p:val>
                                            <p:strVal val="#ppt_x"/>
                                          </p:val>
                                        </p:tav>
                                      </p:tavLst>
                                    </p:anim>
                                    <p:anim calcmode="lin" valueType="num">
                                      <p:cBhvr additive="base">
                                        <p:cTn id="13"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8"/>
                                        </p:tgtEl>
                                        <p:attrNameLst>
                                          <p:attrName>style.visibility</p:attrName>
                                        </p:attrNameLst>
                                      </p:cBhvr>
                                      <p:to>
                                        <p:strVal val="visible"/>
                                      </p:to>
                                    </p:set>
                                    <p:anim calcmode="lin" valueType="num">
                                      <p:cBhvr additive="base">
                                        <p:cTn id="18" dur="500" fill="hold"/>
                                        <p:tgtEl>
                                          <p:spTgt spid="18"/>
                                        </p:tgtEl>
                                        <p:attrNameLst>
                                          <p:attrName>ppt_x</p:attrName>
                                        </p:attrNameLst>
                                      </p:cBhvr>
                                      <p:tavLst>
                                        <p:tav tm="0">
                                          <p:val>
                                            <p:strVal val="#ppt_x"/>
                                          </p:val>
                                        </p:tav>
                                        <p:tav tm="100000">
                                          <p:val>
                                            <p:strVal val="#ppt_x"/>
                                          </p:val>
                                        </p:tav>
                                      </p:tavLst>
                                    </p:anim>
                                    <p:anim calcmode="lin" valueType="num">
                                      <p:cBhvr additive="base">
                                        <p:cTn id="19"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utoUpdateAnimBg="0"/>
      <p:bldP spid="10" grpId="0"/>
      <p:bldP spid="1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4"/>
          <p:cNvPicPr>
            <a:picLocks noChangeAspect="1"/>
          </p:cNvPicPr>
          <p:nvPr/>
        </p:nvPicPr>
        <p:blipFill>
          <a:blip r:embed="rId2" cstate="email"/>
          <a:stretch>
            <a:fillRect/>
          </a:stretch>
        </p:blipFill>
        <p:spPr>
          <a:xfrm>
            <a:off x="473075" y="1259078"/>
            <a:ext cx="84455" cy="414020"/>
          </a:xfrm>
          <a:prstGeom prst="rect">
            <a:avLst/>
          </a:prstGeom>
          <a:noFill/>
          <a:ln w="9525">
            <a:noFill/>
          </a:ln>
        </p:spPr>
      </p:pic>
      <p:sp>
        <p:nvSpPr>
          <p:cNvPr id="11" name="Rectangle 15"/>
          <p:cNvSpPr>
            <a:spLocks noChangeArrowheads="1"/>
          </p:cNvSpPr>
          <p:nvPr/>
        </p:nvSpPr>
        <p:spPr bwMode="auto">
          <a:xfrm>
            <a:off x="4416425" y="3654410"/>
            <a:ext cx="731844" cy="553998"/>
          </a:xfrm>
          <a:prstGeom prst="rect">
            <a:avLst/>
          </a:prstGeom>
          <a:noFill/>
          <a:ln w="9525">
            <a:noFill/>
            <a:miter lim="800000"/>
          </a:ln>
        </p:spPr>
        <p:txBody>
          <a:bodyPr wrap="square" anchor="ctr">
            <a:spAutoFit/>
          </a:bodyPr>
          <a:lstStyle/>
          <a:p>
            <a:pPr eaLnBrk="0" hangingPunct="0">
              <a:buFont typeface="Arial" panose="020B0604020202020204" pitchFamily="34" charset="0"/>
              <a:buNone/>
            </a:pPr>
            <a:r>
              <a:rPr lang="zh-CN" altLang="en-US" sz="3000" b="1">
                <a:latin typeface="Times New Roman" panose="02020603050405020304" pitchFamily="18" charset="0"/>
                <a:cs typeface="Times New Roman" panose="02020603050405020304" pitchFamily="18" charset="0"/>
              </a:rPr>
              <a:t>  </a:t>
            </a:r>
          </a:p>
        </p:txBody>
      </p:sp>
      <p:sp>
        <p:nvSpPr>
          <p:cNvPr id="13" name="Text Box 6"/>
          <p:cNvSpPr txBox="1">
            <a:spLocks noChangeArrowheads="1"/>
          </p:cNvSpPr>
          <p:nvPr/>
        </p:nvSpPr>
        <p:spPr bwMode="auto">
          <a:xfrm>
            <a:off x="384909" y="1673090"/>
            <a:ext cx="11248878" cy="5631180"/>
          </a:xfrm>
          <a:prstGeom prst="rect">
            <a:avLst/>
          </a:prstGeom>
          <a:noFill/>
          <a:ln w="9525">
            <a:noFill/>
            <a:miter lim="800000"/>
          </a:ln>
        </p:spPr>
        <p:txBody>
          <a:bodyPr wrap="square">
            <a:spAutoFit/>
          </a:bodyPr>
          <a:lstStyle/>
          <a:p>
            <a:pPr>
              <a:lnSpc>
                <a:spcPct val="150000"/>
              </a:lnSpc>
              <a:buFont typeface="Arial" panose="020B0604020202020204" pitchFamily="34" charset="0"/>
              <a:buNone/>
            </a:pPr>
            <a:r>
              <a:rPr sz="3000" b="1" dirty="0" smtClean="0">
                <a:latin typeface="Times New Roman" panose="02020603050405020304" pitchFamily="18" charset="0"/>
                <a:cs typeface="Times New Roman" panose="02020603050405020304" pitchFamily="18" charset="0"/>
              </a:rPr>
              <a:t>1．She didn't feel ________(safe) on her own.</a:t>
            </a:r>
          </a:p>
          <a:p>
            <a:pPr>
              <a:lnSpc>
                <a:spcPct val="150000"/>
              </a:lnSpc>
              <a:buFont typeface="Arial" panose="020B0604020202020204" pitchFamily="34" charset="0"/>
              <a:buNone/>
            </a:pPr>
            <a:r>
              <a:rPr sz="3000" b="1" dirty="0" smtClean="0">
                <a:latin typeface="Times New Roman" panose="02020603050405020304" pitchFamily="18" charset="0"/>
                <a:cs typeface="Times New Roman" panose="02020603050405020304" pitchFamily="18" charset="0"/>
              </a:rPr>
              <a:t>2．My sister has taught ________(Japan) in a university in the past </a:t>
            </a:r>
          </a:p>
          <a:p>
            <a:pPr>
              <a:lnSpc>
                <a:spcPct val="150000"/>
              </a:lnSpc>
              <a:buFont typeface="Arial" panose="020B0604020202020204" pitchFamily="34" charset="0"/>
              <a:buNone/>
            </a:pPr>
            <a:r>
              <a:rPr sz="3000" b="1" dirty="0" smtClean="0">
                <a:latin typeface="Times New Roman" panose="02020603050405020304" pitchFamily="18" charset="0"/>
                <a:cs typeface="Times New Roman" panose="02020603050405020304" pitchFamily="18" charset="0"/>
              </a:rPr>
              <a:t>      two years.</a:t>
            </a:r>
          </a:p>
          <a:p>
            <a:pPr>
              <a:lnSpc>
                <a:spcPct val="150000"/>
              </a:lnSpc>
              <a:buFont typeface="Arial" panose="020B0604020202020204" pitchFamily="34" charset="0"/>
              <a:buNone/>
            </a:pPr>
            <a:r>
              <a:rPr sz="3000" b="1" dirty="0" smtClean="0">
                <a:latin typeface="Times New Roman" panose="02020603050405020304" pitchFamily="18" charset="0"/>
                <a:cs typeface="Times New Roman" panose="02020603050405020304" pitchFamily="18" charset="0"/>
              </a:rPr>
              <a:t>3．There are some ________ (fox) living in the jungle. </a:t>
            </a:r>
          </a:p>
          <a:p>
            <a:pPr>
              <a:lnSpc>
                <a:spcPct val="150000"/>
              </a:lnSpc>
              <a:buFont typeface="Arial" panose="020B0604020202020204" pitchFamily="34" charset="0"/>
              <a:buNone/>
            </a:pPr>
            <a:r>
              <a:rPr sz="3000" b="1" dirty="0" smtClean="0">
                <a:latin typeface="Times New Roman" panose="02020603050405020304" pitchFamily="18" charset="0"/>
                <a:cs typeface="Times New Roman" panose="02020603050405020304" pitchFamily="18" charset="0"/>
              </a:rPr>
              <a:t>4．I met some ________ (India) on my way home. They asked me    </a:t>
            </a:r>
          </a:p>
          <a:p>
            <a:pPr>
              <a:lnSpc>
                <a:spcPct val="150000"/>
              </a:lnSpc>
              <a:buFont typeface="Arial" panose="020B0604020202020204" pitchFamily="34" charset="0"/>
              <a:buNone/>
            </a:pPr>
            <a:r>
              <a:rPr sz="3000" b="1" dirty="0" smtClean="0">
                <a:latin typeface="Times New Roman" panose="02020603050405020304" pitchFamily="18" charset="0"/>
                <a:cs typeface="Times New Roman" panose="02020603050405020304" pitchFamily="18" charset="0"/>
              </a:rPr>
              <a:t>      the way to the hotel. </a:t>
            </a:r>
          </a:p>
          <a:p>
            <a:pPr>
              <a:lnSpc>
                <a:spcPct val="150000"/>
              </a:lnSpc>
              <a:buFont typeface="Arial" panose="020B0604020202020204" pitchFamily="34" charset="0"/>
              <a:buNone/>
            </a:pPr>
            <a:r>
              <a:rPr sz="3000" b="1" dirty="0" smtClean="0">
                <a:latin typeface="Times New Roman" panose="02020603050405020304" pitchFamily="18" charset="0"/>
                <a:cs typeface="Times New Roman" panose="02020603050405020304" pitchFamily="18" charset="0"/>
              </a:rPr>
              <a:t>5．I can open the box ________ (simple). </a:t>
            </a:r>
          </a:p>
          <a:p>
            <a:pPr>
              <a:lnSpc>
                <a:spcPct val="150000"/>
              </a:lnSpc>
              <a:buFont typeface="Arial" panose="020B0604020202020204" pitchFamily="34" charset="0"/>
              <a:buNone/>
            </a:pPr>
            <a:endParaRPr sz="3000" b="1" dirty="0" smtClean="0">
              <a:latin typeface="Times New Roman" panose="02020603050405020304" pitchFamily="18" charset="0"/>
              <a:cs typeface="Times New Roman" panose="02020603050405020304" pitchFamily="18" charset="0"/>
            </a:endParaRPr>
          </a:p>
        </p:txBody>
      </p:sp>
      <p:sp>
        <p:nvSpPr>
          <p:cNvPr id="17" name="TextBox 16"/>
          <p:cNvSpPr txBox="1"/>
          <p:nvPr/>
        </p:nvSpPr>
        <p:spPr>
          <a:xfrm>
            <a:off x="568170" y="1190360"/>
            <a:ext cx="10803997" cy="553085"/>
          </a:xfrm>
          <a:prstGeom prst="rect">
            <a:avLst/>
          </a:prstGeom>
          <a:noFill/>
        </p:spPr>
        <p:txBody>
          <a:bodyPr wrap="square" rtlCol="0">
            <a:spAutoFit/>
          </a:bodyPr>
          <a:lstStyle/>
          <a:p>
            <a:r>
              <a:rPr sz="3000" b="1" dirty="0" smtClean="0">
                <a:latin typeface="Times New Roman" panose="02020603050405020304" pitchFamily="18" charset="0"/>
                <a:cs typeface="Times New Roman" panose="02020603050405020304" pitchFamily="18" charset="0"/>
              </a:rPr>
              <a:t>Ⅱ.用所给单词的适当形式填空</a:t>
            </a:r>
          </a:p>
        </p:txBody>
      </p:sp>
      <p:sp>
        <p:nvSpPr>
          <p:cNvPr id="10" name="矩形 9"/>
          <p:cNvSpPr/>
          <p:nvPr/>
        </p:nvSpPr>
        <p:spPr>
          <a:xfrm>
            <a:off x="3795242" y="1884075"/>
            <a:ext cx="690880" cy="460375"/>
          </a:xfrm>
          <a:prstGeom prst="rect">
            <a:avLst/>
          </a:prstGeom>
        </p:spPr>
        <p:txBody>
          <a:bodyPr wrap="none">
            <a:spAutoFit/>
          </a:bodyPr>
          <a:lstStyle/>
          <a:p>
            <a:pPr algn="l"/>
            <a:r>
              <a:rPr lang="en-US" sz="2400" b="1" dirty="0" smtClean="0">
                <a:solidFill>
                  <a:srgbClr val="FF0000"/>
                </a:solidFill>
                <a:latin typeface="Times New Roman" panose="02020603050405020304" pitchFamily="18" charset="0"/>
                <a:cs typeface="Times New Roman" panose="02020603050405020304" pitchFamily="18" charset="0"/>
              </a:rPr>
              <a:t>safe</a:t>
            </a:r>
          </a:p>
        </p:txBody>
      </p:sp>
      <p:sp>
        <p:nvSpPr>
          <p:cNvPr id="18" name="矩形 17"/>
          <p:cNvSpPr/>
          <p:nvPr/>
        </p:nvSpPr>
        <p:spPr>
          <a:xfrm>
            <a:off x="4442925" y="2609306"/>
            <a:ext cx="1368425" cy="460375"/>
          </a:xfrm>
          <a:prstGeom prst="rect">
            <a:avLst/>
          </a:prstGeom>
        </p:spPr>
        <p:txBody>
          <a:bodyPr wrap="none">
            <a:spAutoFit/>
          </a:bodyPr>
          <a:lstStyle/>
          <a:p>
            <a:pPr algn="l"/>
            <a:r>
              <a:rPr lang="en-US" sz="2400" b="1" dirty="0" smtClean="0">
                <a:solidFill>
                  <a:srgbClr val="FF0000"/>
                </a:solidFill>
                <a:latin typeface="Times New Roman" panose="02020603050405020304" pitchFamily="18" charset="0"/>
                <a:cs typeface="Times New Roman" panose="02020603050405020304" pitchFamily="18" charset="0"/>
              </a:rPr>
              <a:t>Japanese</a:t>
            </a:r>
          </a:p>
        </p:txBody>
      </p:sp>
      <p:sp>
        <p:nvSpPr>
          <p:cNvPr id="19" name="矩形 18"/>
          <p:cNvSpPr/>
          <p:nvPr/>
        </p:nvSpPr>
        <p:spPr>
          <a:xfrm>
            <a:off x="4012591" y="3974411"/>
            <a:ext cx="843280" cy="460375"/>
          </a:xfrm>
          <a:prstGeom prst="rect">
            <a:avLst/>
          </a:prstGeom>
        </p:spPr>
        <p:txBody>
          <a:bodyPr wrap="none">
            <a:spAutoFit/>
          </a:bodyPr>
          <a:lstStyle/>
          <a:p>
            <a:pPr algn="l"/>
            <a:r>
              <a:rPr lang="en-US" sz="2400" b="1" dirty="0" smtClean="0">
                <a:solidFill>
                  <a:srgbClr val="FF0000"/>
                </a:solidFill>
                <a:latin typeface="Times New Roman" panose="02020603050405020304" pitchFamily="18" charset="0"/>
                <a:cs typeface="Times New Roman" panose="02020603050405020304" pitchFamily="18" charset="0"/>
              </a:rPr>
              <a:t>foxes</a:t>
            </a:r>
          </a:p>
        </p:txBody>
      </p:sp>
      <p:sp>
        <p:nvSpPr>
          <p:cNvPr id="2" name="矩形 1"/>
          <p:cNvSpPr/>
          <p:nvPr/>
        </p:nvSpPr>
        <p:spPr>
          <a:xfrm>
            <a:off x="3180106" y="4669101"/>
            <a:ext cx="1165860" cy="460375"/>
          </a:xfrm>
          <a:prstGeom prst="rect">
            <a:avLst/>
          </a:prstGeom>
        </p:spPr>
        <p:txBody>
          <a:bodyPr wrap="none">
            <a:spAutoFit/>
          </a:bodyPr>
          <a:lstStyle/>
          <a:p>
            <a:pPr algn="l"/>
            <a:r>
              <a:rPr lang="en-US" sz="2400" b="1" dirty="0" smtClean="0">
                <a:solidFill>
                  <a:srgbClr val="FF0000"/>
                </a:solidFill>
                <a:latin typeface="Times New Roman" panose="02020603050405020304" pitchFamily="18" charset="0"/>
                <a:cs typeface="Times New Roman" panose="02020603050405020304" pitchFamily="18" charset="0"/>
              </a:rPr>
              <a:t>Indians</a:t>
            </a:r>
          </a:p>
        </p:txBody>
      </p:sp>
      <p:sp>
        <p:nvSpPr>
          <p:cNvPr id="3" name="矩形 2"/>
          <p:cNvSpPr/>
          <p:nvPr/>
        </p:nvSpPr>
        <p:spPr>
          <a:xfrm>
            <a:off x="4399941" y="5997521"/>
            <a:ext cx="1046480" cy="460375"/>
          </a:xfrm>
          <a:prstGeom prst="rect">
            <a:avLst/>
          </a:prstGeom>
        </p:spPr>
        <p:txBody>
          <a:bodyPr wrap="none">
            <a:spAutoFit/>
          </a:bodyPr>
          <a:lstStyle/>
          <a:p>
            <a:pPr algn="l"/>
            <a:r>
              <a:rPr lang="en-US" sz="2400" b="1" dirty="0" smtClean="0">
                <a:solidFill>
                  <a:srgbClr val="FF0000"/>
                </a:solidFill>
                <a:latin typeface="Times New Roman" panose="02020603050405020304" pitchFamily="18" charset="0"/>
                <a:cs typeface="Times New Roman" panose="02020603050405020304" pitchFamily="18" charset="0"/>
              </a:rPr>
              <a:t>simply</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box(in)">
                                      <p:cBhvr>
                                        <p:cTn id="7" dur="500"/>
                                        <p:tgtEl>
                                          <p:spTgt spid="17"/>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blinds(horizontal)">
                                      <p:cBhvr>
                                        <p:cTn id="10" dur="500"/>
                                        <p:tgtEl>
                                          <p:spTgt spid="13"/>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anim calcmode="lin" valueType="num">
                                      <p:cBhvr additive="base">
                                        <p:cTn id="15" dur="500" fill="hold"/>
                                        <p:tgtEl>
                                          <p:spTgt spid="10"/>
                                        </p:tgtEl>
                                        <p:attrNameLst>
                                          <p:attrName>ppt_x</p:attrName>
                                        </p:attrNameLst>
                                      </p:cBhvr>
                                      <p:tavLst>
                                        <p:tav tm="0">
                                          <p:val>
                                            <p:strVal val="#ppt_x"/>
                                          </p:val>
                                        </p:tav>
                                        <p:tav tm="100000">
                                          <p:val>
                                            <p:strVal val="#ppt_x"/>
                                          </p:val>
                                        </p:tav>
                                      </p:tavLst>
                                    </p:anim>
                                    <p:anim calcmode="lin" valueType="num">
                                      <p:cBhvr additive="base">
                                        <p:cTn id="16"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18"/>
                                        </p:tgtEl>
                                        <p:attrNameLst>
                                          <p:attrName>style.visibility</p:attrName>
                                        </p:attrNameLst>
                                      </p:cBhvr>
                                      <p:to>
                                        <p:strVal val="visible"/>
                                      </p:to>
                                    </p:set>
                                    <p:anim calcmode="lin" valueType="num">
                                      <p:cBhvr additive="base">
                                        <p:cTn id="21" dur="500" fill="hold"/>
                                        <p:tgtEl>
                                          <p:spTgt spid="18"/>
                                        </p:tgtEl>
                                        <p:attrNameLst>
                                          <p:attrName>ppt_x</p:attrName>
                                        </p:attrNameLst>
                                      </p:cBhvr>
                                      <p:tavLst>
                                        <p:tav tm="0">
                                          <p:val>
                                            <p:strVal val="#ppt_x"/>
                                          </p:val>
                                        </p:tav>
                                        <p:tav tm="100000">
                                          <p:val>
                                            <p:strVal val="#ppt_x"/>
                                          </p:val>
                                        </p:tav>
                                      </p:tavLst>
                                    </p:anim>
                                    <p:anim calcmode="lin" valueType="num">
                                      <p:cBhvr additive="base">
                                        <p:cTn id="22"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19"/>
                                        </p:tgtEl>
                                        <p:attrNameLst>
                                          <p:attrName>style.visibility</p:attrName>
                                        </p:attrNameLst>
                                      </p:cBhvr>
                                      <p:to>
                                        <p:strVal val="visible"/>
                                      </p:to>
                                    </p:set>
                                    <p:anim calcmode="lin" valueType="num">
                                      <p:cBhvr additive="base">
                                        <p:cTn id="27" dur="500" fill="hold"/>
                                        <p:tgtEl>
                                          <p:spTgt spid="19"/>
                                        </p:tgtEl>
                                        <p:attrNameLst>
                                          <p:attrName>ppt_x</p:attrName>
                                        </p:attrNameLst>
                                      </p:cBhvr>
                                      <p:tavLst>
                                        <p:tav tm="0">
                                          <p:val>
                                            <p:strVal val="#ppt_x"/>
                                          </p:val>
                                        </p:tav>
                                        <p:tav tm="100000">
                                          <p:val>
                                            <p:strVal val="#ppt_x"/>
                                          </p:val>
                                        </p:tav>
                                      </p:tavLst>
                                    </p:anim>
                                    <p:anim calcmode="lin" valueType="num">
                                      <p:cBhvr additive="base">
                                        <p:cTn id="28"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2"/>
                                        </p:tgtEl>
                                        <p:attrNameLst>
                                          <p:attrName>style.visibility</p:attrName>
                                        </p:attrNameLst>
                                      </p:cBhvr>
                                      <p:to>
                                        <p:strVal val="visible"/>
                                      </p:to>
                                    </p:set>
                                    <p:anim calcmode="lin" valueType="num">
                                      <p:cBhvr additive="base">
                                        <p:cTn id="33" dur="500" fill="hold"/>
                                        <p:tgtEl>
                                          <p:spTgt spid="2"/>
                                        </p:tgtEl>
                                        <p:attrNameLst>
                                          <p:attrName>ppt_x</p:attrName>
                                        </p:attrNameLst>
                                      </p:cBhvr>
                                      <p:tavLst>
                                        <p:tav tm="0">
                                          <p:val>
                                            <p:strVal val="#ppt_x"/>
                                          </p:val>
                                        </p:tav>
                                        <p:tav tm="100000">
                                          <p:val>
                                            <p:strVal val="#ppt_x"/>
                                          </p:val>
                                        </p:tav>
                                      </p:tavLst>
                                    </p:anim>
                                    <p:anim calcmode="lin" valueType="num">
                                      <p:cBhvr additive="base">
                                        <p:cTn id="3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3"/>
                                        </p:tgtEl>
                                        <p:attrNameLst>
                                          <p:attrName>style.visibility</p:attrName>
                                        </p:attrNameLst>
                                      </p:cBhvr>
                                      <p:to>
                                        <p:strVal val="visible"/>
                                      </p:to>
                                    </p:set>
                                    <p:anim calcmode="lin" valueType="num">
                                      <p:cBhvr additive="base">
                                        <p:cTn id="39" dur="500" fill="hold"/>
                                        <p:tgtEl>
                                          <p:spTgt spid="3"/>
                                        </p:tgtEl>
                                        <p:attrNameLst>
                                          <p:attrName>ppt_x</p:attrName>
                                        </p:attrNameLst>
                                      </p:cBhvr>
                                      <p:tavLst>
                                        <p:tav tm="0">
                                          <p:val>
                                            <p:strVal val="#ppt_x"/>
                                          </p:val>
                                        </p:tav>
                                        <p:tav tm="100000">
                                          <p:val>
                                            <p:strVal val="#ppt_x"/>
                                          </p:val>
                                        </p:tav>
                                      </p:tavLst>
                                    </p:anim>
                                    <p:anim calcmode="lin" valueType="num">
                                      <p:cBhvr additive="base">
                                        <p:cTn id="40"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utoUpdateAnimBg="0"/>
      <p:bldP spid="17" grpId="0"/>
      <p:bldP spid="10" grpId="0"/>
      <p:bldP spid="18" grpId="0"/>
      <p:bldP spid="19" grpId="0"/>
      <p:bldP spid="2" grpId="0"/>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4"/>
          <p:cNvPicPr>
            <a:picLocks noChangeAspect="1"/>
          </p:cNvPicPr>
          <p:nvPr/>
        </p:nvPicPr>
        <p:blipFill>
          <a:blip r:embed="rId2" cstate="email"/>
          <a:stretch>
            <a:fillRect/>
          </a:stretch>
        </p:blipFill>
        <p:spPr>
          <a:xfrm>
            <a:off x="473075" y="1259078"/>
            <a:ext cx="84455" cy="414020"/>
          </a:xfrm>
          <a:prstGeom prst="rect">
            <a:avLst/>
          </a:prstGeom>
          <a:noFill/>
          <a:ln w="9525">
            <a:noFill/>
          </a:ln>
        </p:spPr>
      </p:pic>
      <p:sp>
        <p:nvSpPr>
          <p:cNvPr id="11" name="Rectangle 15"/>
          <p:cNvSpPr>
            <a:spLocks noChangeArrowheads="1"/>
          </p:cNvSpPr>
          <p:nvPr/>
        </p:nvSpPr>
        <p:spPr bwMode="auto">
          <a:xfrm>
            <a:off x="4416425" y="3654410"/>
            <a:ext cx="731844" cy="553998"/>
          </a:xfrm>
          <a:prstGeom prst="rect">
            <a:avLst/>
          </a:prstGeom>
          <a:noFill/>
          <a:ln w="9525">
            <a:noFill/>
            <a:miter lim="800000"/>
          </a:ln>
        </p:spPr>
        <p:txBody>
          <a:bodyPr wrap="square" anchor="ctr">
            <a:spAutoFit/>
          </a:bodyPr>
          <a:lstStyle/>
          <a:p>
            <a:pPr eaLnBrk="0" hangingPunct="0">
              <a:buFont typeface="Arial" panose="020B0604020202020204" pitchFamily="34" charset="0"/>
              <a:buNone/>
            </a:pPr>
            <a:r>
              <a:rPr lang="zh-CN" altLang="en-US" sz="3000" b="1">
                <a:latin typeface="Times New Roman" panose="02020603050405020304" pitchFamily="18" charset="0"/>
                <a:cs typeface="Times New Roman" panose="02020603050405020304" pitchFamily="18" charset="0"/>
              </a:rPr>
              <a:t>  </a:t>
            </a:r>
          </a:p>
        </p:txBody>
      </p:sp>
      <p:sp>
        <p:nvSpPr>
          <p:cNvPr id="13" name="Text Box 6"/>
          <p:cNvSpPr txBox="1">
            <a:spLocks noChangeArrowheads="1"/>
          </p:cNvSpPr>
          <p:nvPr/>
        </p:nvSpPr>
        <p:spPr bwMode="auto">
          <a:xfrm>
            <a:off x="384909" y="1673090"/>
            <a:ext cx="11248878" cy="3553460"/>
          </a:xfrm>
          <a:prstGeom prst="rect">
            <a:avLst/>
          </a:prstGeom>
          <a:noFill/>
          <a:ln w="9525">
            <a:noFill/>
            <a:miter lim="800000"/>
          </a:ln>
        </p:spPr>
        <p:txBody>
          <a:bodyPr wrap="square">
            <a:spAutoFit/>
          </a:bodyPr>
          <a:lstStyle/>
          <a:p>
            <a:pPr>
              <a:lnSpc>
                <a:spcPct val="150000"/>
              </a:lnSpc>
              <a:buFont typeface="Arial" panose="020B0604020202020204" pitchFamily="34" charset="0"/>
              <a:buNone/>
            </a:pPr>
            <a:r>
              <a:rPr sz="3000" b="1" dirty="0" smtClean="0">
                <a:latin typeface="Times New Roman" panose="02020603050405020304" pitchFamily="18" charset="0"/>
                <a:cs typeface="Times New Roman" panose="02020603050405020304" pitchFamily="18" charset="0"/>
              </a:rPr>
              <a:t>1．今晚电影院里四分之三的座位是空的。</a:t>
            </a:r>
          </a:p>
          <a:p>
            <a:pPr>
              <a:lnSpc>
                <a:spcPct val="150000"/>
              </a:lnSpc>
              <a:buFont typeface="Arial" panose="020B0604020202020204" pitchFamily="34" charset="0"/>
              <a:buNone/>
            </a:pPr>
            <a:r>
              <a:rPr sz="3000" b="1" dirty="0" smtClean="0">
                <a:latin typeface="Times New Roman" panose="02020603050405020304" pitchFamily="18" charset="0"/>
                <a:cs typeface="Times New Roman" panose="02020603050405020304" pitchFamily="18" charset="0"/>
              </a:rPr>
              <a:t>      ________ ________ ________ the seats in the cinema are empty </a:t>
            </a:r>
          </a:p>
          <a:p>
            <a:pPr>
              <a:lnSpc>
                <a:spcPct val="150000"/>
              </a:lnSpc>
              <a:buFont typeface="Arial" panose="020B0604020202020204" pitchFamily="34" charset="0"/>
              <a:buNone/>
            </a:pPr>
            <a:r>
              <a:rPr sz="3000" b="1" dirty="0" smtClean="0">
                <a:latin typeface="Times New Roman" panose="02020603050405020304" pitchFamily="18" charset="0"/>
                <a:cs typeface="Times New Roman" panose="02020603050405020304" pitchFamily="18" charset="0"/>
              </a:rPr>
              <a:t>      tonight.</a:t>
            </a:r>
          </a:p>
          <a:p>
            <a:pPr>
              <a:lnSpc>
                <a:spcPct val="150000"/>
              </a:lnSpc>
              <a:buFont typeface="Arial" panose="020B0604020202020204" pitchFamily="34" charset="0"/>
              <a:buNone/>
            </a:pPr>
            <a:r>
              <a:rPr sz="3000" b="1" dirty="0" smtClean="0">
                <a:latin typeface="Times New Roman" panose="02020603050405020304" pitchFamily="18" charset="0"/>
                <a:cs typeface="Times New Roman" panose="02020603050405020304" pitchFamily="18" charset="0"/>
              </a:rPr>
              <a:t>2．你曾去过一个说英语的国家吗？</a:t>
            </a:r>
          </a:p>
          <a:p>
            <a:pPr>
              <a:lnSpc>
                <a:spcPct val="150000"/>
              </a:lnSpc>
              <a:buFont typeface="Arial" panose="020B0604020202020204" pitchFamily="34" charset="0"/>
              <a:buNone/>
            </a:pPr>
            <a:r>
              <a:rPr sz="3000" b="1" dirty="0" smtClean="0">
                <a:latin typeface="Times New Roman" panose="02020603050405020304" pitchFamily="18" charset="0"/>
                <a:cs typeface="Times New Roman" panose="02020603050405020304" pitchFamily="18" charset="0"/>
              </a:rPr>
              <a:t>     Have you ever been to _____ ____</a:t>
            </a:r>
            <a:r>
              <a:rPr sz="3000" b="1" dirty="0" smtClean="0">
                <a:latin typeface="Times New Roman" panose="02020603050405020304" pitchFamily="18" charset="0"/>
                <a:cs typeface="Times New Roman" panose="02020603050405020304" pitchFamily="18" charset="0"/>
                <a:sym typeface="+mn-ea"/>
              </a:rPr>
              <a:t>________</a:t>
            </a:r>
            <a:r>
              <a:rPr sz="3000" b="1" dirty="0" smtClean="0">
                <a:latin typeface="Times New Roman" panose="02020603050405020304" pitchFamily="18" charset="0"/>
                <a:cs typeface="Times New Roman" panose="02020603050405020304" pitchFamily="18" charset="0"/>
              </a:rPr>
              <a:t>__ ________ before?</a:t>
            </a:r>
          </a:p>
        </p:txBody>
      </p:sp>
      <p:sp>
        <p:nvSpPr>
          <p:cNvPr id="17" name="TextBox 16"/>
          <p:cNvSpPr txBox="1"/>
          <p:nvPr/>
        </p:nvSpPr>
        <p:spPr>
          <a:xfrm>
            <a:off x="741525" y="1190360"/>
            <a:ext cx="10803997" cy="553085"/>
          </a:xfrm>
          <a:prstGeom prst="rect">
            <a:avLst/>
          </a:prstGeom>
          <a:noFill/>
        </p:spPr>
        <p:txBody>
          <a:bodyPr wrap="square" rtlCol="0">
            <a:spAutoFit/>
          </a:bodyPr>
          <a:lstStyle/>
          <a:p>
            <a:r>
              <a:rPr sz="3000" b="1" dirty="0" smtClean="0">
                <a:latin typeface="Times New Roman" panose="02020603050405020304" pitchFamily="18" charset="0"/>
                <a:cs typeface="Times New Roman" panose="02020603050405020304" pitchFamily="18" charset="0"/>
              </a:rPr>
              <a:t>Ⅲ.根据汉语意思完成句子</a:t>
            </a:r>
          </a:p>
        </p:txBody>
      </p:sp>
      <p:sp>
        <p:nvSpPr>
          <p:cNvPr id="10" name="矩形 9"/>
          <p:cNvSpPr/>
          <p:nvPr/>
        </p:nvSpPr>
        <p:spPr>
          <a:xfrm>
            <a:off x="1243431" y="2575336"/>
            <a:ext cx="4156075" cy="460375"/>
          </a:xfrm>
          <a:prstGeom prst="rect">
            <a:avLst/>
          </a:prstGeom>
        </p:spPr>
        <p:txBody>
          <a:bodyPr wrap="none">
            <a:spAutoFit/>
          </a:bodyPr>
          <a:lstStyle/>
          <a:p>
            <a:pPr algn="l"/>
            <a:r>
              <a:rPr lang="en-US" sz="2400" b="1" dirty="0" smtClean="0">
                <a:solidFill>
                  <a:srgbClr val="FF0000"/>
                </a:solidFill>
                <a:latin typeface="Times New Roman" panose="02020603050405020304" pitchFamily="18" charset="0"/>
                <a:cs typeface="Times New Roman" panose="02020603050405020304" pitchFamily="18" charset="0"/>
              </a:rPr>
              <a:t>Three            quarters            of</a:t>
            </a:r>
          </a:p>
        </p:txBody>
      </p:sp>
      <p:sp>
        <p:nvSpPr>
          <p:cNvPr id="19" name="矩形 18"/>
          <p:cNvSpPr/>
          <p:nvPr/>
        </p:nvSpPr>
        <p:spPr>
          <a:xfrm>
            <a:off x="4832376" y="4648146"/>
            <a:ext cx="4975860" cy="460375"/>
          </a:xfrm>
          <a:prstGeom prst="rect">
            <a:avLst/>
          </a:prstGeom>
        </p:spPr>
        <p:txBody>
          <a:bodyPr wrap="none">
            <a:spAutoFit/>
          </a:bodyPr>
          <a:lstStyle/>
          <a:p>
            <a:pPr algn="l"/>
            <a:r>
              <a:rPr lang="en-US" sz="2400" b="1" dirty="0" smtClean="0">
                <a:solidFill>
                  <a:srgbClr val="FF0000"/>
                </a:solidFill>
                <a:latin typeface="Times New Roman" panose="02020603050405020304" pitchFamily="18" charset="0"/>
                <a:cs typeface="Times New Roman" panose="02020603050405020304" pitchFamily="18" charset="0"/>
              </a:rPr>
              <a:t>an         English­speaking       country</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box(in)">
                                      <p:cBhvr>
                                        <p:cTn id="7" dur="500"/>
                                        <p:tgtEl>
                                          <p:spTgt spid="17"/>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blinds(horizontal)">
                                      <p:cBhvr>
                                        <p:cTn id="10" dur="500"/>
                                        <p:tgtEl>
                                          <p:spTgt spid="13"/>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anim calcmode="lin" valueType="num">
                                      <p:cBhvr additive="base">
                                        <p:cTn id="15" dur="500" fill="hold"/>
                                        <p:tgtEl>
                                          <p:spTgt spid="10"/>
                                        </p:tgtEl>
                                        <p:attrNameLst>
                                          <p:attrName>ppt_x</p:attrName>
                                        </p:attrNameLst>
                                      </p:cBhvr>
                                      <p:tavLst>
                                        <p:tav tm="0">
                                          <p:val>
                                            <p:strVal val="#ppt_x"/>
                                          </p:val>
                                        </p:tav>
                                        <p:tav tm="100000">
                                          <p:val>
                                            <p:strVal val="#ppt_x"/>
                                          </p:val>
                                        </p:tav>
                                      </p:tavLst>
                                    </p:anim>
                                    <p:anim calcmode="lin" valueType="num">
                                      <p:cBhvr additive="base">
                                        <p:cTn id="16"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19"/>
                                        </p:tgtEl>
                                        <p:attrNameLst>
                                          <p:attrName>style.visibility</p:attrName>
                                        </p:attrNameLst>
                                      </p:cBhvr>
                                      <p:to>
                                        <p:strVal val="visible"/>
                                      </p:to>
                                    </p:set>
                                    <p:anim calcmode="lin" valueType="num">
                                      <p:cBhvr additive="base">
                                        <p:cTn id="21" dur="500" fill="hold"/>
                                        <p:tgtEl>
                                          <p:spTgt spid="19"/>
                                        </p:tgtEl>
                                        <p:attrNameLst>
                                          <p:attrName>ppt_x</p:attrName>
                                        </p:attrNameLst>
                                      </p:cBhvr>
                                      <p:tavLst>
                                        <p:tav tm="0">
                                          <p:val>
                                            <p:strVal val="#ppt_x"/>
                                          </p:val>
                                        </p:tav>
                                        <p:tav tm="100000">
                                          <p:val>
                                            <p:strVal val="#ppt_x"/>
                                          </p:val>
                                        </p:tav>
                                      </p:tavLst>
                                    </p:anim>
                                    <p:anim calcmode="lin" valueType="num">
                                      <p:cBhvr additive="base">
                                        <p:cTn id="22"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utoUpdateAnimBg="0"/>
      <p:bldP spid="17" grpId="0"/>
      <p:bldP spid="10" grpId="0"/>
      <p:bldP spid="1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5"/>
          <p:cNvSpPr>
            <a:spLocks noChangeArrowheads="1"/>
          </p:cNvSpPr>
          <p:nvPr/>
        </p:nvSpPr>
        <p:spPr bwMode="auto">
          <a:xfrm>
            <a:off x="4416425" y="3654410"/>
            <a:ext cx="731844" cy="553998"/>
          </a:xfrm>
          <a:prstGeom prst="rect">
            <a:avLst/>
          </a:prstGeom>
          <a:noFill/>
          <a:ln w="9525">
            <a:noFill/>
            <a:miter lim="800000"/>
          </a:ln>
        </p:spPr>
        <p:txBody>
          <a:bodyPr wrap="square" anchor="ctr">
            <a:spAutoFit/>
          </a:bodyPr>
          <a:lstStyle/>
          <a:p>
            <a:pPr eaLnBrk="0" hangingPunct="0">
              <a:buFont typeface="Arial" panose="020B0604020202020204" pitchFamily="34" charset="0"/>
              <a:buNone/>
            </a:pPr>
            <a:r>
              <a:rPr lang="zh-CN" altLang="en-US" sz="3000" b="1">
                <a:latin typeface="Times New Roman" panose="02020603050405020304" pitchFamily="18" charset="0"/>
                <a:cs typeface="Times New Roman" panose="02020603050405020304" pitchFamily="18" charset="0"/>
              </a:rPr>
              <a:t>  </a:t>
            </a:r>
          </a:p>
        </p:txBody>
      </p:sp>
      <p:sp>
        <p:nvSpPr>
          <p:cNvPr id="13" name="Text Box 6"/>
          <p:cNvSpPr txBox="1">
            <a:spLocks noChangeArrowheads="1"/>
          </p:cNvSpPr>
          <p:nvPr/>
        </p:nvSpPr>
        <p:spPr bwMode="auto">
          <a:xfrm>
            <a:off x="410336" y="920242"/>
            <a:ext cx="11568304" cy="5631180"/>
          </a:xfrm>
          <a:prstGeom prst="rect">
            <a:avLst/>
          </a:prstGeom>
          <a:noFill/>
          <a:ln w="9525">
            <a:noFill/>
            <a:miter lim="800000"/>
          </a:ln>
        </p:spPr>
        <p:txBody>
          <a:bodyPr wrap="square">
            <a:spAutoFit/>
          </a:bodyPr>
          <a:lstStyle/>
          <a:p>
            <a:pPr algn="just">
              <a:lnSpc>
                <a:spcPct val="150000"/>
              </a:lnSpc>
              <a:buFont typeface="Arial" panose="020B0604020202020204" pitchFamily="34" charset="0"/>
              <a:buNone/>
            </a:pPr>
            <a:r>
              <a:rPr sz="3000" b="1" dirty="0" smtClean="0">
                <a:latin typeface="Times New Roman" panose="02020603050405020304" pitchFamily="18" charset="0"/>
                <a:cs typeface="Times New Roman" panose="02020603050405020304" pitchFamily="18" charset="0"/>
              </a:rPr>
              <a:t>3．一方面，你想要努力学习。另一方面，你又沉迷于网络。</a:t>
            </a:r>
          </a:p>
          <a:p>
            <a:pPr algn="just">
              <a:lnSpc>
                <a:spcPct val="150000"/>
              </a:lnSpc>
              <a:buFont typeface="Arial" panose="020B0604020202020204" pitchFamily="34" charset="0"/>
              <a:buNone/>
            </a:pPr>
            <a:r>
              <a:rPr sz="3000" b="1" dirty="0" smtClean="0">
                <a:latin typeface="Times New Roman" panose="02020603050405020304" pitchFamily="18" charset="0"/>
                <a:cs typeface="Times New Roman" panose="02020603050405020304" pitchFamily="18" charset="0"/>
              </a:rPr>
              <a:t>      ________ ________ ________ ________， you want to study    </a:t>
            </a:r>
          </a:p>
          <a:p>
            <a:pPr algn="just">
              <a:lnSpc>
                <a:spcPct val="150000"/>
              </a:lnSpc>
              <a:buFont typeface="Arial" panose="020B0604020202020204" pitchFamily="34" charset="0"/>
              <a:buNone/>
            </a:pPr>
            <a:r>
              <a:rPr sz="3000" b="1" dirty="0" smtClean="0">
                <a:latin typeface="Times New Roman" panose="02020603050405020304" pitchFamily="18" charset="0"/>
                <a:cs typeface="Times New Roman" panose="02020603050405020304" pitchFamily="18" charset="0"/>
              </a:rPr>
              <a:t>      hard. ________ ________ ________ ________， you are crazy    </a:t>
            </a:r>
          </a:p>
          <a:p>
            <a:pPr algn="just">
              <a:lnSpc>
                <a:spcPct val="150000"/>
              </a:lnSpc>
              <a:buFont typeface="Arial" panose="020B0604020202020204" pitchFamily="34" charset="0"/>
              <a:buNone/>
            </a:pPr>
            <a:r>
              <a:rPr sz="3000" b="1" dirty="0" smtClean="0">
                <a:latin typeface="Times New Roman" panose="02020603050405020304" pitchFamily="18" charset="0"/>
                <a:cs typeface="Times New Roman" panose="02020603050405020304" pitchFamily="18" charset="0"/>
              </a:rPr>
              <a:t>      about surfing online.</a:t>
            </a:r>
          </a:p>
          <a:p>
            <a:pPr algn="just">
              <a:lnSpc>
                <a:spcPct val="150000"/>
              </a:lnSpc>
              <a:buFont typeface="Arial" panose="020B0604020202020204" pitchFamily="34" charset="0"/>
              <a:buNone/>
            </a:pPr>
            <a:r>
              <a:rPr sz="3000" b="1" dirty="0" smtClean="0">
                <a:latin typeface="Times New Roman" panose="02020603050405020304" pitchFamily="18" charset="0"/>
                <a:cs typeface="Times New Roman" panose="02020603050405020304" pitchFamily="18" charset="0"/>
              </a:rPr>
              <a:t>4．你和别人交流时将不会有任何困难。</a:t>
            </a:r>
          </a:p>
          <a:p>
            <a:pPr algn="just">
              <a:lnSpc>
                <a:spcPct val="150000"/>
              </a:lnSpc>
              <a:buFont typeface="Arial" panose="020B0604020202020204" pitchFamily="34" charset="0"/>
              <a:buNone/>
            </a:pPr>
            <a:r>
              <a:rPr sz="3000" b="1" dirty="0" smtClean="0">
                <a:latin typeface="Times New Roman" panose="02020603050405020304" pitchFamily="18" charset="0"/>
                <a:cs typeface="Times New Roman" panose="02020603050405020304" pitchFamily="18" charset="0"/>
              </a:rPr>
              <a:t>      You won't ______ ____ _____</a:t>
            </a:r>
            <a:r>
              <a:rPr sz="3000" b="1" dirty="0" smtClean="0">
                <a:latin typeface="Times New Roman" panose="02020603050405020304" pitchFamily="18" charset="0"/>
                <a:cs typeface="Times New Roman" panose="02020603050405020304" pitchFamily="18" charset="0"/>
                <a:sym typeface="+mn-ea"/>
              </a:rPr>
              <a:t>______</a:t>
            </a:r>
            <a:r>
              <a:rPr sz="3000" b="1" dirty="0" smtClean="0">
                <a:latin typeface="Times New Roman" panose="02020603050405020304" pitchFamily="18" charset="0"/>
                <a:cs typeface="Times New Roman" panose="02020603050405020304" pitchFamily="18" charset="0"/>
              </a:rPr>
              <a:t>__ _</a:t>
            </a:r>
            <a:r>
              <a:rPr lang="en-US" altLang="zh-CN" sz="3000" b="1" dirty="0" smtClean="0">
                <a:latin typeface="Times New Roman" panose="02020603050405020304" pitchFamily="18" charset="0"/>
                <a:cs typeface="Times New Roman" panose="02020603050405020304" pitchFamily="18" charset="0"/>
              </a:rPr>
              <a:t>_</a:t>
            </a:r>
            <a:r>
              <a:rPr sz="3000" b="1" dirty="0" smtClean="0">
                <a:latin typeface="Times New Roman" panose="02020603050405020304" pitchFamily="18" charset="0"/>
                <a:cs typeface="Times New Roman" panose="02020603050405020304" pitchFamily="18" charset="0"/>
              </a:rPr>
              <a:t>__</a:t>
            </a:r>
            <a:r>
              <a:rPr sz="3000" b="1" dirty="0" smtClean="0">
                <a:latin typeface="Times New Roman" panose="02020603050405020304" pitchFamily="18" charset="0"/>
                <a:cs typeface="Times New Roman" panose="02020603050405020304" pitchFamily="18" charset="0"/>
                <a:sym typeface="+mn-ea"/>
              </a:rPr>
              <a:t>__</a:t>
            </a:r>
            <a:r>
              <a:rPr sz="3000" b="1" dirty="0" smtClean="0">
                <a:latin typeface="Times New Roman" panose="02020603050405020304" pitchFamily="18" charset="0"/>
                <a:cs typeface="Times New Roman" panose="02020603050405020304" pitchFamily="18" charset="0"/>
              </a:rPr>
              <a:t>_____ with others.</a:t>
            </a:r>
          </a:p>
          <a:p>
            <a:pPr algn="just">
              <a:lnSpc>
                <a:spcPct val="150000"/>
              </a:lnSpc>
              <a:buFont typeface="Arial" panose="020B0604020202020204" pitchFamily="34" charset="0"/>
              <a:buNone/>
            </a:pPr>
            <a:r>
              <a:rPr sz="3000" b="1" dirty="0" smtClean="0">
                <a:latin typeface="Times New Roman" panose="02020603050405020304" pitchFamily="18" charset="0"/>
                <a:cs typeface="Times New Roman" panose="02020603050405020304" pitchFamily="18" charset="0"/>
              </a:rPr>
              <a:t>5．</a:t>
            </a:r>
            <a:r>
              <a:rPr lang="en-US" sz="3000" b="1" dirty="0" smtClean="0">
                <a:latin typeface="Times New Roman" panose="02020603050405020304" pitchFamily="18" charset="0"/>
                <a:cs typeface="Times New Roman" panose="02020603050405020304" pitchFamily="18" charset="0"/>
              </a:rPr>
              <a:t>[</a:t>
            </a:r>
            <a:r>
              <a:rPr sz="3000" b="1" dirty="0" smtClean="0">
                <a:latin typeface="Times New Roman" panose="02020603050405020304" pitchFamily="18" charset="0"/>
                <a:cs typeface="Times New Roman" panose="02020603050405020304" pitchFamily="18" charset="0"/>
              </a:rPr>
              <a:t>2018·宜宾</a:t>
            </a:r>
            <a:r>
              <a:rPr lang="en-US" sz="3000" b="1" dirty="0" smtClean="0">
                <a:latin typeface="Times New Roman" panose="02020603050405020304" pitchFamily="18" charset="0"/>
                <a:cs typeface="Times New Roman" panose="02020603050405020304" pitchFamily="18" charset="0"/>
              </a:rPr>
              <a:t>]</a:t>
            </a:r>
            <a:r>
              <a:rPr sz="3000" b="1" dirty="0" smtClean="0">
                <a:latin typeface="Times New Roman" panose="02020603050405020304" pitchFamily="18" charset="0"/>
                <a:cs typeface="Times New Roman" panose="02020603050405020304" pitchFamily="18" charset="0"/>
              </a:rPr>
              <a:t>曼迪和苏珊都不喜欢这本书。</a:t>
            </a:r>
          </a:p>
          <a:p>
            <a:pPr algn="just">
              <a:lnSpc>
                <a:spcPct val="150000"/>
              </a:lnSpc>
              <a:buFont typeface="Arial" panose="020B0604020202020204" pitchFamily="34" charset="0"/>
              <a:buNone/>
            </a:pPr>
            <a:r>
              <a:rPr sz="3000" b="1" dirty="0" smtClean="0">
                <a:latin typeface="Times New Roman" panose="02020603050405020304" pitchFamily="18" charset="0"/>
                <a:cs typeface="Times New Roman" panose="02020603050405020304" pitchFamily="18" charset="0"/>
              </a:rPr>
              <a:t>      ________ Mandy ________ Susan likes this book.</a:t>
            </a:r>
          </a:p>
        </p:txBody>
      </p:sp>
      <p:sp>
        <p:nvSpPr>
          <p:cNvPr id="10" name="矩形 9"/>
          <p:cNvSpPr/>
          <p:nvPr/>
        </p:nvSpPr>
        <p:spPr>
          <a:xfrm>
            <a:off x="1511909" y="1810669"/>
            <a:ext cx="5695315" cy="460375"/>
          </a:xfrm>
          <a:prstGeom prst="rect">
            <a:avLst/>
          </a:prstGeom>
        </p:spPr>
        <p:txBody>
          <a:bodyPr wrap="none">
            <a:spAutoFit/>
          </a:bodyPr>
          <a:lstStyle/>
          <a:p>
            <a:pPr algn="l"/>
            <a:r>
              <a:rPr lang="en-US" sz="2400" b="1" dirty="0" smtClean="0">
                <a:solidFill>
                  <a:srgbClr val="FF0000"/>
                </a:solidFill>
                <a:latin typeface="Times New Roman" panose="02020603050405020304" pitchFamily="18" charset="0"/>
                <a:cs typeface="Times New Roman" panose="02020603050405020304" pitchFamily="18" charset="0"/>
              </a:rPr>
              <a:t>On                 the                 one             hand</a:t>
            </a:r>
          </a:p>
        </p:txBody>
      </p:sp>
      <p:sp>
        <p:nvSpPr>
          <p:cNvPr id="18" name="矩形 17"/>
          <p:cNvSpPr/>
          <p:nvPr/>
        </p:nvSpPr>
        <p:spPr>
          <a:xfrm>
            <a:off x="2595202" y="2503134"/>
            <a:ext cx="5545455" cy="460375"/>
          </a:xfrm>
          <a:prstGeom prst="rect">
            <a:avLst/>
          </a:prstGeom>
        </p:spPr>
        <p:txBody>
          <a:bodyPr wrap="none">
            <a:spAutoFit/>
          </a:bodyPr>
          <a:lstStyle/>
          <a:p>
            <a:pPr algn="l"/>
            <a:r>
              <a:rPr lang="en-US" sz="2400" b="1" dirty="0" smtClean="0">
                <a:solidFill>
                  <a:srgbClr val="FF0000"/>
                </a:solidFill>
                <a:latin typeface="Times New Roman" panose="02020603050405020304" pitchFamily="18" charset="0"/>
                <a:cs typeface="Times New Roman" panose="02020603050405020304" pitchFamily="18" charset="0"/>
              </a:rPr>
              <a:t>On                 the             other            hand</a:t>
            </a:r>
          </a:p>
        </p:txBody>
      </p:sp>
      <p:sp>
        <p:nvSpPr>
          <p:cNvPr id="19" name="矩形 18"/>
          <p:cNvSpPr/>
          <p:nvPr/>
        </p:nvSpPr>
        <p:spPr>
          <a:xfrm>
            <a:off x="3035961" y="4571946"/>
            <a:ext cx="6636385" cy="460375"/>
          </a:xfrm>
          <a:prstGeom prst="rect">
            <a:avLst/>
          </a:prstGeom>
        </p:spPr>
        <p:txBody>
          <a:bodyPr wrap="none">
            <a:spAutoFit/>
          </a:bodyPr>
          <a:lstStyle/>
          <a:p>
            <a:pPr algn="l"/>
            <a:r>
              <a:rPr lang="en-US" sz="2400" b="1" dirty="0" smtClean="0">
                <a:solidFill>
                  <a:srgbClr val="FF0000"/>
                </a:solidFill>
                <a:latin typeface="Times New Roman" panose="02020603050405020304" pitchFamily="18" charset="0"/>
                <a:cs typeface="Times New Roman" panose="02020603050405020304" pitchFamily="18" charset="0"/>
              </a:rPr>
              <a:t>have        any    problem/difficulty communicating</a:t>
            </a:r>
          </a:p>
        </p:txBody>
      </p:sp>
      <p:sp>
        <p:nvSpPr>
          <p:cNvPr id="2" name="矩形 1"/>
          <p:cNvSpPr/>
          <p:nvPr/>
        </p:nvSpPr>
        <p:spPr>
          <a:xfrm>
            <a:off x="1316583" y="5925596"/>
            <a:ext cx="1164590" cy="460375"/>
          </a:xfrm>
          <a:prstGeom prst="rect">
            <a:avLst/>
          </a:prstGeom>
        </p:spPr>
        <p:txBody>
          <a:bodyPr wrap="none">
            <a:spAutoFit/>
          </a:bodyPr>
          <a:lstStyle/>
          <a:p>
            <a:pPr algn="l"/>
            <a:r>
              <a:rPr lang="en-US" sz="2400" b="1" dirty="0" smtClean="0">
                <a:solidFill>
                  <a:srgbClr val="FF0000"/>
                </a:solidFill>
                <a:latin typeface="Times New Roman" panose="02020603050405020304" pitchFamily="18" charset="0"/>
                <a:cs typeface="Times New Roman" panose="02020603050405020304" pitchFamily="18" charset="0"/>
              </a:rPr>
              <a:t>Neither</a:t>
            </a:r>
          </a:p>
        </p:txBody>
      </p:sp>
      <p:sp>
        <p:nvSpPr>
          <p:cNvPr id="3" name="矩形 2"/>
          <p:cNvSpPr/>
          <p:nvPr/>
        </p:nvSpPr>
        <p:spPr>
          <a:xfrm>
            <a:off x="4457293" y="5923437"/>
            <a:ext cx="640080" cy="460375"/>
          </a:xfrm>
          <a:prstGeom prst="rect">
            <a:avLst/>
          </a:prstGeom>
        </p:spPr>
        <p:txBody>
          <a:bodyPr wrap="none">
            <a:spAutoFit/>
          </a:bodyPr>
          <a:lstStyle/>
          <a:p>
            <a:pPr algn="l"/>
            <a:r>
              <a:rPr lang="en-US" sz="2400" b="1" dirty="0" smtClean="0">
                <a:solidFill>
                  <a:srgbClr val="FF0000"/>
                </a:solidFill>
                <a:latin typeface="Times New Roman" panose="02020603050405020304" pitchFamily="18" charset="0"/>
                <a:cs typeface="Times New Roman" panose="02020603050405020304" pitchFamily="18" charset="0"/>
              </a:rPr>
              <a:t>nor</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blinds(horizontal)">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additive="base">
                                        <p:cTn id="12" dur="500" fill="hold"/>
                                        <p:tgtEl>
                                          <p:spTgt spid="10"/>
                                        </p:tgtEl>
                                        <p:attrNameLst>
                                          <p:attrName>ppt_x</p:attrName>
                                        </p:attrNameLst>
                                      </p:cBhvr>
                                      <p:tavLst>
                                        <p:tav tm="0">
                                          <p:val>
                                            <p:strVal val="#ppt_x"/>
                                          </p:val>
                                        </p:tav>
                                        <p:tav tm="100000">
                                          <p:val>
                                            <p:strVal val="#ppt_x"/>
                                          </p:val>
                                        </p:tav>
                                      </p:tavLst>
                                    </p:anim>
                                    <p:anim calcmode="lin" valueType="num">
                                      <p:cBhvr additive="base">
                                        <p:cTn id="13"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8"/>
                                        </p:tgtEl>
                                        <p:attrNameLst>
                                          <p:attrName>style.visibility</p:attrName>
                                        </p:attrNameLst>
                                      </p:cBhvr>
                                      <p:to>
                                        <p:strVal val="visible"/>
                                      </p:to>
                                    </p:set>
                                    <p:anim calcmode="lin" valueType="num">
                                      <p:cBhvr additive="base">
                                        <p:cTn id="18" dur="500" fill="hold"/>
                                        <p:tgtEl>
                                          <p:spTgt spid="18"/>
                                        </p:tgtEl>
                                        <p:attrNameLst>
                                          <p:attrName>ppt_x</p:attrName>
                                        </p:attrNameLst>
                                      </p:cBhvr>
                                      <p:tavLst>
                                        <p:tav tm="0">
                                          <p:val>
                                            <p:strVal val="#ppt_x"/>
                                          </p:val>
                                        </p:tav>
                                        <p:tav tm="100000">
                                          <p:val>
                                            <p:strVal val="#ppt_x"/>
                                          </p:val>
                                        </p:tav>
                                      </p:tavLst>
                                    </p:anim>
                                    <p:anim calcmode="lin" valueType="num">
                                      <p:cBhvr additive="base">
                                        <p:cTn id="19"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19"/>
                                        </p:tgtEl>
                                        <p:attrNameLst>
                                          <p:attrName>style.visibility</p:attrName>
                                        </p:attrNameLst>
                                      </p:cBhvr>
                                      <p:to>
                                        <p:strVal val="visible"/>
                                      </p:to>
                                    </p:set>
                                    <p:anim calcmode="lin" valueType="num">
                                      <p:cBhvr additive="base">
                                        <p:cTn id="24" dur="500" fill="hold"/>
                                        <p:tgtEl>
                                          <p:spTgt spid="19"/>
                                        </p:tgtEl>
                                        <p:attrNameLst>
                                          <p:attrName>ppt_x</p:attrName>
                                        </p:attrNameLst>
                                      </p:cBhvr>
                                      <p:tavLst>
                                        <p:tav tm="0">
                                          <p:val>
                                            <p:strVal val="#ppt_x"/>
                                          </p:val>
                                        </p:tav>
                                        <p:tav tm="100000">
                                          <p:val>
                                            <p:strVal val="#ppt_x"/>
                                          </p:val>
                                        </p:tav>
                                      </p:tavLst>
                                    </p:anim>
                                    <p:anim calcmode="lin" valueType="num">
                                      <p:cBhvr additive="base">
                                        <p:cTn id="25"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2"/>
                                        </p:tgtEl>
                                        <p:attrNameLst>
                                          <p:attrName>style.visibility</p:attrName>
                                        </p:attrNameLst>
                                      </p:cBhvr>
                                      <p:to>
                                        <p:strVal val="visible"/>
                                      </p:to>
                                    </p:set>
                                    <p:anim calcmode="lin" valueType="num">
                                      <p:cBhvr additive="base">
                                        <p:cTn id="30" dur="500" fill="hold"/>
                                        <p:tgtEl>
                                          <p:spTgt spid="2"/>
                                        </p:tgtEl>
                                        <p:attrNameLst>
                                          <p:attrName>ppt_x</p:attrName>
                                        </p:attrNameLst>
                                      </p:cBhvr>
                                      <p:tavLst>
                                        <p:tav tm="0">
                                          <p:val>
                                            <p:strVal val="#ppt_x"/>
                                          </p:val>
                                        </p:tav>
                                        <p:tav tm="100000">
                                          <p:val>
                                            <p:strVal val="#ppt_x"/>
                                          </p:val>
                                        </p:tav>
                                      </p:tavLst>
                                    </p:anim>
                                    <p:anim calcmode="lin" valueType="num">
                                      <p:cBhvr additive="base">
                                        <p:cTn id="31"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3"/>
                                        </p:tgtEl>
                                        <p:attrNameLst>
                                          <p:attrName>style.visibility</p:attrName>
                                        </p:attrNameLst>
                                      </p:cBhvr>
                                      <p:to>
                                        <p:strVal val="visible"/>
                                      </p:to>
                                    </p:set>
                                    <p:anim calcmode="lin" valueType="num">
                                      <p:cBhvr additive="base">
                                        <p:cTn id="36" dur="500" fill="hold"/>
                                        <p:tgtEl>
                                          <p:spTgt spid="3"/>
                                        </p:tgtEl>
                                        <p:attrNameLst>
                                          <p:attrName>ppt_x</p:attrName>
                                        </p:attrNameLst>
                                      </p:cBhvr>
                                      <p:tavLst>
                                        <p:tav tm="0">
                                          <p:val>
                                            <p:strVal val="#ppt_x"/>
                                          </p:val>
                                        </p:tav>
                                        <p:tav tm="100000">
                                          <p:val>
                                            <p:strVal val="#ppt_x"/>
                                          </p:val>
                                        </p:tav>
                                      </p:tavLst>
                                    </p:anim>
                                    <p:anim calcmode="lin" valueType="num">
                                      <p:cBhvr additive="base">
                                        <p:cTn id="37"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utoUpdateAnimBg="0"/>
      <p:bldP spid="10" grpId="0"/>
      <p:bldP spid="18" grpId="0"/>
      <p:bldP spid="19" grpId="0"/>
      <p:bldP spid="2" grpId="0"/>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图片 9" descr="图标-03"/>
          <p:cNvPicPr>
            <a:picLocks noChangeAspect="1"/>
          </p:cNvPicPr>
          <p:nvPr/>
        </p:nvPicPr>
        <p:blipFill>
          <a:blip r:embed="rId2" cstate="email"/>
          <a:stretch>
            <a:fillRect/>
          </a:stretch>
        </p:blipFill>
        <p:spPr>
          <a:xfrm>
            <a:off x="77470" y="910670"/>
            <a:ext cx="4431030" cy="845185"/>
          </a:xfrm>
          <a:prstGeom prst="rect">
            <a:avLst/>
          </a:prstGeom>
        </p:spPr>
      </p:pic>
      <p:sp>
        <p:nvSpPr>
          <p:cNvPr id="3" name="文本框 2"/>
          <p:cNvSpPr txBox="1"/>
          <p:nvPr/>
        </p:nvSpPr>
        <p:spPr>
          <a:xfrm>
            <a:off x="746760" y="1121490"/>
            <a:ext cx="2339102" cy="523220"/>
          </a:xfrm>
          <a:prstGeom prst="rect">
            <a:avLst/>
          </a:prstGeom>
          <a:noFill/>
        </p:spPr>
        <p:txBody>
          <a:bodyPr wrap="none" rtlCol="0">
            <a:spAutoFit/>
          </a:bodyPr>
          <a:lstStyle/>
          <a:p>
            <a:pPr lvl="0" algn="l"/>
            <a:r>
              <a:rPr lang="zh-CN" altLang="en-US" sz="2800" dirty="0" smtClean="0">
                <a:solidFill>
                  <a:schemeClr val="bg1"/>
                </a:solidFill>
                <a:effectLst>
                  <a:outerShdw blurRad="38100" dist="38100" dir="2700000" algn="tl">
                    <a:srgbClr val="000000">
                      <a:alpha val="43137"/>
                    </a:srgbClr>
                  </a:outerShdw>
                </a:effectLst>
                <a:latin typeface="华文新魏" panose="02010800040101010101" charset="-122"/>
                <a:ea typeface="华文新魏" panose="02010800040101010101" charset="-122"/>
                <a:sym typeface="+mn-ea"/>
              </a:rPr>
              <a:t>课后巩固提升</a:t>
            </a:r>
            <a:endParaRPr lang="zh-CN" altLang="en-US" sz="2800" dirty="0">
              <a:solidFill>
                <a:schemeClr val="bg1"/>
              </a:solidFill>
              <a:effectLst>
                <a:outerShdw blurRad="38100" dist="38100" dir="2700000" algn="tl">
                  <a:srgbClr val="000000">
                    <a:alpha val="43137"/>
                  </a:srgbClr>
                </a:outerShdw>
              </a:effectLst>
              <a:latin typeface="华文新魏" panose="02010800040101010101" charset="-122"/>
              <a:ea typeface="华文新魏" panose="02010800040101010101" charset="-122"/>
              <a:sym typeface="+mn-ea"/>
            </a:endParaRPr>
          </a:p>
        </p:txBody>
      </p:sp>
      <p:pic>
        <p:nvPicPr>
          <p:cNvPr id="7" name="Picture 4"/>
          <p:cNvPicPr>
            <a:picLocks noChangeAspect="1"/>
          </p:cNvPicPr>
          <p:nvPr/>
        </p:nvPicPr>
        <p:blipFill>
          <a:blip r:embed="rId3" cstate="email"/>
          <a:stretch>
            <a:fillRect/>
          </a:stretch>
        </p:blipFill>
        <p:spPr>
          <a:xfrm>
            <a:off x="442079" y="1828860"/>
            <a:ext cx="84455" cy="414020"/>
          </a:xfrm>
          <a:prstGeom prst="rect">
            <a:avLst/>
          </a:prstGeom>
          <a:noFill/>
          <a:ln w="9525">
            <a:noFill/>
          </a:ln>
        </p:spPr>
      </p:pic>
      <p:sp>
        <p:nvSpPr>
          <p:cNvPr id="9" name="TextBox 8"/>
          <p:cNvSpPr txBox="1"/>
          <p:nvPr/>
        </p:nvSpPr>
        <p:spPr>
          <a:xfrm>
            <a:off x="494747" y="1724934"/>
            <a:ext cx="10564837" cy="553085"/>
          </a:xfrm>
          <a:prstGeom prst="rect">
            <a:avLst/>
          </a:prstGeom>
          <a:noFill/>
        </p:spPr>
        <p:txBody>
          <a:bodyPr wrap="square" rtlCol="0">
            <a:spAutoFit/>
          </a:bodyPr>
          <a:lstStyle/>
          <a:p>
            <a:r>
              <a:rPr sz="3000" b="1" dirty="0" smtClean="0">
                <a:latin typeface="+mn-ea"/>
              </a:rPr>
              <a:t>Ⅰ.单项填空</a:t>
            </a:r>
          </a:p>
        </p:txBody>
      </p:sp>
      <p:sp>
        <p:nvSpPr>
          <p:cNvPr id="12" name="TextBox 11"/>
          <p:cNvSpPr txBox="1"/>
          <p:nvPr/>
        </p:nvSpPr>
        <p:spPr>
          <a:xfrm>
            <a:off x="511249" y="2211459"/>
            <a:ext cx="11205470" cy="2861310"/>
          </a:xfrm>
          <a:prstGeom prst="rect">
            <a:avLst/>
          </a:prstGeom>
          <a:noFill/>
        </p:spPr>
        <p:txBody>
          <a:bodyPr wrap="square" rtlCol="0">
            <a:spAutoFit/>
          </a:bodyPr>
          <a:lstStyle/>
          <a:p>
            <a:pPr algn="just">
              <a:lnSpc>
                <a:spcPct val="150000"/>
              </a:lnSpc>
            </a:pPr>
            <a:r>
              <a:rPr sz="3000" b="1" dirty="0" smtClean="0">
                <a:latin typeface="Times New Roman" panose="02020603050405020304" pitchFamily="18" charset="0"/>
                <a:cs typeface="Times New Roman" panose="02020603050405020304" pitchFamily="18" charset="0"/>
              </a:rPr>
              <a:t>(　　)1.About ________ of the students in that village go on a </a:t>
            </a:r>
          </a:p>
          <a:p>
            <a:pPr algn="just">
              <a:lnSpc>
                <a:spcPct val="150000"/>
              </a:lnSpc>
            </a:pPr>
            <a:r>
              <a:rPr sz="3000" b="1" dirty="0" smtClean="0">
                <a:latin typeface="Times New Roman" panose="02020603050405020304" pitchFamily="18" charset="0"/>
                <a:cs typeface="Times New Roman" panose="02020603050405020304" pitchFamily="18" charset="0"/>
              </a:rPr>
              <a:t>              ropeway to cross the river to school.</a:t>
            </a:r>
          </a:p>
          <a:p>
            <a:pPr algn="just">
              <a:lnSpc>
                <a:spcPct val="150000"/>
              </a:lnSpc>
            </a:pPr>
            <a:r>
              <a:rPr sz="3000" b="1" dirty="0" smtClean="0">
                <a:latin typeface="Times New Roman" panose="02020603050405020304" pitchFamily="18" charset="0"/>
                <a:cs typeface="Times New Roman" panose="02020603050405020304" pitchFamily="18" charset="0"/>
              </a:rPr>
              <a:t>               A．two fifth           B．second fives   </a:t>
            </a:r>
          </a:p>
          <a:p>
            <a:pPr algn="just">
              <a:lnSpc>
                <a:spcPct val="150000"/>
              </a:lnSpc>
            </a:pPr>
            <a:r>
              <a:rPr sz="3000" b="1" dirty="0" smtClean="0">
                <a:latin typeface="Times New Roman" panose="02020603050405020304" pitchFamily="18" charset="0"/>
                <a:cs typeface="Times New Roman" panose="02020603050405020304" pitchFamily="18" charset="0"/>
              </a:rPr>
              <a:t>               C．second five      D．two fifths</a:t>
            </a:r>
          </a:p>
        </p:txBody>
      </p:sp>
      <p:sp>
        <p:nvSpPr>
          <p:cNvPr id="2" name="矩形 1"/>
          <p:cNvSpPr/>
          <p:nvPr/>
        </p:nvSpPr>
        <p:spPr>
          <a:xfrm>
            <a:off x="866622" y="2445415"/>
            <a:ext cx="407484" cy="461665"/>
          </a:xfrm>
          <a:prstGeom prst="rect">
            <a:avLst/>
          </a:prstGeom>
        </p:spPr>
        <p:txBody>
          <a:bodyPr wrap="none">
            <a:spAutoFit/>
          </a:bodyPr>
          <a:lstStyle/>
          <a:p>
            <a:pPr algn="l"/>
            <a:r>
              <a:rPr lang="en-US" sz="2400" b="1" dirty="0" smtClean="0">
                <a:solidFill>
                  <a:srgbClr val="FF0000"/>
                </a:solidFill>
                <a:latin typeface="Times New Roman" panose="02020603050405020304" pitchFamily="18" charset="0"/>
                <a:cs typeface="Times New Roman" panose="02020603050405020304" pitchFamily="18" charset="0"/>
              </a:rPr>
              <a:t>D</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blinds(horizontal)">
                                      <p:cBhvr>
                                        <p:cTn id="10" dur="500"/>
                                        <p:tgtEl>
                                          <p:spTgt spid="12"/>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anim calcmode="lin" valueType="num">
                                      <p:cBhvr additive="base">
                                        <p:cTn id="15" dur="500" fill="hold"/>
                                        <p:tgtEl>
                                          <p:spTgt spid="2"/>
                                        </p:tgtEl>
                                        <p:attrNameLst>
                                          <p:attrName>ppt_x</p:attrName>
                                        </p:attrNameLst>
                                      </p:cBhvr>
                                      <p:tavLst>
                                        <p:tav tm="0">
                                          <p:val>
                                            <p:strVal val="#ppt_x"/>
                                          </p:val>
                                        </p:tav>
                                        <p:tav tm="100000">
                                          <p:val>
                                            <p:strVal val="#ppt_x"/>
                                          </p:val>
                                        </p:tav>
                                      </p:tavLst>
                                    </p:anim>
                                    <p:anim calcmode="lin" valueType="num">
                                      <p:cBhvr additive="base">
                                        <p:cTn id="16"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2" grpId="0"/>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511249" y="984639"/>
            <a:ext cx="11205470" cy="5631180"/>
          </a:xfrm>
          <a:prstGeom prst="rect">
            <a:avLst/>
          </a:prstGeom>
          <a:noFill/>
        </p:spPr>
        <p:txBody>
          <a:bodyPr wrap="square" rtlCol="0">
            <a:spAutoFit/>
          </a:bodyPr>
          <a:lstStyle/>
          <a:p>
            <a:pPr algn="just">
              <a:lnSpc>
                <a:spcPct val="150000"/>
              </a:lnSpc>
            </a:pPr>
            <a:r>
              <a:rPr sz="3000" b="1" dirty="0" smtClean="0">
                <a:latin typeface="Times New Roman" panose="02020603050405020304" pitchFamily="18" charset="0"/>
                <a:cs typeface="Times New Roman" panose="02020603050405020304" pitchFamily="18" charset="0"/>
              </a:rPr>
              <a:t>(　　)2.</a:t>
            </a:r>
            <a:r>
              <a:rPr lang="en-US" sz="3000" b="1" dirty="0" smtClean="0">
                <a:latin typeface="Times New Roman" panose="02020603050405020304" pitchFamily="18" charset="0"/>
                <a:cs typeface="Times New Roman" panose="02020603050405020304" pitchFamily="18" charset="0"/>
              </a:rPr>
              <a:t>[</a:t>
            </a:r>
            <a:r>
              <a:rPr sz="3000" b="1" dirty="0" smtClean="0">
                <a:latin typeface="Times New Roman" panose="02020603050405020304" pitchFamily="18" charset="0"/>
                <a:cs typeface="Times New Roman" panose="02020603050405020304" pitchFamily="18" charset="0"/>
              </a:rPr>
              <a:t>2018·凉山</a:t>
            </a:r>
            <a:r>
              <a:rPr lang="en-US" sz="3000" b="1" dirty="0" smtClean="0">
                <a:latin typeface="Times New Roman" panose="02020603050405020304" pitchFamily="18" charset="0"/>
                <a:cs typeface="Times New Roman" panose="02020603050405020304" pitchFamily="18" charset="0"/>
              </a:rPr>
              <a:t>]</a:t>
            </a:r>
            <a:r>
              <a:rPr sz="3000" b="1" dirty="0" smtClean="0">
                <a:latin typeface="Times New Roman" panose="02020603050405020304" pitchFamily="18" charset="0"/>
                <a:cs typeface="Times New Roman" panose="02020603050405020304" pitchFamily="18" charset="0"/>
              </a:rPr>
              <a:t>—The picture of the Snowflake Boy has become       </a:t>
            </a:r>
          </a:p>
          <a:p>
            <a:pPr algn="just">
              <a:lnSpc>
                <a:spcPct val="150000"/>
              </a:lnSpc>
            </a:pPr>
            <a:r>
              <a:rPr sz="3000" b="1" dirty="0" smtClean="0">
                <a:latin typeface="Times New Roman" panose="02020603050405020304" pitchFamily="18" charset="0"/>
                <a:cs typeface="Times New Roman" panose="02020603050405020304" pitchFamily="18" charset="0"/>
              </a:rPr>
              <a:t>              very popular recently.</a:t>
            </a:r>
          </a:p>
          <a:p>
            <a:pPr algn="just">
              <a:lnSpc>
                <a:spcPct val="150000"/>
              </a:lnSpc>
            </a:pPr>
            <a:r>
              <a:rPr sz="3000" b="1" dirty="0" smtClean="0">
                <a:latin typeface="Times New Roman" panose="02020603050405020304" pitchFamily="18" charset="0"/>
                <a:cs typeface="Times New Roman" panose="02020603050405020304" pitchFamily="18" charset="0"/>
              </a:rPr>
              <a:t>              —Yeah, it receives ________ Internet hits a day.</a:t>
            </a:r>
          </a:p>
          <a:p>
            <a:pPr algn="just">
              <a:lnSpc>
                <a:spcPct val="150000"/>
              </a:lnSpc>
            </a:pPr>
            <a:r>
              <a:rPr sz="3000" b="1" dirty="0" smtClean="0">
                <a:latin typeface="Times New Roman" panose="02020603050405020304" pitchFamily="18" charset="0"/>
                <a:cs typeface="Times New Roman" panose="02020603050405020304" pitchFamily="18" charset="0"/>
              </a:rPr>
              <a:t>               A．thousands of            B．thousand         </a:t>
            </a:r>
          </a:p>
          <a:p>
            <a:pPr algn="just">
              <a:lnSpc>
                <a:spcPct val="150000"/>
              </a:lnSpc>
            </a:pPr>
            <a:r>
              <a:rPr sz="3000" b="1" dirty="0" smtClean="0">
                <a:latin typeface="Times New Roman" panose="02020603050405020304" pitchFamily="18" charset="0"/>
                <a:cs typeface="Times New Roman" panose="02020603050405020304" pitchFamily="18" charset="0"/>
              </a:rPr>
              <a:t>              C．hundred                    D．hundreds</a:t>
            </a:r>
          </a:p>
          <a:p>
            <a:pPr algn="just">
              <a:lnSpc>
                <a:spcPct val="150000"/>
              </a:lnSpc>
            </a:pPr>
            <a:r>
              <a:rPr sz="3000" b="1" dirty="0" smtClean="0">
                <a:latin typeface="Times New Roman" panose="02020603050405020304" pitchFamily="18" charset="0"/>
                <a:cs typeface="Times New Roman" panose="02020603050405020304" pitchFamily="18" charset="0"/>
              </a:rPr>
              <a:t>(　　)3.The man had a GPS. He didn't have any problem ________ </a:t>
            </a:r>
          </a:p>
          <a:p>
            <a:pPr algn="just">
              <a:lnSpc>
                <a:spcPct val="150000"/>
              </a:lnSpc>
            </a:pPr>
            <a:r>
              <a:rPr sz="3000" b="1" dirty="0" smtClean="0">
                <a:latin typeface="Times New Roman" panose="02020603050405020304" pitchFamily="18" charset="0"/>
                <a:cs typeface="Times New Roman" panose="02020603050405020304" pitchFamily="18" charset="0"/>
              </a:rPr>
              <a:t>              the way to drive out of the town. </a:t>
            </a:r>
          </a:p>
          <a:p>
            <a:pPr algn="just">
              <a:lnSpc>
                <a:spcPct val="150000"/>
              </a:lnSpc>
            </a:pPr>
            <a:r>
              <a:rPr sz="3000" b="1" dirty="0" smtClean="0">
                <a:latin typeface="Times New Roman" panose="02020603050405020304" pitchFamily="18" charset="0"/>
                <a:cs typeface="Times New Roman" panose="02020603050405020304" pitchFamily="18" charset="0"/>
              </a:rPr>
              <a:t>                A．find           B．found           C．to find          D．finding </a:t>
            </a:r>
          </a:p>
        </p:txBody>
      </p:sp>
      <p:sp>
        <p:nvSpPr>
          <p:cNvPr id="2" name="矩形 1"/>
          <p:cNvSpPr/>
          <p:nvPr/>
        </p:nvSpPr>
        <p:spPr>
          <a:xfrm>
            <a:off x="903198" y="1205260"/>
            <a:ext cx="407484" cy="461665"/>
          </a:xfrm>
          <a:prstGeom prst="rect">
            <a:avLst/>
          </a:prstGeom>
        </p:spPr>
        <p:txBody>
          <a:bodyPr wrap="none">
            <a:spAutoFit/>
          </a:bodyPr>
          <a:lstStyle/>
          <a:p>
            <a:pPr algn="l"/>
            <a:r>
              <a:rPr lang="en-US" sz="2400" b="1" dirty="0" smtClean="0">
                <a:solidFill>
                  <a:srgbClr val="FF0000"/>
                </a:solidFill>
                <a:latin typeface="Times New Roman" panose="02020603050405020304" pitchFamily="18" charset="0"/>
                <a:cs typeface="Times New Roman" panose="02020603050405020304" pitchFamily="18" charset="0"/>
              </a:rPr>
              <a:t>A</a:t>
            </a:r>
          </a:p>
        </p:txBody>
      </p:sp>
      <p:sp>
        <p:nvSpPr>
          <p:cNvPr id="4" name="矩形 3"/>
          <p:cNvSpPr/>
          <p:nvPr/>
        </p:nvSpPr>
        <p:spPr>
          <a:xfrm>
            <a:off x="990193" y="4652675"/>
            <a:ext cx="407484" cy="461665"/>
          </a:xfrm>
          <a:prstGeom prst="rect">
            <a:avLst/>
          </a:prstGeom>
        </p:spPr>
        <p:txBody>
          <a:bodyPr wrap="none">
            <a:spAutoFit/>
          </a:bodyPr>
          <a:lstStyle/>
          <a:p>
            <a:pPr algn="l"/>
            <a:r>
              <a:rPr lang="en-US" sz="2400" b="1" dirty="0" smtClean="0">
                <a:solidFill>
                  <a:srgbClr val="FF0000"/>
                </a:solidFill>
                <a:latin typeface="Times New Roman" panose="02020603050405020304" pitchFamily="18" charset="0"/>
                <a:cs typeface="Times New Roman" panose="02020603050405020304" pitchFamily="18" charset="0"/>
              </a:rPr>
              <a:t>D</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linds(horizontal)">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500" fill="hold"/>
                                        <p:tgtEl>
                                          <p:spTgt spid="2"/>
                                        </p:tgtEl>
                                        <p:attrNameLst>
                                          <p:attrName>ppt_x</p:attrName>
                                        </p:attrNameLst>
                                      </p:cBhvr>
                                      <p:tavLst>
                                        <p:tav tm="0">
                                          <p:val>
                                            <p:strVal val="#ppt_x"/>
                                          </p:val>
                                        </p:tav>
                                        <p:tav tm="100000">
                                          <p:val>
                                            <p:strVal val="#ppt_x"/>
                                          </p:val>
                                        </p:tav>
                                      </p:tavLst>
                                    </p:anim>
                                    <p:anim calcmode="lin" valueType="num">
                                      <p:cBhvr additive="base">
                                        <p:cTn id="13"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4"/>
                                        </p:tgtEl>
                                        <p:attrNameLst>
                                          <p:attrName>style.visibility</p:attrName>
                                        </p:attrNameLst>
                                      </p:cBhvr>
                                      <p:to>
                                        <p:strVal val="visible"/>
                                      </p:to>
                                    </p:set>
                                    <p:anim calcmode="lin" valueType="num">
                                      <p:cBhvr additive="base">
                                        <p:cTn id="18" dur="500" fill="hold"/>
                                        <p:tgtEl>
                                          <p:spTgt spid="4"/>
                                        </p:tgtEl>
                                        <p:attrNameLst>
                                          <p:attrName>ppt_x</p:attrName>
                                        </p:attrNameLst>
                                      </p:cBhvr>
                                      <p:tavLst>
                                        <p:tav tm="0">
                                          <p:val>
                                            <p:strVal val="#ppt_x"/>
                                          </p:val>
                                        </p:tav>
                                        <p:tav tm="100000">
                                          <p:val>
                                            <p:strVal val="#ppt_x"/>
                                          </p:val>
                                        </p:tav>
                                      </p:tavLst>
                                    </p:anim>
                                    <p:anim calcmode="lin" valueType="num">
                                      <p:cBhvr additive="base">
                                        <p:cTn id="19"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2" grpId="0"/>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401520" y="911614"/>
            <a:ext cx="11458247" cy="4939030"/>
          </a:xfrm>
          <a:prstGeom prst="rect">
            <a:avLst/>
          </a:prstGeom>
          <a:noFill/>
        </p:spPr>
        <p:txBody>
          <a:bodyPr wrap="square" rtlCol="0">
            <a:spAutoFit/>
          </a:bodyPr>
          <a:lstStyle/>
          <a:p>
            <a:pPr algn="just">
              <a:lnSpc>
                <a:spcPct val="150000"/>
              </a:lnSpc>
            </a:pPr>
            <a:r>
              <a:rPr sz="3000" b="1" dirty="0" smtClean="0">
                <a:latin typeface="Times New Roman" panose="02020603050405020304" pitchFamily="18" charset="0"/>
                <a:cs typeface="Times New Roman" panose="02020603050405020304" pitchFamily="18" charset="0"/>
              </a:rPr>
              <a:t>(　　)4.I don't mind _____ you will go to the movies with me or not.</a:t>
            </a:r>
          </a:p>
          <a:p>
            <a:pPr algn="just">
              <a:lnSpc>
                <a:spcPct val="150000"/>
              </a:lnSpc>
            </a:pPr>
            <a:r>
              <a:rPr sz="3000" b="1" dirty="0" smtClean="0">
                <a:latin typeface="Times New Roman" panose="02020603050405020304" pitchFamily="18" charset="0"/>
                <a:cs typeface="Times New Roman" panose="02020603050405020304" pitchFamily="18" charset="0"/>
              </a:rPr>
              <a:t>              A．why          B．when          C．whether        D．where</a:t>
            </a:r>
          </a:p>
          <a:p>
            <a:pPr algn="just">
              <a:lnSpc>
                <a:spcPct val="150000"/>
              </a:lnSpc>
            </a:pPr>
            <a:endParaRPr sz="3000" b="1" dirty="0" smtClean="0">
              <a:latin typeface="Times New Roman" panose="02020603050405020304" pitchFamily="18" charset="0"/>
              <a:cs typeface="Times New Roman" panose="02020603050405020304" pitchFamily="18" charset="0"/>
            </a:endParaRPr>
          </a:p>
          <a:p>
            <a:pPr algn="just">
              <a:lnSpc>
                <a:spcPct val="150000"/>
              </a:lnSpc>
            </a:pPr>
            <a:endParaRPr sz="3000" b="1" dirty="0" smtClean="0">
              <a:latin typeface="Times New Roman" panose="02020603050405020304" pitchFamily="18" charset="0"/>
              <a:cs typeface="Times New Roman" panose="02020603050405020304" pitchFamily="18" charset="0"/>
            </a:endParaRPr>
          </a:p>
          <a:p>
            <a:pPr algn="just">
              <a:lnSpc>
                <a:spcPct val="150000"/>
              </a:lnSpc>
            </a:pPr>
            <a:r>
              <a:rPr sz="3000" b="1" dirty="0" smtClean="0">
                <a:latin typeface="Times New Roman" panose="02020603050405020304" pitchFamily="18" charset="0"/>
                <a:cs typeface="Times New Roman" panose="02020603050405020304" pitchFamily="18" charset="0"/>
              </a:rPr>
              <a:t>(　　)5.You can call me ________ you need my help.</a:t>
            </a:r>
          </a:p>
          <a:p>
            <a:pPr algn="just">
              <a:lnSpc>
                <a:spcPct val="150000"/>
              </a:lnSpc>
            </a:pPr>
            <a:r>
              <a:rPr sz="3000" b="1" dirty="0" smtClean="0">
                <a:latin typeface="Times New Roman" panose="02020603050405020304" pitchFamily="18" charset="0"/>
                <a:cs typeface="Times New Roman" panose="02020603050405020304" pitchFamily="18" charset="0"/>
              </a:rPr>
              <a:t>              A．whatever       B．whenever   </a:t>
            </a:r>
          </a:p>
          <a:p>
            <a:pPr algn="just">
              <a:lnSpc>
                <a:spcPct val="150000"/>
              </a:lnSpc>
            </a:pPr>
            <a:r>
              <a:rPr sz="3000" b="1" dirty="0" smtClean="0">
                <a:latin typeface="Times New Roman" panose="02020603050405020304" pitchFamily="18" charset="0"/>
                <a:cs typeface="Times New Roman" panose="02020603050405020304" pitchFamily="18" charset="0"/>
              </a:rPr>
              <a:t>              C．whoever        D．however </a:t>
            </a:r>
          </a:p>
        </p:txBody>
      </p:sp>
      <p:sp>
        <p:nvSpPr>
          <p:cNvPr id="2" name="矩形 1"/>
          <p:cNvSpPr/>
          <p:nvPr/>
        </p:nvSpPr>
        <p:spPr>
          <a:xfrm>
            <a:off x="802614" y="1113947"/>
            <a:ext cx="457835" cy="553085"/>
          </a:xfrm>
          <a:prstGeom prst="rect">
            <a:avLst/>
          </a:prstGeom>
        </p:spPr>
        <p:txBody>
          <a:bodyPr wrap="none">
            <a:spAutoFit/>
          </a:bodyPr>
          <a:lstStyle/>
          <a:p>
            <a:pPr algn="l"/>
            <a:r>
              <a:rPr lang="en-US" sz="3000" b="1" dirty="0" smtClean="0">
                <a:solidFill>
                  <a:srgbClr val="FF0000"/>
                </a:solidFill>
                <a:latin typeface="Times New Roman" panose="02020603050405020304" pitchFamily="18" charset="0"/>
                <a:cs typeface="Times New Roman" panose="02020603050405020304" pitchFamily="18" charset="0"/>
              </a:rPr>
              <a:t>C</a:t>
            </a:r>
          </a:p>
        </p:txBody>
      </p:sp>
      <p:sp>
        <p:nvSpPr>
          <p:cNvPr id="4" name="矩形 3"/>
          <p:cNvSpPr/>
          <p:nvPr/>
        </p:nvSpPr>
        <p:spPr>
          <a:xfrm>
            <a:off x="848842" y="3828826"/>
            <a:ext cx="436880" cy="553085"/>
          </a:xfrm>
          <a:prstGeom prst="rect">
            <a:avLst/>
          </a:prstGeom>
        </p:spPr>
        <p:txBody>
          <a:bodyPr wrap="none">
            <a:spAutoFit/>
          </a:bodyPr>
          <a:lstStyle/>
          <a:p>
            <a:pPr algn="l"/>
            <a:r>
              <a:rPr lang="en-US" sz="3000" b="1" dirty="0" smtClean="0">
                <a:solidFill>
                  <a:srgbClr val="FF0000"/>
                </a:solidFill>
                <a:latin typeface="Times New Roman" panose="02020603050405020304" pitchFamily="18" charset="0"/>
                <a:cs typeface="Times New Roman" panose="02020603050405020304" pitchFamily="18" charset="0"/>
              </a:rPr>
              <a:t>B</a:t>
            </a:r>
          </a:p>
        </p:txBody>
      </p:sp>
      <p:sp>
        <p:nvSpPr>
          <p:cNvPr id="11" name="TextBox 10"/>
          <p:cNvSpPr txBox="1"/>
          <p:nvPr/>
        </p:nvSpPr>
        <p:spPr>
          <a:xfrm>
            <a:off x="411480" y="2432078"/>
            <a:ext cx="11307543" cy="1291590"/>
          </a:xfrm>
          <a:prstGeom prst="rect">
            <a:avLst/>
          </a:prstGeom>
          <a:noFill/>
        </p:spPr>
        <p:txBody>
          <a:bodyPr wrap="square" rtlCol="0">
            <a:spAutoFit/>
          </a:bodyPr>
          <a:lstStyle/>
          <a:p>
            <a:pPr>
              <a:lnSpc>
                <a:spcPct val="150000"/>
              </a:lnSpc>
            </a:pPr>
            <a:r>
              <a:rPr lang="en-US" altLang="zh-CN" sz="2600" b="1" dirty="0" smtClean="0">
                <a:solidFill>
                  <a:srgbClr val="0000FF"/>
                </a:solidFill>
                <a:latin typeface="黑体" panose="02010609060101010101" pitchFamily="49" charset="-122"/>
                <a:ea typeface="黑体" panose="02010609060101010101" pitchFamily="49" charset="-122"/>
                <a:cs typeface="Times New Roman" panose="02020603050405020304" pitchFamily="18" charset="0"/>
              </a:rPr>
              <a:t>【</a:t>
            </a:r>
            <a:r>
              <a:rPr lang="zh-CN" altLang="en-US" sz="2600" b="1" dirty="0" smtClean="0">
                <a:solidFill>
                  <a:srgbClr val="0000FF"/>
                </a:solidFill>
                <a:latin typeface="黑体" panose="02010609060101010101" pitchFamily="49" charset="-122"/>
                <a:ea typeface="黑体" panose="02010609060101010101" pitchFamily="49" charset="-122"/>
                <a:cs typeface="Times New Roman" panose="02020603050405020304" pitchFamily="18" charset="0"/>
              </a:rPr>
              <a:t>解析</a:t>
            </a:r>
            <a:r>
              <a:rPr lang="en-US" altLang="zh-CN" sz="2600" b="1" dirty="0" smtClean="0">
                <a:solidFill>
                  <a:srgbClr val="0000FF"/>
                </a:solidFill>
                <a:latin typeface="黑体" panose="02010609060101010101" pitchFamily="49" charset="-122"/>
                <a:ea typeface="黑体" panose="02010609060101010101" pitchFamily="49" charset="-122"/>
                <a:cs typeface="Times New Roman" panose="02020603050405020304" pitchFamily="18" charset="0"/>
              </a:rPr>
              <a:t>】</a:t>
            </a:r>
            <a:r>
              <a:rPr sz="2600" b="1" dirty="0" smtClean="0">
                <a:latin typeface="仿宋" panose="02010609060101010101" charset="-122"/>
                <a:ea typeface="仿宋" panose="02010609060101010101" charset="-122"/>
                <a:cs typeface="Times New Roman" panose="02020603050405020304" pitchFamily="18" charset="0"/>
              </a:rPr>
              <a:t>句意：我不介意你是否和我一起去看电影。whether…or not是固定搭配。故选C。 </a:t>
            </a:r>
          </a:p>
        </p:txBody>
      </p:sp>
      <p:sp>
        <p:nvSpPr>
          <p:cNvPr id="3" name="TextBox 10"/>
          <p:cNvSpPr txBox="1"/>
          <p:nvPr/>
        </p:nvSpPr>
        <p:spPr>
          <a:xfrm>
            <a:off x="694771" y="5617238"/>
            <a:ext cx="11031872" cy="691515"/>
          </a:xfrm>
          <a:prstGeom prst="rect">
            <a:avLst/>
          </a:prstGeom>
          <a:noFill/>
        </p:spPr>
        <p:txBody>
          <a:bodyPr wrap="square" rtlCol="0">
            <a:spAutoFit/>
          </a:bodyPr>
          <a:lstStyle/>
          <a:p>
            <a:pPr>
              <a:lnSpc>
                <a:spcPct val="150000"/>
              </a:lnSpc>
            </a:pPr>
            <a:r>
              <a:rPr lang="en-US" altLang="zh-CN" sz="2600" b="1" dirty="0" smtClean="0">
                <a:solidFill>
                  <a:srgbClr val="0000FF"/>
                </a:solidFill>
                <a:latin typeface="黑体" panose="02010609060101010101" pitchFamily="49" charset="-122"/>
                <a:ea typeface="黑体" panose="02010609060101010101" pitchFamily="49" charset="-122"/>
                <a:cs typeface="Times New Roman" panose="02020603050405020304" pitchFamily="18" charset="0"/>
              </a:rPr>
              <a:t>【</a:t>
            </a:r>
            <a:r>
              <a:rPr lang="zh-CN" altLang="en-US" sz="2600" b="1" dirty="0" smtClean="0">
                <a:solidFill>
                  <a:srgbClr val="0000FF"/>
                </a:solidFill>
                <a:latin typeface="黑体" panose="02010609060101010101" pitchFamily="49" charset="-122"/>
                <a:ea typeface="黑体" panose="02010609060101010101" pitchFamily="49" charset="-122"/>
                <a:cs typeface="Times New Roman" panose="02020603050405020304" pitchFamily="18" charset="0"/>
              </a:rPr>
              <a:t>解析</a:t>
            </a:r>
            <a:r>
              <a:rPr lang="en-US" altLang="zh-CN" sz="2600" b="1" dirty="0" smtClean="0">
                <a:solidFill>
                  <a:srgbClr val="0000FF"/>
                </a:solidFill>
                <a:latin typeface="黑体" panose="02010609060101010101" pitchFamily="49" charset="-122"/>
                <a:ea typeface="黑体" panose="02010609060101010101" pitchFamily="49" charset="-122"/>
                <a:cs typeface="Times New Roman" panose="02020603050405020304" pitchFamily="18" charset="0"/>
              </a:rPr>
              <a:t>】</a:t>
            </a:r>
            <a:r>
              <a:rPr sz="2600" b="1" dirty="0" smtClean="0">
                <a:latin typeface="仿宋" panose="02010609060101010101" charset="-122"/>
                <a:ea typeface="仿宋" panose="02010609060101010101" charset="-122"/>
                <a:cs typeface="Times New Roman" panose="02020603050405020304" pitchFamily="18" charset="0"/>
              </a:rPr>
              <a:t>句意：无论什么时候你需要我的帮助，都可以给我打电话</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linds(horizontal)">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 calcmode="lin" valueType="num">
                                      <p:cBhvr additive="base">
                                        <p:cTn id="12" dur="500" fill="hold"/>
                                        <p:tgtEl>
                                          <p:spTgt spid="11"/>
                                        </p:tgtEl>
                                        <p:attrNameLst>
                                          <p:attrName>ppt_x</p:attrName>
                                        </p:attrNameLst>
                                      </p:cBhvr>
                                      <p:tavLst>
                                        <p:tav tm="0">
                                          <p:val>
                                            <p:strVal val="#ppt_x"/>
                                          </p:val>
                                        </p:tav>
                                        <p:tav tm="100000">
                                          <p:val>
                                            <p:strVal val="#ppt_x"/>
                                          </p:val>
                                        </p:tav>
                                      </p:tavLst>
                                    </p:anim>
                                    <p:anim calcmode="lin" valueType="num">
                                      <p:cBhvr additive="base">
                                        <p:cTn id="13"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2"/>
                                        </p:tgtEl>
                                        <p:attrNameLst>
                                          <p:attrName>style.visibility</p:attrName>
                                        </p:attrNameLst>
                                      </p:cBhvr>
                                      <p:to>
                                        <p:strVal val="visible"/>
                                      </p:to>
                                    </p:set>
                                    <p:anim calcmode="lin" valueType="num">
                                      <p:cBhvr additive="base">
                                        <p:cTn id="18" dur="500" fill="hold"/>
                                        <p:tgtEl>
                                          <p:spTgt spid="2"/>
                                        </p:tgtEl>
                                        <p:attrNameLst>
                                          <p:attrName>ppt_x</p:attrName>
                                        </p:attrNameLst>
                                      </p:cBhvr>
                                      <p:tavLst>
                                        <p:tav tm="0">
                                          <p:val>
                                            <p:strVal val="#ppt_x"/>
                                          </p:val>
                                        </p:tav>
                                        <p:tav tm="100000">
                                          <p:val>
                                            <p:strVal val="#ppt_x"/>
                                          </p:val>
                                        </p:tav>
                                      </p:tavLst>
                                    </p:anim>
                                    <p:anim calcmode="lin" valueType="num">
                                      <p:cBhvr additive="base">
                                        <p:cTn id="19"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gtEl>
                                        <p:attrNameLst>
                                          <p:attrName>style.visibility</p:attrName>
                                        </p:attrNameLst>
                                      </p:cBhvr>
                                      <p:to>
                                        <p:strVal val="visible"/>
                                      </p:to>
                                    </p:set>
                                    <p:anim calcmode="lin" valueType="num">
                                      <p:cBhvr additive="base">
                                        <p:cTn id="24" dur="500" fill="hold"/>
                                        <p:tgtEl>
                                          <p:spTgt spid="3"/>
                                        </p:tgtEl>
                                        <p:attrNameLst>
                                          <p:attrName>ppt_x</p:attrName>
                                        </p:attrNameLst>
                                      </p:cBhvr>
                                      <p:tavLst>
                                        <p:tav tm="0">
                                          <p:val>
                                            <p:strVal val="#ppt_x"/>
                                          </p:val>
                                        </p:tav>
                                        <p:tav tm="100000">
                                          <p:val>
                                            <p:strVal val="#ppt_x"/>
                                          </p:val>
                                        </p:tav>
                                      </p:tavLst>
                                    </p:anim>
                                    <p:anim calcmode="lin" valueType="num">
                                      <p:cBhvr additive="base">
                                        <p:cTn id="25"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4"/>
                                        </p:tgtEl>
                                        <p:attrNameLst>
                                          <p:attrName>style.visibility</p:attrName>
                                        </p:attrNameLst>
                                      </p:cBhvr>
                                      <p:to>
                                        <p:strVal val="visible"/>
                                      </p:to>
                                    </p:set>
                                    <p:anim calcmode="lin" valueType="num">
                                      <p:cBhvr additive="base">
                                        <p:cTn id="30" dur="500" fill="hold"/>
                                        <p:tgtEl>
                                          <p:spTgt spid="4"/>
                                        </p:tgtEl>
                                        <p:attrNameLst>
                                          <p:attrName>ppt_x</p:attrName>
                                        </p:attrNameLst>
                                      </p:cBhvr>
                                      <p:tavLst>
                                        <p:tav tm="0">
                                          <p:val>
                                            <p:strVal val="#ppt_x"/>
                                          </p:val>
                                        </p:tav>
                                        <p:tav tm="100000">
                                          <p:val>
                                            <p:strVal val="#ppt_x"/>
                                          </p:val>
                                        </p:tav>
                                      </p:tavLst>
                                    </p:anim>
                                    <p:anim calcmode="lin" valueType="num">
                                      <p:cBhvr additive="base">
                                        <p:cTn id="31"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2" grpId="0"/>
      <p:bldP spid="4" grpId="0"/>
      <p:bldP spid="11" grpId="0"/>
      <p:bldP spid="3" grpId="0"/>
    </p:bldLst>
  </p:timing>
</p:sld>
</file>

<file path=ppt/theme/theme1.xml><?xml version="1.0" encoding="utf-8"?>
<a:theme xmlns:a="http://schemas.openxmlformats.org/drawingml/2006/main" name="WWW.2PPT.COM&#1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defRPr lang="zh-CN" altLang="en-US"/>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1198</Words>
  <Application>Microsoft Office PowerPoint</Application>
  <PresentationFormat>宽屏</PresentationFormat>
  <Paragraphs>166</Paragraphs>
  <Slides>23</Slides>
  <Notes>0</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23</vt:i4>
      </vt:variant>
    </vt:vector>
  </HeadingPairs>
  <TitlesOfParts>
    <vt:vector size="33" baseType="lpstr">
      <vt:lpstr>仿宋</vt:lpstr>
      <vt:lpstr>黑体</vt:lpstr>
      <vt:lpstr>华文新魏</vt:lpstr>
      <vt:lpstr>宋体</vt:lpstr>
      <vt:lpstr>微软雅黑</vt:lpstr>
      <vt:lpstr>Arial</vt:lpstr>
      <vt:lpstr>Calibri</vt:lpstr>
      <vt:lpstr>Calibri Light</vt:lpstr>
      <vt:lpstr>Times New Roman</vt:lpstr>
      <vt:lpstr>WWW.2PPT.COM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2018-02-07T00:47:00Z</dcterms:created>
  <dcterms:modified xsi:type="dcterms:W3CDTF">2023-01-16T17:35:32Z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2052-11.1.0.11194</vt:lpwstr>
  </property>
  <property fmtid="{D5CDD505-2E9C-101B-9397-08002B2CF9AE}" pid="3" name="ICV">
    <vt:lpwstr>C8F53FFF53A34AF8B2CF4DC5F02B1DBB</vt:lpwstr>
  </property>
  <property fmtid="{A09F084E-AD41-489F-8076-AA5BE3082BCA}" pid="100">
    <vt:ui4>5</vt:ui4>
  </property>
  <property fmtid="{64440492-4C8B-11D1-8B70-080036B11A03}" pid="11">
    <vt:lpwstr>www.2ppt.com-爱PPT提供资源下载</vt:lpwstr>
  </property>
</Properties>
</file>