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471" r:id="rId3"/>
    <p:sldId id="475" r:id="rId4"/>
    <p:sldId id="469" r:id="rId5"/>
    <p:sldId id="474" r:id="rId6"/>
    <p:sldId id="468" r:id="rId7"/>
    <p:sldId id="458" r:id="rId8"/>
    <p:sldId id="312" r:id="rId9"/>
    <p:sldId id="470" r:id="rId10"/>
    <p:sldId id="472" r:id="rId11"/>
    <p:sldId id="476" r:id="rId12"/>
    <p:sldId id="477" r:id="rId13"/>
    <p:sldId id="436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  <a:srgbClr val="5BC4ED"/>
    <a:srgbClr val="F5F1ED"/>
    <a:srgbClr val="FFF2CC"/>
    <a:srgbClr val="FFFF87"/>
    <a:srgbClr val="FFFF9F"/>
    <a:srgbClr val="FF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3103" autoAdjust="0"/>
  </p:normalViewPr>
  <p:slideViewPr>
    <p:cSldViewPr>
      <p:cViewPr>
        <p:scale>
          <a:sx n="103" d="100"/>
          <a:sy n="103" d="100"/>
        </p:scale>
        <p:origin x="-102" y="-198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3EA8D92-E0D3-4AF9-981E-6E86C290F6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28C0EA9-DB42-40B8-8EC9-A0405DB487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2B8D7BE-429B-4EA5-88C5-CCBA70BA85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620D281-87B0-4296-9D44-7F8008C4E61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29AE543-7C66-4648-AA53-A92BC7D0E5AD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EBBAFAC-1D43-4009-85D5-8D978421D52E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4BB293E-5946-4C4E-B758-A2C5E727A546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E6EB185-8B6C-4821-9430-BCAC19C48452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C23E9-6637-4FC4-B054-02B486D400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B14B7-D06F-4810-9BA0-E014E7F061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C2E91-DC76-45C0-BEEC-39C08F15BD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5F628-CA6A-42EB-8DFC-C364218C57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8403A18-BC56-42F6-8066-CB18B2B2A4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26E54FF2-B8AF-48B8-A807-12B30576EF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C23E9-6637-4FC4-B054-02B486D400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0364-26C7-4C58-A1E9-9740314C63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5B7C7-F88B-41CF-A356-DABCDB4567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05E4-DBCD-45D9-A3B4-899BFC90A3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8D912-5734-4A75-A47A-38FCF98D0E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507A6-8865-4A0F-B664-E9D1FF17D7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A81F7-4728-4A18-8B1C-BED7A9F331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4B460-4210-4A0B-89E3-B689D5EE88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fld id="{BC88A816-C10A-47E5-BAB0-C3FE76D2A76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WeWishYouaMerryChristmas.sw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Lesson24Funstory&#35838;&#25991;&#21160;&#30011;.sw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Lesson24%20&#25945;&#23398;&#35838;&#20214;\&#21477;4_128k.mp3" TargetMode="External"/><Relationship Id="rId13" Type="http://schemas.microsoft.com/office/2007/relationships/media" Target="file:///E:\&#20154;&#25945;&#26032;&#29256;3&#19978;\Lesson24%20&#25945;&#23398;&#35838;&#20214;\&#21477;7_128k.mp3" TargetMode="External"/><Relationship Id="rId18" Type="http://schemas.openxmlformats.org/officeDocument/2006/relationships/image" Target="../media/image19.png"/><Relationship Id="rId3" Type="http://schemas.microsoft.com/office/2007/relationships/media" Target="file:///E:\&#20154;&#25945;&#26032;&#29256;3&#19978;\Lesson24%20&#25945;&#23398;&#35838;&#20214;\&#21477;2_128k.mp3" TargetMode="External"/><Relationship Id="rId7" Type="http://schemas.microsoft.com/office/2007/relationships/media" Target="file:///E:\&#20154;&#25945;&#26032;&#29256;3&#19978;\Lesson24%20&#25945;&#23398;&#35838;&#20214;\&#21477;4_128k.mp3" TargetMode="External"/><Relationship Id="rId12" Type="http://schemas.openxmlformats.org/officeDocument/2006/relationships/audio" Target="file:///E:\&#20154;&#25945;&#26032;&#29256;3&#19978;\Lesson24%20&#25945;&#23398;&#35838;&#20214;\&#21477;6_128k.mp3" TargetMode="External"/><Relationship Id="rId17" Type="http://schemas.openxmlformats.org/officeDocument/2006/relationships/image" Target="../media/image16.png"/><Relationship Id="rId2" Type="http://schemas.openxmlformats.org/officeDocument/2006/relationships/audio" Target="file:///E:\&#20154;&#25945;&#26032;&#29256;3&#19978;\Lesson24%20&#25945;&#23398;&#35838;&#20214;\&#21477;1_128k.mp3" TargetMode="External"/><Relationship Id="rId16" Type="http://schemas.openxmlformats.org/officeDocument/2006/relationships/image" Target="../media/image18.png"/><Relationship Id="rId1" Type="http://schemas.microsoft.com/office/2007/relationships/media" Target="file:///E:\&#20154;&#25945;&#26032;&#29256;3&#19978;\Lesson24%20&#25945;&#23398;&#35838;&#20214;\&#21477;1_128k.mp3" TargetMode="External"/><Relationship Id="rId6" Type="http://schemas.openxmlformats.org/officeDocument/2006/relationships/audio" Target="file:///E:\&#20154;&#25945;&#26032;&#29256;3&#19978;\Lesson24%20&#25945;&#23398;&#35838;&#20214;\&#21477;3_128k.mp3" TargetMode="External"/><Relationship Id="rId11" Type="http://schemas.microsoft.com/office/2007/relationships/media" Target="file:///E:\&#20154;&#25945;&#26032;&#29256;3&#19978;\Lesson24%20&#25945;&#23398;&#35838;&#20214;\&#21477;6_128k.mp3" TargetMode="External"/><Relationship Id="rId5" Type="http://schemas.microsoft.com/office/2007/relationships/media" Target="file:///E:\&#20154;&#25945;&#26032;&#29256;3&#19978;\Lesson24%20&#25945;&#23398;&#35838;&#20214;\&#21477;3_128k.mp3" TargetMode="External"/><Relationship Id="rId15" Type="http://schemas.openxmlformats.org/officeDocument/2006/relationships/slideLayout" Target="../slideLayouts/slideLayout13.xml"/><Relationship Id="rId10" Type="http://schemas.openxmlformats.org/officeDocument/2006/relationships/audio" Target="file:///E:\&#20154;&#25945;&#26032;&#29256;3&#19978;\Lesson24%20&#25945;&#23398;&#35838;&#20214;\&#21477;5_128k.mp3" TargetMode="External"/><Relationship Id="rId4" Type="http://schemas.openxmlformats.org/officeDocument/2006/relationships/audio" Target="file:///E:\&#20154;&#25945;&#26032;&#29256;3&#19978;\Lesson24%20&#25945;&#23398;&#35838;&#20214;\&#21477;2_128k.mp3" TargetMode="External"/><Relationship Id="rId9" Type="http://schemas.microsoft.com/office/2007/relationships/media" Target="file:///E:\&#20154;&#25945;&#26032;&#29256;3&#19978;\Lesson24%20&#25945;&#23398;&#35838;&#20214;\&#21477;5_128k.mp3" TargetMode="External"/><Relationship Id="rId14" Type="http://schemas.openxmlformats.org/officeDocument/2006/relationships/audio" Target="file:///E:\&#20154;&#25945;&#26032;&#29256;3&#19978;\Lesson24%20&#25945;&#23398;&#35838;&#20214;\&#21477;7_128k.mp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Lesson24%20&#25945;&#23398;&#35838;&#20214;\&#21477;11_128k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&#20154;&#25945;&#26032;&#29256;3&#19978;\Lesson24%20&#25945;&#23398;&#35838;&#20214;\&#21477;9_128k.mp3" TargetMode="External"/><Relationship Id="rId7" Type="http://schemas.microsoft.com/office/2007/relationships/media" Target="file:///E:\&#20154;&#25945;&#26032;&#29256;3&#19978;\Lesson24%20&#25945;&#23398;&#35838;&#20214;\&#21477;11_128k.mp3" TargetMode="External"/><Relationship Id="rId12" Type="http://schemas.openxmlformats.org/officeDocument/2006/relationships/audio" Target="file:///E:\&#20154;&#25945;&#26032;&#29256;3&#19978;\Lesson24%20&#25945;&#23398;&#35838;&#20214;\&#21477;13_128k.mp3" TargetMode="External"/><Relationship Id="rId2" Type="http://schemas.openxmlformats.org/officeDocument/2006/relationships/audio" Target="file:///E:\&#20154;&#25945;&#26032;&#29256;3&#19978;\Lesson24%20&#25945;&#23398;&#35838;&#20214;\&#21477;8_128k.mp3" TargetMode="External"/><Relationship Id="rId16" Type="http://schemas.openxmlformats.org/officeDocument/2006/relationships/image" Target="../media/image19.png"/><Relationship Id="rId1" Type="http://schemas.microsoft.com/office/2007/relationships/media" Target="file:///E:\&#20154;&#25945;&#26032;&#29256;3&#19978;\Lesson24%20&#25945;&#23398;&#35838;&#20214;\&#21477;8_128k.mp3" TargetMode="External"/><Relationship Id="rId6" Type="http://schemas.openxmlformats.org/officeDocument/2006/relationships/audio" Target="file:///E:\&#20154;&#25945;&#26032;&#29256;3&#19978;\Lesson24%20&#25945;&#23398;&#35838;&#20214;\&#21477;10_128k.mp3" TargetMode="External"/><Relationship Id="rId11" Type="http://schemas.microsoft.com/office/2007/relationships/media" Target="file:///E:\&#20154;&#25945;&#26032;&#29256;3&#19978;\Lesson24%20&#25945;&#23398;&#35838;&#20214;\&#21477;13_128k.mp3" TargetMode="External"/><Relationship Id="rId5" Type="http://schemas.microsoft.com/office/2007/relationships/media" Target="file:///E:\&#20154;&#25945;&#26032;&#29256;3&#19978;\Lesson24%20&#25945;&#23398;&#35838;&#20214;\&#21477;10_128k.mp3" TargetMode="External"/><Relationship Id="rId15" Type="http://schemas.openxmlformats.org/officeDocument/2006/relationships/image" Target="../media/image20.png"/><Relationship Id="rId10" Type="http://schemas.openxmlformats.org/officeDocument/2006/relationships/audio" Target="file:///E:\&#20154;&#25945;&#26032;&#29256;3&#19978;\Lesson24%20&#25945;&#23398;&#35838;&#20214;\&#21477;12_128k.mp3" TargetMode="External"/><Relationship Id="rId4" Type="http://schemas.openxmlformats.org/officeDocument/2006/relationships/audio" Target="file:///E:\&#20154;&#25945;&#26032;&#29256;3&#19978;\Lesson24%20&#25945;&#23398;&#35838;&#20214;\&#21477;9_128k.mp3" TargetMode="External"/><Relationship Id="rId9" Type="http://schemas.microsoft.com/office/2007/relationships/media" Target="file:///E:\&#20154;&#25945;&#26032;&#29256;3&#19978;\Lesson24%20&#25945;&#23398;&#35838;&#20214;\&#21477;12_128k.mp3" TargetMode="Externa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hyperlink" Target="Lesson24__Let&#8217;s__check&#35838;&#25991;&#21160;&#30011;.swf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20888"/>
            <a:ext cx="836295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Unit4 I have a ball. </a:t>
            </a:r>
            <a:endParaRPr lang="zh-CN" altLang="en-US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1052736"/>
            <a:ext cx="5976664" cy="638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latin typeface="汉仪大宋简" pitchFamily="49" charset="-122"/>
                <a:ea typeface="汉仪大宋简" pitchFamily="49" charset="-122"/>
              </a:rPr>
              <a:t>人教精通版三年级上册</a:t>
            </a:r>
            <a:endParaRPr lang="zh-CN" altLang="en-US" sz="3600" b="1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6600" y="5354111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9" y="1490789"/>
            <a:ext cx="8138160" cy="4803648"/>
          </a:xfrm>
          <a:prstGeom prst="rect">
            <a:avLst/>
          </a:prstGeom>
        </p:spPr>
      </p:pic>
      <p:grpSp>
        <p:nvGrpSpPr>
          <p:cNvPr id="29698" name="组合 8"/>
          <p:cNvGrpSpPr/>
          <p:nvPr/>
        </p:nvGrpSpPr>
        <p:grpSpPr bwMode="auto">
          <a:xfrm>
            <a:off x="465138" y="3702049"/>
            <a:ext cx="8139112" cy="2592388"/>
            <a:chOff x="464836" y="3716878"/>
            <a:chExt cx="8139612" cy="2592442"/>
          </a:xfrm>
        </p:grpSpPr>
        <p:sp>
          <p:nvSpPr>
            <p:cNvPr id="7" name="矩形 6"/>
            <p:cNvSpPr/>
            <p:nvPr/>
          </p:nvSpPr>
          <p:spPr>
            <a:xfrm>
              <a:off x="8101180" y="5877511"/>
              <a:ext cx="503268" cy="431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4836" y="3716878"/>
              <a:ext cx="323870" cy="431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969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5350" y="342900"/>
            <a:ext cx="2216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think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矩形 5"/>
          <p:cNvSpPr>
            <a:spLocks noChangeArrowheads="1"/>
          </p:cNvSpPr>
          <p:nvPr/>
        </p:nvSpPr>
        <p:spPr bwMode="auto">
          <a:xfrm>
            <a:off x="539750" y="836613"/>
            <a:ext cx="4545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Fill in the right words.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05075" y="2185988"/>
            <a:ext cx="1093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head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575050" y="2906713"/>
            <a:ext cx="98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train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41975" y="4357688"/>
            <a:ext cx="84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bus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725988" y="3644900"/>
            <a:ext cx="731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leg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4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9388" y="2463800"/>
            <a:ext cx="1533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888" y="2435225"/>
            <a:ext cx="153193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154113"/>
            <a:ext cx="1017588" cy="9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11238" y="2441575"/>
            <a:ext cx="735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121025" y="2474913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29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4575" y="2463800"/>
            <a:ext cx="1531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254625" y="2484438"/>
            <a:ext cx="73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9300" y="2479675"/>
            <a:ext cx="1303338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kite</a:t>
            </a:r>
          </a:p>
        </p:txBody>
      </p:sp>
      <p:sp>
        <p:nvSpPr>
          <p:cNvPr id="12" name="矩形 11"/>
          <p:cNvSpPr/>
          <p:nvPr/>
        </p:nvSpPr>
        <p:spPr>
          <a:xfrm>
            <a:off x="2832100" y="2513013"/>
            <a:ext cx="13017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ball</a:t>
            </a:r>
          </a:p>
        </p:txBody>
      </p:sp>
      <p:sp>
        <p:nvSpPr>
          <p:cNvPr id="13" name="矩形 12"/>
          <p:cNvSpPr/>
          <p:nvPr/>
        </p:nvSpPr>
        <p:spPr>
          <a:xfrm>
            <a:off x="4968875" y="2516188"/>
            <a:ext cx="1303338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doll</a:t>
            </a:r>
          </a:p>
        </p:txBody>
      </p:sp>
      <p:sp>
        <p:nvSpPr>
          <p:cNvPr id="14" name="矩形 13"/>
          <p:cNvSpPr/>
          <p:nvPr/>
        </p:nvSpPr>
        <p:spPr>
          <a:xfrm>
            <a:off x="2124075" y="1308100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35" name="图片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851275" y="1214438"/>
            <a:ext cx="3898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Choose and say</a:t>
            </a:r>
          </a:p>
        </p:txBody>
      </p:sp>
      <p:pic>
        <p:nvPicPr>
          <p:cNvPr id="30737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6738" y="2463800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文本框 29"/>
          <p:cNvSpPr txBox="1">
            <a:spLocks noChangeArrowheads="1"/>
          </p:cNvSpPr>
          <p:nvPr/>
        </p:nvSpPr>
        <p:spPr bwMode="auto">
          <a:xfrm>
            <a:off x="7318375" y="248443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32625" y="2513013"/>
            <a:ext cx="1301750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car</a:t>
            </a:r>
          </a:p>
        </p:txBody>
      </p:sp>
      <p:pic>
        <p:nvPicPr>
          <p:cNvPr id="30740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475" y="3697288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025525" y="3708400"/>
            <a:ext cx="73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2475" y="3740150"/>
            <a:ext cx="1303338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bus</a:t>
            </a:r>
          </a:p>
        </p:txBody>
      </p:sp>
      <p:pic>
        <p:nvPicPr>
          <p:cNvPr id="30743" name="内容占位符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9363" y="3697288"/>
            <a:ext cx="1866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090863" y="3708400"/>
            <a:ext cx="73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617788" y="3746500"/>
            <a:ext cx="1668462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balloon</a:t>
            </a:r>
          </a:p>
        </p:txBody>
      </p:sp>
      <p:pic>
        <p:nvPicPr>
          <p:cNvPr id="30746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4575" y="3697288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5256213" y="3708400"/>
            <a:ext cx="73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968875" y="3740150"/>
            <a:ext cx="1303338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bike</a:t>
            </a:r>
          </a:p>
        </p:txBody>
      </p:sp>
      <p:pic>
        <p:nvPicPr>
          <p:cNvPr id="30749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6738" y="3697288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7318375" y="3708400"/>
            <a:ext cx="73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032625" y="3740150"/>
            <a:ext cx="1301750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taxi</a:t>
            </a:r>
          </a:p>
        </p:txBody>
      </p:sp>
      <p:pic>
        <p:nvPicPr>
          <p:cNvPr id="30752" name="内容占位符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0713" y="4972050"/>
            <a:ext cx="15351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1022350" y="4983163"/>
            <a:ext cx="73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7075" y="5027613"/>
            <a:ext cx="1303338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train</a:t>
            </a:r>
          </a:p>
        </p:txBody>
      </p:sp>
      <p:pic>
        <p:nvPicPr>
          <p:cNvPr id="30755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2400" y="4975225"/>
            <a:ext cx="1533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3092450" y="4986338"/>
            <a:ext cx="73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06700" y="5027613"/>
            <a:ext cx="1303338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ship</a:t>
            </a:r>
          </a:p>
        </p:txBody>
      </p:sp>
      <p:pic>
        <p:nvPicPr>
          <p:cNvPr id="30758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6163" y="4987925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5257800" y="499903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962525" y="5029200"/>
            <a:ext cx="13017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boat</a:t>
            </a:r>
          </a:p>
        </p:txBody>
      </p:sp>
      <p:pic>
        <p:nvPicPr>
          <p:cNvPr id="30761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1500" y="4994275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7310438" y="5003800"/>
            <a:ext cx="731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032625" y="5037138"/>
            <a:ext cx="13017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1" grpId="0" animBg="1"/>
      <p:bldP spid="37" grpId="0" animBg="1"/>
      <p:bldP spid="40" grpId="0" animBg="1"/>
      <p:bldP spid="43" grpId="0" animBg="1"/>
      <p:bldP spid="46" grpId="0" animBg="1"/>
      <p:bldP spid="49" grpId="0" animBg="1"/>
      <p:bldP spid="52" grpId="0" animBg="1"/>
      <p:bldP spid="55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48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588" y="4764088"/>
            <a:ext cx="1641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7250" y="3597275"/>
            <a:ext cx="15811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1875" y="4900613"/>
            <a:ext cx="15113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89750" y="3111500"/>
            <a:ext cx="19685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363" y="1892300"/>
            <a:ext cx="20399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588" y="1655763"/>
            <a:ext cx="18256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27338" y="2117725"/>
            <a:ext cx="16906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10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10063" y="3443288"/>
            <a:ext cx="24225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图片 1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8163" y="3486150"/>
            <a:ext cx="10191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图片 1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3138" y="2049463"/>
            <a:ext cx="180498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图片 13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197475" y="5005388"/>
            <a:ext cx="18224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图片 14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843213" y="5030788"/>
            <a:ext cx="16875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981200" y="1209675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61" name="图片 2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568325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3708400" y="1116013"/>
            <a:ext cx="3898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Point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4"/>
          <p:cNvSpPr>
            <a:spLocks noGrp="1"/>
          </p:cNvSpPr>
          <p:nvPr>
            <p:ph type="title"/>
          </p:nvPr>
        </p:nvSpPr>
        <p:spPr bwMode="auto">
          <a:xfrm>
            <a:off x="752705" y="837624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74750" y="1988840"/>
            <a:ext cx="69723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观看或跟读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Fun story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复习本单元所有的单词，并读给你的父母听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 25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5239476" y="2781840"/>
            <a:ext cx="263525" cy="2555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1758585" y="3861960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061797" y="3861960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4324828" y="4438024"/>
            <a:ext cx="261938" cy="2587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580416" y="4438024"/>
            <a:ext cx="265112" cy="2587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805841" y="4438024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78465" y="1773381"/>
            <a:ext cx="7920880" cy="3456731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27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-14288" y="3140075"/>
            <a:ext cx="9158288" cy="2520950"/>
            <a:chOff x="-319544" y="3140968"/>
            <a:chExt cx="9572064" cy="2448272"/>
          </a:xfrm>
        </p:grpSpPr>
        <p:sp>
          <p:nvSpPr>
            <p:cNvPr id="77" name="矩形 76"/>
            <p:cNvSpPr/>
            <p:nvPr/>
          </p:nvSpPr>
          <p:spPr>
            <a:xfrm>
              <a:off x="-251515" y="3140968"/>
              <a:ext cx="9504035" cy="2448272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4027" y="3259682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475737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835789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192522" y="3247348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554233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910966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3269358" y="3247348"/>
              <a:ext cx="21735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631069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3987803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347854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706246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064639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424691" y="3247348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5783083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143134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6501527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6861579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219971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580022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7938415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8298467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114027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475737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83578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2192522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554233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2910966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269358" y="5373397"/>
              <a:ext cx="21735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63106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987803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4347854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4706246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5064639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5424691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5783083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6143134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6501527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6861579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219971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7580022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7938415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8298467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656859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9015251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8656859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9013592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57293" y="3258140"/>
              <a:ext cx="215699" cy="95587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398901" y="3253515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38849" y="3248889"/>
              <a:ext cx="215699" cy="98671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-319544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757293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400560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45486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-30792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3" name="Rectangle 4"/>
          <p:cNvSpPr>
            <a:spLocks noChangeArrowheads="1"/>
          </p:cNvSpPr>
          <p:nvPr/>
        </p:nvSpPr>
        <p:spPr bwMode="auto">
          <a:xfrm>
            <a:off x="1306513" y="1008063"/>
            <a:ext cx="2165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快速抢答</a:t>
            </a:r>
            <a:endParaRPr lang="zh-CN" altLang="zh-CN" sz="3200" b="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21" name="组合 220"/>
          <p:cNvGrpSpPr/>
          <p:nvPr/>
        </p:nvGrpSpPr>
        <p:grpSpPr bwMode="auto">
          <a:xfrm>
            <a:off x="2771775" y="1592263"/>
            <a:ext cx="3997325" cy="1404937"/>
            <a:chOff x="2710108" y="1781708"/>
            <a:chExt cx="3997325" cy="1405798"/>
          </a:xfrm>
        </p:grpSpPr>
        <p:sp>
          <p:nvSpPr>
            <p:cNvPr id="132" name="爆炸形 1 131"/>
            <p:cNvSpPr/>
            <p:nvPr/>
          </p:nvSpPr>
          <p:spPr>
            <a:xfrm>
              <a:off x="2710108" y="1781708"/>
              <a:ext cx="3997325" cy="1405798"/>
            </a:xfrm>
            <a:prstGeom prst="irregularSeal1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Rectangle 4"/>
            <p:cNvSpPr>
              <a:spLocks noChangeArrowheads="1"/>
            </p:cNvSpPr>
            <p:nvPr/>
          </p:nvSpPr>
          <p:spPr bwMode="auto">
            <a:xfrm>
              <a:off x="3734046" y="2170883"/>
              <a:ext cx="2197100" cy="584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I have a …</a:t>
              </a:r>
              <a:endParaRPr lang="en-US" altLang="zh-CN" sz="3200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9461" name="图片 2150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70713" y="23510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矩形 223"/>
          <p:cNvSpPr/>
          <p:nvPr/>
        </p:nvSpPr>
        <p:spPr>
          <a:xfrm>
            <a:off x="3348038" y="252413"/>
            <a:ext cx="2851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Play a game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8928100" y="3565525"/>
            <a:ext cx="17976850" cy="1685925"/>
            <a:chOff x="8927365" y="3854780"/>
            <a:chExt cx="17977983" cy="1686059"/>
          </a:xfrm>
        </p:grpSpPr>
        <p:grpSp>
          <p:nvGrpSpPr>
            <p:cNvPr id="19466" name="组合 2"/>
            <p:cNvGrpSpPr/>
            <p:nvPr/>
          </p:nvGrpSpPr>
          <p:grpSpPr bwMode="auto">
            <a:xfrm>
              <a:off x="8927365" y="3854780"/>
              <a:ext cx="17977983" cy="1686059"/>
              <a:chOff x="-1596954" y="1603375"/>
              <a:chExt cx="17977983" cy="1686059"/>
            </a:xfrm>
          </p:grpSpPr>
          <p:pic>
            <p:nvPicPr>
              <p:cNvPr id="19469" name="Picture 3" descr="\\yanyang.iflytek.com\2014英语学科产物汇总2\二检\陕西旅游一起3B\Unit 3 How Do You Come to School\Unit 3 Part A\素材\by ship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-1596954" y="1618981"/>
                <a:ext cx="2214563" cy="166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3" descr="\\yanyang.iflytek.com\2014英语学科产物汇总2\二检\陕西旅游（三起）4B\Unit 2 I'm Cooking in the Kitchen\Part B\素材\a plane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888412" y="1607097"/>
                <a:ext cx="2230811" cy="1673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3" descr="\\yanyang.iflytek.com\2014英语学科产物汇总2\2014 暑期 新增\山东教育出版社 6-9年级（五四学制）\鲁教6B\鲁教 英语六年级下册（2013.1.第1版）\Unit 5 How do you get to school\Section A\素材\take a taxi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9529401" y="1603375"/>
                <a:ext cx="2235773" cy="1676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图片 1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137151" y="1603375"/>
                <a:ext cx="2178988" cy="1667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3" name="Picture 2" descr="\\yanyang.iflytek.com\2014英语学科产物汇总2\2014 暑期 新增\河北教育出版社（三起）3-9年级\冀教8A\英语冀教八年级上册（2013年新编）\Unit 6 Go with Transportation!\Lesson 34 Flying Donuts\素材\car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53462" y="1610325"/>
                <a:ext cx="2215055" cy="1660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2" descr="\\yanyang.iflytek.com\2014英语学科产物汇总2\2014-05月 云+端资源\外研8A（2013年新编）\英语外研八年级上册（2013年新编）\Module 4 Planes,ships and trains\Unit 1 He lives the farthest from school\素材\bus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4137913" y="1607097"/>
                <a:ext cx="2243116" cy="168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67" name="图片 3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2338937" y="3861731"/>
              <a:ext cx="2292535" cy="166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图片 4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7872544" y="3861730"/>
              <a:ext cx="2145950" cy="167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4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37 -0.00625 L -1.95712 0.00046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8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6630" y="1052736"/>
            <a:ext cx="6769746" cy="4744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内容占位符 1"/>
          <p:cNvSpPr txBox="1"/>
          <p:nvPr/>
        </p:nvSpPr>
        <p:spPr>
          <a:xfrm>
            <a:off x="1396956" y="1674356"/>
            <a:ext cx="6409010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Wish You a Merry Christmas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6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4797425"/>
            <a:ext cx="7921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457575" y="252413"/>
            <a:ext cx="2079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文本框 5"/>
          <p:cNvSpPr txBox="1">
            <a:spLocks noChangeArrowheads="1"/>
          </p:cNvSpPr>
          <p:nvPr/>
        </p:nvSpPr>
        <p:spPr bwMode="auto">
          <a:xfrm>
            <a:off x="1250950" y="122238"/>
            <a:ext cx="1212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4183" y="1568601"/>
            <a:ext cx="6305536" cy="441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09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4941888"/>
            <a:ext cx="7921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684588" y="342900"/>
            <a:ext cx="20494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Fun story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矩形 7"/>
          <p:cNvSpPr>
            <a:spLocks noChangeArrowheads="1"/>
          </p:cNvSpPr>
          <p:nvPr/>
        </p:nvSpPr>
        <p:spPr bwMode="auto">
          <a:xfrm>
            <a:off x="827088" y="866775"/>
            <a:ext cx="305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Read and act.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85888" y="1435100"/>
            <a:ext cx="61991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497638" y="1219200"/>
            <a:ext cx="2120900" cy="865188"/>
          </a:xfrm>
          <a:prstGeom prst="wedgeRoundRectCallout">
            <a:avLst>
              <a:gd name="adj1" fmla="val -33084"/>
              <a:gd name="adj2" fmla="val 7176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Cool! I have a doll.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689350" y="981075"/>
            <a:ext cx="2405063" cy="909638"/>
          </a:xfrm>
          <a:prstGeom prst="wedgeRoundRectCallout">
            <a:avLst>
              <a:gd name="adj1" fmla="val 36452"/>
              <a:gd name="adj2" fmla="val 7049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Look, Kate! I have a plane.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79388" y="3357563"/>
            <a:ext cx="1854200" cy="885825"/>
          </a:xfrm>
          <a:prstGeom prst="wedgeRoundRectCallout">
            <a:avLst>
              <a:gd name="adj1" fmla="val 60058"/>
              <a:gd name="adj2" fmla="val 3320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Look! It’s Santa!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665163" y="5467350"/>
            <a:ext cx="3168650" cy="625475"/>
            <a:chOff x="827584" y="5396094"/>
            <a:chExt cx="3168352" cy="625194"/>
          </a:xfrm>
        </p:grpSpPr>
        <p:sp>
          <p:nvSpPr>
            <p:cNvPr id="11" name="圆角矩形标注 10"/>
            <p:cNvSpPr/>
            <p:nvPr/>
          </p:nvSpPr>
          <p:spPr>
            <a:xfrm>
              <a:off x="1505382" y="5396094"/>
              <a:ext cx="1785770" cy="625194"/>
            </a:xfrm>
            <a:prstGeom prst="wedgeRoundRectCallout">
              <a:avLst>
                <a:gd name="adj1" fmla="val -11373"/>
                <a:gd name="adj2" fmla="val -7796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圆角矩形标注 9"/>
            <p:cNvSpPr/>
            <p:nvPr/>
          </p:nvSpPr>
          <p:spPr>
            <a:xfrm>
              <a:off x="827584" y="5396094"/>
              <a:ext cx="3168352" cy="625194"/>
            </a:xfrm>
            <a:prstGeom prst="wedgeRoundRectCallout">
              <a:avLst>
                <a:gd name="adj1" fmla="val 12967"/>
                <a:gd name="adj2" fmla="val -7830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Merry Christmas!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圆角矩形标注 14"/>
          <p:cNvSpPr/>
          <p:nvPr/>
        </p:nvSpPr>
        <p:spPr>
          <a:xfrm>
            <a:off x="4394200" y="5043488"/>
            <a:ext cx="1528763" cy="849312"/>
          </a:xfrm>
          <a:prstGeom prst="wedgeRoundRectCallout">
            <a:avLst>
              <a:gd name="adj1" fmla="val 37501"/>
              <a:gd name="adj2" fmla="val -7536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Really?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2096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14525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5544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797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55499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句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198813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句7_128k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419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2339975" y="3055938"/>
            <a:ext cx="2357438" cy="863600"/>
          </a:xfrm>
          <a:prstGeom prst="wedgeRoundRectCallout">
            <a:avLst>
              <a:gd name="adj1" fmla="val -9986"/>
              <a:gd name="adj2" fmla="val 7288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Hello! Merry Christmas!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083175" y="2955925"/>
            <a:ext cx="3556000" cy="876300"/>
          </a:xfrm>
          <a:prstGeom prst="wedgeRoundRectCallout">
            <a:avLst>
              <a:gd name="adj1" fmla="val -12502"/>
              <a:gd name="adj2" fmla="val 7382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a kite, a ball, a car, a plane …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48038" y="342900"/>
            <a:ext cx="3575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repeat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5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1350" y="2012950"/>
            <a:ext cx="78565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3059113" y="2963863"/>
            <a:ext cx="2127250" cy="825500"/>
          </a:xfrm>
          <a:prstGeom prst="wedgeRoundRectCallout">
            <a:avLst>
              <a:gd name="adj1" fmla="val -59529"/>
              <a:gd name="adj2" fmla="val 3610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Super! Can I see it?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95288" y="1500188"/>
            <a:ext cx="1792287" cy="825500"/>
          </a:xfrm>
          <a:prstGeom prst="wedgeRoundRectCallout">
            <a:avLst>
              <a:gd name="adj1" fmla="val 34799"/>
              <a:gd name="adj2" fmla="val 7131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Here you are.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063625" y="4389438"/>
            <a:ext cx="2125663" cy="552450"/>
            <a:chOff x="1234611" y="4941168"/>
            <a:chExt cx="2126127" cy="623283"/>
          </a:xfrm>
        </p:grpSpPr>
        <p:sp>
          <p:nvSpPr>
            <p:cNvPr id="9" name="圆角矩形标注 8"/>
            <p:cNvSpPr/>
            <p:nvPr/>
          </p:nvSpPr>
          <p:spPr>
            <a:xfrm>
              <a:off x="1234611" y="4941168"/>
              <a:ext cx="2126127" cy="623283"/>
            </a:xfrm>
            <a:prstGeom prst="wedgeRoundRectCallout">
              <a:avLst>
                <a:gd name="adj1" fmla="val -27227"/>
                <a:gd name="adj2" fmla="val -816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Thank you!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圆角矩形标注 9"/>
            <p:cNvSpPr/>
            <p:nvPr/>
          </p:nvSpPr>
          <p:spPr>
            <a:xfrm>
              <a:off x="1234611" y="4941168"/>
              <a:ext cx="2126127" cy="623283"/>
            </a:xfrm>
            <a:prstGeom prst="wedgeRoundRectCallout">
              <a:avLst>
                <a:gd name="adj1" fmla="val 24383"/>
                <a:gd name="adj2" fmla="val -7998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Thank you!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圆角矩形标注 12"/>
          <p:cNvSpPr/>
          <p:nvPr/>
        </p:nvSpPr>
        <p:spPr>
          <a:xfrm>
            <a:off x="5148263" y="1500188"/>
            <a:ext cx="1166812" cy="504825"/>
          </a:xfrm>
          <a:prstGeom prst="wedgeRoundRectCallout">
            <a:avLst>
              <a:gd name="adj1" fmla="val -702"/>
              <a:gd name="adj2" fmla="val 1026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Bye!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867400" y="4389438"/>
            <a:ext cx="1927225" cy="552450"/>
            <a:chOff x="5868144" y="4653134"/>
            <a:chExt cx="1927236" cy="551277"/>
          </a:xfrm>
        </p:grpSpPr>
        <p:sp>
          <p:nvSpPr>
            <p:cNvPr id="15" name="圆角矩形标注 14"/>
            <p:cNvSpPr/>
            <p:nvPr/>
          </p:nvSpPr>
          <p:spPr>
            <a:xfrm>
              <a:off x="6407897" y="4653134"/>
              <a:ext cx="1368433" cy="551277"/>
            </a:xfrm>
            <a:prstGeom prst="wedgeRoundRectCallout">
              <a:avLst>
                <a:gd name="adj1" fmla="val -19243"/>
                <a:gd name="adj2" fmla="val -8268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5868144" y="4653134"/>
              <a:ext cx="1927236" cy="551277"/>
            </a:xfrm>
            <a:prstGeom prst="wedgeRoundRectCallout">
              <a:avLst>
                <a:gd name="adj1" fmla="val -30523"/>
                <a:gd name="adj2" fmla="val -8452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Goodbye!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5868144" y="4653134"/>
              <a:ext cx="1927236" cy="551277"/>
            </a:xfrm>
            <a:prstGeom prst="wedgeRoundRectCallout">
              <a:avLst>
                <a:gd name="adj1" fmla="val 32739"/>
                <a:gd name="adj2" fmla="val -7899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Goodbye!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圆角矩形标注 16"/>
          <p:cNvSpPr/>
          <p:nvPr/>
        </p:nvSpPr>
        <p:spPr>
          <a:xfrm>
            <a:off x="2700338" y="1820863"/>
            <a:ext cx="1792287" cy="827087"/>
          </a:xfrm>
          <a:prstGeom prst="wedgeRoundRectCallout">
            <a:avLst>
              <a:gd name="adj1" fmla="val -67929"/>
              <a:gd name="adj2" fmla="val 3690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You’re welcome.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句8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31734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句9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6827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句10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45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句11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0161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句12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4354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句13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335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3348038" y="342900"/>
            <a:ext cx="3575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repeat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79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80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48038"/>
            <a:ext cx="2051050" cy="2160587"/>
            <a:chOff x="0" y="0"/>
            <a:chExt cx="1633" cy="1815"/>
          </a:xfrm>
        </p:grpSpPr>
        <p:pic>
          <p:nvPicPr>
            <p:cNvPr id="2459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48038"/>
            <a:ext cx="1803400" cy="2160587"/>
            <a:chOff x="0" y="0"/>
            <a:chExt cx="1514" cy="1814"/>
          </a:xfrm>
        </p:grpSpPr>
        <p:pic>
          <p:nvPicPr>
            <p:cNvPr id="24595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6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123950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4" name="WordArt 7"/>
          <p:cNvSpPr>
            <a:spLocks noChangeArrowheads="1" noChangeShapeType="1" noTextEdit="1"/>
          </p:cNvSpPr>
          <p:nvPr/>
        </p:nvSpPr>
        <p:spPr bwMode="auto">
          <a:xfrm>
            <a:off x="3395663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5" name="WordArt 7"/>
          <p:cNvSpPr>
            <a:spLocks noChangeArrowheads="1" noChangeShapeType="1" noTextEdit="1"/>
          </p:cNvSpPr>
          <p:nvPr/>
        </p:nvSpPr>
        <p:spPr bwMode="auto">
          <a:xfrm>
            <a:off x="5749925" y="3351213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86125"/>
            <a:ext cx="2041525" cy="2374900"/>
            <a:chOff x="2160" y="1584"/>
            <a:chExt cx="1714" cy="1995"/>
          </a:xfrm>
        </p:grpSpPr>
        <p:pic>
          <p:nvPicPr>
            <p:cNvPr id="2459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2458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589" name="组合 22"/>
          <p:cNvGrpSpPr/>
          <p:nvPr/>
        </p:nvGrpSpPr>
        <p:grpSpPr bwMode="auto">
          <a:xfrm>
            <a:off x="1012825" y="1125538"/>
            <a:ext cx="3582988" cy="1398587"/>
            <a:chOff x="1060747" y="1216174"/>
            <a:chExt cx="3583261" cy="13996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98680" y="1141327"/>
            <a:ext cx="2511745" cy="1760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1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5622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5623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562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139700" y="1158875"/>
            <a:ext cx="8786813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1583725"/>
            <a:ext cx="6173232" cy="440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3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34138" y="4956175"/>
            <a:ext cx="86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419475" y="342900"/>
            <a:ext cx="2400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check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矩形 8"/>
          <p:cNvSpPr>
            <a:spLocks noChangeArrowheads="1"/>
          </p:cNvSpPr>
          <p:nvPr/>
        </p:nvSpPr>
        <p:spPr bwMode="auto">
          <a:xfrm>
            <a:off x="827088" y="876300"/>
            <a:ext cx="4237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Listen and number.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2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314</Words>
  <Application>Microsoft Office PowerPoint</Application>
  <PresentationFormat>全屏显示(4:3)</PresentationFormat>
  <Paragraphs>101</Paragraphs>
  <Slides>13</Slides>
  <Notes>4</Notes>
  <HiddenSlides>0</HiddenSlides>
  <MMClips>13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</vt:lpstr>
      <vt:lpstr>Unit4 I have a ball.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2023-01-16T17:36:09Z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28C8744D26CF45A998526EDE82AFB9C6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