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7" r:id="rId3"/>
    <p:sldId id="259" r:id="rId4"/>
    <p:sldId id="280" r:id="rId5"/>
    <p:sldId id="279" r:id="rId6"/>
    <p:sldId id="281" r:id="rId7"/>
    <p:sldId id="282" r:id="rId8"/>
    <p:sldId id="283" r:id="rId9"/>
    <p:sldId id="284" r:id="rId10"/>
    <p:sldId id="285" r:id="rId11"/>
    <p:sldId id="288" r:id="rId12"/>
    <p:sldId id="289" r:id="rId13"/>
    <p:sldId id="291" r:id="rId14"/>
    <p:sldId id="292" r:id="rId15"/>
    <p:sldId id="293" r:id="rId16"/>
    <p:sldId id="296" r:id="rId17"/>
    <p:sldId id="294" r:id="rId18"/>
    <p:sldId id="297" r:id="rId19"/>
    <p:sldId id="295" r:id="rId20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72F"/>
    <a:srgbClr val="67EF37"/>
    <a:srgbClr val="CC0000"/>
    <a:srgbClr val="FFCC99"/>
    <a:srgbClr val="FF3300"/>
    <a:srgbClr val="DF6D46"/>
    <a:srgbClr val="7D8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32A29D3-245A-4227-912D-601E3D4F73CC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20484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Calibri" panose="020F050202020403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094A956-4ED3-4E1A-944D-778317D885AF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150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97C28E28-4DA6-489B-BE0C-18D2B89A2219}" type="slidenum">
              <a:rPr lang="zh-CN" altLang="en-US" sz="1200">
                <a:latin typeface="Calibri" panose="020F0502020204030204" pitchFamily="34" charset="0"/>
              </a:rPr>
              <a:t>2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253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EFDA9352-857A-4BFF-9066-B11F74851F44}" type="slidenum">
              <a:rPr lang="zh-CN" altLang="en-US" sz="1200">
                <a:latin typeface="Calibri" panose="020F0502020204030204" pitchFamily="34" charset="0"/>
              </a:rPr>
              <a:t>3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4A956-4ED3-4E1A-944D-778317D885AF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355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D66596AD-8366-4BD3-8243-6CA45BD17F28}" type="slidenum">
              <a:rPr lang="zh-CN" altLang="en-US" sz="1200">
                <a:latin typeface="Calibri" panose="020F0502020204030204" pitchFamily="34" charset="0"/>
              </a:rPr>
              <a:t>6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458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89F76C02-146A-49C4-9315-728D1918D770}" type="slidenum">
              <a:rPr lang="zh-CN" altLang="en-US" sz="1200">
                <a:latin typeface="Calibri" panose="020F0502020204030204" pitchFamily="34" charset="0"/>
              </a:rPr>
              <a:t>7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56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7DE003A5-6EF6-4BB1-A3FE-B8C9288207C1}" type="slidenum">
              <a:rPr lang="zh-CN" altLang="en-US" sz="1200">
                <a:latin typeface="Calibri" panose="020F0502020204030204" pitchFamily="34" charset="0"/>
              </a:rPr>
              <a:t>8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 lim="800000"/>
          </a:ln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662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CFFB54D7-D58B-4D9D-878E-D1D297C73645}" type="slidenum">
              <a:rPr lang="zh-CN" altLang="en-US" sz="1200">
                <a:latin typeface="Calibri" panose="020F0502020204030204" pitchFamily="34" charset="0"/>
              </a:rPr>
              <a:t>9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27652" name="灯片编号占位符 3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fld id="{74ABA6E0-B4EA-4BEE-AEA6-DC3583FA0464}" type="slidenum">
              <a:rPr lang="zh-CN" altLang="en-US" sz="1200">
                <a:latin typeface="Calibri" panose="020F0502020204030204" pitchFamily="34" charset="0"/>
              </a:rPr>
              <a:t>16</a:t>
            </a:fld>
            <a:endParaRPr lang="en-US" altLang="zh-CN" sz="1200">
              <a:latin typeface="Calibri" panose="020F050202020403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F4182-C60E-4E54-9B74-456A6A0CDE3A}" type="datetimeFigureOut">
              <a:rPr lang="zh-CN" altLang="en-US" smtClean="0"/>
              <a:t>2023-01-17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5FB7-C553-4BAF-B82F-83C5108A5D75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DBC79-E255-4328-A6B0-F6D95782F6FD}" type="datetimeFigureOut">
              <a:rPr lang="zh-CN" altLang="en-US" smtClean="0"/>
              <a:t>2023-01-17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B8EC2-D86C-45BD-9198-8A32377B8807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D824D-FA31-4BBE-875F-2084F2E3D569}" type="datetimeFigureOut">
              <a:rPr lang="zh-CN" altLang="en-US" smtClean="0"/>
              <a:t>2023-01-17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44B83-551D-4152-B4E2-9C52BEE39E2E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80F69-BC44-4064-A62F-3E0875449A73}" type="datetimeFigureOut">
              <a:rPr lang="zh-CN" altLang="en-US" smtClean="0"/>
              <a:t>2023-01-17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CBEDF-ED47-4B86-A2A1-B0A65BE081A5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66CBB-7788-400A-87FF-76F26B66104C}" type="datetimeFigureOut">
              <a:rPr lang="zh-CN" altLang="en-US" smtClean="0"/>
              <a:t>2023-01-17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253F9-3C42-4E15-A14D-0DD96943D540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AD9E4-B92D-4D7E-A033-E488FC1B1ABA}" type="datetimeFigureOut">
              <a:rPr lang="zh-CN" altLang="en-US" smtClean="0"/>
              <a:t>2023-01-17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7E13-C834-4404-88C6-DA9750E8CB82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ED36A-8A9A-4379-8FFE-3680C907342F}" type="datetimeFigureOut">
              <a:rPr lang="zh-CN" altLang="en-US" smtClean="0"/>
              <a:t>2023-01-17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7B73E-ED0E-41CE-A1C1-69825676B9A4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F649E-1227-46F6-A3E8-88646A940C4E}" type="datetimeFigureOut">
              <a:rPr lang="zh-CN" altLang="en-US" smtClean="0"/>
              <a:t>2023-01-17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E0D47-1D83-4EF8-8F45-201F275FF9BB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492E9-6A9B-408B-81D0-1F5B6A6C6517}" type="datetimeFigureOut">
              <a:rPr lang="zh-CN" altLang="en-US" smtClean="0"/>
              <a:t>2023-01-17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F49D-D9B3-4BDB-BC8D-C9E9E38F2CFA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C9A1A-3693-4F03-A793-8589F3028852}" type="datetimeFigureOut">
              <a:rPr lang="zh-CN" altLang="en-US" smtClean="0"/>
              <a:t>2023-01-17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CB32D-3B6D-4BB9-8EB5-40A19941C656}" type="slidenum">
              <a:rPr lang="zh-CN" alt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CDBAFDA-D6B2-42D2-92CE-0619DF126012}" type="datetimeFigureOut">
              <a:rPr lang="zh-CN" altLang="en-US" smtClean="0"/>
              <a:t>2023-01-17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D5DB029-615D-466E-9CB2-0CBE36A33A9D}" type="slidenum">
              <a:rPr lang="zh-CN" alt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</a:pPr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Unit%2010/&#35270;&#39057;/Sing%20a%20song.swf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media" Target="file:///F:\Unit%2010\&#38899;&#39057;\Listen%20and%20say.mp3" TargetMode="External"/><Relationship Id="rId7" Type="http://schemas.openxmlformats.org/officeDocument/2006/relationships/image" Target="../media/image9.png"/><Relationship Id="rId2" Type="http://schemas.openxmlformats.org/officeDocument/2006/relationships/audio" Target="file:///G:\Unit%2010\&#38899;&#39057;\Listen%20and%20say.mp3" TargetMode="External"/><Relationship Id="rId1" Type="http://schemas.microsoft.com/office/2007/relationships/media" Target="file:///G:\Unit%2010\&#38899;&#39057;\Listen%20and%20say.mp3" TargetMode="External"/><Relationship Id="rId6" Type="http://schemas.openxmlformats.org/officeDocument/2006/relationships/notesSlide" Target="../notesSlides/notesSlide7.xml"/><Relationship Id="rId11" Type="http://schemas.openxmlformats.org/officeDocument/2006/relationships/image" Target="../media/image13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2.png"/><Relationship Id="rId4" Type="http://schemas.openxmlformats.org/officeDocument/2006/relationships/audio" Target="file:///F:\Unit%2010\&#38899;&#39057;\Listen%20and%20say.mp3" TargetMode="Externa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标题 1"/>
          <p:cNvSpPr txBox="1">
            <a:spLocks noChangeArrowheads="1"/>
          </p:cNvSpPr>
          <p:nvPr/>
        </p:nvSpPr>
        <p:spPr bwMode="auto">
          <a:xfrm>
            <a:off x="3635375" y="836613"/>
            <a:ext cx="4897438" cy="855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 b="1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标题 1"/>
          <p:cNvSpPr>
            <a:spLocks noGrp="1"/>
          </p:cNvSpPr>
          <p:nvPr>
            <p:ph type="title" idx="4294967295"/>
          </p:nvPr>
        </p:nvSpPr>
        <p:spPr>
          <a:xfrm>
            <a:off x="0" y="1692275"/>
            <a:ext cx="9147175" cy="1592263"/>
          </a:xfrm>
        </p:spPr>
        <p:txBody>
          <a:bodyPr/>
          <a:lstStyle/>
          <a:p>
            <a:pPr eaLnBrk="1" hangingPunct="1"/>
            <a:r>
              <a:rPr lang="en-US" altLang="zh-CN" sz="8000" dirty="0" smtClean="0">
                <a:latin typeface="Broadway" panose="04040905080B02020502" pitchFamily="82" charset="0"/>
              </a:rPr>
              <a:t>Unit10  Funny cartoons</a:t>
            </a:r>
            <a:endParaRPr lang="zh-CN" altLang="en-US" sz="8000" dirty="0" smtClean="0">
              <a:latin typeface="Broadway" panose="04040905080B02020502" pitchFamily="82" charset="0"/>
            </a:endParaRPr>
          </a:p>
        </p:txBody>
      </p:sp>
      <p:sp>
        <p:nvSpPr>
          <p:cNvPr id="2055" name="标题 1"/>
          <p:cNvSpPr txBox="1">
            <a:spLocks noChangeArrowheads="1"/>
          </p:cNvSpPr>
          <p:nvPr/>
        </p:nvSpPr>
        <p:spPr bwMode="auto">
          <a:xfrm>
            <a:off x="179388" y="1638300"/>
            <a:ext cx="1439862" cy="128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8800">
              <a:solidFill>
                <a:schemeClr val="bg1"/>
              </a:solidFill>
              <a:latin typeface="Jokerman" panose="04090605060D06020702" pitchFamily="82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544522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7042377_175139222128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765175"/>
            <a:ext cx="4284663" cy="550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059113" y="0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 dirty="0" err="1">
                <a:solidFill>
                  <a:srgbClr val="CC0000"/>
                </a:solidFill>
                <a:latin typeface="Gulim" pitchFamily="34" charset="-127"/>
              </a:rPr>
              <a:t>Hi,I’m</a:t>
            </a:r>
            <a:r>
              <a:rPr lang="en-US" altLang="zh-CN" sz="4000" b="1" dirty="0">
                <a:solidFill>
                  <a:srgbClr val="CC0000"/>
                </a:solidFill>
                <a:latin typeface="Gulim" pitchFamily="34" charset="-127"/>
              </a:rPr>
              <a:t> </a:t>
            </a:r>
            <a:r>
              <a:rPr lang="en-US" altLang="zh-CN" sz="4000" b="1" dirty="0" err="1">
                <a:solidFill>
                  <a:srgbClr val="CC0000"/>
                </a:solidFill>
                <a:latin typeface="Gulim" pitchFamily="34" charset="-127"/>
              </a:rPr>
              <a:t>Doraemon</a:t>
            </a:r>
            <a:r>
              <a:rPr lang="en-US" altLang="zh-CN" sz="4000" b="1" dirty="0">
                <a:solidFill>
                  <a:srgbClr val="CC0000"/>
                </a:solidFill>
                <a:latin typeface="Gulim" pitchFamily="34" charset="-127"/>
              </a:rPr>
              <a:t>.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851275" y="981075"/>
            <a:ext cx="54721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    I have a big head.        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3851275" y="4941888"/>
            <a:ext cx="511333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   My hands and feet are small.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3851275" y="2852738"/>
            <a:ext cx="5113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    My arms are long</a:t>
            </a:r>
            <a:endParaRPr lang="en-US" altLang="zh-CN"/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4500563" y="1916113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My mouth is big.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4427538" y="3789363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I have short legs.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4" grpId="0"/>
      <p:bldP spid="58375" grpId="0"/>
      <p:bldP spid="58376" grpId="0"/>
      <p:bldP spid="58379" grpId="0"/>
      <p:bldP spid="583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20071011193226153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04813"/>
            <a:ext cx="4665663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4500563" y="260350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Hi,I’m Pluto.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4140200" y="1341438"/>
            <a:ext cx="5113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I have two long ears.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030663" y="4581525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My legs are long.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4030663" y="5734050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My feet are big.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4284663" y="2565400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My mouth is big.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4030663" y="3573463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I have a small body.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398" grpId="0"/>
      <p:bldP spid="59399" grpId="0"/>
      <p:bldP spid="59400" grpId="0"/>
      <p:bldP spid="59401" grpId="0"/>
      <p:bldP spid="594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u=1417374821,2708715100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913"/>
            <a:ext cx="3686175" cy="547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708400" y="333375"/>
            <a:ext cx="5616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Hi,I’m Mickey Mouse.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3635375" y="1196975"/>
            <a:ext cx="5113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I have two big ears.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563938" y="1989138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My mouth is big.</a:t>
            </a:r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>
            <a:off x="3563938" y="2781300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I have a small body.</a:t>
            </a:r>
          </a:p>
        </p:txBody>
      </p:sp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3492500" y="3573463"/>
            <a:ext cx="5113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My arms are long.</a:t>
            </a:r>
          </a:p>
        </p:txBody>
      </p:sp>
      <p:sp>
        <p:nvSpPr>
          <p:cNvPr id="61450" name="Text Box 10"/>
          <p:cNvSpPr txBox="1">
            <a:spLocks noChangeArrowheads="1"/>
          </p:cNvSpPr>
          <p:nvPr/>
        </p:nvSpPr>
        <p:spPr bwMode="auto">
          <a:xfrm>
            <a:off x="3492500" y="4365625"/>
            <a:ext cx="5113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My legs are short.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2590800" y="5373688"/>
            <a:ext cx="6553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I have big hands and feet.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  <p:bldP spid="61446" grpId="0"/>
      <p:bldP spid="61447" grpId="0"/>
      <p:bldP spid="61448" grpId="0"/>
      <p:bldP spid="61449" grpId="0"/>
      <p:bldP spid="61450" grpId="0"/>
      <p:bldP spid="614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20071011192956589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824413" cy="674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3059113" y="188913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Hi,I’m Donald Duck.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4787900" y="1341438"/>
            <a:ext cx="5113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I have…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4211638" y="2781300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My ___ is/are 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16321UW5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700213"/>
            <a:ext cx="26638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2843213" y="692150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Hi,I’m Jerry.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4030663" y="2349500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I have…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4030663" y="3860800"/>
            <a:ext cx="51133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C0000"/>
                </a:solidFill>
                <a:latin typeface="Gulim" pitchFamily="34" charset="-127"/>
              </a:rPr>
              <a:t>My ___ is/are 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316913" cy="674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6250"/>
            <a:ext cx="3857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492500" y="476250"/>
            <a:ext cx="5257800" cy="59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Hi, I am </a:t>
            </a:r>
            <a:r>
              <a:rPr lang="en-US" altLang="zh-CN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Jason.</a:t>
            </a:r>
          </a:p>
          <a:p>
            <a:pPr eaLnBrk="1" hangingPunct="1"/>
            <a:r>
              <a:rPr lang="zh-CN" altLang="en-US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 have a big head.</a:t>
            </a:r>
          </a:p>
          <a:p>
            <a:pPr eaLnBrk="1" hangingPunct="1"/>
            <a:r>
              <a:rPr lang="zh-CN" altLang="en-US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My eyes are </a:t>
            </a:r>
            <a:r>
              <a:rPr lang="en-US" altLang="zh-CN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small. </a:t>
            </a:r>
          </a:p>
          <a:p>
            <a:pPr eaLnBrk="1" hangingPunct="1"/>
            <a:r>
              <a:rPr lang="en-US" altLang="zh-CN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y mouth is </a:t>
            </a:r>
            <a:r>
              <a:rPr lang="en-US" altLang="zh-CN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big</a:t>
            </a:r>
            <a:r>
              <a:rPr lang="zh-CN" altLang="en-US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zh-CN" altLang="en-US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 have a small body.</a:t>
            </a:r>
          </a:p>
          <a:p>
            <a:pPr eaLnBrk="1" hangingPunct="1"/>
            <a:r>
              <a:rPr lang="en-US" altLang="zh-CN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y arms are </a:t>
            </a:r>
            <a:r>
              <a:rPr lang="en-US" altLang="zh-CN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long</a:t>
            </a:r>
            <a:r>
              <a:rPr lang="zh-CN" altLang="en-US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. </a:t>
            </a:r>
          </a:p>
          <a:p>
            <a:pPr eaLnBrk="1" hangingPunct="1"/>
            <a:r>
              <a:rPr lang="zh-CN" altLang="en-US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My hands are small</a:t>
            </a:r>
            <a:r>
              <a:rPr lang="zh-CN" altLang="en-US" sz="4400" b="1" dirty="0" smtClean="0">
                <a:solidFill>
                  <a:srgbClr val="CC0000"/>
                </a:solidFill>
                <a:latin typeface="Times New Roman" panose="02020603050405020304" pitchFamily="18" charset="0"/>
              </a:rPr>
              <a:t>. </a:t>
            </a:r>
            <a:endParaRPr lang="zh-CN" altLang="en-US" sz="44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I have two short legs</a:t>
            </a:r>
            <a:r>
              <a:rPr lang="zh-CN" altLang="en-US" sz="4400" b="1" dirty="0"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endParaRPr lang="zh-CN" altLang="en-US" sz="2800" i="1" dirty="0">
              <a:latin typeface="GCFrutiger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255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Home work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2973" y="2564904"/>
            <a:ext cx="8748712" cy="2016224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6000" dirty="0" smtClean="0"/>
              <a:t>　　</a:t>
            </a:r>
            <a:r>
              <a:rPr lang="zh-CN" altLang="en-US" sz="4800" dirty="0" smtClean="0"/>
              <a:t>画一幅你的自画像并行进自我介绍．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ED"/>
              </a:clrFrom>
              <a:clrTo>
                <a:srgbClr val="FFFDE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981075"/>
            <a:ext cx="48387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WordArt 6">
            <a:hlinkClick r:id="rId3" action="ppaction://hlinkfile"/>
          </p:cNvPr>
          <p:cNvSpPr>
            <a:spLocks noChangeArrowheads="1" noChangeShapeType="1" noTextEdit="1"/>
          </p:cNvSpPr>
          <p:nvPr/>
        </p:nvSpPr>
        <p:spPr bwMode="auto">
          <a:xfrm>
            <a:off x="1835150" y="3201988"/>
            <a:ext cx="49085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Head knees and toes</a:t>
            </a:r>
            <a:endParaRPr lang="zh-CN" altLang="en-US" sz="3600" kern="10" dirty="0">
              <a:ln w="9525">
                <a:solidFill>
                  <a:srgbClr val="000000"/>
                </a:solidFill>
                <a:round/>
              </a:ln>
              <a:solidFill>
                <a:srgbClr val="FFFF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DEE"/>
              </a:clrFrom>
              <a:clrTo>
                <a:srgbClr val="FFFD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5032" y="1484784"/>
            <a:ext cx="4167187" cy="492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WordArt 6"/>
          <p:cNvSpPr>
            <a:spLocks noChangeArrowheads="1" noChangeShapeType="1" noTextEdit="1"/>
          </p:cNvSpPr>
          <p:nvPr/>
        </p:nvSpPr>
        <p:spPr bwMode="auto">
          <a:xfrm>
            <a:off x="250825" y="188913"/>
            <a:ext cx="3673475" cy="601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anose="020B0A04020102020204"/>
              </a:rPr>
              <a:t>Look and say</a:t>
            </a:r>
            <a:endParaRPr lang="zh-CN" altLang="en-US" sz="3600" kern="10" dirty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anose="020B0A04020102020204"/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851275" y="1341438"/>
            <a:ext cx="6705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Hello.I</a:t>
            </a:r>
            <a:r>
              <a:rPr lang="en-US" altLang="zh-CN" sz="5400" dirty="0" err="1">
                <a:solidFill>
                  <a:srgbClr val="CC0000"/>
                </a:solidFill>
              </a:rPr>
              <a:t>’</a:t>
            </a:r>
            <a:r>
              <a:rPr lang="en-US" altLang="zh-CN" sz="54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5400" dirty="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5400" dirty="0" err="1">
                <a:solidFill>
                  <a:srgbClr val="CC0000"/>
                </a:solidFill>
                <a:latin typeface="Times New Roman" panose="02020603050405020304" pitchFamily="18" charset="0"/>
              </a:rPr>
              <a:t>Beebo</a:t>
            </a:r>
            <a:r>
              <a:rPr lang="en-US" altLang="zh-CN" sz="5400" dirty="0">
                <a:latin typeface="Times New Roman" panose="02020603050405020304" pitchFamily="18" charset="0"/>
              </a:rPr>
              <a:t>.</a:t>
            </a:r>
            <a:endParaRPr lang="en-US" altLang="zh-CN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0"/>
          <p:cNvGrpSpPr/>
          <p:nvPr/>
        </p:nvGrpSpPr>
        <p:grpSpPr bwMode="auto">
          <a:xfrm>
            <a:off x="0" y="457200"/>
            <a:ext cx="4267200" cy="5486400"/>
            <a:chOff x="1156" y="671"/>
            <a:chExt cx="3199" cy="3637"/>
          </a:xfrm>
        </p:grpSpPr>
        <p:pic>
          <p:nvPicPr>
            <p:cNvPr id="4102" name="Picture 4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DEE"/>
                </a:clrFrom>
                <a:clrTo>
                  <a:srgbClr val="FFFDE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77" y="671"/>
              <a:ext cx="3078" cy="3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3" name="Oval 5"/>
            <p:cNvSpPr>
              <a:spLocks noChangeArrowheads="1"/>
            </p:cNvSpPr>
            <p:nvPr/>
          </p:nvSpPr>
          <p:spPr bwMode="auto">
            <a:xfrm>
              <a:off x="1156" y="754"/>
              <a:ext cx="2994" cy="1179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</p:grp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105400" y="1524000"/>
            <a:ext cx="24955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 b="1" dirty="0">
                <a:latin typeface="Gulim" pitchFamily="34" charset="-127"/>
              </a:rPr>
              <a:t> head</a:t>
            </a:r>
          </a:p>
        </p:txBody>
      </p:sp>
      <p:sp>
        <p:nvSpPr>
          <p:cNvPr id="6155" name="Text Box 6"/>
          <p:cNvSpPr txBox="1">
            <a:spLocks noChangeArrowheads="1"/>
          </p:cNvSpPr>
          <p:nvPr/>
        </p:nvSpPr>
        <p:spPr bwMode="auto">
          <a:xfrm>
            <a:off x="3352800" y="3352800"/>
            <a:ext cx="556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 dirty="0">
                <a:latin typeface="Gulim" pitchFamily="34" charset="-127"/>
              </a:rPr>
              <a:t>a </a:t>
            </a:r>
            <a:r>
              <a:rPr lang="en-US" altLang="zh-CN" sz="5400" b="1" dirty="0">
                <a:solidFill>
                  <a:srgbClr val="FF3300"/>
                </a:solidFill>
                <a:latin typeface="Gulim" pitchFamily="34" charset="-127"/>
              </a:rPr>
              <a:t>big/small</a:t>
            </a:r>
            <a:r>
              <a:rPr lang="en-US" altLang="en-US" sz="4400" b="1" dirty="0">
                <a:latin typeface="Gulim" pitchFamily="34" charset="-127"/>
              </a:rPr>
              <a:t> </a:t>
            </a:r>
            <a:r>
              <a:rPr lang="en-US" altLang="zh-CN" sz="4400" b="1" dirty="0">
                <a:latin typeface="Gulim" pitchFamily="34" charset="-127"/>
              </a:rPr>
              <a:t>head</a:t>
            </a:r>
            <a:endParaRPr lang="en-US" altLang="zh-CN" sz="3600" dirty="0">
              <a:latin typeface="GCFrutiger" pitchFamily="50" charset="0"/>
            </a:endParaRPr>
          </a:p>
        </p:txBody>
      </p:sp>
      <p:sp>
        <p:nvSpPr>
          <p:cNvPr id="6156" name="Text Box 7"/>
          <p:cNvSpPr txBox="1">
            <a:spLocks noChangeArrowheads="1"/>
          </p:cNvSpPr>
          <p:nvPr/>
        </p:nvSpPr>
        <p:spPr bwMode="auto">
          <a:xfrm>
            <a:off x="3581400" y="5105400"/>
            <a:ext cx="52308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 b="1" dirty="0">
                <a:solidFill>
                  <a:srgbClr val="FF3300"/>
                </a:solidFill>
                <a:latin typeface="Gulim" pitchFamily="34" charset="-127"/>
              </a:rPr>
              <a:t>I have</a:t>
            </a:r>
            <a:r>
              <a:rPr lang="en-US" altLang="zh-CN" sz="4400" b="1" dirty="0">
                <a:solidFill>
                  <a:srgbClr val="FF3300"/>
                </a:solidFill>
                <a:latin typeface="Gulim" pitchFamily="34" charset="-127"/>
              </a:rPr>
              <a:t> </a:t>
            </a:r>
            <a:r>
              <a:rPr lang="en-US" altLang="zh-CN" sz="4400" b="1" dirty="0">
                <a:latin typeface="Gulim" pitchFamily="34" charset="-127"/>
              </a:rPr>
              <a:t>a big head.</a:t>
            </a:r>
            <a:endParaRPr lang="en-US" altLang="zh-CN" sz="3600" dirty="0">
              <a:latin typeface="GCFrutiger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  <p:bldP spid="6155" grpId="0" autoUpdateAnimBg="0"/>
      <p:bldP spid="61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9530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932363" y="404813"/>
            <a:ext cx="26193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6000" b="1" dirty="0">
                <a:latin typeface="Gulim" pitchFamily="34" charset="-127"/>
              </a:rPr>
              <a:t> arm</a:t>
            </a: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2771775" y="1844675"/>
            <a:ext cx="457200" cy="2159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1619250" y="1844675"/>
            <a:ext cx="436563" cy="28892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8203" name="Text Box 4"/>
          <p:cNvSpPr txBox="1">
            <a:spLocks noChangeArrowheads="1"/>
          </p:cNvSpPr>
          <p:nvPr/>
        </p:nvSpPr>
        <p:spPr bwMode="auto">
          <a:xfrm>
            <a:off x="4500563" y="1916113"/>
            <a:ext cx="38798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6000" b="1" dirty="0">
                <a:solidFill>
                  <a:srgbClr val="FF3300"/>
                </a:solidFill>
                <a:latin typeface="Gulim" pitchFamily="34" charset="-127"/>
              </a:rPr>
              <a:t>two</a:t>
            </a:r>
            <a:r>
              <a:rPr lang="en-US" altLang="zh-CN" sz="6000" b="1" dirty="0">
                <a:latin typeface="Gulim" pitchFamily="34" charset="-127"/>
              </a:rPr>
              <a:t> arm</a:t>
            </a:r>
            <a:r>
              <a:rPr lang="en-US" altLang="zh-CN" sz="6000" b="1" dirty="0">
                <a:solidFill>
                  <a:srgbClr val="FF3300"/>
                </a:solidFill>
                <a:latin typeface="Gulim" pitchFamily="34" charset="-127"/>
              </a:rPr>
              <a:t>s</a:t>
            </a:r>
            <a:endParaRPr lang="en-US" altLang="zh-CN" sz="6000" dirty="0">
              <a:latin typeface="GCFrutiger" pitchFamily="50" charset="0"/>
            </a:endParaRPr>
          </a:p>
        </p:txBody>
      </p:sp>
      <p:sp>
        <p:nvSpPr>
          <p:cNvPr id="8204" name="Text Box 5"/>
          <p:cNvSpPr txBox="1">
            <a:spLocks noChangeArrowheads="1"/>
          </p:cNvSpPr>
          <p:nvPr/>
        </p:nvSpPr>
        <p:spPr bwMode="auto">
          <a:xfrm>
            <a:off x="3203575" y="3789363"/>
            <a:ext cx="6705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 dirty="0">
                <a:latin typeface="Gulim" pitchFamily="34" charset="-127"/>
              </a:rPr>
              <a:t>two </a:t>
            </a:r>
            <a:r>
              <a:rPr lang="en-US" altLang="zh-CN" sz="4800" b="1" dirty="0">
                <a:solidFill>
                  <a:srgbClr val="FF3300"/>
                </a:solidFill>
                <a:latin typeface="Gulim" pitchFamily="34" charset="-127"/>
              </a:rPr>
              <a:t>short / long</a:t>
            </a:r>
            <a:r>
              <a:rPr lang="en-US" altLang="zh-CN" sz="4400" b="1" dirty="0">
                <a:latin typeface="Gulim" pitchFamily="34" charset="-127"/>
              </a:rPr>
              <a:t> arms</a:t>
            </a:r>
            <a:endParaRPr lang="en-US" altLang="zh-CN" sz="3600" dirty="0">
              <a:latin typeface="GCFrutiger" pitchFamily="50" charset="0"/>
            </a:endParaRPr>
          </a:p>
        </p:txBody>
      </p:sp>
      <p:sp>
        <p:nvSpPr>
          <p:cNvPr id="8205" name="Text Box 6"/>
          <p:cNvSpPr txBox="1">
            <a:spLocks noChangeArrowheads="1"/>
          </p:cNvSpPr>
          <p:nvPr/>
        </p:nvSpPr>
        <p:spPr bwMode="auto">
          <a:xfrm>
            <a:off x="1155700" y="5084763"/>
            <a:ext cx="79883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 b="1" dirty="0">
                <a:solidFill>
                  <a:srgbClr val="FF3300"/>
                </a:solidFill>
                <a:latin typeface="Gulim" pitchFamily="34" charset="-127"/>
              </a:rPr>
              <a:t>I have</a:t>
            </a:r>
            <a:r>
              <a:rPr lang="en-US" altLang="zh-CN" sz="4400" b="1" dirty="0">
                <a:solidFill>
                  <a:srgbClr val="FF3300"/>
                </a:solidFill>
                <a:latin typeface="Gulim" pitchFamily="34" charset="-127"/>
              </a:rPr>
              <a:t> </a:t>
            </a:r>
            <a:r>
              <a:rPr lang="en-US" altLang="zh-CN" sz="4400" b="1" dirty="0">
                <a:latin typeface="Gulim" pitchFamily="34" charset="-127"/>
              </a:rPr>
              <a:t>two</a:t>
            </a:r>
            <a:r>
              <a:rPr lang="en-US" altLang="zh-CN" sz="4400" b="1" dirty="0">
                <a:solidFill>
                  <a:srgbClr val="FF3300"/>
                </a:solidFill>
                <a:latin typeface="Gulim" pitchFamily="34" charset="-127"/>
              </a:rPr>
              <a:t> </a:t>
            </a:r>
            <a:r>
              <a:rPr lang="en-US" altLang="zh-CN" sz="4400" b="1" dirty="0">
                <a:latin typeface="Gulim" pitchFamily="34" charset="-127"/>
              </a:rPr>
              <a:t>short / long arms.</a:t>
            </a:r>
            <a:endParaRPr lang="en-US" altLang="zh-CN" sz="3600" dirty="0">
              <a:latin typeface="GCFrutiger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utoUpdateAnimBg="0"/>
      <p:bldP spid="14343" grpId="0" animBg="1" autoUpdateAnimBg="0"/>
      <p:bldP spid="14344" grpId="0" animBg="1" autoUpdateAnimBg="0"/>
      <p:bldP spid="8203" grpId="0" autoUpdateAnimBg="0"/>
      <p:bldP spid="8204" grpId="0" autoUpdateAnimBg="0"/>
      <p:bldP spid="820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211638" y="533400"/>
            <a:ext cx="3484562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6000" b="1" dirty="0">
                <a:latin typeface="Gulim" pitchFamily="34" charset="-127"/>
                <a:ea typeface="Gulim" pitchFamily="34" charset="-127"/>
              </a:rPr>
              <a:t>　</a:t>
            </a:r>
            <a:r>
              <a:rPr lang="en-US" altLang="zh-CN" sz="6000" b="1" dirty="0">
                <a:latin typeface="Gulim" pitchFamily="34" charset="-127"/>
                <a:ea typeface="Gulim" pitchFamily="34" charset="-127"/>
              </a:rPr>
              <a:t>hand</a:t>
            </a:r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EE"/>
              </a:clrFrom>
              <a:clrTo>
                <a:srgbClr val="FFFD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96875" y="36513"/>
            <a:ext cx="4886325" cy="577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2627313" y="1844675"/>
            <a:ext cx="287337" cy="3603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971550" y="1916113"/>
            <a:ext cx="358775" cy="3603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10252" name="Text Box 4"/>
          <p:cNvSpPr txBox="1">
            <a:spLocks noChangeArrowheads="1"/>
          </p:cNvSpPr>
          <p:nvPr/>
        </p:nvSpPr>
        <p:spPr bwMode="auto">
          <a:xfrm>
            <a:off x="3676650" y="1930400"/>
            <a:ext cx="60594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6000" u="sng" dirty="0">
                <a:solidFill>
                  <a:srgbClr val="FF3300"/>
                </a:solidFill>
                <a:latin typeface="GCFrutiger" pitchFamily="50" charset="0"/>
              </a:rPr>
              <a:t>two </a:t>
            </a:r>
            <a:r>
              <a:rPr lang="en-US" altLang="zh-CN" sz="6000" dirty="0">
                <a:latin typeface="GCFrutiger" pitchFamily="50" charset="0"/>
              </a:rPr>
              <a:t>hand</a:t>
            </a:r>
            <a:r>
              <a:rPr lang="en-US" altLang="zh-CN" sz="6000" dirty="0">
                <a:solidFill>
                  <a:srgbClr val="FF3300"/>
                </a:solidFill>
                <a:latin typeface="GCFrutiger" pitchFamily="50" charset="0"/>
              </a:rPr>
              <a:t>s</a:t>
            </a:r>
            <a:endParaRPr lang="en-US" altLang="zh-CN" sz="6000" dirty="0">
              <a:latin typeface="GCFrutiger" pitchFamily="50" charset="0"/>
            </a:endParaRPr>
          </a:p>
        </p:txBody>
      </p:sp>
      <p:sp>
        <p:nvSpPr>
          <p:cNvPr id="10253" name="Text Box 5"/>
          <p:cNvSpPr txBox="1">
            <a:spLocks noChangeArrowheads="1"/>
          </p:cNvSpPr>
          <p:nvPr/>
        </p:nvSpPr>
        <p:spPr bwMode="auto">
          <a:xfrm>
            <a:off x="2700338" y="3716338"/>
            <a:ext cx="712946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 dirty="0">
                <a:latin typeface="Gulim" pitchFamily="34" charset="-127"/>
                <a:ea typeface="Gulim" pitchFamily="34" charset="-127"/>
              </a:rPr>
              <a:t>two </a:t>
            </a:r>
            <a:r>
              <a:rPr lang="en-US" altLang="zh-CN" sz="4800" b="1" u="sng" dirty="0">
                <a:solidFill>
                  <a:srgbClr val="FF3300"/>
                </a:solidFill>
                <a:latin typeface="Gulim" pitchFamily="34" charset="-127"/>
                <a:ea typeface="Gulim" pitchFamily="34" charset="-127"/>
              </a:rPr>
              <a:t>big / small</a:t>
            </a:r>
            <a:r>
              <a:rPr lang="en-US" altLang="zh-CN" sz="4800" b="1" dirty="0">
                <a:latin typeface="Gulim" pitchFamily="34" charset="-127"/>
                <a:ea typeface="Gulim" pitchFamily="34" charset="-127"/>
              </a:rPr>
              <a:t> hands</a:t>
            </a:r>
          </a:p>
        </p:txBody>
      </p:sp>
      <p:sp>
        <p:nvSpPr>
          <p:cNvPr id="10254" name="Text Box 6"/>
          <p:cNvSpPr txBox="1">
            <a:spLocks noChangeArrowheads="1"/>
          </p:cNvSpPr>
          <p:nvPr/>
        </p:nvSpPr>
        <p:spPr bwMode="auto">
          <a:xfrm>
            <a:off x="539750" y="5373688"/>
            <a:ext cx="92170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 b="1" dirty="0">
                <a:solidFill>
                  <a:srgbClr val="FF3300"/>
                </a:solidFill>
                <a:latin typeface="Gulim" pitchFamily="34" charset="-127"/>
                <a:ea typeface="Gulim" pitchFamily="34" charset="-127"/>
              </a:rPr>
              <a:t>I have</a:t>
            </a:r>
            <a:r>
              <a:rPr lang="en-US" altLang="zh-CN" sz="4800" b="1" dirty="0">
                <a:solidFill>
                  <a:srgbClr val="FF3300"/>
                </a:solidFill>
                <a:latin typeface="Gulim" pitchFamily="34" charset="-127"/>
                <a:ea typeface="Gulim" pitchFamily="34" charset="-127"/>
              </a:rPr>
              <a:t> </a:t>
            </a:r>
            <a:r>
              <a:rPr lang="en-US" altLang="zh-CN" sz="4800" b="1" dirty="0">
                <a:latin typeface="Gulim" pitchFamily="34" charset="-127"/>
                <a:ea typeface="Gulim" pitchFamily="34" charset="-127"/>
              </a:rPr>
              <a:t>___</a:t>
            </a:r>
            <a:r>
              <a:rPr lang="en-US" altLang="zh-CN" sz="4800" b="1" dirty="0">
                <a:solidFill>
                  <a:srgbClr val="FF3300"/>
                </a:solidFill>
                <a:latin typeface="Gulim" pitchFamily="34" charset="-127"/>
                <a:ea typeface="Gulim" pitchFamily="34" charset="-127"/>
              </a:rPr>
              <a:t> </a:t>
            </a:r>
            <a:r>
              <a:rPr lang="en-US" altLang="zh-CN" sz="4800" b="1" dirty="0">
                <a:latin typeface="Gulim" pitchFamily="34" charset="-127"/>
                <a:ea typeface="Gulim" pitchFamily="34" charset="-127"/>
              </a:rPr>
              <a:t>big / small hands.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utoUpdateAnimBg="0"/>
      <p:bldP spid="17415" grpId="0" animBg="1" autoUpdateAnimBg="0"/>
      <p:bldP spid="17416" grpId="0" animBg="1" autoUpdateAnimBg="0"/>
      <p:bldP spid="10252" grpId="0" autoUpdateAnimBg="0"/>
      <p:bldP spid="10253" grpId="0" autoUpdateAnimBg="0"/>
      <p:bldP spid="1025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643438" y="404813"/>
            <a:ext cx="31892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latin typeface="GCFrutiger" pitchFamily="50" charset="0"/>
              </a:rPr>
              <a:t> </a:t>
            </a:r>
            <a:r>
              <a:rPr lang="en-US" altLang="zh-CN" sz="6000" b="1">
                <a:latin typeface="Gulim" pitchFamily="34" charset="-127"/>
              </a:rPr>
              <a:t> leg</a:t>
            </a:r>
          </a:p>
        </p:txBody>
      </p:sp>
      <p:pic>
        <p:nvPicPr>
          <p:cNvPr id="7171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DEE"/>
              </a:clrFrom>
              <a:clrTo>
                <a:srgbClr val="FFFD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685800" y="0"/>
            <a:ext cx="4386263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838200" y="2743200"/>
            <a:ext cx="457200" cy="1600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12300" name="Text Box 4"/>
          <p:cNvSpPr txBox="1">
            <a:spLocks noChangeArrowheads="1"/>
          </p:cNvSpPr>
          <p:nvPr/>
        </p:nvSpPr>
        <p:spPr bwMode="auto">
          <a:xfrm>
            <a:off x="4500563" y="1700213"/>
            <a:ext cx="33528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 b="1">
                <a:solidFill>
                  <a:srgbClr val="FF3300"/>
                </a:solidFill>
                <a:latin typeface="Gulim" pitchFamily="34" charset="-127"/>
              </a:rPr>
              <a:t>___</a:t>
            </a:r>
            <a:r>
              <a:rPr lang="en-US" altLang="zh-CN" sz="5400" b="1">
                <a:latin typeface="Gulim" pitchFamily="34" charset="-127"/>
              </a:rPr>
              <a:t> </a:t>
            </a:r>
            <a:r>
              <a:rPr lang="en-US" altLang="zh-CN" sz="6000" b="1">
                <a:latin typeface="Gulim" pitchFamily="34" charset="-127"/>
              </a:rPr>
              <a:t>leg</a:t>
            </a:r>
            <a:r>
              <a:rPr lang="en-US" altLang="zh-CN" sz="6000" b="1">
                <a:solidFill>
                  <a:srgbClr val="FF3300"/>
                </a:solidFill>
                <a:latin typeface="Gulim" pitchFamily="34" charset="-127"/>
              </a:rPr>
              <a:t>s</a:t>
            </a:r>
            <a:endParaRPr lang="en-US" altLang="zh-CN" sz="6000" b="1">
              <a:latin typeface="Gulim" pitchFamily="34" charset="-127"/>
            </a:endParaRPr>
          </a:p>
        </p:txBody>
      </p:sp>
      <p:sp>
        <p:nvSpPr>
          <p:cNvPr id="12301" name="Text Box 5"/>
          <p:cNvSpPr txBox="1">
            <a:spLocks noChangeArrowheads="1"/>
          </p:cNvSpPr>
          <p:nvPr/>
        </p:nvSpPr>
        <p:spPr bwMode="auto">
          <a:xfrm>
            <a:off x="2555875" y="3357563"/>
            <a:ext cx="658812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>
                <a:latin typeface="Gulim" pitchFamily="34" charset="-127"/>
              </a:rPr>
              <a:t>two</a:t>
            </a:r>
            <a:r>
              <a:rPr lang="en-US" altLang="zh-CN" sz="3600">
                <a:latin typeface="GCFrutiger" pitchFamily="50" charset="0"/>
              </a:rPr>
              <a:t> </a:t>
            </a:r>
            <a:r>
              <a:rPr lang="en-US" altLang="zh-CN" sz="4800" b="1" u="sng">
                <a:solidFill>
                  <a:srgbClr val="FF3300"/>
                </a:solidFill>
                <a:latin typeface="Gulim" pitchFamily="34" charset="-127"/>
              </a:rPr>
              <a:t>short / long</a:t>
            </a:r>
            <a:r>
              <a:rPr lang="en-US" altLang="zh-CN" sz="4400" b="1">
                <a:latin typeface="Gulim" pitchFamily="34" charset="-127"/>
              </a:rPr>
              <a:t> </a:t>
            </a:r>
            <a:r>
              <a:rPr lang="en-US" altLang="zh-CN" sz="3600">
                <a:latin typeface="GCFrutiger" pitchFamily="50" charset="0"/>
              </a:rPr>
              <a:t> </a:t>
            </a:r>
            <a:r>
              <a:rPr lang="en-US" altLang="zh-CN" sz="4800" b="1">
                <a:latin typeface="Gulim" pitchFamily="34" charset="-127"/>
              </a:rPr>
              <a:t>legs</a:t>
            </a:r>
            <a:endParaRPr lang="en-US" altLang="zh-CN" sz="3600">
              <a:latin typeface="GCFrutiger" pitchFamily="50" charset="0"/>
            </a:endParaRPr>
          </a:p>
        </p:txBody>
      </p:sp>
      <p:sp>
        <p:nvSpPr>
          <p:cNvPr id="12302" name="Text Box 6"/>
          <p:cNvSpPr txBox="1">
            <a:spLocks noChangeArrowheads="1"/>
          </p:cNvSpPr>
          <p:nvPr/>
        </p:nvSpPr>
        <p:spPr bwMode="auto">
          <a:xfrm>
            <a:off x="539750" y="4724400"/>
            <a:ext cx="8604250" cy="166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 b="1">
                <a:solidFill>
                  <a:srgbClr val="FF3300"/>
                </a:solidFill>
                <a:latin typeface="Gulim" pitchFamily="34" charset="-127"/>
              </a:rPr>
              <a:t>I have</a:t>
            </a:r>
            <a:r>
              <a:rPr lang="en-US" altLang="zh-CN" sz="4800" b="1">
                <a:solidFill>
                  <a:srgbClr val="FF3300"/>
                </a:solidFill>
                <a:latin typeface="Gulim" pitchFamily="34" charset="-127"/>
              </a:rPr>
              <a:t> </a:t>
            </a:r>
            <a:r>
              <a:rPr lang="en-US" altLang="zh-CN" sz="3600">
                <a:solidFill>
                  <a:srgbClr val="FF3300"/>
                </a:solidFill>
                <a:latin typeface="GCFrutiger" pitchFamily="50" charset="0"/>
              </a:rPr>
              <a:t> </a:t>
            </a:r>
            <a:r>
              <a:rPr lang="en-US" altLang="zh-CN" sz="3600">
                <a:latin typeface="GCFrutiger" pitchFamily="50" charset="0"/>
              </a:rPr>
              <a:t>___</a:t>
            </a:r>
            <a:r>
              <a:rPr lang="en-US" altLang="zh-CN" sz="3600">
                <a:solidFill>
                  <a:srgbClr val="FF3300"/>
                </a:solidFill>
                <a:latin typeface="GCFrutiger" pitchFamily="50" charset="0"/>
              </a:rPr>
              <a:t>   </a:t>
            </a:r>
            <a:r>
              <a:rPr lang="en-US" altLang="zh-CN" sz="3600">
                <a:latin typeface="GCFrutiger" pitchFamily="50" charset="0"/>
              </a:rPr>
              <a:t>____ / </a:t>
            </a:r>
            <a:r>
              <a:rPr lang="en-US" altLang="zh-CN" sz="4800" b="1">
                <a:latin typeface="Gulim" pitchFamily="34" charset="-127"/>
              </a:rPr>
              <a:t>____ legs</a:t>
            </a:r>
            <a:r>
              <a:rPr lang="en-US" altLang="zh-CN" sz="3600">
                <a:latin typeface="GCFrutiger" pitchFamily="50" charset="0"/>
              </a:rPr>
              <a:t>.</a:t>
            </a:r>
          </a:p>
        </p:txBody>
      </p:sp>
      <p:sp>
        <p:nvSpPr>
          <p:cNvPr id="12303" name="Oval 8"/>
          <p:cNvSpPr>
            <a:spLocks noChangeArrowheads="1"/>
          </p:cNvSpPr>
          <p:nvPr/>
        </p:nvSpPr>
        <p:spPr bwMode="auto">
          <a:xfrm>
            <a:off x="1600200" y="2667000"/>
            <a:ext cx="457200" cy="1600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autoUpdateAnimBg="0"/>
      <p:bldP spid="19464" grpId="0" animBg="1" autoUpdateAnimBg="0"/>
      <p:bldP spid="12300" grpId="0" autoUpdateAnimBg="0"/>
      <p:bldP spid="12301" grpId="0" autoUpdateAnimBg="0"/>
      <p:bldP spid="12302" grpId="0" autoUpdateAnimBg="0"/>
      <p:bldP spid="1230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DEE"/>
              </a:clrFrom>
              <a:clrTo>
                <a:srgbClr val="FFFD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457200" y="-304800"/>
            <a:ext cx="4097338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486400" y="685800"/>
            <a:ext cx="27574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6000" b="1">
                <a:latin typeface="Gulim" pitchFamily="34" charset="-127"/>
              </a:rPr>
              <a:t>foot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228600" y="3581400"/>
            <a:ext cx="11430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  <p:sp>
        <p:nvSpPr>
          <p:cNvPr id="14349" name="Text Box 5"/>
          <p:cNvSpPr txBox="1">
            <a:spLocks noChangeArrowheads="1"/>
          </p:cNvSpPr>
          <p:nvPr/>
        </p:nvSpPr>
        <p:spPr bwMode="auto">
          <a:xfrm>
            <a:off x="2843213" y="3581400"/>
            <a:ext cx="64817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GCFrutiger" pitchFamily="50" charset="0"/>
              </a:rPr>
              <a:t>____ </a:t>
            </a:r>
            <a:r>
              <a:rPr lang="en-US" altLang="zh-CN" sz="3600">
                <a:solidFill>
                  <a:srgbClr val="FF3300"/>
                </a:solidFill>
                <a:latin typeface="GCFrutiger" pitchFamily="50" charset="0"/>
              </a:rPr>
              <a:t>____/ ____</a:t>
            </a:r>
            <a:r>
              <a:rPr lang="en-US" altLang="zh-CN" sz="3600">
                <a:latin typeface="GCFrutiger" pitchFamily="50" charset="0"/>
              </a:rPr>
              <a:t> </a:t>
            </a:r>
            <a:r>
              <a:rPr lang="en-US" altLang="zh-CN" sz="5400" b="1">
                <a:latin typeface="Gulim" pitchFamily="34" charset="-127"/>
              </a:rPr>
              <a:t>feet</a:t>
            </a:r>
          </a:p>
        </p:txBody>
      </p:sp>
      <p:sp>
        <p:nvSpPr>
          <p:cNvPr id="14350" name="Text Box 6"/>
          <p:cNvSpPr txBox="1">
            <a:spLocks noChangeArrowheads="1"/>
          </p:cNvSpPr>
          <p:nvPr/>
        </p:nvSpPr>
        <p:spPr bwMode="auto">
          <a:xfrm>
            <a:off x="1676400" y="4876800"/>
            <a:ext cx="6911975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3300"/>
                </a:solidFill>
                <a:latin typeface="GCFrutiger" pitchFamily="50" charset="0"/>
              </a:rPr>
              <a:t>___ ____ </a:t>
            </a:r>
            <a:r>
              <a:rPr lang="en-US" altLang="zh-CN" sz="3600">
                <a:latin typeface="GCFrutiger" pitchFamily="50" charset="0"/>
              </a:rPr>
              <a:t>____</a:t>
            </a:r>
            <a:r>
              <a:rPr lang="en-US" altLang="zh-CN" sz="3600">
                <a:solidFill>
                  <a:srgbClr val="FF3300"/>
                </a:solidFill>
                <a:latin typeface="GCFrutiger" pitchFamily="50" charset="0"/>
              </a:rPr>
              <a:t> </a:t>
            </a:r>
            <a:r>
              <a:rPr lang="en-US" altLang="zh-CN" sz="3600">
                <a:latin typeface="GCFrutiger" pitchFamily="50" charset="0"/>
              </a:rPr>
              <a:t>____/ ____</a:t>
            </a:r>
            <a:r>
              <a:rPr lang="en-US" altLang="zh-CN" sz="5400" b="1">
                <a:latin typeface="Gulim" pitchFamily="34" charset="-127"/>
              </a:rPr>
              <a:t>feet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GCFrutiger" pitchFamily="50" charset="0"/>
              </a:rPr>
              <a:t> </a:t>
            </a:r>
          </a:p>
        </p:txBody>
      </p:sp>
      <p:sp>
        <p:nvSpPr>
          <p:cNvPr id="14351" name="Text Box 4"/>
          <p:cNvSpPr txBox="1">
            <a:spLocks noChangeArrowheads="1"/>
          </p:cNvSpPr>
          <p:nvPr/>
        </p:nvSpPr>
        <p:spPr bwMode="auto">
          <a:xfrm>
            <a:off x="4572000" y="2057400"/>
            <a:ext cx="3600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3300"/>
                </a:solidFill>
                <a:latin typeface="GCFrutiger" pitchFamily="50" charset="0"/>
              </a:rPr>
              <a:t> </a:t>
            </a:r>
            <a:r>
              <a:rPr lang="en-US" altLang="zh-CN" sz="5400" b="1">
                <a:solidFill>
                  <a:srgbClr val="FF3300"/>
                </a:solidFill>
                <a:latin typeface="Gulim" pitchFamily="34" charset="-127"/>
              </a:rPr>
              <a:t>____ </a:t>
            </a:r>
            <a:r>
              <a:rPr lang="en-US" altLang="zh-CN" sz="6000" b="1">
                <a:latin typeface="Gulim" pitchFamily="34" charset="-127"/>
              </a:rPr>
              <a:t>feet</a:t>
            </a:r>
            <a:endParaRPr lang="en-US" altLang="zh-CN" sz="6000">
              <a:latin typeface="GCFrutiger" pitchFamily="50" charset="0"/>
            </a:endParaRPr>
          </a:p>
        </p:txBody>
      </p:sp>
      <p:sp>
        <p:nvSpPr>
          <p:cNvPr id="14352" name="Oval 8"/>
          <p:cNvSpPr>
            <a:spLocks noChangeArrowheads="1"/>
          </p:cNvSpPr>
          <p:nvPr/>
        </p:nvSpPr>
        <p:spPr bwMode="auto">
          <a:xfrm>
            <a:off x="1524000" y="3581400"/>
            <a:ext cx="12192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1" hangingPunct="1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utoUpdateAnimBg="0"/>
      <p:bldP spid="23560" grpId="0" animBg="1" autoUpdateAnimBg="0"/>
      <p:bldP spid="14349" grpId="0" autoUpdateAnimBg="0"/>
      <p:bldP spid="14350" grpId="0" autoUpdateAnimBg="0"/>
      <p:bldP spid="14351" grpId="0" autoUpdateAnimBg="0"/>
      <p:bldP spid="1435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572000" y="1125538"/>
            <a:ext cx="31940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400" b="1">
                <a:solidFill>
                  <a:srgbClr val="CC0000"/>
                </a:solidFill>
                <a:latin typeface="Gulim" pitchFamily="34" charset="-127"/>
                <a:ea typeface="Gulim" pitchFamily="34" charset="-127"/>
              </a:rPr>
              <a:t>body</a:t>
            </a:r>
          </a:p>
        </p:txBody>
      </p:sp>
      <p:grpSp>
        <p:nvGrpSpPr>
          <p:cNvPr id="9219" name="Group 11"/>
          <p:cNvGrpSpPr/>
          <p:nvPr/>
        </p:nvGrpSpPr>
        <p:grpSpPr bwMode="auto">
          <a:xfrm>
            <a:off x="-228600" y="0"/>
            <a:ext cx="3657600" cy="4953000"/>
            <a:chOff x="1360" y="684"/>
            <a:chExt cx="2767" cy="3268"/>
          </a:xfrm>
        </p:grpSpPr>
        <p:pic>
          <p:nvPicPr>
            <p:cNvPr id="9223" name="Picture 4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DEE"/>
                </a:clrFrom>
                <a:clrTo>
                  <a:srgbClr val="FFFDE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60" y="684"/>
              <a:ext cx="2767" cy="3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4" name="Oval 7"/>
            <p:cNvSpPr>
              <a:spLocks noChangeArrowheads="1"/>
            </p:cNvSpPr>
            <p:nvPr/>
          </p:nvSpPr>
          <p:spPr bwMode="auto">
            <a:xfrm>
              <a:off x="2245" y="1797"/>
              <a:ext cx="998" cy="681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/>
            </a:p>
          </p:txBody>
        </p:sp>
      </p:grp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107950" y="2997200"/>
            <a:ext cx="7191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zh-CN" sz="4000" b="1">
              <a:solidFill>
                <a:srgbClr val="FF3300"/>
              </a:solidFill>
              <a:latin typeface="GCFrutiger" pitchFamily="50" charset="0"/>
            </a:endParaRPr>
          </a:p>
        </p:txBody>
      </p:sp>
      <p:sp>
        <p:nvSpPr>
          <p:cNvPr id="16396" name="Text Box 5"/>
          <p:cNvSpPr txBox="1">
            <a:spLocks noChangeArrowheads="1"/>
          </p:cNvSpPr>
          <p:nvPr/>
        </p:nvSpPr>
        <p:spPr bwMode="auto">
          <a:xfrm>
            <a:off x="3352800" y="3124200"/>
            <a:ext cx="50419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GCFrutiger" pitchFamily="50" charset="0"/>
              </a:rPr>
              <a:t>____ </a:t>
            </a:r>
            <a:r>
              <a:rPr lang="en-US" altLang="zh-CN" sz="3600">
                <a:solidFill>
                  <a:srgbClr val="FF3300"/>
                </a:solidFill>
                <a:latin typeface="GCFrutiger" pitchFamily="50" charset="0"/>
              </a:rPr>
              <a:t>____/ ____</a:t>
            </a:r>
            <a:r>
              <a:rPr lang="en-US" altLang="zh-CN" sz="3600">
                <a:latin typeface="GCFrutiger" pitchFamily="50" charset="0"/>
              </a:rPr>
              <a:t> ____</a:t>
            </a:r>
          </a:p>
        </p:txBody>
      </p:sp>
      <p:sp>
        <p:nvSpPr>
          <p:cNvPr id="16397" name="Text Box 6"/>
          <p:cNvSpPr txBox="1">
            <a:spLocks noChangeArrowheads="1"/>
          </p:cNvSpPr>
          <p:nvPr/>
        </p:nvSpPr>
        <p:spPr bwMode="auto">
          <a:xfrm>
            <a:off x="2232025" y="5486400"/>
            <a:ext cx="6911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rgbClr val="FF3300"/>
                </a:solidFill>
                <a:latin typeface="GCFrutiger" pitchFamily="50" charset="0"/>
              </a:rPr>
              <a:t>___ ____ </a:t>
            </a:r>
            <a:r>
              <a:rPr lang="en-US" altLang="zh-CN" sz="3600">
                <a:latin typeface="GCFrutiger" pitchFamily="50" charset="0"/>
              </a:rPr>
              <a:t>____</a:t>
            </a:r>
            <a:r>
              <a:rPr lang="en-US" altLang="zh-CN" sz="3600">
                <a:solidFill>
                  <a:srgbClr val="FF3300"/>
                </a:solidFill>
                <a:latin typeface="GCFrutiger" pitchFamily="50" charset="0"/>
              </a:rPr>
              <a:t> </a:t>
            </a:r>
            <a:r>
              <a:rPr lang="en-US" altLang="zh-CN" sz="3600">
                <a:latin typeface="GCFrutiger" pitchFamily="50" charset="0"/>
              </a:rPr>
              <a:t>____/ ____</a:t>
            </a:r>
            <a:r>
              <a:rPr lang="en-US" altLang="zh-CN">
                <a:latin typeface="GCFrutiger" pitchFamily="50" charset="0"/>
              </a:rPr>
              <a:t> </a:t>
            </a:r>
            <a:r>
              <a:rPr lang="en-US" altLang="zh-CN" sz="3600">
                <a:latin typeface="GCFrutiger" pitchFamily="50" charset="0"/>
              </a:rPr>
              <a:t>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utoUpdateAnimBg="0"/>
      <p:bldP spid="26632" grpId="0" autoUpdateAnimBg="0"/>
      <p:bldP spid="16396" grpId="0" autoUpdateAnimBg="0"/>
      <p:bldP spid="1639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11"/>
          <p:cNvGrpSpPr/>
          <p:nvPr/>
        </p:nvGrpSpPr>
        <p:grpSpPr bwMode="auto">
          <a:xfrm>
            <a:off x="0" y="0"/>
            <a:ext cx="9144000" cy="785813"/>
            <a:chOff x="0" y="-1"/>
            <a:chExt cx="9144000" cy="786135"/>
          </a:xfrm>
        </p:grpSpPr>
        <p:pic>
          <p:nvPicPr>
            <p:cNvPr id="10247" name="Picture 12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FFDED"/>
                </a:clrFrom>
                <a:clrTo>
                  <a:srgbClr val="FFFDE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1"/>
              <a:ext cx="4572000" cy="7857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8" name="Picture 13"/>
            <p:cNvPicPr>
              <a:picLocks noChangeAspect="1" noChangeArrowheads="1"/>
            </p:cNvPicPr>
            <p:nvPr/>
          </p:nvPicPr>
          <p:blipFill>
            <a:blip r:embed="rId8" cstate="email">
              <a:clrChange>
                <a:clrFrom>
                  <a:srgbClr val="FFFDED"/>
                </a:clrFrom>
                <a:clrTo>
                  <a:srgbClr val="FFFDE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572000" y="-1"/>
              <a:ext cx="4572000" cy="786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43" name="Picture 1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DED"/>
              </a:clrFrom>
              <a:clrTo>
                <a:srgbClr val="FFFDE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4213" y="0"/>
            <a:ext cx="68405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5651500" y="3284538"/>
            <a:ext cx="2771775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>
                <a:solidFill>
                  <a:srgbClr val="FF3300"/>
                </a:solidFill>
                <a:latin typeface="Gulim" pitchFamily="34" charset="-127"/>
                <a:ea typeface="Gulim" pitchFamily="34" charset="-127"/>
              </a:rPr>
              <a:t>I have …</a:t>
            </a:r>
          </a:p>
        </p:txBody>
      </p:sp>
      <p:pic>
        <p:nvPicPr>
          <p:cNvPr id="10253" name="Listen and say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21163"/>
            <a:ext cx="433388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Listen and say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9418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546" fill="hold"/>
                                        <p:tgtEl>
                                          <p:spTgt spid="102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253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654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主题38</Template>
  <TotalTime>0</TotalTime>
  <Words>281</Words>
  <Application>Microsoft Office PowerPoint</Application>
  <PresentationFormat>全屏显示(4:3)</PresentationFormat>
  <Paragraphs>72</Paragraphs>
  <Slides>18</Slides>
  <Notes>8</Notes>
  <HiddenSlides>0</HiddenSlides>
  <MMClips>2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0" baseType="lpstr">
      <vt:lpstr>GCFrutiger</vt:lpstr>
      <vt:lpstr>Gulim</vt:lpstr>
      <vt:lpstr>宋体</vt:lpstr>
      <vt:lpstr>微软雅黑</vt:lpstr>
      <vt:lpstr>Arial</vt:lpstr>
      <vt:lpstr>Arial Black</vt:lpstr>
      <vt:lpstr>Broadway</vt:lpstr>
      <vt:lpstr>Calibri</vt:lpstr>
      <vt:lpstr>Jokerman</vt:lpstr>
      <vt:lpstr>Times New Roman</vt:lpstr>
      <vt:lpstr>WWW.2PPT.COM
</vt:lpstr>
      <vt:lpstr>第一PPT模板网-WWW.1PPT.COM  </vt:lpstr>
      <vt:lpstr>Unit10  Funny cartoons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 work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2012-11-22T13:15:00Z</dcterms:created>
  <dcterms:modified xsi:type="dcterms:W3CDTF">2023-01-16T17:36:15Z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CB8847D12603476CA2D926F3E114635F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