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314" r:id="rId2"/>
    <p:sldId id="2315" r:id="rId3"/>
    <p:sldId id="2316" r:id="rId4"/>
    <p:sldId id="2321" r:id="rId5"/>
    <p:sldId id="1662" r:id="rId6"/>
    <p:sldId id="1489" r:id="rId7"/>
    <p:sldId id="1330" r:id="rId8"/>
    <p:sldId id="2317" r:id="rId9"/>
    <p:sldId id="1014" r:id="rId10"/>
    <p:sldId id="311" r:id="rId11"/>
    <p:sldId id="503" r:id="rId12"/>
    <p:sldId id="728" r:id="rId13"/>
    <p:sldId id="2318" r:id="rId14"/>
    <p:sldId id="2313" r:id="rId15"/>
    <p:sldId id="1731" r:id="rId16"/>
    <p:sldId id="1332" r:id="rId17"/>
    <p:sldId id="659" r:id="rId18"/>
    <p:sldId id="2319" r:id="rId19"/>
    <p:sldId id="661" r:id="rId20"/>
    <p:sldId id="2322" r:id="rId21"/>
    <p:sldId id="1850" r:id="rId22"/>
    <p:sldId id="232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B27"/>
    <a:srgbClr val="DFAB17"/>
    <a:srgbClr val="EE3712"/>
    <a:srgbClr val="6A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>
        <p:scale>
          <a:sx n="50" d="100"/>
          <a:sy n="50" d="100"/>
        </p:scale>
        <p:origin x="2136" y="1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5"/>
          <p:cNvSpPr/>
          <p:nvPr userDrawn="1"/>
        </p:nvSpPr>
        <p:spPr>
          <a:xfrm>
            <a:off x="261258" y="227507"/>
            <a:ext cx="566056" cy="566056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13"/>
          <a:stretch>
            <a:fillRect/>
          </a:stretch>
        </p:blipFill>
        <p:spPr>
          <a:xfrm rot="10800000">
            <a:off x="0" y="6560456"/>
            <a:ext cx="12192000" cy="3107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7.png"/><Relationship Id="rId5" Type="http://schemas.openxmlformats.org/officeDocument/2006/relationships/tags" Target="../tags/tag8.xml"/><Relationship Id="rId10" Type="http://schemas.openxmlformats.org/officeDocument/2006/relationships/image" Target="../media/image3.png"/><Relationship Id="rId4" Type="http://schemas.openxmlformats.org/officeDocument/2006/relationships/tags" Target="../tags/tag7.xml"/><Relationship Id="rId9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E0B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8"/>
          <a:stretch>
            <a:fillRect/>
          </a:stretch>
        </p:blipFill>
        <p:spPr>
          <a:xfrm>
            <a:off x="0" y="-1"/>
            <a:ext cx="12192001" cy="676803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862747" y="3622962"/>
            <a:ext cx="2617168" cy="2705585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25" y="3622962"/>
            <a:ext cx="2617167" cy="270558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683000"/>
            <a:ext cx="12192000" cy="3175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725985"/>
            <a:ext cx="11353800" cy="4914972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4376971" y="999689"/>
            <a:ext cx="32445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gradFill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  <a:sym typeface="思源黑体" panose="020B0500000000000000" pitchFamily="34" charset="-122"/>
              </a:rPr>
              <a:t>20XX</a:t>
            </a:r>
            <a:endParaRPr lang="zh-CN" altLang="en-US" sz="4800" dirty="0">
              <a:gradFill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494485" y="1818325"/>
            <a:ext cx="720303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 smtClean="0">
                <a:gradFill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新年工作计划</a:t>
            </a:r>
            <a:r>
              <a:rPr lang="en-US" altLang="zh-CN" sz="5400" dirty="0" smtClean="0">
                <a:gradFill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PPT</a:t>
            </a:r>
            <a:r>
              <a:rPr lang="zh-CN" altLang="en-US" sz="5400" dirty="0" smtClean="0">
                <a:gradFill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模板</a:t>
            </a: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827416" y="2919322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en-US" altLang="zh-CN" sz="3200" spc="300" dirty="0" smtClean="0">
                <a:gradFill>
                  <a:gsLst>
                    <a:gs pos="0">
                      <a:schemeClr val="bg1"/>
                    </a:gs>
                    <a:gs pos="100000">
                      <a:srgbClr val="EE3712">
                        <a:alpha val="0"/>
                      </a:srgbClr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WORK PLAN PPT TEMPLATE </a:t>
            </a:r>
            <a:endParaRPr lang="en-US" altLang="zh-CN" sz="3200" spc="300" dirty="0">
              <a:gradFill>
                <a:gsLst>
                  <a:gs pos="0">
                    <a:schemeClr val="bg1"/>
                  </a:gs>
                  <a:gs pos="100000">
                    <a:srgbClr val="EE3712">
                      <a:alpha val="0"/>
                    </a:srgbClr>
                  </a:gs>
                </a:gsLst>
                <a:lin ang="54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13873" y="4940894"/>
            <a:ext cx="2907636" cy="625090"/>
            <a:chOff x="4753554" y="3989012"/>
            <a:chExt cx="2907636" cy="625090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3554" y="3989012"/>
              <a:ext cx="2907636" cy="62509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5015892" y="4111623"/>
              <a:ext cx="1807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mtClean="0">
                  <a:gradFill>
                    <a:gsLst>
                      <a:gs pos="0">
                        <a:srgbClr val="FFFF00"/>
                      </a:gs>
                      <a:gs pos="100000">
                        <a:srgbClr val="EE3712"/>
                      </a:gs>
                    </a:gsLst>
                    <a:lin ang="5400000" scaled="1"/>
                  </a:gradFill>
                </a:rPr>
                <a:t>汇报人：</a:t>
              </a:r>
              <a:r>
                <a:rPr lang="en-US" altLang="zh-CN" smtClean="0">
                  <a:gradFill>
                    <a:gsLst>
                      <a:gs pos="0">
                        <a:srgbClr val="FFFF00"/>
                      </a:gs>
                      <a:gs pos="100000">
                        <a:srgbClr val="EE3712"/>
                      </a:gs>
                    </a:gsLst>
                    <a:lin ang="5400000" scaled="1"/>
                  </a:gradFill>
                </a:rPr>
                <a:t>PPT818</a:t>
              </a:r>
              <a:endParaRPr lang="en-US" altLang="zh-CN" dirty="0" smtClean="0">
                <a:gradFill>
                  <a:gsLst>
                    <a:gs pos="0">
                      <a:srgbClr val="FFFF00"/>
                    </a:gs>
                    <a:gs pos="100000">
                      <a:srgbClr val="EE3712"/>
                    </a:gs>
                  </a:gsLst>
                  <a:lin ang="5400000" scaled="1"/>
                </a:gra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4"/>
          <p:cNvGrpSpPr/>
          <p:nvPr/>
        </p:nvGrpSpPr>
        <p:grpSpPr>
          <a:xfrm>
            <a:off x="1317317" y="3726275"/>
            <a:ext cx="416850" cy="412951"/>
            <a:chOff x="5929313" y="3292475"/>
            <a:chExt cx="2206626" cy="2185988"/>
          </a:xfrm>
          <a:solidFill>
            <a:srgbClr val="BE0B27"/>
          </a:solidFill>
        </p:grpSpPr>
        <p:sp>
          <p:nvSpPr>
            <p:cNvPr id="3" name="Freeform 91"/>
            <p:cNvSpPr>
              <a:spLocks noEditPoints="1"/>
            </p:cNvSpPr>
            <p:nvPr/>
          </p:nvSpPr>
          <p:spPr bwMode="auto">
            <a:xfrm>
              <a:off x="5929313" y="3497263"/>
              <a:ext cx="2009775" cy="1981200"/>
            </a:xfrm>
            <a:custGeom>
              <a:avLst/>
              <a:gdLst>
                <a:gd name="T0" fmla="*/ 316 w 3797"/>
                <a:gd name="T1" fmla="*/ 1627 h 3746"/>
                <a:gd name="T2" fmla="*/ 269 w 3797"/>
                <a:gd name="T3" fmla="*/ 1684 h 3746"/>
                <a:gd name="T4" fmla="*/ 263 w 3797"/>
                <a:gd name="T5" fmla="*/ 1758 h 3746"/>
                <a:gd name="T6" fmla="*/ 299 w 3797"/>
                <a:gd name="T7" fmla="*/ 1824 h 3746"/>
                <a:gd name="T8" fmla="*/ 1999 w 3797"/>
                <a:gd name="T9" fmla="*/ 3478 h 3746"/>
                <a:gd name="T10" fmla="*/ 2061 w 3797"/>
                <a:gd name="T11" fmla="*/ 3487 h 3746"/>
                <a:gd name="T12" fmla="*/ 2123 w 3797"/>
                <a:gd name="T13" fmla="*/ 3464 h 3746"/>
                <a:gd name="T14" fmla="*/ 2171 w 3797"/>
                <a:gd name="T15" fmla="*/ 3405 h 3746"/>
                <a:gd name="T16" fmla="*/ 2631 w 3797"/>
                <a:gd name="T17" fmla="*/ 1731 h 3746"/>
                <a:gd name="T18" fmla="*/ 2397 w 3797"/>
                <a:gd name="T19" fmla="*/ 1577 h 3746"/>
                <a:gd name="T20" fmla="*/ 2163 w 3797"/>
                <a:gd name="T21" fmla="*/ 1482 h 3746"/>
                <a:gd name="T22" fmla="*/ 1929 w 3797"/>
                <a:gd name="T23" fmla="*/ 1429 h 3746"/>
                <a:gd name="T24" fmla="*/ 1695 w 3797"/>
                <a:gd name="T25" fmla="*/ 1396 h 3746"/>
                <a:gd name="T26" fmla="*/ 1460 w 3797"/>
                <a:gd name="T27" fmla="*/ 1364 h 3746"/>
                <a:gd name="T28" fmla="*/ 1227 w 3797"/>
                <a:gd name="T29" fmla="*/ 1315 h 3746"/>
                <a:gd name="T30" fmla="*/ 2436 w 3797"/>
                <a:gd name="T31" fmla="*/ 265 h 3746"/>
                <a:gd name="T32" fmla="*/ 2221 w 3797"/>
                <a:gd name="T33" fmla="*/ 477 h 3746"/>
                <a:gd name="T34" fmla="*/ 2221 w 3797"/>
                <a:gd name="T35" fmla="*/ 535 h 3746"/>
                <a:gd name="T36" fmla="*/ 1351 w 3797"/>
                <a:gd name="T37" fmla="*/ 1212 h 3746"/>
                <a:gd name="T38" fmla="*/ 1689 w 3797"/>
                <a:gd name="T39" fmla="*/ 1264 h 3746"/>
                <a:gd name="T40" fmla="*/ 1909 w 3797"/>
                <a:gd name="T41" fmla="*/ 1294 h 3746"/>
                <a:gd name="T42" fmla="*/ 2136 w 3797"/>
                <a:gd name="T43" fmla="*/ 1340 h 3746"/>
                <a:gd name="T44" fmla="*/ 2368 w 3797"/>
                <a:gd name="T45" fmla="*/ 1421 h 3746"/>
                <a:gd name="T46" fmla="*/ 2604 w 3797"/>
                <a:gd name="T47" fmla="*/ 1550 h 3746"/>
                <a:gd name="T48" fmla="*/ 2840 w 3797"/>
                <a:gd name="T49" fmla="*/ 1745 h 3746"/>
                <a:gd name="T50" fmla="*/ 3259 w 3797"/>
                <a:gd name="T51" fmla="*/ 1561 h 3746"/>
                <a:gd name="T52" fmla="*/ 3316 w 3797"/>
                <a:gd name="T53" fmla="*/ 1561 h 3746"/>
                <a:gd name="T54" fmla="*/ 3531 w 3797"/>
                <a:gd name="T55" fmla="*/ 1350 h 3746"/>
                <a:gd name="T56" fmla="*/ 3531 w 3797"/>
                <a:gd name="T57" fmla="*/ 1292 h 3746"/>
                <a:gd name="T58" fmla="*/ 2493 w 3797"/>
                <a:gd name="T59" fmla="*/ 265 h 3746"/>
                <a:gd name="T60" fmla="*/ 2465 w 3797"/>
                <a:gd name="T61" fmla="*/ 0 h 3746"/>
                <a:gd name="T62" fmla="*/ 2589 w 3797"/>
                <a:gd name="T63" fmla="*/ 25 h 3746"/>
                <a:gd name="T64" fmla="*/ 2696 w 3797"/>
                <a:gd name="T65" fmla="*/ 95 h 3746"/>
                <a:gd name="T66" fmla="*/ 3755 w 3797"/>
                <a:gd name="T67" fmla="*/ 1160 h 3746"/>
                <a:gd name="T68" fmla="*/ 3795 w 3797"/>
                <a:gd name="T69" fmla="*/ 1278 h 3746"/>
                <a:gd name="T70" fmla="*/ 3787 w 3797"/>
                <a:gd name="T71" fmla="*/ 1405 h 3746"/>
                <a:gd name="T72" fmla="*/ 3731 w 3797"/>
                <a:gd name="T73" fmla="*/ 1517 h 3746"/>
                <a:gd name="T74" fmla="*/ 3485 w 3797"/>
                <a:gd name="T75" fmla="*/ 1759 h 3746"/>
                <a:gd name="T76" fmla="*/ 3372 w 3797"/>
                <a:gd name="T77" fmla="*/ 1815 h 3746"/>
                <a:gd name="T78" fmla="*/ 3240 w 3797"/>
                <a:gd name="T79" fmla="*/ 1823 h 3746"/>
                <a:gd name="T80" fmla="*/ 3109 w 3797"/>
                <a:gd name="T81" fmla="*/ 1774 h 3746"/>
                <a:gd name="T82" fmla="*/ 2367 w 3797"/>
                <a:gd name="T83" fmla="*/ 3586 h 3746"/>
                <a:gd name="T84" fmla="*/ 2263 w 3797"/>
                <a:gd name="T85" fmla="*/ 3684 h 3746"/>
                <a:gd name="T86" fmla="*/ 2129 w 3797"/>
                <a:gd name="T87" fmla="*/ 3738 h 3746"/>
                <a:gd name="T88" fmla="*/ 2047 w 3797"/>
                <a:gd name="T89" fmla="*/ 3746 h 3746"/>
                <a:gd name="T90" fmla="*/ 1989 w 3797"/>
                <a:gd name="T91" fmla="*/ 3741 h 3746"/>
                <a:gd name="T92" fmla="*/ 1852 w 3797"/>
                <a:gd name="T93" fmla="*/ 3693 h 3746"/>
                <a:gd name="T94" fmla="*/ 115 w 3797"/>
                <a:gd name="T95" fmla="*/ 2008 h 3746"/>
                <a:gd name="T96" fmla="*/ 33 w 3797"/>
                <a:gd name="T97" fmla="*/ 1890 h 3746"/>
                <a:gd name="T98" fmla="*/ 0 w 3797"/>
                <a:gd name="T99" fmla="*/ 1755 h 3746"/>
                <a:gd name="T100" fmla="*/ 17 w 3797"/>
                <a:gd name="T101" fmla="*/ 1614 h 3746"/>
                <a:gd name="T102" fmla="*/ 84 w 3797"/>
                <a:gd name="T103" fmla="*/ 1491 h 3746"/>
                <a:gd name="T104" fmla="*/ 191 w 3797"/>
                <a:gd name="T105" fmla="*/ 1400 h 3746"/>
                <a:gd name="T106" fmla="*/ 1983 w 3797"/>
                <a:gd name="T107" fmla="*/ 636 h 3746"/>
                <a:gd name="T108" fmla="*/ 1955 w 3797"/>
                <a:gd name="T109" fmla="*/ 506 h 3746"/>
                <a:gd name="T110" fmla="*/ 1979 w 3797"/>
                <a:gd name="T111" fmla="*/ 381 h 3746"/>
                <a:gd name="T112" fmla="*/ 2049 w 3797"/>
                <a:gd name="T113" fmla="*/ 277 h 3746"/>
                <a:gd name="T114" fmla="*/ 2301 w 3797"/>
                <a:gd name="T115" fmla="*/ 43 h 3746"/>
                <a:gd name="T116" fmla="*/ 2421 w 3797"/>
                <a:gd name="T117" fmla="*/ 2 h 3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7" h="3746">
                  <a:moveTo>
                    <a:pt x="1148" y="1293"/>
                  </a:moveTo>
                  <a:lnTo>
                    <a:pt x="339" y="1614"/>
                  </a:lnTo>
                  <a:lnTo>
                    <a:pt x="316" y="1627"/>
                  </a:lnTo>
                  <a:lnTo>
                    <a:pt x="296" y="1643"/>
                  </a:lnTo>
                  <a:lnTo>
                    <a:pt x="281" y="1661"/>
                  </a:lnTo>
                  <a:lnTo>
                    <a:pt x="269" y="1684"/>
                  </a:lnTo>
                  <a:lnTo>
                    <a:pt x="261" y="1708"/>
                  </a:lnTo>
                  <a:lnTo>
                    <a:pt x="260" y="1734"/>
                  </a:lnTo>
                  <a:lnTo>
                    <a:pt x="263" y="1758"/>
                  </a:lnTo>
                  <a:lnTo>
                    <a:pt x="269" y="1782"/>
                  </a:lnTo>
                  <a:lnTo>
                    <a:pt x="281" y="1804"/>
                  </a:lnTo>
                  <a:lnTo>
                    <a:pt x="299" y="1824"/>
                  </a:lnTo>
                  <a:lnTo>
                    <a:pt x="1957" y="3450"/>
                  </a:lnTo>
                  <a:lnTo>
                    <a:pt x="1976" y="3466"/>
                  </a:lnTo>
                  <a:lnTo>
                    <a:pt x="1999" y="3478"/>
                  </a:lnTo>
                  <a:lnTo>
                    <a:pt x="2021" y="3484"/>
                  </a:lnTo>
                  <a:lnTo>
                    <a:pt x="2045" y="3487"/>
                  </a:lnTo>
                  <a:lnTo>
                    <a:pt x="2061" y="3487"/>
                  </a:lnTo>
                  <a:lnTo>
                    <a:pt x="2076" y="3484"/>
                  </a:lnTo>
                  <a:lnTo>
                    <a:pt x="2101" y="3476"/>
                  </a:lnTo>
                  <a:lnTo>
                    <a:pt x="2123" y="3464"/>
                  </a:lnTo>
                  <a:lnTo>
                    <a:pt x="2143" y="3449"/>
                  </a:lnTo>
                  <a:lnTo>
                    <a:pt x="2159" y="3428"/>
                  </a:lnTo>
                  <a:lnTo>
                    <a:pt x="2171" y="3405"/>
                  </a:lnTo>
                  <a:lnTo>
                    <a:pt x="2787" y="1877"/>
                  </a:lnTo>
                  <a:lnTo>
                    <a:pt x="2709" y="1799"/>
                  </a:lnTo>
                  <a:lnTo>
                    <a:pt x="2631" y="1731"/>
                  </a:lnTo>
                  <a:lnTo>
                    <a:pt x="2553" y="1672"/>
                  </a:lnTo>
                  <a:lnTo>
                    <a:pt x="2475" y="1621"/>
                  </a:lnTo>
                  <a:lnTo>
                    <a:pt x="2397" y="1577"/>
                  </a:lnTo>
                  <a:lnTo>
                    <a:pt x="2319" y="1540"/>
                  </a:lnTo>
                  <a:lnTo>
                    <a:pt x="2241" y="1508"/>
                  </a:lnTo>
                  <a:lnTo>
                    <a:pt x="2163" y="1482"/>
                  </a:lnTo>
                  <a:lnTo>
                    <a:pt x="2085" y="1461"/>
                  </a:lnTo>
                  <a:lnTo>
                    <a:pt x="2007" y="1444"/>
                  </a:lnTo>
                  <a:lnTo>
                    <a:pt x="1929" y="1429"/>
                  </a:lnTo>
                  <a:lnTo>
                    <a:pt x="1851" y="1416"/>
                  </a:lnTo>
                  <a:lnTo>
                    <a:pt x="1773" y="1405"/>
                  </a:lnTo>
                  <a:lnTo>
                    <a:pt x="1695" y="1396"/>
                  </a:lnTo>
                  <a:lnTo>
                    <a:pt x="1616" y="1385"/>
                  </a:lnTo>
                  <a:lnTo>
                    <a:pt x="1539" y="1376"/>
                  </a:lnTo>
                  <a:lnTo>
                    <a:pt x="1460" y="1364"/>
                  </a:lnTo>
                  <a:lnTo>
                    <a:pt x="1383" y="1351"/>
                  </a:lnTo>
                  <a:lnTo>
                    <a:pt x="1304" y="1335"/>
                  </a:lnTo>
                  <a:lnTo>
                    <a:pt x="1227" y="1315"/>
                  </a:lnTo>
                  <a:lnTo>
                    <a:pt x="1148" y="1293"/>
                  </a:lnTo>
                  <a:close/>
                  <a:moveTo>
                    <a:pt x="2455" y="259"/>
                  </a:moveTo>
                  <a:lnTo>
                    <a:pt x="2436" y="265"/>
                  </a:lnTo>
                  <a:lnTo>
                    <a:pt x="2419" y="277"/>
                  </a:lnTo>
                  <a:lnTo>
                    <a:pt x="2233" y="461"/>
                  </a:lnTo>
                  <a:lnTo>
                    <a:pt x="2221" y="477"/>
                  </a:lnTo>
                  <a:lnTo>
                    <a:pt x="2216" y="496"/>
                  </a:lnTo>
                  <a:lnTo>
                    <a:pt x="2216" y="516"/>
                  </a:lnTo>
                  <a:lnTo>
                    <a:pt x="2221" y="535"/>
                  </a:lnTo>
                  <a:lnTo>
                    <a:pt x="2233" y="551"/>
                  </a:lnTo>
                  <a:lnTo>
                    <a:pt x="2457" y="772"/>
                  </a:lnTo>
                  <a:lnTo>
                    <a:pt x="1351" y="1212"/>
                  </a:lnTo>
                  <a:lnTo>
                    <a:pt x="1461" y="1233"/>
                  </a:lnTo>
                  <a:lnTo>
                    <a:pt x="1575" y="1249"/>
                  </a:lnTo>
                  <a:lnTo>
                    <a:pt x="1689" y="1264"/>
                  </a:lnTo>
                  <a:lnTo>
                    <a:pt x="1761" y="1273"/>
                  </a:lnTo>
                  <a:lnTo>
                    <a:pt x="1835" y="1282"/>
                  </a:lnTo>
                  <a:lnTo>
                    <a:pt x="1909" y="1294"/>
                  </a:lnTo>
                  <a:lnTo>
                    <a:pt x="1984" y="1307"/>
                  </a:lnTo>
                  <a:lnTo>
                    <a:pt x="2060" y="1322"/>
                  </a:lnTo>
                  <a:lnTo>
                    <a:pt x="2136" y="1340"/>
                  </a:lnTo>
                  <a:lnTo>
                    <a:pt x="2213" y="1363"/>
                  </a:lnTo>
                  <a:lnTo>
                    <a:pt x="2291" y="1389"/>
                  </a:lnTo>
                  <a:lnTo>
                    <a:pt x="2368" y="1421"/>
                  </a:lnTo>
                  <a:lnTo>
                    <a:pt x="2447" y="1458"/>
                  </a:lnTo>
                  <a:lnTo>
                    <a:pt x="2525" y="1500"/>
                  </a:lnTo>
                  <a:lnTo>
                    <a:pt x="2604" y="1550"/>
                  </a:lnTo>
                  <a:lnTo>
                    <a:pt x="2683" y="1607"/>
                  </a:lnTo>
                  <a:lnTo>
                    <a:pt x="2761" y="1672"/>
                  </a:lnTo>
                  <a:lnTo>
                    <a:pt x="2840" y="1745"/>
                  </a:lnTo>
                  <a:lnTo>
                    <a:pt x="3011" y="1321"/>
                  </a:lnTo>
                  <a:lnTo>
                    <a:pt x="3241" y="1549"/>
                  </a:lnTo>
                  <a:lnTo>
                    <a:pt x="3259" y="1561"/>
                  </a:lnTo>
                  <a:lnTo>
                    <a:pt x="3277" y="1568"/>
                  </a:lnTo>
                  <a:lnTo>
                    <a:pt x="3297" y="1568"/>
                  </a:lnTo>
                  <a:lnTo>
                    <a:pt x="3316" y="1561"/>
                  </a:lnTo>
                  <a:lnTo>
                    <a:pt x="3333" y="1549"/>
                  </a:lnTo>
                  <a:lnTo>
                    <a:pt x="3517" y="1367"/>
                  </a:lnTo>
                  <a:lnTo>
                    <a:pt x="3531" y="1350"/>
                  </a:lnTo>
                  <a:lnTo>
                    <a:pt x="3536" y="1330"/>
                  </a:lnTo>
                  <a:lnTo>
                    <a:pt x="3536" y="1311"/>
                  </a:lnTo>
                  <a:lnTo>
                    <a:pt x="3531" y="1292"/>
                  </a:lnTo>
                  <a:lnTo>
                    <a:pt x="3517" y="1274"/>
                  </a:lnTo>
                  <a:lnTo>
                    <a:pt x="2511" y="277"/>
                  </a:lnTo>
                  <a:lnTo>
                    <a:pt x="2493" y="265"/>
                  </a:lnTo>
                  <a:lnTo>
                    <a:pt x="2475" y="259"/>
                  </a:lnTo>
                  <a:lnTo>
                    <a:pt x="2455" y="259"/>
                  </a:lnTo>
                  <a:close/>
                  <a:moveTo>
                    <a:pt x="2465" y="0"/>
                  </a:moveTo>
                  <a:lnTo>
                    <a:pt x="2508" y="2"/>
                  </a:lnTo>
                  <a:lnTo>
                    <a:pt x="2549" y="10"/>
                  </a:lnTo>
                  <a:lnTo>
                    <a:pt x="2589" y="25"/>
                  </a:lnTo>
                  <a:lnTo>
                    <a:pt x="2628" y="43"/>
                  </a:lnTo>
                  <a:lnTo>
                    <a:pt x="2663" y="66"/>
                  </a:lnTo>
                  <a:lnTo>
                    <a:pt x="2696" y="95"/>
                  </a:lnTo>
                  <a:lnTo>
                    <a:pt x="3703" y="1092"/>
                  </a:lnTo>
                  <a:lnTo>
                    <a:pt x="3731" y="1125"/>
                  </a:lnTo>
                  <a:lnTo>
                    <a:pt x="3755" y="1160"/>
                  </a:lnTo>
                  <a:lnTo>
                    <a:pt x="3773" y="1198"/>
                  </a:lnTo>
                  <a:lnTo>
                    <a:pt x="3787" y="1237"/>
                  </a:lnTo>
                  <a:lnTo>
                    <a:pt x="3795" y="1278"/>
                  </a:lnTo>
                  <a:lnTo>
                    <a:pt x="3797" y="1321"/>
                  </a:lnTo>
                  <a:lnTo>
                    <a:pt x="3795" y="1364"/>
                  </a:lnTo>
                  <a:lnTo>
                    <a:pt x="3787" y="1405"/>
                  </a:lnTo>
                  <a:lnTo>
                    <a:pt x="3773" y="1445"/>
                  </a:lnTo>
                  <a:lnTo>
                    <a:pt x="3753" y="1483"/>
                  </a:lnTo>
                  <a:lnTo>
                    <a:pt x="3731" y="1517"/>
                  </a:lnTo>
                  <a:lnTo>
                    <a:pt x="3701" y="1550"/>
                  </a:lnTo>
                  <a:lnTo>
                    <a:pt x="3517" y="1731"/>
                  </a:lnTo>
                  <a:lnTo>
                    <a:pt x="3485" y="1759"/>
                  </a:lnTo>
                  <a:lnTo>
                    <a:pt x="3451" y="1783"/>
                  </a:lnTo>
                  <a:lnTo>
                    <a:pt x="3412" y="1801"/>
                  </a:lnTo>
                  <a:lnTo>
                    <a:pt x="3372" y="1815"/>
                  </a:lnTo>
                  <a:lnTo>
                    <a:pt x="3331" y="1824"/>
                  </a:lnTo>
                  <a:lnTo>
                    <a:pt x="3288" y="1827"/>
                  </a:lnTo>
                  <a:lnTo>
                    <a:pt x="3240" y="1823"/>
                  </a:lnTo>
                  <a:lnTo>
                    <a:pt x="3193" y="1813"/>
                  </a:lnTo>
                  <a:lnTo>
                    <a:pt x="3151" y="1796"/>
                  </a:lnTo>
                  <a:lnTo>
                    <a:pt x="3109" y="1774"/>
                  </a:lnTo>
                  <a:lnTo>
                    <a:pt x="2412" y="3501"/>
                  </a:lnTo>
                  <a:lnTo>
                    <a:pt x="2392" y="3545"/>
                  </a:lnTo>
                  <a:lnTo>
                    <a:pt x="2367" y="3586"/>
                  </a:lnTo>
                  <a:lnTo>
                    <a:pt x="2336" y="3623"/>
                  </a:lnTo>
                  <a:lnTo>
                    <a:pt x="2301" y="3655"/>
                  </a:lnTo>
                  <a:lnTo>
                    <a:pt x="2263" y="3684"/>
                  </a:lnTo>
                  <a:lnTo>
                    <a:pt x="2221" y="3706"/>
                  </a:lnTo>
                  <a:lnTo>
                    <a:pt x="2176" y="3725"/>
                  </a:lnTo>
                  <a:lnTo>
                    <a:pt x="2129" y="3738"/>
                  </a:lnTo>
                  <a:lnTo>
                    <a:pt x="2089" y="3743"/>
                  </a:lnTo>
                  <a:lnTo>
                    <a:pt x="2049" y="3746"/>
                  </a:lnTo>
                  <a:lnTo>
                    <a:pt x="2047" y="3746"/>
                  </a:lnTo>
                  <a:lnTo>
                    <a:pt x="2043" y="3746"/>
                  </a:lnTo>
                  <a:lnTo>
                    <a:pt x="2039" y="3746"/>
                  </a:lnTo>
                  <a:lnTo>
                    <a:pt x="1989" y="3741"/>
                  </a:lnTo>
                  <a:lnTo>
                    <a:pt x="1941" y="3731"/>
                  </a:lnTo>
                  <a:lnTo>
                    <a:pt x="1895" y="3714"/>
                  </a:lnTo>
                  <a:lnTo>
                    <a:pt x="1852" y="3693"/>
                  </a:lnTo>
                  <a:lnTo>
                    <a:pt x="1811" y="3665"/>
                  </a:lnTo>
                  <a:lnTo>
                    <a:pt x="1773" y="3632"/>
                  </a:lnTo>
                  <a:lnTo>
                    <a:pt x="115" y="2008"/>
                  </a:lnTo>
                  <a:lnTo>
                    <a:pt x="83" y="1971"/>
                  </a:lnTo>
                  <a:lnTo>
                    <a:pt x="55" y="1932"/>
                  </a:lnTo>
                  <a:lnTo>
                    <a:pt x="33" y="1890"/>
                  </a:lnTo>
                  <a:lnTo>
                    <a:pt x="16" y="1846"/>
                  </a:lnTo>
                  <a:lnTo>
                    <a:pt x="5" y="1801"/>
                  </a:lnTo>
                  <a:lnTo>
                    <a:pt x="0" y="1755"/>
                  </a:lnTo>
                  <a:lnTo>
                    <a:pt x="0" y="1708"/>
                  </a:lnTo>
                  <a:lnTo>
                    <a:pt x="5" y="1660"/>
                  </a:lnTo>
                  <a:lnTo>
                    <a:pt x="17" y="1614"/>
                  </a:lnTo>
                  <a:lnTo>
                    <a:pt x="35" y="1570"/>
                  </a:lnTo>
                  <a:lnTo>
                    <a:pt x="57" y="1529"/>
                  </a:lnTo>
                  <a:lnTo>
                    <a:pt x="84" y="1491"/>
                  </a:lnTo>
                  <a:lnTo>
                    <a:pt x="116" y="1457"/>
                  </a:lnTo>
                  <a:lnTo>
                    <a:pt x="151" y="1426"/>
                  </a:lnTo>
                  <a:lnTo>
                    <a:pt x="191" y="1400"/>
                  </a:lnTo>
                  <a:lnTo>
                    <a:pt x="233" y="1377"/>
                  </a:lnTo>
                  <a:lnTo>
                    <a:pt x="2003" y="675"/>
                  </a:lnTo>
                  <a:lnTo>
                    <a:pt x="1983" y="636"/>
                  </a:lnTo>
                  <a:lnTo>
                    <a:pt x="1967" y="594"/>
                  </a:lnTo>
                  <a:lnTo>
                    <a:pt x="1957" y="551"/>
                  </a:lnTo>
                  <a:lnTo>
                    <a:pt x="1955" y="506"/>
                  </a:lnTo>
                  <a:lnTo>
                    <a:pt x="1957" y="463"/>
                  </a:lnTo>
                  <a:lnTo>
                    <a:pt x="1965" y="421"/>
                  </a:lnTo>
                  <a:lnTo>
                    <a:pt x="1979" y="381"/>
                  </a:lnTo>
                  <a:lnTo>
                    <a:pt x="1997" y="345"/>
                  </a:lnTo>
                  <a:lnTo>
                    <a:pt x="2021" y="309"/>
                  </a:lnTo>
                  <a:lnTo>
                    <a:pt x="2049" y="277"/>
                  </a:lnTo>
                  <a:lnTo>
                    <a:pt x="2233" y="95"/>
                  </a:lnTo>
                  <a:lnTo>
                    <a:pt x="2267" y="67"/>
                  </a:lnTo>
                  <a:lnTo>
                    <a:pt x="2301" y="43"/>
                  </a:lnTo>
                  <a:lnTo>
                    <a:pt x="2340" y="25"/>
                  </a:lnTo>
                  <a:lnTo>
                    <a:pt x="2380" y="10"/>
                  </a:lnTo>
                  <a:lnTo>
                    <a:pt x="2421" y="2"/>
                  </a:lnTo>
                  <a:lnTo>
                    <a:pt x="2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Freeform 92"/>
            <p:cNvSpPr>
              <a:spLocks noEditPoints="1"/>
            </p:cNvSpPr>
            <p:nvPr/>
          </p:nvSpPr>
          <p:spPr bwMode="auto">
            <a:xfrm>
              <a:off x="6894513" y="4384675"/>
              <a:ext cx="344488" cy="342900"/>
            </a:xfrm>
            <a:custGeom>
              <a:avLst/>
              <a:gdLst>
                <a:gd name="T0" fmla="*/ 287 w 652"/>
                <a:gd name="T1" fmla="*/ 133 h 646"/>
                <a:gd name="T2" fmla="*/ 217 w 652"/>
                <a:gd name="T3" fmla="*/ 162 h 646"/>
                <a:gd name="T4" fmla="*/ 164 w 652"/>
                <a:gd name="T5" fmla="*/ 215 h 646"/>
                <a:gd name="T6" fmla="*/ 135 w 652"/>
                <a:gd name="T7" fmla="*/ 284 h 646"/>
                <a:gd name="T8" fmla="*/ 135 w 652"/>
                <a:gd name="T9" fmla="*/ 362 h 646"/>
                <a:gd name="T10" fmla="*/ 164 w 652"/>
                <a:gd name="T11" fmla="*/ 432 h 646"/>
                <a:gd name="T12" fmla="*/ 217 w 652"/>
                <a:gd name="T13" fmla="*/ 483 h 646"/>
                <a:gd name="T14" fmla="*/ 287 w 652"/>
                <a:gd name="T15" fmla="*/ 512 h 646"/>
                <a:gd name="T16" fmla="*/ 365 w 652"/>
                <a:gd name="T17" fmla="*/ 512 h 646"/>
                <a:gd name="T18" fmla="*/ 436 w 652"/>
                <a:gd name="T19" fmla="*/ 483 h 646"/>
                <a:gd name="T20" fmla="*/ 488 w 652"/>
                <a:gd name="T21" fmla="*/ 432 h 646"/>
                <a:gd name="T22" fmla="*/ 517 w 652"/>
                <a:gd name="T23" fmla="*/ 362 h 646"/>
                <a:gd name="T24" fmla="*/ 517 w 652"/>
                <a:gd name="T25" fmla="*/ 284 h 646"/>
                <a:gd name="T26" fmla="*/ 488 w 652"/>
                <a:gd name="T27" fmla="*/ 215 h 646"/>
                <a:gd name="T28" fmla="*/ 436 w 652"/>
                <a:gd name="T29" fmla="*/ 162 h 646"/>
                <a:gd name="T30" fmla="*/ 365 w 652"/>
                <a:gd name="T31" fmla="*/ 133 h 646"/>
                <a:gd name="T32" fmla="*/ 325 w 652"/>
                <a:gd name="T33" fmla="*/ 0 h 646"/>
                <a:gd name="T34" fmla="*/ 420 w 652"/>
                <a:gd name="T35" fmla="*/ 14 h 646"/>
                <a:gd name="T36" fmla="*/ 504 w 652"/>
                <a:gd name="T37" fmla="*/ 52 h 646"/>
                <a:gd name="T38" fmla="*/ 572 w 652"/>
                <a:gd name="T39" fmla="*/ 111 h 646"/>
                <a:gd name="T40" fmla="*/ 621 w 652"/>
                <a:gd name="T41" fmla="*/ 187 h 646"/>
                <a:gd name="T42" fmla="*/ 648 w 652"/>
                <a:gd name="T43" fmla="*/ 276 h 646"/>
                <a:gd name="T44" fmla="*/ 648 w 652"/>
                <a:gd name="T45" fmla="*/ 371 h 646"/>
                <a:gd name="T46" fmla="*/ 621 w 652"/>
                <a:gd name="T47" fmla="*/ 459 h 646"/>
                <a:gd name="T48" fmla="*/ 572 w 652"/>
                <a:gd name="T49" fmla="*/ 535 h 646"/>
                <a:gd name="T50" fmla="*/ 504 w 652"/>
                <a:gd name="T51" fmla="*/ 594 h 646"/>
                <a:gd name="T52" fmla="*/ 420 w 652"/>
                <a:gd name="T53" fmla="*/ 632 h 646"/>
                <a:gd name="T54" fmla="*/ 325 w 652"/>
                <a:gd name="T55" fmla="*/ 646 h 646"/>
                <a:gd name="T56" fmla="*/ 232 w 652"/>
                <a:gd name="T57" fmla="*/ 632 h 646"/>
                <a:gd name="T58" fmla="*/ 148 w 652"/>
                <a:gd name="T59" fmla="*/ 594 h 646"/>
                <a:gd name="T60" fmla="*/ 80 w 652"/>
                <a:gd name="T61" fmla="*/ 535 h 646"/>
                <a:gd name="T62" fmla="*/ 31 w 652"/>
                <a:gd name="T63" fmla="*/ 459 h 646"/>
                <a:gd name="T64" fmla="*/ 4 w 652"/>
                <a:gd name="T65" fmla="*/ 371 h 646"/>
                <a:gd name="T66" fmla="*/ 4 w 652"/>
                <a:gd name="T67" fmla="*/ 276 h 646"/>
                <a:gd name="T68" fmla="*/ 31 w 652"/>
                <a:gd name="T69" fmla="*/ 187 h 646"/>
                <a:gd name="T70" fmla="*/ 80 w 652"/>
                <a:gd name="T71" fmla="*/ 111 h 646"/>
                <a:gd name="T72" fmla="*/ 148 w 652"/>
                <a:gd name="T73" fmla="*/ 52 h 646"/>
                <a:gd name="T74" fmla="*/ 232 w 652"/>
                <a:gd name="T75" fmla="*/ 14 h 646"/>
                <a:gd name="T76" fmla="*/ 325 w 652"/>
                <a:gd name="T7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2" h="646">
                  <a:moveTo>
                    <a:pt x="325" y="129"/>
                  </a:moveTo>
                  <a:lnTo>
                    <a:pt x="287" y="133"/>
                  </a:lnTo>
                  <a:lnTo>
                    <a:pt x="249" y="145"/>
                  </a:lnTo>
                  <a:lnTo>
                    <a:pt x="217" y="162"/>
                  </a:lnTo>
                  <a:lnTo>
                    <a:pt x="188" y="186"/>
                  </a:lnTo>
                  <a:lnTo>
                    <a:pt x="164" y="215"/>
                  </a:lnTo>
                  <a:lnTo>
                    <a:pt x="145" y="248"/>
                  </a:lnTo>
                  <a:lnTo>
                    <a:pt x="135" y="284"/>
                  </a:lnTo>
                  <a:lnTo>
                    <a:pt x="131" y="323"/>
                  </a:lnTo>
                  <a:lnTo>
                    <a:pt x="135" y="362"/>
                  </a:lnTo>
                  <a:lnTo>
                    <a:pt x="145" y="399"/>
                  </a:lnTo>
                  <a:lnTo>
                    <a:pt x="164" y="432"/>
                  </a:lnTo>
                  <a:lnTo>
                    <a:pt x="188" y="459"/>
                  </a:lnTo>
                  <a:lnTo>
                    <a:pt x="217" y="483"/>
                  </a:lnTo>
                  <a:lnTo>
                    <a:pt x="249" y="502"/>
                  </a:lnTo>
                  <a:lnTo>
                    <a:pt x="287" y="512"/>
                  </a:lnTo>
                  <a:lnTo>
                    <a:pt x="325" y="516"/>
                  </a:lnTo>
                  <a:lnTo>
                    <a:pt x="365" y="512"/>
                  </a:lnTo>
                  <a:lnTo>
                    <a:pt x="403" y="502"/>
                  </a:lnTo>
                  <a:lnTo>
                    <a:pt x="436" y="483"/>
                  </a:lnTo>
                  <a:lnTo>
                    <a:pt x="464" y="459"/>
                  </a:lnTo>
                  <a:lnTo>
                    <a:pt x="488" y="432"/>
                  </a:lnTo>
                  <a:lnTo>
                    <a:pt x="507" y="399"/>
                  </a:lnTo>
                  <a:lnTo>
                    <a:pt x="517" y="362"/>
                  </a:lnTo>
                  <a:lnTo>
                    <a:pt x="521" y="323"/>
                  </a:lnTo>
                  <a:lnTo>
                    <a:pt x="517" y="284"/>
                  </a:lnTo>
                  <a:lnTo>
                    <a:pt x="507" y="248"/>
                  </a:lnTo>
                  <a:lnTo>
                    <a:pt x="488" y="215"/>
                  </a:lnTo>
                  <a:lnTo>
                    <a:pt x="464" y="186"/>
                  </a:lnTo>
                  <a:lnTo>
                    <a:pt x="436" y="162"/>
                  </a:lnTo>
                  <a:lnTo>
                    <a:pt x="403" y="145"/>
                  </a:lnTo>
                  <a:lnTo>
                    <a:pt x="365" y="133"/>
                  </a:lnTo>
                  <a:lnTo>
                    <a:pt x="325" y="129"/>
                  </a:lnTo>
                  <a:close/>
                  <a:moveTo>
                    <a:pt x="325" y="0"/>
                  </a:moveTo>
                  <a:lnTo>
                    <a:pt x="373" y="4"/>
                  </a:lnTo>
                  <a:lnTo>
                    <a:pt x="420" y="14"/>
                  </a:lnTo>
                  <a:lnTo>
                    <a:pt x="463" y="30"/>
                  </a:lnTo>
                  <a:lnTo>
                    <a:pt x="504" y="52"/>
                  </a:lnTo>
                  <a:lnTo>
                    <a:pt x="540" y="79"/>
                  </a:lnTo>
                  <a:lnTo>
                    <a:pt x="572" y="111"/>
                  </a:lnTo>
                  <a:lnTo>
                    <a:pt x="599" y="148"/>
                  </a:lnTo>
                  <a:lnTo>
                    <a:pt x="621" y="187"/>
                  </a:lnTo>
                  <a:lnTo>
                    <a:pt x="637" y="229"/>
                  </a:lnTo>
                  <a:lnTo>
                    <a:pt x="648" y="276"/>
                  </a:lnTo>
                  <a:lnTo>
                    <a:pt x="652" y="323"/>
                  </a:lnTo>
                  <a:lnTo>
                    <a:pt x="648" y="371"/>
                  </a:lnTo>
                  <a:lnTo>
                    <a:pt x="637" y="416"/>
                  </a:lnTo>
                  <a:lnTo>
                    <a:pt x="621" y="459"/>
                  </a:lnTo>
                  <a:lnTo>
                    <a:pt x="599" y="499"/>
                  </a:lnTo>
                  <a:lnTo>
                    <a:pt x="572" y="535"/>
                  </a:lnTo>
                  <a:lnTo>
                    <a:pt x="540" y="566"/>
                  </a:lnTo>
                  <a:lnTo>
                    <a:pt x="504" y="594"/>
                  </a:lnTo>
                  <a:lnTo>
                    <a:pt x="463" y="616"/>
                  </a:lnTo>
                  <a:lnTo>
                    <a:pt x="420" y="632"/>
                  </a:lnTo>
                  <a:lnTo>
                    <a:pt x="373" y="643"/>
                  </a:lnTo>
                  <a:lnTo>
                    <a:pt x="325" y="646"/>
                  </a:lnTo>
                  <a:lnTo>
                    <a:pt x="277" y="643"/>
                  </a:lnTo>
                  <a:lnTo>
                    <a:pt x="232" y="632"/>
                  </a:lnTo>
                  <a:lnTo>
                    <a:pt x="188" y="616"/>
                  </a:lnTo>
                  <a:lnTo>
                    <a:pt x="148" y="594"/>
                  </a:lnTo>
                  <a:lnTo>
                    <a:pt x="112" y="566"/>
                  </a:lnTo>
                  <a:lnTo>
                    <a:pt x="80" y="535"/>
                  </a:lnTo>
                  <a:lnTo>
                    <a:pt x="52" y="499"/>
                  </a:lnTo>
                  <a:lnTo>
                    <a:pt x="31" y="459"/>
                  </a:lnTo>
                  <a:lnTo>
                    <a:pt x="13" y="416"/>
                  </a:lnTo>
                  <a:lnTo>
                    <a:pt x="4" y="371"/>
                  </a:lnTo>
                  <a:lnTo>
                    <a:pt x="0" y="323"/>
                  </a:lnTo>
                  <a:lnTo>
                    <a:pt x="4" y="276"/>
                  </a:lnTo>
                  <a:lnTo>
                    <a:pt x="13" y="229"/>
                  </a:lnTo>
                  <a:lnTo>
                    <a:pt x="31" y="187"/>
                  </a:lnTo>
                  <a:lnTo>
                    <a:pt x="52" y="148"/>
                  </a:lnTo>
                  <a:lnTo>
                    <a:pt x="80" y="111"/>
                  </a:lnTo>
                  <a:lnTo>
                    <a:pt x="112" y="79"/>
                  </a:lnTo>
                  <a:lnTo>
                    <a:pt x="148" y="52"/>
                  </a:lnTo>
                  <a:lnTo>
                    <a:pt x="188" y="30"/>
                  </a:lnTo>
                  <a:lnTo>
                    <a:pt x="232" y="14"/>
                  </a:lnTo>
                  <a:lnTo>
                    <a:pt x="277" y="4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" name="Freeform 93"/>
            <p:cNvSpPr>
              <a:spLocks noEditPoints="1"/>
            </p:cNvSpPr>
            <p:nvPr/>
          </p:nvSpPr>
          <p:spPr bwMode="auto">
            <a:xfrm>
              <a:off x="7791451" y="3292475"/>
              <a:ext cx="344488" cy="341313"/>
            </a:xfrm>
            <a:custGeom>
              <a:avLst/>
              <a:gdLst>
                <a:gd name="T0" fmla="*/ 286 w 652"/>
                <a:gd name="T1" fmla="*/ 133 h 646"/>
                <a:gd name="T2" fmla="*/ 217 w 652"/>
                <a:gd name="T3" fmla="*/ 162 h 646"/>
                <a:gd name="T4" fmla="*/ 164 w 652"/>
                <a:gd name="T5" fmla="*/ 214 h 646"/>
                <a:gd name="T6" fmla="*/ 134 w 652"/>
                <a:gd name="T7" fmla="*/ 284 h 646"/>
                <a:gd name="T8" fmla="*/ 134 w 652"/>
                <a:gd name="T9" fmla="*/ 362 h 646"/>
                <a:gd name="T10" fmla="*/ 164 w 652"/>
                <a:gd name="T11" fmla="*/ 430 h 646"/>
                <a:gd name="T12" fmla="*/ 217 w 652"/>
                <a:gd name="T13" fmla="*/ 483 h 646"/>
                <a:gd name="T14" fmla="*/ 286 w 652"/>
                <a:gd name="T15" fmla="*/ 512 h 646"/>
                <a:gd name="T16" fmla="*/ 365 w 652"/>
                <a:gd name="T17" fmla="*/ 512 h 646"/>
                <a:gd name="T18" fmla="*/ 436 w 652"/>
                <a:gd name="T19" fmla="*/ 483 h 646"/>
                <a:gd name="T20" fmla="*/ 488 w 652"/>
                <a:gd name="T21" fmla="*/ 430 h 646"/>
                <a:gd name="T22" fmla="*/ 517 w 652"/>
                <a:gd name="T23" fmla="*/ 362 h 646"/>
                <a:gd name="T24" fmla="*/ 517 w 652"/>
                <a:gd name="T25" fmla="*/ 284 h 646"/>
                <a:gd name="T26" fmla="*/ 488 w 652"/>
                <a:gd name="T27" fmla="*/ 214 h 646"/>
                <a:gd name="T28" fmla="*/ 436 w 652"/>
                <a:gd name="T29" fmla="*/ 162 h 646"/>
                <a:gd name="T30" fmla="*/ 365 w 652"/>
                <a:gd name="T31" fmla="*/ 133 h 646"/>
                <a:gd name="T32" fmla="*/ 326 w 652"/>
                <a:gd name="T33" fmla="*/ 0 h 646"/>
                <a:gd name="T34" fmla="*/ 420 w 652"/>
                <a:gd name="T35" fmla="*/ 13 h 646"/>
                <a:gd name="T36" fmla="*/ 504 w 652"/>
                <a:gd name="T37" fmla="*/ 51 h 646"/>
                <a:gd name="T38" fmla="*/ 572 w 652"/>
                <a:gd name="T39" fmla="*/ 111 h 646"/>
                <a:gd name="T40" fmla="*/ 621 w 652"/>
                <a:gd name="T41" fmla="*/ 186 h 646"/>
                <a:gd name="T42" fmla="*/ 649 w 652"/>
                <a:gd name="T43" fmla="*/ 274 h 646"/>
                <a:gd name="T44" fmla="*/ 649 w 652"/>
                <a:gd name="T45" fmla="*/ 370 h 646"/>
                <a:gd name="T46" fmla="*/ 621 w 652"/>
                <a:gd name="T47" fmla="*/ 458 h 646"/>
                <a:gd name="T48" fmla="*/ 572 w 652"/>
                <a:gd name="T49" fmla="*/ 535 h 646"/>
                <a:gd name="T50" fmla="*/ 504 w 652"/>
                <a:gd name="T51" fmla="*/ 593 h 646"/>
                <a:gd name="T52" fmla="*/ 420 w 652"/>
                <a:gd name="T53" fmla="*/ 631 h 646"/>
                <a:gd name="T54" fmla="*/ 326 w 652"/>
                <a:gd name="T55" fmla="*/ 646 h 646"/>
                <a:gd name="T56" fmla="*/ 232 w 652"/>
                <a:gd name="T57" fmla="*/ 631 h 646"/>
                <a:gd name="T58" fmla="*/ 149 w 652"/>
                <a:gd name="T59" fmla="*/ 593 h 646"/>
                <a:gd name="T60" fmla="*/ 80 w 652"/>
                <a:gd name="T61" fmla="*/ 535 h 646"/>
                <a:gd name="T62" fmla="*/ 30 w 652"/>
                <a:gd name="T63" fmla="*/ 458 h 646"/>
                <a:gd name="T64" fmla="*/ 4 w 652"/>
                <a:gd name="T65" fmla="*/ 370 h 646"/>
                <a:gd name="T66" fmla="*/ 4 w 652"/>
                <a:gd name="T67" fmla="*/ 274 h 646"/>
                <a:gd name="T68" fmla="*/ 30 w 652"/>
                <a:gd name="T69" fmla="*/ 186 h 646"/>
                <a:gd name="T70" fmla="*/ 80 w 652"/>
                <a:gd name="T71" fmla="*/ 111 h 646"/>
                <a:gd name="T72" fmla="*/ 149 w 652"/>
                <a:gd name="T73" fmla="*/ 51 h 646"/>
                <a:gd name="T74" fmla="*/ 232 w 652"/>
                <a:gd name="T75" fmla="*/ 13 h 646"/>
                <a:gd name="T76" fmla="*/ 326 w 652"/>
                <a:gd name="T7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2" h="646">
                  <a:moveTo>
                    <a:pt x="326" y="129"/>
                  </a:moveTo>
                  <a:lnTo>
                    <a:pt x="286" y="133"/>
                  </a:lnTo>
                  <a:lnTo>
                    <a:pt x="250" y="144"/>
                  </a:lnTo>
                  <a:lnTo>
                    <a:pt x="217" y="162"/>
                  </a:lnTo>
                  <a:lnTo>
                    <a:pt x="188" y="186"/>
                  </a:lnTo>
                  <a:lnTo>
                    <a:pt x="164" y="214"/>
                  </a:lnTo>
                  <a:lnTo>
                    <a:pt x="146" y="247"/>
                  </a:lnTo>
                  <a:lnTo>
                    <a:pt x="134" y="284"/>
                  </a:lnTo>
                  <a:lnTo>
                    <a:pt x="130" y="322"/>
                  </a:lnTo>
                  <a:lnTo>
                    <a:pt x="134" y="362"/>
                  </a:lnTo>
                  <a:lnTo>
                    <a:pt x="146" y="397"/>
                  </a:lnTo>
                  <a:lnTo>
                    <a:pt x="164" y="430"/>
                  </a:lnTo>
                  <a:lnTo>
                    <a:pt x="188" y="459"/>
                  </a:lnTo>
                  <a:lnTo>
                    <a:pt x="217" y="483"/>
                  </a:lnTo>
                  <a:lnTo>
                    <a:pt x="250" y="500"/>
                  </a:lnTo>
                  <a:lnTo>
                    <a:pt x="286" y="512"/>
                  </a:lnTo>
                  <a:lnTo>
                    <a:pt x="326" y="516"/>
                  </a:lnTo>
                  <a:lnTo>
                    <a:pt x="365" y="512"/>
                  </a:lnTo>
                  <a:lnTo>
                    <a:pt x="402" y="500"/>
                  </a:lnTo>
                  <a:lnTo>
                    <a:pt x="436" y="483"/>
                  </a:lnTo>
                  <a:lnTo>
                    <a:pt x="464" y="459"/>
                  </a:lnTo>
                  <a:lnTo>
                    <a:pt x="488" y="430"/>
                  </a:lnTo>
                  <a:lnTo>
                    <a:pt x="506" y="397"/>
                  </a:lnTo>
                  <a:lnTo>
                    <a:pt x="517" y="362"/>
                  </a:lnTo>
                  <a:lnTo>
                    <a:pt x="521" y="322"/>
                  </a:lnTo>
                  <a:lnTo>
                    <a:pt x="517" y="284"/>
                  </a:lnTo>
                  <a:lnTo>
                    <a:pt x="506" y="247"/>
                  </a:lnTo>
                  <a:lnTo>
                    <a:pt x="488" y="214"/>
                  </a:lnTo>
                  <a:lnTo>
                    <a:pt x="464" y="186"/>
                  </a:lnTo>
                  <a:lnTo>
                    <a:pt x="436" y="162"/>
                  </a:lnTo>
                  <a:lnTo>
                    <a:pt x="402" y="144"/>
                  </a:lnTo>
                  <a:lnTo>
                    <a:pt x="365" y="133"/>
                  </a:lnTo>
                  <a:lnTo>
                    <a:pt x="326" y="129"/>
                  </a:lnTo>
                  <a:close/>
                  <a:moveTo>
                    <a:pt x="326" y="0"/>
                  </a:moveTo>
                  <a:lnTo>
                    <a:pt x="374" y="4"/>
                  </a:lnTo>
                  <a:lnTo>
                    <a:pt x="420" y="13"/>
                  </a:lnTo>
                  <a:lnTo>
                    <a:pt x="464" y="30"/>
                  </a:lnTo>
                  <a:lnTo>
                    <a:pt x="504" y="51"/>
                  </a:lnTo>
                  <a:lnTo>
                    <a:pt x="540" y="79"/>
                  </a:lnTo>
                  <a:lnTo>
                    <a:pt x="572" y="111"/>
                  </a:lnTo>
                  <a:lnTo>
                    <a:pt x="600" y="146"/>
                  </a:lnTo>
                  <a:lnTo>
                    <a:pt x="621" y="186"/>
                  </a:lnTo>
                  <a:lnTo>
                    <a:pt x="638" y="230"/>
                  </a:lnTo>
                  <a:lnTo>
                    <a:pt x="649" y="274"/>
                  </a:lnTo>
                  <a:lnTo>
                    <a:pt x="652" y="322"/>
                  </a:lnTo>
                  <a:lnTo>
                    <a:pt x="649" y="370"/>
                  </a:lnTo>
                  <a:lnTo>
                    <a:pt x="638" y="416"/>
                  </a:lnTo>
                  <a:lnTo>
                    <a:pt x="621" y="458"/>
                  </a:lnTo>
                  <a:lnTo>
                    <a:pt x="600" y="498"/>
                  </a:lnTo>
                  <a:lnTo>
                    <a:pt x="572" y="535"/>
                  </a:lnTo>
                  <a:lnTo>
                    <a:pt x="540" y="566"/>
                  </a:lnTo>
                  <a:lnTo>
                    <a:pt x="504" y="593"/>
                  </a:lnTo>
                  <a:lnTo>
                    <a:pt x="464" y="615"/>
                  </a:lnTo>
                  <a:lnTo>
                    <a:pt x="420" y="631"/>
                  </a:lnTo>
                  <a:lnTo>
                    <a:pt x="374" y="642"/>
                  </a:lnTo>
                  <a:lnTo>
                    <a:pt x="326" y="646"/>
                  </a:lnTo>
                  <a:lnTo>
                    <a:pt x="278" y="642"/>
                  </a:lnTo>
                  <a:lnTo>
                    <a:pt x="232" y="631"/>
                  </a:lnTo>
                  <a:lnTo>
                    <a:pt x="189" y="615"/>
                  </a:lnTo>
                  <a:lnTo>
                    <a:pt x="149" y="593"/>
                  </a:lnTo>
                  <a:lnTo>
                    <a:pt x="112" y="566"/>
                  </a:lnTo>
                  <a:lnTo>
                    <a:pt x="80" y="535"/>
                  </a:lnTo>
                  <a:lnTo>
                    <a:pt x="53" y="498"/>
                  </a:lnTo>
                  <a:lnTo>
                    <a:pt x="30" y="458"/>
                  </a:lnTo>
                  <a:lnTo>
                    <a:pt x="14" y="416"/>
                  </a:lnTo>
                  <a:lnTo>
                    <a:pt x="4" y="370"/>
                  </a:lnTo>
                  <a:lnTo>
                    <a:pt x="0" y="322"/>
                  </a:lnTo>
                  <a:lnTo>
                    <a:pt x="4" y="274"/>
                  </a:lnTo>
                  <a:lnTo>
                    <a:pt x="14" y="230"/>
                  </a:lnTo>
                  <a:lnTo>
                    <a:pt x="30" y="186"/>
                  </a:lnTo>
                  <a:lnTo>
                    <a:pt x="53" y="146"/>
                  </a:lnTo>
                  <a:lnTo>
                    <a:pt x="80" y="111"/>
                  </a:lnTo>
                  <a:lnTo>
                    <a:pt x="112" y="79"/>
                  </a:lnTo>
                  <a:lnTo>
                    <a:pt x="149" y="51"/>
                  </a:lnTo>
                  <a:lnTo>
                    <a:pt x="189" y="30"/>
                  </a:lnTo>
                  <a:lnTo>
                    <a:pt x="232" y="13"/>
                  </a:lnTo>
                  <a:lnTo>
                    <a:pt x="278" y="4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6" name="Freeform 94"/>
            <p:cNvSpPr>
              <a:spLocks noEditPoints="1"/>
            </p:cNvSpPr>
            <p:nvPr/>
          </p:nvSpPr>
          <p:spPr bwMode="auto">
            <a:xfrm>
              <a:off x="6481763" y="4316413"/>
              <a:ext cx="274638" cy="274638"/>
            </a:xfrm>
            <a:custGeom>
              <a:avLst/>
              <a:gdLst>
                <a:gd name="T0" fmla="*/ 229 w 521"/>
                <a:gd name="T1" fmla="*/ 133 h 517"/>
                <a:gd name="T2" fmla="*/ 178 w 521"/>
                <a:gd name="T3" fmla="*/ 158 h 517"/>
                <a:gd name="T4" fmla="*/ 142 w 521"/>
                <a:gd name="T5" fmla="*/ 201 h 517"/>
                <a:gd name="T6" fmla="*/ 129 w 521"/>
                <a:gd name="T7" fmla="*/ 258 h 517"/>
                <a:gd name="T8" fmla="*/ 142 w 521"/>
                <a:gd name="T9" fmla="*/ 315 h 517"/>
                <a:gd name="T10" fmla="*/ 178 w 521"/>
                <a:gd name="T11" fmla="*/ 358 h 517"/>
                <a:gd name="T12" fmla="*/ 229 w 521"/>
                <a:gd name="T13" fmla="*/ 384 h 517"/>
                <a:gd name="T14" fmla="*/ 289 w 521"/>
                <a:gd name="T15" fmla="*/ 384 h 517"/>
                <a:gd name="T16" fmla="*/ 341 w 521"/>
                <a:gd name="T17" fmla="*/ 358 h 517"/>
                <a:gd name="T18" fmla="*/ 377 w 521"/>
                <a:gd name="T19" fmla="*/ 315 h 517"/>
                <a:gd name="T20" fmla="*/ 390 w 521"/>
                <a:gd name="T21" fmla="*/ 258 h 517"/>
                <a:gd name="T22" fmla="*/ 377 w 521"/>
                <a:gd name="T23" fmla="*/ 201 h 517"/>
                <a:gd name="T24" fmla="*/ 341 w 521"/>
                <a:gd name="T25" fmla="*/ 158 h 517"/>
                <a:gd name="T26" fmla="*/ 289 w 521"/>
                <a:gd name="T27" fmla="*/ 133 h 517"/>
                <a:gd name="T28" fmla="*/ 260 w 521"/>
                <a:gd name="T29" fmla="*/ 0 h 517"/>
                <a:gd name="T30" fmla="*/ 350 w 521"/>
                <a:gd name="T31" fmla="*/ 16 h 517"/>
                <a:gd name="T32" fmla="*/ 428 w 521"/>
                <a:gd name="T33" fmla="*/ 61 h 517"/>
                <a:gd name="T34" fmla="*/ 485 w 521"/>
                <a:gd name="T35" fmla="*/ 129 h 517"/>
                <a:gd name="T36" fmla="*/ 517 w 521"/>
                <a:gd name="T37" fmla="*/ 212 h 517"/>
                <a:gd name="T38" fmla="*/ 517 w 521"/>
                <a:gd name="T39" fmla="*/ 304 h 517"/>
                <a:gd name="T40" fmla="*/ 485 w 521"/>
                <a:gd name="T41" fmla="*/ 389 h 517"/>
                <a:gd name="T42" fmla="*/ 428 w 521"/>
                <a:gd name="T43" fmla="*/ 455 h 517"/>
                <a:gd name="T44" fmla="*/ 350 w 521"/>
                <a:gd name="T45" fmla="*/ 500 h 517"/>
                <a:gd name="T46" fmla="*/ 260 w 521"/>
                <a:gd name="T47" fmla="*/ 517 h 517"/>
                <a:gd name="T48" fmla="*/ 177 w 521"/>
                <a:gd name="T49" fmla="*/ 504 h 517"/>
                <a:gd name="T50" fmla="*/ 106 w 521"/>
                <a:gd name="T51" fmla="*/ 467 h 517"/>
                <a:gd name="T52" fmla="*/ 49 w 521"/>
                <a:gd name="T53" fmla="*/ 410 h 517"/>
                <a:gd name="T54" fmla="*/ 13 w 521"/>
                <a:gd name="T55" fmla="*/ 340 h 517"/>
                <a:gd name="T56" fmla="*/ 0 w 521"/>
                <a:gd name="T57" fmla="*/ 258 h 517"/>
                <a:gd name="T58" fmla="*/ 13 w 521"/>
                <a:gd name="T59" fmla="*/ 176 h 517"/>
                <a:gd name="T60" fmla="*/ 49 w 521"/>
                <a:gd name="T61" fmla="*/ 106 h 517"/>
                <a:gd name="T62" fmla="*/ 106 w 521"/>
                <a:gd name="T63" fmla="*/ 49 h 517"/>
                <a:gd name="T64" fmla="*/ 177 w 521"/>
                <a:gd name="T65" fmla="*/ 14 h 517"/>
                <a:gd name="T66" fmla="*/ 260 w 521"/>
                <a:gd name="T67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1" h="517">
                  <a:moveTo>
                    <a:pt x="260" y="129"/>
                  </a:moveTo>
                  <a:lnTo>
                    <a:pt x="229" y="133"/>
                  </a:lnTo>
                  <a:lnTo>
                    <a:pt x="202" y="142"/>
                  </a:lnTo>
                  <a:lnTo>
                    <a:pt x="178" y="158"/>
                  </a:lnTo>
                  <a:lnTo>
                    <a:pt x="158" y="176"/>
                  </a:lnTo>
                  <a:lnTo>
                    <a:pt x="142" y="201"/>
                  </a:lnTo>
                  <a:lnTo>
                    <a:pt x="133" y="229"/>
                  </a:lnTo>
                  <a:lnTo>
                    <a:pt x="129" y="258"/>
                  </a:lnTo>
                  <a:lnTo>
                    <a:pt x="133" y="288"/>
                  </a:lnTo>
                  <a:lnTo>
                    <a:pt x="142" y="315"/>
                  </a:lnTo>
                  <a:lnTo>
                    <a:pt x="158" y="339"/>
                  </a:lnTo>
                  <a:lnTo>
                    <a:pt x="178" y="358"/>
                  </a:lnTo>
                  <a:lnTo>
                    <a:pt x="202" y="374"/>
                  </a:lnTo>
                  <a:lnTo>
                    <a:pt x="229" y="384"/>
                  </a:lnTo>
                  <a:lnTo>
                    <a:pt x="260" y="388"/>
                  </a:lnTo>
                  <a:lnTo>
                    <a:pt x="289" y="384"/>
                  </a:lnTo>
                  <a:lnTo>
                    <a:pt x="317" y="374"/>
                  </a:lnTo>
                  <a:lnTo>
                    <a:pt x="341" y="358"/>
                  </a:lnTo>
                  <a:lnTo>
                    <a:pt x="361" y="339"/>
                  </a:lnTo>
                  <a:lnTo>
                    <a:pt x="377" y="315"/>
                  </a:lnTo>
                  <a:lnTo>
                    <a:pt x="386" y="288"/>
                  </a:lnTo>
                  <a:lnTo>
                    <a:pt x="390" y="258"/>
                  </a:lnTo>
                  <a:lnTo>
                    <a:pt x="386" y="229"/>
                  </a:lnTo>
                  <a:lnTo>
                    <a:pt x="377" y="201"/>
                  </a:lnTo>
                  <a:lnTo>
                    <a:pt x="361" y="176"/>
                  </a:lnTo>
                  <a:lnTo>
                    <a:pt x="341" y="158"/>
                  </a:lnTo>
                  <a:lnTo>
                    <a:pt x="317" y="142"/>
                  </a:lnTo>
                  <a:lnTo>
                    <a:pt x="289" y="133"/>
                  </a:lnTo>
                  <a:lnTo>
                    <a:pt x="260" y="129"/>
                  </a:lnTo>
                  <a:close/>
                  <a:moveTo>
                    <a:pt x="260" y="0"/>
                  </a:moveTo>
                  <a:lnTo>
                    <a:pt x="306" y="4"/>
                  </a:lnTo>
                  <a:lnTo>
                    <a:pt x="350" y="16"/>
                  </a:lnTo>
                  <a:lnTo>
                    <a:pt x="392" y="35"/>
                  </a:lnTo>
                  <a:lnTo>
                    <a:pt x="428" y="61"/>
                  </a:lnTo>
                  <a:lnTo>
                    <a:pt x="460" y="92"/>
                  </a:lnTo>
                  <a:lnTo>
                    <a:pt x="485" y="129"/>
                  </a:lnTo>
                  <a:lnTo>
                    <a:pt x="504" y="168"/>
                  </a:lnTo>
                  <a:lnTo>
                    <a:pt x="517" y="212"/>
                  </a:lnTo>
                  <a:lnTo>
                    <a:pt x="521" y="258"/>
                  </a:lnTo>
                  <a:lnTo>
                    <a:pt x="517" y="304"/>
                  </a:lnTo>
                  <a:lnTo>
                    <a:pt x="504" y="348"/>
                  </a:lnTo>
                  <a:lnTo>
                    <a:pt x="485" y="389"/>
                  </a:lnTo>
                  <a:lnTo>
                    <a:pt x="460" y="425"/>
                  </a:lnTo>
                  <a:lnTo>
                    <a:pt x="428" y="455"/>
                  </a:lnTo>
                  <a:lnTo>
                    <a:pt x="392" y="481"/>
                  </a:lnTo>
                  <a:lnTo>
                    <a:pt x="350" y="500"/>
                  </a:lnTo>
                  <a:lnTo>
                    <a:pt x="306" y="512"/>
                  </a:lnTo>
                  <a:lnTo>
                    <a:pt x="260" y="517"/>
                  </a:lnTo>
                  <a:lnTo>
                    <a:pt x="217" y="513"/>
                  </a:lnTo>
                  <a:lnTo>
                    <a:pt x="177" y="504"/>
                  </a:lnTo>
                  <a:lnTo>
                    <a:pt x="140" y="488"/>
                  </a:lnTo>
                  <a:lnTo>
                    <a:pt x="106" y="467"/>
                  </a:lnTo>
                  <a:lnTo>
                    <a:pt x="76" y="440"/>
                  </a:lnTo>
                  <a:lnTo>
                    <a:pt x="49" y="410"/>
                  </a:lnTo>
                  <a:lnTo>
                    <a:pt x="28" y="377"/>
                  </a:lnTo>
                  <a:lnTo>
                    <a:pt x="13" y="340"/>
                  </a:lnTo>
                  <a:lnTo>
                    <a:pt x="2" y="300"/>
                  </a:lnTo>
                  <a:lnTo>
                    <a:pt x="0" y="258"/>
                  </a:lnTo>
                  <a:lnTo>
                    <a:pt x="2" y="217"/>
                  </a:lnTo>
                  <a:lnTo>
                    <a:pt x="13" y="176"/>
                  </a:lnTo>
                  <a:lnTo>
                    <a:pt x="28" y="139"/>
                  </a:lnTo>
                  <a:lnTo>
                    <a:pt x="49" y="106"/>
                  </a:lnTo>
                  <a:lnTo>
                    <a:pt x="76" y="76"/>
                  </a:lnTo>
                  <a:lnTo>
                    <a:pt x="106" y="49"/>
                  </a:lnTo>
                  <a:lnTo>
                    <a:pt x="140" y="28"/>
                  </a:lnTo>
                  <a:lnTo>
                    <a:pt x="177" y="14"/>
                  </a:lnTo>
                  <a:lnTo>
                    <a:pt x="217" y="3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7" name="Freeform 95"/>
            <p:cNvSpPr/>
            <p:nvPr/>
          </p:nvSpPr>
          <p:spPr bwMode="auto">
            <a:xfrm>
              <a:off x="6756401" y="4795838"/>
              <a:ext cx="138113" cy="136525"/>
            </a:xfrm>
            <a:custGeom>
              <a:avLst/>
              <a:gdLst>
                <a:gd name="T0" fmla="*/ 129 w 260"/>
                <a:gd name="T1" fmla="*/ 0 h 258"/>
                <a:gd name="T2" fmla="*/ 160 w 260"/>
                <a:gd name="T3" fmla="*/ 4 h 258"/>
                <a:gd name="T4" fmla="*/ 187 w 260"/>
                <a:gd name="T5" fmla="*/ 13 h 258"/>
                <a:gd name="T6" fmla="*/ 211 w 260"/>
                <a:gd name="T7" fmla="*/ 29 h 258"/>
                <a:gd name="T8" fmla="*/ 232 w 260"/>
                <a:gd name="T9" fmla="*/ 49 h 258"/>
                <a:gd name="T10" fmla="*/ 247 w 260"/>
                <a:gd name="T11" fmla="*/ 73 h 258"/>
                <a:gd name="T12" fmla="*/ 256 w 260"/>
                <a:gd name="T13" fmla="*/ 99 h 258"/>
                <a:gd name="T14" fmla="*/ 260 w 260"/>
                <a:gd name="T15" fmla="*/ 129 h 258"/>
                <a:gd name="T16" fmla="*/ 256 w 260"/>
                <a:gd name="T17" fmla="*/ 159 h 258"/>
                <a:gd name="T18" fmla="*/ 247 w 260"/>
                <a:gd name="T19" fmla="*/ 186 h 258"/>
                <a:gd name="T20" fmla="*/ 232 w 260"/>
                <a:gd name="T21" fmla="*/ 210 h 258"/>
                <a:gd name="T22" fmla="*/ 211 w 260"/>
                <a:gd name="T23" fmla="*/ 230 h 258"/>
                <a:gd name="T24" fmla="*/ 187 w 260"/>
                <a:gd name="T25" fmla="*/ 246 h 258"/>
                <a:gd name="T26" fmla="*/ 160 w 260"/>
                <a:gd name="T27" fmla="*/ 255 h 258"/>
                <a:gd name="T28" fmla="*/ 129 w 260"/>
                <a:gd name="T29" fmla="*/ 258 h 258"/>
                <a:gd name="T30" fmla="*/ 100 w 260"/>
                <a:gd name="T31" fmla="*/ 255 h 258"/>
                <a:gd name="T32" fmla="*/ 72 w 260"/>
                <a:gd name="T33" fmla="*/ 246 h 258"/>
                <a:gd name="T34" fmla="*/ 48 w 260"/>
                <a:gd name="T35" fmla="*/ 230 h 258"/>
                <a:gd name="T36" fmla="*/ 28 w 260"/>
                <a:gd name="T37" fmla="*/ 210 h 258"/>
                <a:gd name="T38" fmla="*/ 13 w 260"/>
                <a:gd name="T39" fmla="*/ 186 h 258"/>
                <a:gd name="T40" fmla="*/ 3 w 260"/>
                <a:gd name="T41" fmla="*/ 159 h 258"/>
                <a:gd name="T42" fmla="*/ 0 w 260"/>
                <a:gd name="T43" fmla="*/ 129 h 258"/>
                <a:gd name="T44" fmla="*/ 3 w 260"/>
                <a:gd name="T45" fmla="*/ 99 h 258"/>
                <a:gd name="T46" fmla="*/ 13 w 260"/>
                <a:gd name="T47" fmla="*/ 73 h 258"/>
                <a:gd name="T48" fmla="*/ 28 w 260"/>
                <a:gd name="T49" fmla="*/ 49 h 258"/>
                <a:gd name="T50" fmla="*/ 48 w 260"/>
                <a:gd name="T51" fmla="*/ 29 h 258"/>
                <a:gd name="T52" fmla="*/ 72 w 260"/>
                <a:gd name="T53" fmla="*/ 13 h 258"/>
                <a:gd name="T54" fmla="*/ 100 w 260"/>
                <a:gd name="T55" fmla="*/ 4 h 258"/>
                <a:gd name="T56" fmla="*/ 129 w 260"/>
                <a:gd name="T5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258">
                  <a:moveTo>
                    <a:pt x="129" y="0"/>
                  </a:moveTo>
                  <a:lnTo>
                    <a:pt x="160" y="4"/>
                  </a:lnTo>
                  <a:lnTo>
                    <a:pt x="187" y="13"/>
                  </a:lnTo>
                  <a:lnTo>
                    <a:pt x="211" y="29"/>
                  </a:lnTo>
                  <a:lnTo>
                    <a:pt x="232" y="49"/>
                  </a:lnTo>
                  <a:lnTo>
                    <a:pt x="247" y="73"/>
                  </a:lnTo>
                  <a:lnTo>
                    <a:pt x="256" y="99"/>
                  </a:lnTo>
                  <a:lnTo>
                    <a:pt x="260" y="129"/>
                  </a:lnTo>
                  <a:lnTo>
                    <a:pt x="256" y="159"/>
                  </a:lnTo>
                  <a:lnTo>
                    <a:pt x="247" y="186"/>
                  </a:lnTo>
                  <a:lnTo>
                    <a:pt x="232" y="210"/>
                  </a:lnTo>
                  <a:lnTo>
                    <a:pt x="211" y="230"/>
                  </a:lnTo>
                  <a:lnTo>
                    <a:pt x="187" y="246"/>
                  </a:lnTo>
                  <a:lnTo>
                    <a:pt x="160" y="255"/>
                  </a:lnTo>
                  <a:lnTo>
                    <a:pt x="129" y="258"/>
                  </a:lnTo>
                  <a:lnTo>
                    <a:pt x="100" y="255"/>
                  </a:lnTo>
                  <a:lnTo>
                    <a:pt x="72" y="246"/>
                  </a:lnTo>
                  <a:lnTo>
                    <a:pt x="48" y="230"/>
                  </a:lnTo>
                  <a:lnTo>
                    <a:pt x="28" y="210"/>
                  </a:lnTo>
                  <a:lnTo>
                    <a:pt x="13" y="186"/>
                  </a:lnTo>
                  <a:lnTo>
                    <a:pt x="3" y="159"/>
                  </a:lnTo>
                  <a:lnTo>
                    <a:pt x="0" y="129"/>
                  </a:lnTo>
                  <a:lnTo>
                    <a:pt x="3" y="99"/>
                  </a:lnTo>
                  <a:lnTo>
                    <a:pt x="13" y="73"/>
                  </a:lnTo>
                  <a:lnTo>
                    <a:pt x="28" y="49"/>
                  </a:lnTo>
                  <a:lnTo>
                    <a:pt x="48" y="29"/>
                  </a:lnTo>
                  <a:lnTo>
                    <a:pt x="72" y="13"/>
                  </a:lnTo>
                  <a:lnTo>
                    <a:pt x="100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" name="Freeform 96"/>
            <p:cNvSpPr/>
            <p:nvPr/>
          </p:nvSpPr>
          <p:spPr bwMode="auto">
            <a:xfrm>
              <a:off x="7859713" y="3770313"/>
              <a:ext cx="138113" cy="136525"/>
            </a:xfrm>
            <a:custGeom>
              <a:avLst/>
              <a:gdLst>
                <a:gd name="T0" fmla="*/ 131 w 260"/>
                <a:gd name="T1" fmla="*/ 0 h 257"/>
                <a:gd name="T2" fmla="*/ 160 w 260"/>
                <a:gd name="T3" fmla="*/ 2 h 257"/>
                <a:gd name="T4" fmla="*/ 188 w 260"/>
                <a:gd name="T5" fmla="*/ 11 h 257"/>
                <a:gd name="T6" fmla="*/ 212 w 260"/>
                <a:gd name="T7" fmla="*/ 27 h 257"/>
                <a:gd name="T8" fmla="*/ 232 w 260"/>
                <a:gd name="T9" fmla="*/ 47 h 257"/>
                <a:gd name="T10" fmla="*/ 247 w 260"/>
                <a:gd name="T11" fmla="*/ 71 h 257"/>
                <a:gd name="T12" fmla="*/ 258 w 260"/>
                <a:gd name="T13" fmla="*/ 99 h 257"/>
                <a:gd name="T14" fmla="*/ 260 w 260"/>
                <a:gd name="T15" fmla="*/ 128 h 257"/>
                <a:gd name="T16" fmla="*/ 258 w 260"/>
                <a:gd name="T17" fmla="*/ 157 h 257"/>
                <a:gd name="T18" fmla="*/ 247 w 260"/>
                <a:gd name="T19" fmla="*/ 184 h 257"/>
                <a:gd name="T20" fmla="*/ 232 w 260"/>
                <a:gd name="T21" fmla="*/ 208 h 257"/>
                <a:gd name="T22" fmla="*/ 212 w 260"/>
                <a:gd name="T23" fmla="*/ 228 h 257"/>
                <a:gd name="T24" fmla="*/ 188 w 260"/>
                <a:gd name="T25" fmla="*/ 244 h 257"/>
                <a:gd name="T26" fmla="*/ 160 w 260"/>
                <a:gd name="T27" fmla="*/ 253 h 257"/>
                <a:gd name="T28" fmla="*/ 131 w 260"/>
                <a:gd name="T29" fmla="*/ 257 h 257"/>
                <a:gd name="T30" fmla="*/ 100 w 260"/>
                <a:gd name="T31" fmla="*/ 253 h 257"/>
                <a:gd name="T32" fmla="*/ 74 w 260"/>
                <a:gd name="T33" fmla="*/ 244 h 257"/>
                <a:gd name="T34" fmla="*/ 50 w 260"/>
                <a:gd name="T35" fmla="*/ 228 h 257"/>
                <a:gd name="T36" fmla="*/ 30 w 260"/>
                <a:gd name="T37" fmla="*/ 208 h 257"/>
                <a:gd name="T38" fmla="*/ 14 w 260"/>
                <a:gd name="T39" fmla="*/ 184 h 257"/>
                <a:gd name="T40" fmla="*/ 4 w 260"/>
                <a:gd name="T41" fmla="*/ 157 h 257"/>
                <a:gd name="T42" fmla="*/ 0 w 260"/>
                <a:gd name="T43" fmla="*/ 128 h 257"/>
                <a:gd name="T44" fmla="*/ 4 w 260"/>
                <a:gd name="T45" fmla="*/ 99 h 257"/>
                <a:gd name="T46" fmla="*/ 14 w 260"/>
                <a:gd name="T47" fmla="*/ 71 h 257"/>
                <a:gd name="T48" fmla="*/ 30 w 260"/>
                <a:gd name="T49" fmla="*/ 47 h 257"/>
                <a:gd name="T50" fmla="*/ 50 w 260"/>
                <a:gd name="T51" fmla="*/ 27 h 257"/>
                <a:gd name="T52" fmla="*/ 74 w 260"/>
                <a:gd name="T53" fmla="*/ 11 h 257"/>
                <a:gd name="T54" fmla="*/ 100 w 260"/>
                <a:gd name="T55" fmla="*/ 2 h 257"/>
                <a:gd name="T56" fmla="*/ 131 w 260"/>
                <a:gd name="T5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257">
                  <a:moveTo>
                    <a:pt x="131" y="0"/>
                  </a:moveTo>
                  <a:lnTo>
                    <a:pt x="160" y="2"/>
                  </a:lnTo>
                  <a:lnTo>
                    <a:pt x="188" y="11"/>
                  </a:lnTo>
                  <a:lnTo>
                    <a:pt x="212" y="27"/>
                  </a:lnTo>
                  <a:lnTo>
                    <a:pt x="232" y="47"/>
                  </a:lnTo>
                  <a:lnTo>
                    <a:pt x="247" y="71"/>
                  </a:lnTo>
                  <a:lnTo>
                    <a:pt x="258" y="99"/>
                  </a:lnTo>
                  <a:lnTo>
                    <a:pt x="260" y="128"/>
                  </a:lnTo>
                  <a:lnTo>
                    <a:pt x="258" y="157"/>
                  </a:lnTo>
                  <a:lnTo>
                    <a:pt x="247" y="184"/>
                  </a:lnTo>
                  <a:lnTo>
                    <a:pt x="232" y="208"/>
                  </a:lnTo>
                  <a:lnTo>
                    <a:pt x="212" y="228"/>
                  </a:lnTo>
                  <a:lnTo>
                    <a:pt x="188" y="244"/>
                  </a:lnTo>
                  <a:lnTo>
                    <a:pt x="160" y="253"/>
                  </a:lnTo>
                  <a:lnTo>
                    <a:pt x="131" y="257"/>
                  </a:lnTo>
                  <a:lnTo>
                    <a:pt x="100" y="253"/>
                  </a:lnTo>
                  <a:lnTo>
                    <a:pt x="74" y="244"/>
                  </a:lnTo>
                  <a:lnTo>
                    <a:pt x="50" y="228"/>
                  </a:lnTo>
                  <a:lnTo>
                    <a:pt x="30" y="208"/>
                  </a:lnTo>
                  <a:lnTo>
                    <a:pt x="14" y="184"/>
                  </a:lnTo>
                  <a:lnTo>
                    <a:pt x="4" y="157"/>
                  </a:lnTo>
                  <a:lnTo>
                    <a:pt x="0" y="128"/>
                  </a:lnTo>
                  <a:lnTo>
                    <a:pt x="4" y="99"/>
                  </a:lnTo>
                  <a:lnTo>
                    <a:pt x="14" y="71"/>
                  </a:lnTo>
                  <a:lnTo>
                    <a:pt x="30" y="47"/>
                  </a:lnTo>
                  <a:lnTo>
                    <a:pt x="50" y="27"/>
                  </a:lnTo>
                  <a:lnTo>
                    <a:pt x="74" y="11"/>
                  </a:lnTo>
                  <a:lnTo>
                    <a:pt x="100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Группа 190"/>
          <p:cNvGrpSpPr/>
          <p:nvPr/>
        </p:nvGrpSpPr>
        <p:grpSpPr>
          <a:xfrm>
            <a:off x="1332192" y="2034293"/>
            <a:ext cx="415036" cy="411014"/>
            <a:chOff x="5929313" y="3287713"/>
            <a:chExt cx="1965324" cy="1946275"/>
          </a:xfrm>
          <a:solidFill>
            <a:srgbClr val="BE0B27"/>
          </a:solidFill>
        </p:grpSpPr>
        <p:sp>
          <p:nvSpPr>
            <p:cNvPr id="10" name="Freeform 171"/>
            <p:cNvSpPr>
              <a:spLocks noEditPoints="1"/>
            </p:cNvSpPr>
            <p:nvPr/>
          </p:nvSpPr>
          <p:spPr bwMode="auto">
            <a:xfrm>
              <a:off x="5929313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4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1720 h 3678"/>
                <a:gd name="T10" fmla="*/ 502 w 1161"/>
                <a:gd name="T11" fmla="*/ 814 h 3678"/>
                <a:gd name="T12" fmla="*/ 371 w 1161"/>
                <a:gd name="T13" fmla="*/ 874 h 3678"/>
                <a:gd name="T14" fmla="*/ 320 w 1161"/>
                <a:gd name="T15" fmla="*/ 921 h 3678"/>
                <a:gd name="T16" fmla="*/ 266 w 1161"/>
                <a:gd name="T17" fmla="*/ 1005 h 3678"/>
                <a:gd name="T18" fmla="*/ 248 w 1161"/>
                <a:gd name="T19" fmla="*/ 1053 h 3678"/>
                <a:gd name="T20" fmla="*/ 235 w 1161"/>
                <a:gd name="T21" fmla="*/ 1182 h 3678"/>
                <a:gd name="T22" fmla="*/ 254 w 1161"/>
                <a:gd name="T23" fmla="*/ 1263 h 3678"/>
                <a:gd name="T24" fmla="*/ 298 w 1161"/>
                <a:gd name="T25" fmla="*/ 1349 h 3678"/>
                <a:gd name="T26" fmla="*/ 370 w 1161"/>
                <a:gd name="T27" fmla="*/ 1422 h 3678"/>
                <a:gd name="T28" fmla="*/ 432 w 1161"/>
                <a:gd name="T29" fmla="*/ 1458 h 3678"/>
                <a:gd name="T30" fmla="*/ 580 w 1161"/>
                <a:gd name="T31" fmla="*/ 1494 h 3678"/>
                <a:gd name="T32" fmla="*/ 729 w 1161"/>
                <a:gd name="T33" fmla="*/ 1460 h 3678"/>
                <a:gd name="T34" fmla="*/ 790 w 1161"/>
                <a:gd name="T35" fmla="*/ 1422 h 3678"/>
                <a:gd name="T36" fmla="*/ 863 w 1161"/>
                <a:gd name="T37" fmla="*/ 1348 h 3678"/>
                <a:gd name="T38" fmla="*/ 909 w 1161"/>
                <a:gd name="T39" fmla="*/ 1257 h 3678"/>
                <a:gd name="T40" fmla="*/ 926 w 1161"/>
                <a:gd name="T41" fmla="*/ 1182 h 3678"/>
                <a:gd name="T42" fmla="*/ 913 w 1161"/>
                <a:gd name="T43" fmla="*/ 1053 h 3678"/>
                <a:gd name="T44" fmla="*/ 881 w 1161"/>
                <a:gd name="T45" fmla="*/ 976 h 3678"/>
                <a:gd name="T46" fmla="*/ 862 w 1161"/>
                <a:gd name="T47" fmla="*/ 947 h 3678"/>
                <a:gd name="T48" fmla="*/ 789 w 1161"/>
                <a:gd name="T49" fmla="*/ 875 h 3678"/>
                <a:gd name="T50" fmla="*/ 697 w 1161"/>
                <a:gd name="T51" fmla="*/ 825 h 3678"/>
                <a:gd name="T52" fmla="*/ 580 w 1161"/>
                <a:gd name="T53" fmla="*/ 230 h 3678"/>
                <a:gd name="T54" fmla="*/ 490 w 1161"/>
                <a:gd name="T55" fmla="*/ 272 h 3678"/>
                <a:gd name="T56" fmla="*/ 464 w 1161"/>
                <a:gd name="T57" fmla="*/ 585 h 3678"/>
                <a:gd name="T58" fmla="*/ 697 w 1161"/>
                <a:gd name="T59" fmla="*/ 585 h 3678"/>
                <a:gd name="T60" fmla="*/ 670 w 1161"/>
                <a:gd name="T61" fmla="*/ 272 h 3678"/>
                <a:gd name="T62" fmla="*/ 580 w 1161"/>
                <a:gd name="T63" fmla="*/ 230 h 3678"/>
                <a:gd name="T64" fmla="*/ 716 w 1161"/>
                <a:gd name="T65" fmla="*/ 27 h 3678"/>
                <a:gd name="T66" fmla="*/ 856 w 1161"/>
                <a:gd name="T67" fmla="*/ 134 h 3678"/>
                <a:gd name="T68" fmla="*/ 924 w 1161"/>
                <a:gd name="T69" fmla="*/ 297 h 3678"/>
                <a:gd name="T70" fmla="*/ 1015 w 1161"/>
                <a:gd name="T71" fmla="*/ 770 h 3678"/>
                <a:gd name="T72" fmla="*/ 1131 w 1161"/>
                <a:gd name="T73" fmla="*/ 971 h 3678"/>
                <a:gd name="T74" fmla="*/ 1157 w 1161"/>
                <a:gd name="T75" fmla="*/ 1210 h 3678"/>
                <a:gd name="T76" fmla="*/ 1082 w 1161"/>
                <a:gd name="T77" fmla="*/ 1434 h 3678"/>
                <a:gd name="T78" fmla="*/ 928 w 1161"/>
                <a:gd name="T79" fmla="*/ 1605 h 3678"/>
                <a:gd name="T80" fmla="*/ 901 w 1161"/>
                <a:gd name="T81" fmla="*/ 3466 h 3678"/>
                <a:gd name="T82" fmla="*/ 793 w 1161"/>
                <a:gd name="T83" fmla="*/ 3606 h 3678"/>
                <a:gd name="T84" fmla="*/ 628 w 1161"/>
                <a:gd name="T85" fmla="*/ 3674 h 3678"/>
                <a:gd name="T86" fmla="*/ 445 w 1161"/>
                <a:gd name="T87" fmla="*/ 3651 h 3678"/>
                <a:gd name="T88" fmla="*/ 305 w 1161"/>
                <a:gd name="T89" fmla="*/ 3544 h 3678"/>
                <a:gd name="T90" fmla="*/ 236 w 1161"/>
                <a:gd name="T91" fmla="*/ 3379 h 3678"/>
                <a:gd name="T92" fmla="*/ 146 w 1161"/>
                <a:gd name="T93" fmla="*/ 1528 h 3678"/>
                <a:gd name="T94" fmla="*/ 29 w 1161"/>
                <a:gd name="T95" fmla="*/ 1328 h 3678"/>
                <a:gd name="T96" fmla="*/ 3 w 1161"/>
                <a:gd name="T97" fmla="*/ 1087 h 3678"/>
                <a:gd name="T98" fmla="*/ 78 w 1161"/>
                <a:gd name="T99" fmla="*/ 864 h 3678"/>
                <a:gd name="T100" fmla="*/ 232 w 1161"/>
                <a:gd name="T101" fmla="*/ 692 h 3678"/>
                <a:gd name="T102" fmla="*/ 260 w 1161"/>
                <a:gd name="T103" fmla="*/ 210 h 3678"/>
                <a:gd name="T104" fmla="*/ 368 w 1161"/>
                <a:gd name="T105" fmla="*/ 71 h 3678"/>
                <a:gd name="T106" fmla="*/ 533 w 1161"/>
                <a:gd name="T107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1" h="3678">
                  <a:moveTo>
                    <a:pt x="464" y="1712"/>
                  </a:moveTo>
                  <a:lnTo>
                    <a:pt x="464" y="3332"/>
                  </a:lnTo>
                  <a:lnTo>
                    <a:pt x="467" y="3359"/>
                  </a:lnTo>
                  <a:lnTo>
                    <a:pt x="476" y="3383"/>
                  </a:lnTo>
                  <a:lnTo>
                    <a:pt x="490" y="3405"/>
                  </a:lnTo>
                  <a:lnTo>
                    <a:pt x="508" y="3423"/>
                  </a:lnTo>
                  <a:lnTo>
                    <a:pt x="529" y="3435"/>
                  </a:lnTo>
                  <a:lnTo>
                    <a:pt x="554" y="3445"/>
                  </a:lnTo>
                  <a:lnTo>
                    <a:pt x="580" y="3447"/>
                  </a:lnTo>
                  <a:lnTo>
                    <a:pt x="606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0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1712"/>
                  </a:lnTo>
                  <a:lnTo>
                    <a:pt x="640" y="1720"/>
                  </a:lnTo>
                  <a:lnTo>
                    <a:pt x="580" y="1724"/>
                  </a:lnTo>
                  <a:lnTo>
                    <a:pt x="521" y="1720"/>
                  </a:lnTo>
                  <a:lnTo>
                    <a:pt x="464" y="1712"/>
                  </a:lnTo>
                  <a:close/>
                  <a:moveTo>
                    <a:pt x="580" y="805"/>
                  </a:moveTo>
                  <a:lnTo>
                    <a:pt x="540" y="807"/>
                  </a:lnTo>
                  <a:lnTo>
                    <a:pt x="502" y="814"/>
                  </a:lnTo>
                  <a:lnTo>
                    <a:pt x="464" y="825"/>
                  </a:lnTo>
                  <a:lnTo>
                    <a:pt x="432" y="839"/>
                  </a:lnTo>
                  <a:lnTo>
                    <a:pt x="401" y="855"/>
                  </a:lnTo>
                  <a:lnTo>
                    <a:pt x="371" y="874"/>
                  </a:lnTo>
                  <a:lnTo>
                    <a:pt x="371" y="875"/>
                  </a:lnTo>
                  <a:lnTo>
                    <a:pt x="370" y="875"/>
                  </a:lnTo>
                  <a:lnTo>
                    <a:pt x="344" y="898"/>
                  </a:lnTo>
                  <a:lnTo>
                    <a:pt x="320" y="921"/>
                  </a:lnTo>
                  <a:lnTo>
                    <a:pt x="299" y="947"/>
                  </a:lnTo>
                  <a:lnTo>
                    <a:pt x="298" y="949"/>
                  </a:lnTo>
                  <a:lnTo>
                    <a:pt x="280" y="976"/>
                  </a:lnTo>
                  <a:lnTo>
                    <a:pt x="266" y="1005"/>
                  </a:lnTo>
                  <a:lnTo>
                    <a:pt x="254" y="1034"/>
                  </a:lnTo>
                  <a:lnTo>
                    <a:pt x="251" y="1040"/>
                  </a:lnTo>
                  <a:lnTo>
                    <a:pt x="249" y="1046"/>
                  </a:lnTo>
                  <a:lnTo>
                    <a:pt x="248" y="1053"/>
                  </a:lnTo>
                  <a:lnTo>
                    <a:pt x="240" y="1083"/>
                  </a:lnTo>
                  <a:lnTo>
                    <a:pt x="235" y="1115"/>
                  </a:lnTo>
                  <a:lnTo>
                    <a:pt x="232" y="1149"/>
                  </a:lnTo>
                  <a:lnTo>
                    <a:pt x="235" y="1182"/>
                  </a:lnTo>
                  <a:lnTo>
                    <a:pt x="240" y="1214"/>
                  </a:lnTo>
                  <a:lnTo>
                    <a:pt x="248" y="1246"/>
                  </a:lnTo>
                  <a:lnTo>
                    <a:pt x="250" y="1254"/>
                  </a:lnTo>
                  <a:lnTo>
                    <a:pt x="254" y="1263"/>
                  </a:lnTo>
                  <a:lnTo>
                    <a:pt x="266" y="1293"/>
                  </a:lnTo>
                  <a:lnTo>
                    <a:pt x="280" y="1321"/>
                  </a:lnTo>
                  <a:lnTo>
                    <a:pt x="297" y="1348"/>
                  </a:lnTo>
                  <a:lnTo>
                    <a:pt x="298" y="1349"/>
                  </a:lnTo>
                  <a:lnTo>
                    <a:pt x="299" y="1350"/>
                  </a:lnTo>
                  <a:lnTo>
                    <a:pt x="320" y="1376"/>
                  </a:lnTo>
                  <a:lnTo>
                    <a:pt x="344" y="1401"/>
                  </a:lnTo>
                  <a:lnTo>
                    <a:pt x="370" y="1422"/>
                  </a:lnTo>
                  <a:lnTo>
                    <a:pt x="371" y="1422"/>
                  </a:lnTo>
                  <a:lnTo>
                    <a:pt x="371" y="1423"/>
                  </a:lnTo>
                  <a:lnTo>
                    <a:pt x="401" y="1442"/>
                  </a:lnTo>
                  <a:lnTo>
                    <a:pt x="432" y="1458"/>
                  </a:lnTo>
                  <a:lnTo>
                    <a:pt x="464" y="1472"/>
                  </a:lnTo>
                  <a:lnTo>
                    <a:pt x="502" y="1483"/>
                  </a:lnTo>
                  <a:lnTo>
                    <a:pt x="540" y="1491"/>
                  </a:lnTo>
                  <a:lnTo>
                    <a:pt x="580" y="1494"/>
                  </a:lnTo>
                  <a:lnTo>
                    <a:pt x="621" y="1491"/>
                  </a:lnTo>
                  <a:lnTo>
                    <a:pt x="659" y="1484"/>
                  </a:lnTo>
                  <a:lnTo>
                    <a:pt x="697" y="1472"/>
                  </a:lnTo>
                  <a:lnTo>
                    <a:pt x="729" y="1460"/>
                  </a:lnTo>
                  <a:lnTo>
                    <a:pt x="759" y="1443"/>
                  </a:lnTo>
                  <a:lnTo>
                    <a:pt x="789" y="1423"/>
                  </a:lnTo>
                  <a:lnTo>
                    <a:pt x="789" y="1423"/>
                  </a:lnTo>
                  <a:lnTo>
                    <a:pt x="790" y="1422"/>
                  </a:lnTo>
                  <a:lnTo>
                    <a:pt x="816" y="1401"/>
                  </a:lnTo>
                  <a:lnTo>
                    <a:pt x="840" y="1376"/>
                  </a:lnTo>
                  <a:lnTo>
                    <a:pt x="862" y="1350"/>
                  </a:lnTo>
                  <a:lnTo>
                    <a:pt x="863" y="1348"/>
                  </a:lnTo>
                  <a:lnTo>
                    <a:pt x="881" y="1322"/>
                  </a:lnTo>
                  <a:lnTo>
                    <a:pt x="895" y="1293"/>
                  </a:lnTo>
                  <a:lnTo>
                    <a:pt x="907" y="1263"/>
                  </a:lnTo>
                  <a:lnTo>
                    <a:pt x="909" y="1257"/>
                  </a:lnTo>
                  <a:lnTo>
                    <a:pt x="911" y="1251"/>
                  </a:lnTo>
                  <a:lnTo>
                    <a:pt x="913" y="1246"/>
                  </a:lnTo>
                  <a:lnTo>
                    <a:pt x="921" y="1214"/>
                  </a:lnTo>
                  <a:lnTo>
                    <a:pt x="926" y="1182"/>
                  </a:lnTo>
                  <a:lnTo>
                    <a:pt x="928" y="1149"/>
                  </a:lnTo>
                  <a:lnTo>
                    <a:pt x="926" y="1115"/>
                  </a:lnTo>
                  <a:lnTo>
                    <a:pt x="921" y="1083"/>
                  </a:lnTo>
                  <a:lnTo>
                    <a:pt x="913" y="1053"/>
                  </a:lnTo>
                  <a:lnTo>
                    <a:pt x="910" y="1043"/>
                  </a:lnTo>
                  <a:lnTo>
                    <a:pt x="907" y="1034"/>
                  </a:lnTo>
                  <a:lnTo>
                    <a:pt x="895" y="1005"/>
                  </a:lnTo>
                  <a:lnTo>
                    <a:pt x="881" y="976"/>
                  </a:lnTo>
                  <a:lnTo>
                    <a:pt x="864" y="949"/>
                  </a:lnTo>
                  <a:lnTo>
                    <a:pt x="863" y="948"/>
                  </a:lnTo>
                  <a:lnTo>
                    <a:pt x="863" y="948"/>
                  </a:lnTo>
                  <a:lnTo>
                    <a:pt x="862" y="947"/>
                  </a:lnTo>
                  <a:lnTo>
                    <a:pt x="840" y="921"/>
                  </a:lnTo>
                  <a:lnTo>
                    <a:pt x="816" y="898"/>
                  </a:lnTo>
                  <a:lnTo>
                    <a:pt x="790" y="875"/>
                  </a:lnTo>
                  <a:lnTo>
                    <a:pt x="789" y="875"/>
                  </a:lnTo>
                  <a:lnTo>
                    <a:pt x="789" y="874"/>
                  </a:lnTo>
                  <a:lnTo>
                    <a:pt x="759" y="855"/>
                  </a:lnTo>
                  <a:lnTo>
                    <a:pt x="729" y="839"/>
                  </a:lnTo>
                  <a:lnTo>
                    <a:pt x="697" y="825"/>
                  </a:lnTo>
                  <a:lnTo>
                    <a:pt x="659" y="814"/>
                  </a:lnTo>
                  <a:lnTo>
                    <a:pt x="621" y="807"/>
                  </a:lnTo>
                  <a:lnTo>
                    <a:pt x="580" y="805"/>
                  </a:lnTo>
                  <a:close/>
                  <a:moveTo>
                    <a:pt x="580" y="230"/>
                  </a:moveTo>
                  <a:lnTo>
                    <a:pt x="554" y="232"/>
                  </a:lnTo>
                  <a:lnTo>
                    <a:pt x="529" y="242"/>
                  </a:lnTo>
                  <a:lnTo>
                    <a:pt x="508" y="255"/>
                  </a:lnTo>
                  <a:lnTo>
                    <a:pt x="490" y="272"/>
                  </a:lnTo>
                  <a:lnTo>
                    <a:pt x="476" y="293"/>
                  </a:lnTo>
                  <a:lnTo>
                    <a:pt x="467" y="318"/>
                  </a:lnTo>
                  <a:lnTo>
                    <a:pt x="464" y="344"/>
                  </a:lnTo>
                  <a:lnTo>
                    <a:pt x="464" y="585"/>
                  </a:lnTo>
                  <a:lnTo>
                    <a:pt x="521" y="577"/>
                  </a:lnTo>
                  <a:lnTo>
                    <a:pt x="580" y="574"/>
                  </a:lnTo>
                  <a:lnTo>
                    <a:pt x="640" y="577"/>
                  </a:lnTo>
                  <a:lnTo>
                    <a:pt x="697" y="58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0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6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8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6" y="252"/>
                  </a:lnTo>
                  <a:lnTo>
                    <a:pt x="924" y="297"/>
                  </a:lnTo>
                  <a:lnTo>
                    <a:pt x="928" y="344"/>
                  </a:lnTo>
                  <a:lnTo>
                    <a:pt x="928" y="692"/>
                  </a:lnTo>
                  <a:lnTo>
                    <a:pt x="973" y="728"/>
                  </a:lnTo>
                  <a:lnTo>
                    <a:pt x="1015" y="770"/>
                  </a:lnTo>
                  <a:lnTo>
                    <a:pt x="1050" y="815"/>
                  </a:lnTo>
                  <a:lnTo>
                    <a:pt x="1082" y="864"/>
                  </a:lnTo>
                  <a:lnTo>
                    <a:pt x="1110" y="915"/>
                  </a:lnTo>
                  <a:lnTo>
                    <a:pt x="1131" y="971"/>
                  </a:lnTo>
                  <a:lnTo>
                    <a:pt x="1148" y="1028"/>
                  </a:lnTo>
                  <a:lnTo>
                    <a:pt x="1157" y="1087"/>
                  </a:lnTo>
                  <a:lnTo>
                    <a:pt x="1161" y="1149"/>
                  </a:lnTo>
                  <a:lnTo>
                    <a:pt x="1157" y="1210"/>
                  </a:lnTo>
                  <a:lnTo>
                    <a:pt x="1148" y="1270"/>
                  </a:lnTo>
                  <a:lnTo>
                    <a:pt x="1131" y="1328"/>
                  </a:lnTo>
                  <a:lnTo>
                    <a:pt x="1110" y="1382"/>
                  </a:lnTo>
                  <a:lnTo>
                    <a:pt x="1082" y="1434"/>
                  </a:lnTo>
                  <a:lnTo>
                    <a:pt x="1050" y="1483"/>
                  </a:lnTo>
                  <a:lnTo>
                    <a:pt x="1015" y="1528"/>
                  </a:lnTo>
                  <a:lnTo>
                    <a:pt x="973" y="1569"/>
                  </a:lnTo>
                  <a:lnTo>
                    <a:pt x="928" y="1605"/>
                  </a:lnTo>
                  <a:lnTo>
                    <a:pt x="928" y="3332"/>
                  </a:lnTo>
                  <a:lnTo>
                    <a:pt x="924" y="3379"/>
                  </a:lnTo>
                  <a:lnTo>
                    <a:pt x="916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8" y="3674"/>
                  </a:lnTo>
                  <a:lnTo>
                    <a:pt x="580" y="3678"/>
                  </a:lnTo>
                  <a:lnTo>
                    <a:pt x="533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8" y="3606"/>
                  </a:lnTo>
                  <a:lnTo>
                    <a:pt x="335" y="3577"/>
                  </a:lnTo>
                  <a:lnTo>
                    <a:pt x="305" y="3544"/>
                  </a:lnTo>
                  <a:lnTo>
                    <a:pt x="280" y="3506"/>
                  </a:lnTo>
                  <a:lnTo>
                    <a:pt x="260" y="3466"/>
                  </a:lnTo>
                  <a:lnTo>
                    <a:pt x="244" y="3424"/>
                  </a:lnTo>
                  <a:lnTo>
                    <a:pt x="236" y="3379"/>
                  </a:lnTo>
                  <a:lnTo>
                    <a:pt x="232" y="3332"/>
                  </a:lnTo>
                  <a:lnTo>
                    <a:pt x="232" y="1605"/>
                  </a:lnTo>
                  <a:lnTo>
                    <a:pt x="187" y="1569"/>
                  </a:lnTo>
                  <a:lnTo>
                    <a:pt x="146" y="1528"/>
                  </a:lnTo>
                  <a:lnTo>
                    <a:pt x="110" y="1483"/>
                  </a:lnTo>
                  <a:lnTo>
                    <a:pt x="78" y="1434"/>
                  </a:lnTo>
                  <a:lnTo>
                    <a:pt x="51" y="1382"/>
                  </a:lnTo>
                  <a:lnTo>
                    <a:pt x="29" y="1328"/>
                  </a:lnTo>
                  <a:lnTo>
                    <a:pt x="13" y="1270"/>
                  </a:lnTo>
                  <a:lnTo>
                    <a:pt x="3" y="1210"/>
                  </a:lnTo>
                  <a:lnTo>
                    <a:pt x="0" y="1149"/>
                  </a:lnTo>
                  <a:lnTo>
                    <a:pt x="3" y="1087"/>
                  </a:lnTo>
                  <a:lnTo>
                    <a:pt x="13" y="1028"/>
                  </a:lnTo>
                  <a:lnTo>
                    <a:pt x="29" y="971"/>
                  </a:lnTo>
                  <a:lnTo>
                    <a:pt x="51" y="915"/>
                  </a:lnTo>
                  <a:lnTo>
                    <a:pt x="78" y="864"/>
                  </a:lnTo>
                  <a:lnTo>
                    <a:pt x="110" y="815"/>
                  </a:lnTo>
                  <a:lnTo>
                    <a:pt x="146" y="770"/>
                  </a:lnTo>
                  <a:lnTo>
                    <a:pt x="187" y="728"/>
                  </a:lnTo>
                  <a:lnTo>
                    <a:pt x="232" y="692"/>
                  </a:lnTo>
                  <a:lnTo>
                    <a:pt x="232" y="344"/>
                  </a:lnTo>
                  <a:lnTo>
                    <a:pt x="236" y="297"/>
                  </a:lnTo>
                  <a:lnTo>
                    <a:pt x="244" y="252"/>
                  </a:lnTo>
                  <a:lnTo>
                    <a:pt x="260" y="210"/>
                  </a:lnTo>
                  <a:lnTo>
                    <a:pt x="280" y="170"/>
                  </a:lnTo>
                  <a:lnTo>
                    <a:pt x="305" y="134"/>
                  </a:lnTo>
                  <a:lnTo>
                    <a:pt x="335" y="101"/>
                  </a:lnTo>
                  <a:lnTo>
                    <a:pt x="368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3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Freeform 172"/>
            <p:cNvSpPr>
              <a:spLocks noEditPoints="1"/>
            </p:cNvSpPr>
            <p:nvPr/>
          </p:nvSpPr>
          <p:spPr bwMode="auto">
            <a:xfrm>
              <a:off x="7280275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4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1720 h 3678"/>
                <a:gd name="T10" fmla="*/ 502 w 1161"/>
                <a:gd name="T11" fmla="*/ 814 h 3678"/>
                <a:gd name="T12" fmla="*/ 372 w 1161"/>
                <a:gd name="T13" fmla="*/ 874 h 3678"/>
                <a:gd name="T14" fmla="*/ 320 w 1161"/>
                <a:gd name="T15" fmla="*/ 921 h 3678"/>
                <a:gd name="T16" fmla="*/ 266 w 1161"/>
                <a:gd name="T17" fmla="*/ 1005 h 3678"/>
                <a:gd name="T18" fmla="*/ 240 w 1161"/>
                <a:gd name="T19" fmla="*/ 1083 h 3678"/>
                <a:gd name="T20" fmla="*/ 240 w 1161"/>
                <a:gd name="T21" fmla="*/ 1214 h 3678"/>
                <a:gd name="T22" fmla="*/ 266 w 1161"/>
                <a:gd name="T23" fmla="*/ 1293 h 3678"/>
                <a:gd name="T24" fmla="*/ 320 w 1161"/>
                <a:gd name="T25" fmla="*/ 1376 h 3678"/>
                <a:gd name="T26" fmla="*/ 372 w 1161"/>
                <a:gd name="T27" fmla="*/ 1423 h 3678"/>
                <a:gd name="T28" fmla="*/ 502 w 1161"/>
                <a:gd name="T29" fmla="*/ 1483 h 3678"/>
                <a:gd name="T30" fmla="*/ 659 w 1161"/>
                <a:gd name="T31" fmla="*/ 1484 h 3678"/>
                <a:gd name="T32" fmla="*/ 789 w 1161"/>
                <a:gd name="T33" fmla="*/ 1423 h 3678"/>
                <a:gd name="T34" fmla="*/ 840 w 1161"/>
                <a:gd name="T35" fmla="*/ 1376 h 3678"/>
                <a:gd name="T36" fmla="*/ 895 w 1161"/>
                <a:gd name="T37" fmla="*/ 1293 h 3678"/>
                <a:gd name="T38" fmla="*/ 921 w 1161"/>
                <a:gd name="T39" fmla="*/ 1214 h 3678"/>
                <a:gd name="T40" fmla="*/ 921 w 1161"/>
                <a:gd name="T41" fmla="*/ 1083 h 3678"/>
                <a:gd name="T42" fmla="*/ 895 w 1161"/>
                <a:gd name="T43" fmla="*/ 1005 h 3678"/>
                <a:gd name="T44" fmla="*/ 862 w 1161"/>
                <a:gd name="T45" fmla="*/ 947 h 3678"/>
                <a:gd name="T46" fmla="*/ 789 w 1161"/>
                <a:gd name="T47" fmla="*/ 875 h 3678"/>
                <a:gd name="T48" fmla="*/ 697 w 1161"/>
                <a:gd name="T49" fmla="*/ 825 h 3678"/>
                <a:gd name="T50" fmla="*/ 580 w 1161"/>
                <a:gd name="T51" fmla="*/ 230 h 3678"/>
                <a:gd name="T52" fmla="*/ 490 w 1161"/>
                <a:gd name="T53" fmla="*/ 272 h 3678"/>
                <a:gd name="T54" fmla="*/ 464 w 1161"/>
                <a:gd name="T55" fmla="*/ 585 h 3678"/>
                <a:gd name="T56" fmla="*/ 697 w 1161"/>
                <a:gd name="T57" fmla="*/ 585 h 3678"/>
                <a:gd name="T58" fmla="*/ 671 w 1161"/>
                <a:gd name="T59" fmla="*/ 272 h 3678"/>
                <a:gd name="T60" fmla="*/ 580 w 1161"/>
                <a:gd name="T61" fmla="*/ 230 h 3678"/>
                <a:gd name="T62" fmla="*/ 716 w 1161"/>
                <a:gd name="T63" fmla="*/ 27 h 3678"/>
                <a:gd name="T64" fmla="*/ 856 w 1161"/>
                <a:gd name="T65" fmla="*/ 134 h 3678"/>
                <a:gd name="T66" fmla="*/ 926 w 1161"/>
                <a:gd name="T67" fmla="*/ 297 h 3678"/>
                <a:gd name="T68" fmla="*/ 1015 w 1161"/>
                <a:gd name="T69" fmla="*/ 770 h 3678"/>
                <a:gd name="T70" fmla="*/ 1132 w 1161"/>
                <a:gd name="T71" fmla="*/ 971 h 3678"/>
                <a:gd name="T72" fmla="*/ 1157 w 1161"/>
                <a:gd name="T73" fmla="*/ 1210 h 3678"/>
                <a:gd name="T74" fmla="*/ 1084 w 1161"/>
                <a:gd name="T75" fmla="*/ 1434 h 3678"/>
                <a:gd name="T76" fmla="*/ 928 w 1161"/>
                <a:gd name="T77" fmla="*/ 1605 h 3678"/>
                <a:gd name="T78" fmla="*/ 901 w 1161"/>
                <a:gd name="T79" fmla="*/ 3466 h 3678"/>
                <a:gd name="T80" fmla="*/ 793 w 1161"/>
                <a:gd name="T81" fmla="*/ 3606 h 3678"/>
                <a:gd name="T82" fmla="*/ 628 w 1161"/>
                <a:gd name="T83" fmla="*/ 3674 h 3678"/>
                <a:gd name="T84" fmla="*/ 445 w 1161"/>
                <a:gd name="T85" fmla="*/ 3651 h 3678"/>
                <a:gd name="T86" fmla="*/ 305 w 1161"/>
                <a:gd name="T87" fmla="*/ 3544 h 3678"/>
                <a:gd name="T88" fmla="*/ 235 w 1161"/>
                <a:gd name="T89" fmla="*/ 3379 h 3678"/>
                <a:gd name="T90" fmla="*/ 146 w 1161"/>
                <a:gd name="T91" fmla="*/ 1528 h 3678"/>
                <a:gd name="T92" fmla="*/ 30 w 1161"/>
                <a:gd name="T93" fmla="*/ 1328 h 3678"/>
                <a:gd name="T94" fmla="*/ 4 w 1161"/>
                <a:gd name="T95" fmla="*/ 1087 h 3678"/>
                <a:gd name="T96" fmla="*/ 78 w 1161"/>
                <a:gd name="T97" fmla="*/ 864 h 3678"/>
                <a:gd name="T98" fmla="*/ 233 w 1161"/>
                <a:gd name="T99" fmla="*/ 692 h 3678"/>
                <a:gd name="T100" fmla="*/ 260 w 1161"/>
                <a:gd name="T101" fmla="*/ 210 h 3678"/>
                <a:gd name="T102" fmla="*/ 368 w 1161"/>
                <a:gd name="T103" fmla="*/ 71 h 3678"/>
                <a:gd name="T104" fmla="*/ 534 w 1161"/>
                <a:gd name="T105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1" h="3678">
                  <a:moveTo>
                    <a:pt x="464" y="1712"/>
                  </a:moveTo>
                  <a:lnTo>
                    <a:pt x="464" y="3332"/>
                  </a:lnTo>
                  <a:lnTo>
                    <a:pt x="468" y="3359"/>
                  </a:lnTo>
                  <a:lnTo>
                    <a:pt x="476" y="3383"/>
                  </a:lnTo>
                  <a:lnTo>
                    <a:pt x="490" y="3405"/>
                  </a:lnTo>
                  <a:lnTo>
                    <a:pt x="508" y="3423"/>
                  </a:lnTo>
                  <a:lnTo>
                    <a:pt x="529" y="3435"/>
                  </a:lnTo>
                  <a:lnTo>
                    <a:pt x="554" y="3445"/>
                  </a:lnTo>
                  <a:lnTo>
                    <a:pt x="580" y="3447"/>
                  </a:lnTo>
                  <a:lnTo>
                    <a:pt x="608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1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1712"/>
                  </a:lnTo>
                  <a:lnTo>
                    <a:pt x="640" y="1720"/>
                  </a:lnTo>
                  <a:lnTo>
                    <a:pt x="580" y="1724"/>
                  </a:lnTo>
                  <a:lnTo>
                    <a:pt x="521" y="1720"/>
                  </a:lnTo>
                  <a:lnTo>
                    <a:pt x="464" y="1712"/>
                  </a:lnTo>
                  <a:close/>
                  <a:moveTo>
                    <a:pt x="580" y="805"/>
                  </a:moveTo>
                  <a:lnTo>
                    <a:pt x="540" y="807"/>
                  </a:lnTo>
                  <a:lnTo>
                    <a:pt x="502" y="814"/>
                  </a:lnTo>
                  <a:lnTo>
                    <a:pt x="464" y="825"/>
                  </a:lnTo>
                  <a:lnTo>
                    <a:pt x="432" y="839"/>
                  </a:lnTo>
                  <a:lnTo>
                    <a:pt x="401" y="855"/>
                  </a:lnTo>
                  <a:lnTo>
                    <a:pt x="372" y="874"/>
                  </a:lnTo>
                  <a:lnTo>
                    <a:pt x="372" y="875"/>
                  </a:lnTo>
                  <a:lnTo>
                    <a:pt x="370" y="875"/>
                  </a:lnTo>
                  <a:lnTo>
                    <a:pt x="344" y="898"/>
                  </a:lnTo>
                  <a:lnTo>
                    <a:pt x="320" y="921"/>
                  </a:lnTo>
                  <a:lnTo>
                    <a:pt x="299" y="947"/>
                  </a:lnTo>
                  <a:lnTo>
                    <a:pt x="298" y="949"/>
                  </a:lnTo>
                  <a:lnTo>
                    <a:pt x="280" y="976"/>
                  </a:lnTo>
                  <a:lnTo>
                    <a:pt x="266" y="1005"/>
                  </a:lnTo>
                  <a:lnTo>
                    <a:pt x="254" y="1034"/>
                  </a:lnTo>
                  <a:lnTo>
                    <a:pt x="250" y="1043"/>
                  </a:lnTo>
                  <a:lnTo>
                    <a:pt x="248" y="1053"/>
                  </a:lnTo>
                  <a:lnTo>
                    <a:pt x="240" y="1083"/>
                  </a:lnTo>
                  <a:lnTo>
                    <a:pt x="234" y="1115"/>
                  </a:lnTo>
                  <a:lnTo>
                    <a:pt x="233" y="1149"/>
                  </a:lnTo>
                  <a:lnTo>
                    <a:pt x="234" y="1182"/>
                  </a:lnTo>
                  <a:lnTo>
                    <a:pt x="240" y="1214"/>
                  </a:lnTo>
                  <a:lnTo>
                    <a:pt x="248" y="1246"/>
                  </a:lnTo>
                  <a:lnTo>
                    <a:pt x="250" y="1254"/>
                  </a:lnTo>
                  <a:lnTo>
                    <a:pt x="254" y="1263"/>
                  </a:lnTo>
                  <a:lnTo>
                    <a:pt x="266" y="1293"/>
                  </a:lnTo>
                  <a:lnTo>
                    <a:pt x="280" y="1321"/>
                  </a:lnTo>
                  <a:lnTo>
                    <a:pt x="298" y="1348"/>
                  </a:lnTo>
                  <a:lnTo>
                    <a:pt x="299" y="1350"/>
                  </a:lnTo>
                  <a:lnTo>
                    <a:pt x="320" y="1376"/>
                  </a:lnTo>
                  <a:lnTo>
                    <a:pt x="344" y="1401"/>
                  </a:lnTo>
                  <a:lnTo>
                    <a:pt x="370" y="1422"/>
                  </a:lnTo>
                  <a:lnTo>
                    <a:pt x="372" y="1422"/>
                  </a:lnTo>
                  <a:lnTo>
                    <a:pt x="372" y="1423"/>
                  </a:lnTo>
                  <a:lnTo>
                    <a:pt x="401" y="1442"/>
                  </a:lnTo>
                  <a:lnTo>
                    <a:pt x="432" y="1458"/>
                  </a:lnTo>
                  <a:lnTo>
                    <a:pt x="464" y="1472"/>
                  </a:lnTo>
                  <a:lnTo>
                    <a:pt x="502" y="1483"/>
                  </a:lnTo>
                  <a:lnTo>
                    <a:pt x="540" y="1491"/>
                  </a:lnTo>
                  <a:lnTo>
                    <a:pt x="580" y="1494"/>
                  </a:lnTo>
                  <a:lnTo>
                    <a:pt x="621" y="1491"/>
                  </a:lnTo>
                  <a:lnTo>
                    <a:pt x="659" y="1484"/>
                  </a:lnTo>
                  <a:lnTo>
                    <a:pt x="697" y="1472"/>
                  </a:lnTo>
                  <a:lnTo>
                    <a:pt x="729" y="1460"/>
                  </a:lnTo>
                  <a:lnTo>
                    <a:pt x="760" y="1443"/>
                  </a:lnTo>
                  <a:lnTo>
                    <a:pt x="789" y="1423"/>
                  </a:lnTo>
                  <a:lnTo>
                    <a:pt x="789" y="1423"/>
                  </a:lnTo>
                  <a:lnTo>
                    <a:pt x="791" y="1422"/>
                  </a:lnTo>
                  <a:lnTo>
                    <a:pt x="817" y="1401"/>
                  </a:lnTo>
                  <a:lnTo>
                    <a:pt x="840" y="1376"/>
                  </a:lnTo>
                  <a:lnTo>
                    <a:pt x="862" y="1350"/>
                  </a:lnTo>
                  <a:lnTo>
                    <a:pt x="864" y="1348"/>
                  </a:lnTo>
                  <a:lnTo>
                    <a:pt x="881" y="1322"/>
                  </a:lnTo>
                  <a:lnTo>
                    <a:pt x="895" y="1293"/>
                  </a:lnTo>
                  <a:lnTo>
                    <a:pt x="907" y="1263"/>
                  </a:lnTo>
                  <a:lnTo>
                    <a:pt x="910" y="1255"/>
                  </a:lnTo>
                  <a:lnTo>
                    <a:pt x="913" y="1246"/>
                  </a:lnTo>
                  <a:lnTo>
                    <a:pt x="921" y="1214"/>
                  </a:lnTo>
                  <a:lnTo>
                    <a:pt x="927" y="1182"/>
                  </a:lnTo>
                  <a:lnTo>
                    <a:pt x="928" y="1149"/>
                  </a:lnTo>
                  <a:lnTo>
                    <a:pt x="927" y="1115"/>
                  </a:lnTo>
                  <a:lnTo>
                    <a:pt x="921" y="1083"/>
                  </a:lnTo>
                  <a:lnTo>
                    <a:pt x="914" y="1053"/>
                  </a:lnTo>
                  <a:lnTo>
                    <a:pt x="910" y="1043"/>
                  </a:lnTo>
                  <a:lnTo>
                    <a:pt x="908" y="1034"/>
                  </a:lnTo>
                  <a:lnTo>
                    <a:pt x="895" y="1005"/>
                  </a:lnTo>
                  <a:lnTo>
                    <a:pt x="881" y="976"/>
                  </a:lnTo>
                  <a:lnTo>
                    <a:pt x="864" y="949"/>
                  </a:lnTo>
                  <a:lnTo>
                    <a:pt x="863" y="948"/>
                  </a:lnTo>
                  <a:lnTo>
                    <a:pt x="862" y="947"/>
                  </a:lnTo>
                  <a:lnTo>
                    <a:pt x="840" y="921"/>
                  </a:lnTo>
                  <a:lnTo>
                    <a:pt x="817" y="898"/>
                  </a:lnTo>
                  <a:lnTo>
                    <a:pt x="791" y="875"/>
                  </a:lnTo>
                  <a:lnTo>
                    <a:pt x="789" y="875"/>
                  </a:lnTo>
                  <a:lnTo>
                    <a:pt x="789" y="874"/>
                  </a:lnTo>
                  <a:lnTo>
                    <a:pt x="760" y="855"/>
                  </a:lnTo>
                  <a:lnTo>
                    <a:pt x="729" y="839"/>
                  </a:lnTo>
                  <a:lnTo>
                    <a:pt x="697" y="825"/>
                  </a:lnTo>
                  <a:lnTo>
                    <a:pt x="659" y="814"/>
                  </a:lnTo>
                  <a:lnTo>
                    <a:pt x="621" y="807"/>
                  </a:lnTo>
                  <a:lnTo>
                    <a:pt x="580" y="805"/>
                  </a:lnTo>
                  <a:close/>
                  <a:moveTo>
                    <a:pt x="580" y="230"/>
                  </a:moveTo>
                  <a:lnTo>
                    <a:pt x="554" y="232"/>
                  </a:lnTo>
                  <a:lnTo>
                    <a:pt x="529" y="242"/>
                  </a:lnTo>
                  <a:lnTo>
                    <a:pt x="508" y="255"/>
                  </a:lnTo>
                  <a:lnTo>
                    <a:pt x="490" y="272"/>
                  </a:lnTo>
                  <a:lnTo>
                    <a:pt x="476" y="293"/>
                  </a:lnTo>
                  <a:lnTo>
                    <a:pt x="468" y="318"/>
                  </a:lnTo>
                  <a:lnTo>
                    <a:pt x="464" y="344"/>
                  </a:lnTo>
                  <a:lnTo>
                    <a:pt x="464" y="585"/>
                  </a:lnTo>
                  <a:lnTo>
                    <a:pt x="521" y="577"/>
                  </a:lnTo>
                  <a:lnTo>
                    <a:pt x="580" y="574"/>
                  </a:lnTo>
                  <a:lnTo>
                    <a:pt x="640" y="577"/>
                  </a:lnTo>
                  <a:lnTo>
                    <a:pt x="697" y="58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1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8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8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6" y="252"/>
                  </a:lnTo>
                  <a:lnTo>
                    <a:pt x="926" y="297"/>
                  </a:lnTo>
                  <a:lnTo>
                    <a:pt x="928" y="344"/>
                  </a:lnTo>
                  <a:lnTo>
                    <a:pt x="928" y="692"/>
                  </a:lnTo>
                  <a:lnTo>
                    <a:pt x="973" y="728"/>
                  </a:lnTo>
                  <a:lnTo>
                    <a:pt x="1015" y="770"/>
                  </a:lnTo>
                  <a:lnTo>
                    <a:pt x="1052" y="815"/>
                  </a:lnTo>
                  <a:lnTo>
                    <a:pt x="1084" y="864"/>
                  </a:lnTo>
                  <a:lnTo>
                    <a:pt x="1110" y="915"/>
                  </a:lnTo>
                  <a:lnTo>
                    <a:pt x="1132" y="971"/>
                  </a:lnTo>
                  <a:lnTo>
                    <a:pt x="1148" y="1028"/>
                  </a:lnTo>
                  <a:lnTo>
                    <a:pt x="1157" y="1087"/>
                  </a:lnTo>
                  <a:lnTo>
                    <a:pt x="1161" y="1149"/>
                  </a:lnTo>
                  <a:lnTo>
                    <a:pt x="1157" y="1210"/>
                  </a:lnTo>
                  <a:lnTo>
                    <a:pt x="1148" y="1270"/>
                  </a:lnTo>
                  <a:lnTo>
                    <a:pt x="1132" y="1328"/>
                  </a:lnTo>
                  <a:lnTo>
                    <a:pt x="1110" y="1382"/>
                  </a:lnTo>
                  <a:lnTo>
                    <a:pt x="1084" y="1434"/>
                  </a:lnTo>
                  <a:lnTo>
                    <a:pt x="1052" y="1483"/>
                  </a:lnTo>
                  <a:lnTo>
                    <a:pt x="1015" y="1528"/>
                  </a:lnTo>
                  <a:lnTo>
                    <a:pt x="973" y="1569"/>
                  </a:lnTo>
                  <a:lnTo>
                    <a:pt x="928" y="1605"/>
                  </a:lnTo>
                  <a:lnTo>
                    <a:pt x="928" y="3332"/>
                  </a:lnTo>
                  <a:lnTo>
                    <a:pt x="926" y="3379"/>
                  </a:lnTo>
                  <a:lnTo>
                    <a:pt x="916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8" y="3674"/>
                  </a:lnTo>
                  <a:lnTo>
                    <a:pt x="580" y="3678"/>
                  </a:lnTo>
                  <a:lnTo>
                    <a:pt x="534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8" y="3606"/>
                  </a:lnTo>
                  <a:lnTo>
                    <a:pt x="335" y="3577"/>
                  </a:lnTo>
                  <a:lnTo>
                    <a:pt x="305" y="3544"/>
                  </a:lnTo>
                  <a:lnTo>
                    <a:pt x="280" y="3506"/>
                  </a:lnTo>
                  <a:lnTo>
                    <a:pt x="260" y="3466"/>
                  </a:lnTo>
                  <a:lnTo>
                    <a:pt x="244" y="3424"/>
                  </a:lnTo>
                  <a:lnTo>
                    <a:pt x="235" y="3379"/>
                  </a:lnTo>
                  <a:lnTo>
                    <a:pt x="233" y="3332"/>
                  </a:lnTo>
                  <a:lnTo>
                    <a:pt x="233" y="1605"/>
                  </a:lnTo>
                  <a:lnTo>
                    <a:pt x="188" y="1569"/>
                  </a:lnTo>
                  <a:lnTo>
                    <a:pt x="146" y="1528"/>
                  </a:lnTo>
                  <a:lnTo>
                    <a:pt x="110" y="1483"/>
                  </a:lnTo>
                  <a:lnTo>
                    <a:pt x="78" y="1434"/>
                  </a:lnTo>
                  <a:lnTo>
                    <a:pt x="51" y="1382"/>
                  </a:lnTo>
                  <a:lnTo>
                    <a:pt x="30" y="1328"/>
                  </a:lnTo>
                  <a:lnTo>
                    <a:pt x="14" y="1270"/>
                  </a:lnTo>
                  <a:lnTo>
                    <a:pt x="4" y="1210"/>
                  </a:lnTo>
                  <a:lnTo>
                    <a:pt x="0" y="1149"/>
                  </a:lnTo>
                  <a:lnTo>
                    <a:pt x="4" y="1087"/>
                  </a:lnTo>
                  <a:lnTo>
                    <a:pt x="14" y="1028"/>
                  </a:lnTo>
                  <a:lnTo>
                    <a:pt x="30" y="971"/>
                  </a:lnTo>
                  <a:lnTo>
                    <a:pt x="51" y="915"/>
                  </a:lnTo>
                  <a:lnTo>
                    <a:pt x="78" y="864"/>
                  </a:lnTo>
                  <a:lnTo>
                    <a:pt x="110" y="815"/>
                  </a:lnTo>
                  <a:lnTo>
                    <a:pt x="146" y="770"/>
                  </a:lnTo>
                  <a:lnTo>
                    <a:pt x="188" y="728"/>
                  </a:lnTo>
                  <a:lnTo>
                    <a:pt x="233" y="692"/>
                  </a:lnTo>
                  <a:lnTo>
                    <a:pt x="233" y="344"/>
                  </a:lnTo>
                  <a:lnTo>
                    <a:pt x="235" y="297"/>
                  </a:lnTo>
                  <a:lnTo>
                    <a:pt x="244" y="252"/>
                  </a:lnTo>
                  <a:lnTo>
                    <a:pt x="260" y="210"/>
                  </a:lnTo>
                  <a:lnTo>
                    <a:pt x="280" y="170"/>
                  </a:lnTo>
                  <a:lnTo>
                    <a:pt x="305" y="134"/>
                  </a:lnTo>
                  <a:lnTo>
                    <a:pt x="335" y="101"/>
                  </a:lnTo>
                  <a:lnTo>
                    <a:pt x="368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4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" name="Freeform 173"/>
            <p:cNvSpPr>
              <a:spLocks noEditPoints="1"/>
            </p:cNvSpPr>
            <p:nvPr/>
          </p:nvSpPr>
          <p:spPr bwMode="auto">
            <a:xfrm>
              <a:off x="6604000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3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3099 h 3678"/>
                <a:gd name="T10" fmla="*/ 501 w 1161"/>
                <a:gd name="T11" fmla="*/ 2193 h 3678"/>
                <a:gd name="T12" fmla="*/ 372 w 1161"/>
                <a:gd name="T13" fmla="*/ 2254 h 3678"/>
                <a:gd name="T14" fmla="*/ 320 w 1161"/>
                <a:gd name="T15" fmla="*/ 2300 h 3678"/>
                <a:gd name="T16" fmla="*/ 280 w 1161"/>
                <a:gd name="T17" fmla="*/ 2355 h 3678"/>
                <a:gd name="T18" fmla="*/ 247 w 1161"/>
                <a:gd name="T19" fmla="*/ 2432 h 3678"/>
                <a:gd name="T20" fmla="*/ 234 w 1161"/>
                <a:gd name="T21" fmla="*/ 2561 h 3678"/>
                <a:gd name="T22" fmla="*/ 253 w 1161"/>
                <a:gd name="T23" fmla="*/ 2643 h 3678"/>
                <a:gd name="T24" fmla="*/ 298 w 1161"/>
                <a:gd name="T25" fmla="*/ 2729 h 3678"/>
                <a:gd name="T26" fmla="*/ 370 w 1161"/>
                <a:gd name="T27" fmla="*/ 2802 h 3678"/>
                <a:gd name="T28" fmla="*/ 464 w 1161"/>
                <a:gd name="T29" fmla="*/ 2851 h 3678"/>
                <a:gd name="T30" fmla="*/ 620 w 1161"/>
                <a:gd name="T31" fmla="*/ 2870 h 3678"/>
                <a:gd name="T32" fmla="*/ 760 w 1161"/>
                <a:gd name="T33" fmla="*/ 2822 h 3678"/>
                <a:gd name="T34" fmla="*/ 815 w 1161"/>
                <a:gd name="T35" fmla="*/ 2780 h 3678"/>
                <a:gd name="T36" fmla="*/ 880 w 1161"/>
                <a:gd name="T37" fmla="*/ 2701 h 3678"/>
                <a:gd name="T38" fmla="*/ 913 w 1161"/>
                <a:gd name="T39" fmla="*/ 2624 h 3678"/>
                <a:gd name="T40" fmla="*/ 926 w 1161"/>
                <a:gd name="T41" fmla="*/ 2495 h 3678"/>
                <a:gd name="T42" fmla="*/ 907 w 1161"/>
                <a:gd name="T43" fmla="*/ 2413 h 3678"/>
                <a:gd name="T44" fmla="*/ 861 w 1161"/>
                <a:gd name="T45" fmla="*/ 2327 h 3678"/>
                <a:gd name="T46" fmla="*/ 789 w 1161"/>
                <a:gd name="T47" fmla="*/ 2254 h 3678"/>
                <a:gd name="T48" fmla="*/ 697 w 1161"/>
                <a:gd name="T49" fmla="*/ 2205 h 3678"/>
                <a:gd name="T50" fmla="*/ 580 w 1161"/>
                <a:gd name="T51" fmla="*/ 230 h 3678"/>
                <a:gd name="T52" fmla="*/ 489 w 1161"/>
                <a:gd name="T53" fmla="*/ 272 h 3678"/>
                <a:gd name="T54" fmla="*/ 464 w 1161"/>
                <a:gd name="T55" fmla="*/ 1965 h 3678"/>
                <a:gd name="T56" fmla="*/ 697 w 1161"/>
                <a:gd name="T57" fmla="*/ 1965 h 3678"/>
                <a:gd name="T58" fmla="*/ 671 w 1161"/>
                <a:gd name="T59" fmla="*/ 272 h 3678"/>
                <a:gd name="T60" fmla="*/ 580 w 1161"/>
                <a:gd name="T61" fmla="*/ 230 h 3678"/>
                <a:gd name="T62" fmla="*/ 716 w 1161"/>
                <a:gd name="T63" fmla="*/ 27 h 3678"/>
                <a:gd name="T64" fmla="*/ 856 w 1161"/>
                <a:gd name="T65" fmla="*/ 134 h 3678"/>
                <a:gd name="T66" fmla="*/ 925 w 1161"/>
                <a:gd name="T67" fmla="*/ 297 h 3678"/>
                <a:gd name="T68" fmla="*/ 1014 w 1161"/>
                <a:gd name="T69" fmla="*/ 2150 h 3678"/>
                <a:gd name="T70" fmla="*/ 1131 w 1161"/>
                <a:gd name="T71" fmla="*/ 2349 h 3678"/>
                <a:gd name="T72" fmla="*/ 1157 w 1161"/>
                <a:gd name="T73" fmla="*/ 2590 h 3678"/>
                <a:gd name="T74" fmla="*/ 1083 w 1161"/>
                <a:gd name="T75" fmla="*/ 2814 h 3678"/>
                <a:gd name="T76" fmla="*/ 928 w 1161"/>
                <a:gd name="T77" fmla="*/ 2985 h 3678"/>
                <a:gd name="T78" fmla="*/ 901 w 1161"/>
                <a:gd name="T79" fmla="*/ 3466 h 3678"/>
                <a:gd name="T80" fmla="*/ 793 w 1161"/>
                <a:gd name="T81" fmla="*/ 3606 h 3678"/>
                <a:gd name="T82" fmla="*/ 627 w 1161"/>
                <a:gd name="T83" fmla="*/ 3674 h 3678"/>
                <a:gd name="T84" fmla="*/ 445 w 1161"/>
                <a:gd name="T85" fmla="*/ 3651 h 3678"/>
                <a:gd name="T86" fmla="*/ 304 w 1161"/>
                <a:gd name="T87" fmla="*/ 3544 h 3678"/>
                <a:gd name="T88" fmla="*/ 235 w 1161"/>
                <a:gd name="T89" fmla="*/ 3379 h 3678"/>
                <a:gd name="T90" fmla="*/ 146 w 1161"/>
                <a:gd name="T91" fmla="*/ 2906 h 3678"/>
                <a:gd name="T92" fmla="*/ 28 w 1161"/>
                <a:gd name="T93" fmla="*/ 2707 h 3678"/>
                <a:gd name="T94" fmla="*/ 4 w 1161"/>
                <a:gd name="T95" fmla="*/ 2467 h 3678"/>
                <a:gd name="T96" fmla="*/ 77 w 1161"/>
                <a:gd name="T97" fmla="*/ 2244 h 3678"/>
                <a:gd name="T98" fmla="*/ 231 w 1161"/>
                <a:gd name="T99" fmla="*/ 2071 h 3678"/>
                <a:gd name="T100" fmla="*/ 259 w 1161"/>
                <a:gd name="T101" fmla="*/ 210 h 3678"/>
                <a:gd name="T102" fmla="*/ 367 w 1161"/>
                <a:gd name="T103" fmla="*/ 71 h 3678"/>
                <a:gd name="T104" fmla="*/ 533 w 1161"/>
                <a:gd name="T105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1" h="3678">
                  <a:moveTo>
                    <a:pt x="464" y="3091"/>
                  </a:moveTo>
                  <a:lnTo>
                    <a:pt x="464" y="3332"/>
                  </a:lnTo>
                  <a:lnTo>
                    <a:pt x="466" y="3359"/>
                  </a:lnTo>
                  <a:lnTo>
                    <a:pt x="476" y="3383"/>
                  </a:lnTo>
                  <a:lnTo>
                    <a:pt x="489" y="3405"/>
                  </a:lnTo>
                  <a:lnTo>
                    <a:pt x="507" y="3423"/>
                  </a:lnTo>
                  <a:lnTo>
                    <a:pt x="529" y="3435"/>
                  </a:lnTo>
                  <a:lnTo>
                    <a:pt x="553" y="3445"/>
                  </a:lnTo>
                  <a:lnTo>
                    <a:pt x="580" y="3447"/>
                  </a:lnTo>
                  <a:lnTo>
                    <a:pt x="607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1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3091"/>
                  </a:lnTo>
                  <a:lnTo>
                    <a:pt x="639" y="3099"/>
                  </a:lnTo>
                  <a:lnTo>
                    <a:pt x="580" y="3103"/>
                  </a:lnTo>
                  <a:lnTo>
                    <a:pt x="521" y="3099"/>
                  </a:lnTo>
                  <a:lnTo>
                    <a:pt x="464" y="3091"/>
                  </a:lnTo>
                  <a:close/>
                  <a:moveTo>
                    <a:pt x="580" y="2184"/>
                  </a:moveTo>
                  <a:lnTo>
                    <a:pt x="540" y="2186"/>
                  </a:lnTo>
                  <a:lnTo>
                    <a:pt x="501" y="2193"/>
                  </a:lnTo>
                  <a:lnTo>
                    <a:pt x="464" y="2205"/>
                  </a:lnTo>
                  <a:lnTo>
                    <a:pt x="431" y="2218"/>
                  </a:lnTo>
                  <a:lnTo>
                    <a:pt x="400" y="2234"/>
                  </a:lnTo>
                  <a:lnTo>
                    <a:pt x="372" y="2254"/>
                  </a:lnTo>
                  <a:lnTo>
                    <a:pt x="370" y="2254"/>
                  </a:lnTo>
                  <a:lnTo>
                    <a:pt x="370" y="2254"/>
                  </a:lnTo>
                  <a:lnTo>
                    <a:pt x="344" y="2276"/>
                  </a:lnTo>
                  <a:lnTo>
                    <a:pt x="320" y="2300"/>
                  </a:lnTo>
                  <a:lnTo>
                    <a:pt x="298" y="2327"/>
                  </a:lnTo>
                  <a:lnTo>
                    <a:pt x="298" y="2327"/>
                  </a:lnTo>
                  <a:lnTo>
                    <a:pt x="297" y="2328"/>
                  </a:lnTo>
                  <a:lnTo>
                    <a:pt x="280" y="2355"/>
                  </a:lnTo>
                  <a:lnTo>
                    <a:pt x="266" y="2383"/>
                  </a:lnTo>
                  <a:lnTo>
                    <a:pt x="253" y="2413"/>
                  </a:lnTo>
                  <a:lnTo>
                    <a:pt x="250" y="2422"/>
                  </a:lnTo>
                  <a:lnTo>
                    <a:pt x="247" y="2432"/>
                  </a:lnTo>
                  <a:lnTo>
                    <a:pt x="240" y="2462"/>
                  </a:lnTo>
                  <a:lnTo>
                    <a:pt x="234" y="2495"/>
                  </a:lnTo>
                  <a:lnTo>
                    <a:pt x="231" y="2528"/>
                  </a:lnTo>
                  <a:lnTo>
                    <a:pt x="234" y="2561"/>
                  </a:lnTo>
                  <a:lnTo>
                    <a:pt x="240" y="2594"/>
                  </a:lnTo>
                  <a:lnTo>
                    <a:pt x="247" y="2624"/>
                  </a:lnTo>
                  <a:lnTo>
                    <a:pt x="250" y="2634"/>
                  </a:lnTo>
                  <a:lnTo>
                    <a:pt x="253" y="2643"/>
                  </a:lnTo>
                  <a:lnTo>
                    <a:pt x="265" y="2673"/>
                  </a:lnTo>
                  <a:lnTo>
                    <a:pt x="279" y="2701"/>
                  </a:lnTo>
                  <a:lnTo>
                    <a:pt x="297" y="2728"/>
                  </a:lnTo>
                  <a:lnTo>
                    <a:pt x="298" y="2729"/>
                  </a:lnTo>
                  <a:lnTo>
                    <a:pt x="319" y="2756"/>
                  </a:lnTo>
                  <a:lnTo>
                    <a:pt x="344" y="2780"/>
                  </a:lnTo>
                  <a:lnTo>
                    <a:pt x="370" y="2801"/>
                  </a:lnTo>
                  <a:lnTo>
                    <a:pt x="370" y="2802"/>
                  </a:lnTo>
                  <a:lnTo>
                    <a:pt x="370" y="2802"/>
                  </a:lnTo>
                  <a:lnTo>
                    <a:pt x="400" y="2822"/>
                  </a:lnTo>
                  <a:lnTo>
                    <a:pt x="431" y="2838"/>
                  </a:lnTo>
                  <a:lnTo>
                    <a:pt x="464" y="2851"/>
                  </a:lnTo>
                  <a:lnTo>
                    <a:pt x="501" y="2863"/>
                  </a:lnTo>
                  <a:lnTo>
                    <a:pt x="540" y="2870"/>
                  </a:lnTo>
                  <a:lnTo>
                    <a:pt x="580" y="2872"/>
                  </a:lnTo>
                  <a:lnTo>
                    <a:pt x="620" y="2870"/>
                  </a:lnTo>
                  <a:lnTo>
                    <a:pt x="659" y="2863"/>
                  </a:lnTo>
                  <a:lnTo>
                    <a:pt x="696" y="2851"/>
                  </a:lnTo>
                  <a:lnTo>
                    <a:pt x="729" y="2838"/>
                  </a:lnTo>
                  <a:lnTo>
                    <a:pt x="760" y="2822"/>
                  </a:lnTo>
                  <a:lnTo>
                    <a:pt x="788" y="2802"/>
                  </a:lnTo>
                  <a:lnTo>
                    <a:pt x="789" y="2802"/>
                  </a:lnTo>
                  <a:lnTo>
                    <a:pt x="789" y="2801"/>
                  </a:lnTo>
                  <a:lnTo>
                    <a:pt x="815" y="2780"/>
                  </a:lnTo>
                  <a:lnTo>
                    <a:pt x="839" y="2756"/>
                  </a:lnTo>
                  <a:lnTo>
                    <a:pt x="861" y="2729"/>
                  </a:lnTo>
                  <a:lnTo>
                    <a:pt x="863" y="2728"/>
                  </a:lnTo>
                  <a:lnTo>
                    <a:pt x="880" y="2701"/>
                  </a:lnTo>
                  <a:lnTo>
                    <a:pt x="895" y="2673"/>
                  </a:lnTo>
                  <a:lnTo>
                    <a:pt x="907" y="2643"/>
                  </a:lnTo>
                  <a:lnTo>
                    <a:pt x="909" y="2634"/>
                  </a:lnTo>
                  <a:lnTo>
                    <a:pt x="913" y="2624"/>
                  </a:lnTo>
                  <a:lnTo>
                    <a:pt x="921" y="2594"/>
                  </a:lnTo>
                  <a:lnTo>
                    <a:pt x="926" y="2561"/>
                  </a:lnTo>
                  <a:lnTo>
                    <a:pt x="928" y="2528"/>
                  </a:lnTo>
                  <a:lnTo>
                    <a:pt x="926" y="2495"/>
                  </a:lnTo>
                  <a:lnTo>
                    <a:pt x="921" y="2462"/>
                  </a:lnTo>
                  <a:lnTo>
                    <a:pt x="913" y="2432"/>
                  </a:lnTo>
                  <a:lnTo>
                    <a:pt x="909" y="2422"/>
                  </a:lnTo>
                  <a:lnTo>
                    <a:pt x="907" y="2413"/>
                  </a:lnTo>
                  <a:lnTo>
                    <a:pt x="895" y="2383"/>
                  </a:lnTo>
                  <a:lnTo>
                    <a:pt x="880" y="2355"/>
                  </a:lnTo>
                  <a:lnTo>
                    <a:pt x="863" y="2328"/>
                  </a:lnTo>
                  <a:lnTo>
                    <a:pt x="861" y="2327"/>
                  </a:lnTo>
                  <a:lnTo>
                    <a:pt x="840" y="2301"/>
                  </a:lnTo>
                  <a:lnTo>
                    <a:pt x="815" y="2276"/>
                  </a:lnTo>
                  <a:lnTo>
                    <a:pt x="789" y="2255"/>
                  </a:lnTo>
                  <a:lnTo>
                    <a:pt x="789" y="2254"/>
                  </a:lnTo>
                  <a:lnTo>
                    <a:pt x="788" y="2254"/>
                  </a:lnTo>
                  <a:lnTo>
                    <a:pt x="760" y="2234"/>
                  </a:lnTo>
                  <a:lnTo>
                    <a:pt x="729" y="2218"/>
                  </a:lnTo>
                  <a:lnTo>
                    <a:pt x="697" y="2205"/>
                  </a:lnTo>
                  <a:lnTo>
                    <a:pt x="659" y="2193"/>
                  </a:lnTo>
                  <a:lnTo>
                    <a:pt x="620" y="2186"/>
                  </a:lnTo>
                  <a:lnTo>
                    <a:pt x="580" y="2184"/>
                  </a:lnTo>
                  <a:close/>
                  <a:moveTo>
                    <a:pt x="580" y="230"/>
                  </a:moveTo>
                  <a:lnTo>
                    <a:pt x="553" y="232"/>
                  </a:lnTo>
                  <a:lnTo>
                    <a:pt x="529" y="242"/>
                  </a:lnTo>
                  <a:lnTo>
                    <a:pt x="507" y="255"/>
                  </a:lnTo>
                  <a:lnTo>
                    <a:pt x="489" y="272"/>
                  </a:lnTo>
                  <a:lnTo>
                    <a:pt x="476" y="293"/>
                  </a:lnTo>
                  <a:lnTo>
                    <a:pt x="466" y="318"/>
                  </a:lnTo>
                  <a:lnTo>
                    <a:pt x="464" y="344"/>
                  </a:lnTo>
                  <a:lnTo>
                    <a:pt x="464" y="1965"/>
                  </a:lnTo>
                  <a:lnTo>
                    <a:pt x="521" y="1957"/>
                  </a:lnTo>
                  <a:lnTo>
                    <a:pt x="580" y="1953"/>
                  </a:lnTo>
                  <a:lnTo>
                    <a:pt x="639" y="1957"/>
                  </a:lnTo>
                  <a:lnTo>
                    <a:pt x="697" y="196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1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7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7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5" y="252"/>
                  </a:lnTo>
                  <a:lnTo>
                    <a:pt x="925" y="297"/>
                  </a:lnTo>
                  <a:lnTo>
                    <a:pt x="928" y="344"/>
                  </a:lnTo>
                  <a:lnTo>
                    <a:pt x="928" y="2071"/>
                  </a:lnTo>
                  <a:lnTo>
                    <a:pt x="973" y="2108"/>
                  </a:lnTo>
                  <a:lnTo>
                    <a:pt x="1014" y="2150"/>
                  </a:lnTo>
                  <a:lnTo>
                    <a:pt x="1050" y="2194"/>
                  </a:lnTo>
                  <a:lnTo>
                    <a:pt x="1083" y="2244"/>
                  </a:lnTo>
                  <a:lnTo>
                    <a:pt x="1110" y="2295"/>
                  </a:lnTo>
                  <a:lnTo>
                    <a:pt x="1131" y="2349"/>
                  </a:lnTo>
                  <a:lnTo>
                    <a:pt x="1147" y="2407"/>
                  </a:lnTo>
                  <a:lnTo>
                    <a:pt x="1157" y="2467"/>
                  </a:lnTo>
                  <a:lnTo>
                    <a:pt x="1161" y="2528"/>
                  </a:lnTo>
                  <a:lnTo>
                    <a:pt x="1157" y="2590"/>
                  </a:lnTo>
                  <a:lnTo>
                    <a:pt x="1147" y="2649"/>
                  </a:lnTo>
                  <a:lnTo>
                    <a:pt x="1131" y="2707"/>
                  </a:lnTo>
                  <a:lnTo>
                    <a:pt x="1110" y="2761"/>
                  </a:lnTo>
                  <a:lnTo>
                    <a:pt x="1083" y="2814"/>
                  </a:lnTo>
                  <a:lnTo>
                    <a:pt x="1050" y="2862"/>
                  </a:lnTo>
                  <a:lnTo>
                    <a:pt x="1014" y="2906"/>
                  </a:lnTo>
                  <a:lnTo>
                    <a:pt x="973" y="2948"/>
                  </a:lnTo>
                  <a:lnTo>
                    <a:pt x="928" y="2985"/>
                  </a:lnTo>
                  <a:lnTo>
                    <a:pt x="928" y="3332"/>
                  </a:lnTo>
                  <a:lnTo>
                    <a:pt x="925" y="3379"/>
                  </a:lnTo>
                  <a:lnTo>
                    <a:pt x="915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7" y="3674"/>
                  </a:lnTo>
                  <a:lnTo>
                    <a:pt x="580" y="3678"/>
                  </a:lnTo>
                  <a:lnTo>
                    <a:pt x="533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7" y="3606"/>
                  </a:lnTo>
                  <a:lnTo>
                    <a:pt x="334" y="3577"/>
                  </a:lnTo>
                  <a:lnTo>
                    <a:pt x="304" y="3544"/>
                  </a:lnTo>
                  <a:lnTo>
                    <a:pt x="279" y="3506"/>
                  </a:lnTo>
                  <a:lnTo>
                    <a:pt x="259" y="3466"/>
                  </a:lnTo>
                  <a:lnTo>
                    <a:pt x="243" y="3424"/>
                  </a:lnTo>
                  <a:lnTo>
                    <a:pt x="235" y="3379"/>
                  </a:lnTo>
                  <a:lnTo>
                    <a:pt x="231" y="3332"/>
                  </a:lnTo>
                  <a:lnTo>
                    <a:pt x="231" y="2985"/>
                  </a:lnTo>
                  <a:lnTo>
                    <a:pt x="186" y="2948"/>
                  </a:lnTo>
                  <a:lnTo>
                    <a:pt x="146" y="2906"/>
                  </a:lnTo>
                  <a:lnTo>
                    <a:pt x="109" y="2862"/>
                  </a:lnTo>
                  <a:lnTo>
                    <a:pt x="77" y="2814"/>
                  </a:lnTo>
                  <a:lnTo>
                    <a:pt x="50" y="2761"/>
                  </a:lnTo>
                  <a:lnTo>
                    <a:pt x="28" y="2707"/>
                  </a:lnTo>
                  <a:lnTo>
                    <a:pt x="13" y="2649"/>
                  </a:lnTo>
                  <a:lnTo>
                    <a:pt x="4" y="2590"/>
                  </a:lnTo>
                  <a:lnTo>
                    <a:pt x="0" y="2528"/>
                  </a:lnTo>
                  <a:lnTo>
                    <a:pt x="4" y="2467"/>
                  </a:lnTo>
                  <a:lnTo>
                    <a:pt x="13" y="2407"/>
                  </a:lnTo>
                  <a:lnTo>
                    <a:pt x="28" y="2349"/>
                  </a:lnTo>
                  <a:lnTo>
                    <a:pt x="50" y="2295"/>
                  </a:lnTo>
                  <a:lnTo>
                    <a:pt x="77" y="2244"/>
                  </a:lnTo>
                  <a:lnTo>
                    <a:pt x="109" y="2194"/>
                  </a:lnTo>
                  <a:lnTo>
                    <a:pt x="146" y="2150"/>
                  </a:lnTo>
                  <a:lnTo>
                    <a:pt x="186" y="2108"/>
                  </a:lnTo>
                  <a:lnTo>
                    <a:pt x="231" y="2071"/>
                  </a:lnTo>
                  <a:lnTo>
                    <a:pt x="231" y="344"/>
                  </a:lnTo>
                  <a:lnTo>
                    <a:pt x="235" y="297"/>
                  </a:lnTo>
                  <a:lnTo>
                    <a:pt x="243" y="252"/>
                  </a:lnTo>
                  <a:lnTo>
                    <a:pt x="259" y="210"/>
                  </a:lnTo>
                  <a:lnTo>
                    <a:pt x="279" y="170"/>
                  </a:lnTo>
                  <a:lnTo>
                    <a:pt x="304" y="134"/>
                  </a:lnTo>
                  <a:lnTo>
                    <a:pt x="334" y="101"/>
                  </a:lnTo>
                  <a:lnTo>
                    <a:pt x="367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3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3" name="Freeform 166"/>
          <p:cNvSpPr>
            <a:spLocks noEditPoints="1"/>
          </p:cNvSpPr>
          <p:nvPr/>
        </p:nvSpPr>
        <p:spPr bwMode="auto">
          <a:xfrm>
            <a:off x="4829905" y="2004679"/>
            <a:ext cx="417192" cy="412992"/>
          </a:xfrm>
          <a:custGeom>
            <a:avLst/>
            <a:gdLst>
              <a:gd name="T0" fmla="*/ 2242 w 4469"/>
              <a:gd name="T1" fmla="*/ 3606 h 4426"/>
              <a:gd name="T2" fmla="*/ 2300 w 4469"/>
              <a:gd name="T3" fmla="*/ 3614 h 4426"/>
              <a:gd name="T4" fmla="*/ 3522 w 4469"/>
              <a:gd name="T5" fmla="*/ 4095 h 4426"/>
              <a:gd name="T6" fmla="*/ 3675 w 4469"/>
              <a:gd name="T7" fmla="*/ 737 h 4426"/>
              <a:gd name="T8" fmla="*/ 1283 w 4469"/>
              <a:gd name="T9" fmla="*/ 3210 h 4426"/>
              <a:gd name="T10" fmla="*/ 1320 w 4469"/>
              <a:gd name="T11" fmla="*/ 3231 h 4426"/>
              <a:gd name="T12" fmla="*/ 4068 w 4469"/>
              <a:gd name="T13" fmla="*/ 522 h 4426"/>
              <a:gd name="T14" fmla="*/ 1422 w 4469"/>
              <a:gd name="T15" fmla="*/ 3327 h 4426"/>
              <a:gd name="T16" fmla="*/ 1812 w 4469"/>
              <a:gd name="T17" fmla="*/ 4003 h 4426"/>
              <a:gd name="T18" fmla="*/ 4329 w 4469"/>
              <a:gd name="T19" fmla="*/ 0 h 4426"/>
              <a:gd name="T20" fmla="*/ 4356 w 4469"/>
              <a:gd name="T21" fmla="*/ 3 h 4426"/>
              <a:gd name="T22" fmla="*/ 4405 w 4469"/>
              <a:gd name="T23" fmla="*/ 23 h 4426"/>
              <a:gd name="T24" fmla="*/ 4449 w 4469"/>
              <a:gd name="T25" fmla="*/ 68 h 4426"/>
              <a:gd name="T26" fmla="*/ 4469 w 4469"/>
              <a:gd name="T27" fmla="*/ 129 h 4426"/>
              <a:gd name="T28" fmla="*/ 3769 w 4469"/>
              <a:gd name="T29" fmla="*/ 4310 h 4426"/>
              <a:gd name="T30" fmla="*/ 3745 w 4469"/>
              <a:gd name="T31" fmla="*/ 4367 h 4426"/>
              <a:gd name="T32" fmla="*/ 3699 w 4469"/>
              <a:gd name="T33" fmla="*/ 4408 h 4426"/>
              <a:gd name="T34" fmla="*/ 3655 w 4469"/>
              <a:gd name="T35" fmla="*/ 4424 h 4426"/>
              <a:gd name="T36" fmla="*/ 3605 w 4469"/>
              <a:gd name="T37" fmla="*/ 4424 h 4426"/>
              <a:gd name="T38" fmla="*/ 2224 w 4469"/>
              <a:gd name="T39" fmla="*/ 3880 h 4426"/>
              <a:gd name="T40" fmla="*/ 1917 w 4469"/>
              <a:gd name="T41" fmla="*/ 4381 h 4426"/>
              <a:gd name="T42" fmla="*/ 1870 w 4469"/>
              <a:gd name="T43" fmla="*/ 4415 h 4426"/>
              <a:gd name="T44" fmla="*/ 1814 w 4469"/>
              <a:gd name="T45" fmla="*/ 4426 h 4426"/>
              <a:gd name="T46" fmla="*/ 1784 w 4469"/>
              <a:gd name="T47" fmla="*/ 4422 h 4426"/>
              <a:gd name="T48" fmla="*/ 1732 w 4469"/>
              <a:gd name="T49" fmla="*/ 4400 h 4426"/>
              <a:gd name="T50" fmla="*/ 1694 w 4469"/>
              <a:gd name="T51" fmla="*/ 4357 h 4426"/>
              <a:gd name="T52" fmla="*/ 87 w 4469"/>
              <a:gd name="T53" fmla="*/ 3033 h 4426"/>
              <a:gd name="T54" fmla="*/ 37 w 4469"/>
              <a:gd name="T55" fmla="*/ 2999 h 4426"/>
              <a:gd name="T56" fmla="*/ 6 w 4469"/>
              <a:gd name="T57" fmla="*/ 2948 h 4426"/>
              <a:gd name="T58" fmla="*/ 0 w 4469"/>
              <a:gd name="T59" fmla="*/ 2889 h 4426"/>
              <a:gd name="T60" fmla="*/ 19 w 4469"/>
              <a:gd name="T61" fmla="*/ 2832 h 4426"/>
              <a:gd name="T62" fmla="*/ 61 w 4469"/>
              <a:gd name="T63" fmla="*/ 2790 h 4426"/>
              <a:gd name="T64" fmla="*/ 4276 w 4469"/>
              <a:gd name="T65" fmla="*/ 10 h 4426"/>
              <a:gd name="T66" fmla="*/ 4329 w 4469"/>
              <a:gd name="T67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69" h="4426">
                <a:moveTo>
                  <a:pt x="4079" y="787"/>
                </a:moveTo>
                <a:lnTo>
                  <a:pt x="2242" y="3606"/>
                </a:lnTo>
                <a:lnTo>
                  <a:pt x="2270" y="3609"/>
                </a:lnTo>
                <a:lnTo>
                  <a:pt x="2300" y="3614"/>
                </a:lnTo>
                <a:lnTo>
                  <a:pt x="2329" y="3623"/>
                </a:lnTo>
                <a:lnTo>
                  <a:pt x="3522" y="4095"/>
                </a:lnTo>
                <a:lnTo>
                  <a:pt x="4079" y="787"/>
                </a:lnTo>
                <a:close/>
                <a:moveTo>
                  <a:pt x="3675" y="737"/>
                </a:moveTo>
                <a:lnTo>
                  <a:pt x="437" y="2873"/>
                </a:lnTo>
                <a:lnTo>
                  <a:pt x="1283" y="3210"/>
                </a:lnTo>
                <a:lnTo>
                  <a:pt x="1302" y="3220"/>
                </a:lnTo>
                <a:lnTo>
                  <a:pt x="1320" y="3231"/>
                </a:lnTo>
                <a:lnTo>
                  <a:pt x="3675" y="737"/>
                </a:lnTo>
                <a:close/>
                <a:moveTo>
                  <a:pt x="4068" y="522"/>
                </a:moveTo>
                <a:lnTo>
                  <a:pt x="1422" y="3327"/>
                </a:lnTo>
                <a:lnTo>
                  <a:pt x="1422" y="3327"/>
                </a:lnTo>
                <a:lnTo>
                  <a:pt x="1422" y="3329"/>
                </a:lnTo>
                <a:lnTo>
                  <a:pt x="1812" y="4003"/>
                </a:lnTo>
                <a:lnTo>
                  <a:pt x="4068" y="522"/>
                </a:lnTo>
                <a:close/>
                <a:moveTo>
                  <a:pt x="4329" y="0"/>
                </a:moveTo>
                <a:lnTo>
                  <a:pt x="4329" y="0"/>
                </a:lnTo>
                <a:lnTo>
                  <a:pt x="4356" y="3"/>
                </a:lnTo>
                <a:lnTo>
                  <a:pt x="4380" y="10"/>
                </a:lnTo>
                <a:lnTo>
                  <a:pt x="4405" y="23"/>
                </a:lnTo>
                <a:lnTo>
                  <a:pt x="4430" y="43"/>
                </a:lnTo>
                <a:lnTo>
                  <a:pt x="4449" y="68"/>
                </a:lnTo>
                <a:lnTo>
                  <a:pt x="4463" y="98"/>
                </a:lnTo>
                <a:lnTo>
                  <a:pt x="4469" y="129"/>
                </a:lnTo>
                <a:lnTo>
                  <a:pt x="4468" y="160"/>
                </a:lnTo>
                <a:lnTo>
                  <a:pt x="3769" y="4310"/>
                </a:lnTo>
                <a:lnTo>
                  <a:pt x="3760" y="4340"/>
                </a:lnTo>
                <a:lnTo>
                  <a:pt x="3745" y="4367"/>
                </a:lnTo>
                <a:lnTo>
                  <a:pt x="3725" y="4390"/>
                </a:lnTo>
                <a:lnTo>
                  <a:pt x="3699" y="4408"/>
                </a:lnTo>
                <a:lnTo>
                  <a:pt x="3677" y="4418"/>
                </a:lnTo>
                <a:lnTo>
                  <a:pt x="3655" y="4424"/>
                </a:lnTo>
                <a:lnTo>
                  <a:pt x="3630" y="4426"/>
                </a:lnTo>
                <a:lnTo>
                  <a:pt x="3605" y="4424"/>
                </a:lnTo>
                <a:lnTo>
                  <a:pt x="3579" y="4417"/>
                </a:lnTo>
                <a:lnTo>
                  <a:pt x="2224" y="3880"/>
                </a:lnTo>
                <a:lnTo>
                  <a:pt x="1934" y="4359"/>
                </a:lnTo>
                <a:lnTo>
                  <a:pt x="1917" y="4381"/>
                </a:lnTo>
                <a:lnTo>
                  <a:pt x="1896" y="4401"/>
                </a:lnTo>
                <a:lnTo>
                  <a:pt x="1870" y="4415"/>
                </a:lnTo>
                <a:lnTo>
                  <a:pt x="1843" y="4424"/>
                </a:lnTo>
                <a:lnTo>
                  <a:pt x="1814" y="4426"/>
                </a:lnTo>
                <a:lnTo>
                  <a:pt x="1813" y="4426"/>
                </a:lnTo>
                <a:lnTo>
                  <a:pt x="1784" y="4422"/>
                </a:lnTo>
                <a:lnTo>
                  <a:pt x="1757" y="4414"/>
                </a:lnTo>
                <a:lnTo>
                  <a:pt x="1732" y="4400"/>
                </a:lnTo>
                <a:lnTo>
                  <a:pt x="1712" y="4380"/>
                </a:lnTo>
                <a:lnTo>
                  <a:pt x="1694" y="4357"/>
                </a:lnTo>
                <a:lnTo>
                  <a:pt x="1180" y="3466"/>
                </a:lnTo>
                <a:lnTo>
                  <a:pt x="87" y="3033"/>
                </a:lnTo>
                <a:lnTo>
                  <a:pt x="60" y="3019"/>
                </a:lnTo>
                <a:lnTo>
                  <a:pt x="37" y="2999"/>
                </a:lnTo>
                <a:lnTo>
                  <a:pt x="19" y="2975"/>
                </a:lnTo>
                <a:lnTo>
                  <a:pt x="6" y="2948"/>
                </a:lnTo>
                <a:lnTo>
                  <a:pt x="0" y="2919"/>
                </a:lnTo>
                <a:lnTo>
                  <a:pt x="0" y="2889"/>
                </a:lnTo>
                <a:lnTo>
                  <a:pt x="6" y="2859"/>
                </a:lnTo>
                <a:lnTo>
                  <a:pt x="19" y="2832"/>
                </a:lnTo>
                <a:lnTo>
                  <a:pt x="37" y="2808"/>
                </a:lnTo>
                <a:lnTo>
                  <a:pt x="61" y="2790"/>
                </a:lnTo>
                <a:lnTo>
                  <a:pt x="4252" y="23"/>
                </a:lnTo>
                <a:lnTo>
                  <a:pt x="4276" y="10"/>
                </a:lnTo>
                <a:lnTo>
                  <a:pt x="4302" y="3"/>
                </a:lnTo>
                <a:lnTo>
                  <a:pt x="4329" y="0"/>
                </a:lnTo>
                <a:close/>
              </a:path>
            </a:pathLst>
          </a:custGeom>
          <a:solidFill>
            <a:srgbClr val="BE0B27"/>
          </a:solidFill>
          <a:ln w="0">
            <a:noFill/>
            <a:prstDash val="solid"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ru-RU" sz="3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4" name="Freeform 178"/>
          <p:cNvSpPr>
            <a:spLocks noEditPoints="1"/>
          </p:cNvSpPr>
          <p:nvPr/>
        </p:nvSpPr>
        <p:spPr bwMode="auto">
          <a:xfrm>
            <a:off x="4830892" y="3740858"/>
            <a:ext cx="415296" cy="411429"/>
          </a:xfrm>
          <a:custGeom>
            <a:avLst/>
            <a:gdLst>
              <a:gd name="T0" fmla="*/ 266 w 4189"/>
              <a:gd name="T1" fmla="*/ 3665 h 4150"/>
              <a:gd name="T2" fmla="*/ 296 w 4189"/>
              <a:gd name="T3" fmla="*/ 3804 h 4150"/>
              <a:gd name="T4" fmla="*/ 456 w 4189"/>
              <a:gd name="T5" fmla="*/ 3890 h 4150"/>
              <a:gd name="T6" fmla="*/ 545 w 4189"/>
              <a:gd name="T7" fmla="*/ 3874 h 4150"/>
              <a:gd name="T8" fmla="*/ 992 w 4189"/>
              <a:gd name="T9" fmla="*/ 3519 h 4150"/>
              <a:gd name="T10" fmla="*/ 800 w 4189"/>
              <a:gd name="T11" fmla="*/ 3264 h 4150"/>
              <a:gd name="T12" fmla="*/ 526 w 4189"/>
              <a:gd name="T13" fmla="*/ 3137 h 4150"/>
              <a:gd name="T14" fmla="*/ 866 w 4189"/>
              <a:gd name="T15" fmla="*/ 2341 h 4150"/>
              <a:gd name="T16" fmla="*/ 610 w 4189"/>
              <a:gd name="T17" fmla="*/ 2467 h 4150"/>
              <a:gd name="T18" fmla="*/ 582 w 4189"/>
              <a:gd name="T19" fmla="*/ 3013 h 4150"/>
              <a:gd name="T20" fmla="*/ 890 w 4189"/>
              <a:gd name="T21" fmla="*/ 3169 h 4150"/>
              <a:gd name="T22" fmla="*/ 1106 w 4189"/>
              <a:gd name="T23" fmla="*/ 3453 h 4150"/>
              <a:gd name="T24" fmla="*/ 1645 w 4189"/>
              <a:gd name="T25" fmla="*/ 3588 h 4150"/>
              <a:gd name="T26" fmla="*/ 1793 w 4189"/>
              <a:gd name="T27" fmla="*/ 3406 h 4150"/>
              <a:gd name="T28" fmla="*/ 1833 w 4189"/>
              <a:gd name="T29" fmla="*/ 3090 h 4150"/>
              <a:gd name="T30" fmla="*/ 1719 w 4189"/>
              <a:gd name="T31" fmla="*/ 2764 h 4150"/>
              <a:gd name="T32" fmla="*/ 1461 w 4189"/>
              <a:gd name="T33" fmla="*/ 2487 h 4150"/>
              <a:gd name="T34" fmla="*/ 1132 w 4189"/>
              <a:gd name="T35" fmla="*/ 2344 h 4150"/>
              <a:gd name="T36" fmla="*/ 2036 w 4189"/>
              <a:gd name="T37" fmla="*/ 2828 h 4150"/>
              <a:gd name="T38" fmla="*/ 2098 w 4189"/>
              <a:gd name="T39" fmla="*/ 3182 h 4150"/>
              <a:gd name="T40" fmla="*/ 3153 w 4189"/>
              <a:gd name="T41" fmla="*/ 2121 h 4150"/>
              <a:gd name="T42" fmla="*/ 3271 w 4189"/>
              <a:gd name="T43" fmla="*/ 1840 h 4150"/>
              <a:gd name="T44" fmla="*/ 3240 w 4189"/>
              <a:gd name="T45" fmla="*/ 1519 h 4150"/>
              <a:gd name="T46" fmla="*/ 1663 w 4189"/>
              <a:gd name="T47" fmla="*/ 2314 h 4150"/>
              <a:gd name="T48" fmla="*/ 1898 w 4189"/>
              <a:gd name="T49" fmla="*/ 2568 h 4150"/>
              <a:gd name="T50" fmla="*/ 3069 w 4189"/>
              <a:gd name="T51" fmla="*/ 1214 h 4150"/>
              <a:gd name="T52" fmla="*/ 2802 w 4189"/>
              <a:gd name="T53" fmla="*/ 1001 h 4150"/>
              <a:gd name="T54" fmla="*/ 2220 w 4189"/>
              <a:gd name="T55" fmla="*/ 935 h 4150"/>
              <a:gd name="T56" fmla="*/ 997 w 4189"/>
              <a:gd name="T57" fmla="*/ 2070 h 4150"/>
              <a:gd name="T58" fmla="*/ 2607 w 4189"/>
              <a:gd name="T59" fmla="*/ 926 h 4150"/>
              <a:gd name="T60" fmla="*/ 3008 w 4189"/>
              <a:gd name="T61" fmla="*/ 263 h 4150"/>
              <a:gd name="T62" fmla="*/ 2733 w 4189"/>
              <a:gd name="T63" fmla="*/ 354 h 4150"/>
              <a:gd name="T64" fmla="*/ 2595 w 4189"/>
              <a:gd name="T65" fmla="*/ 658 h 4150"/>
              <a:gd name="T66" fmla="*/ 2995 w 4189"/>
              <a:gd name="T67" fmla="*/ 810 h 4150"/>
              <a:gd name="T68" fmla="*/ 3320 w 4189"/>
              <a:gd name="T69" fmla="*/ 1110 h 4150"/>
              <a:gd name="T70" fmla="*/ 3506 w 4189"/>
              <a:gd name="T71" fmla="*/ 1493 h 4150"/>
              <a:gd name="T72" fmla="*/ 3536 w 4189"/>
              <a:gd name="T73" fmla="*/ 1747 h 4150"/>
              <a:gd name="T74" fmla="*/ 3891 w 4189"/>
              <a:gd name="T75" fmla="*/ 1316 h 4150"/>
              <a:gd name="T76" fmla="*/ 3918 w 4189"/>
              <a:gd name="T77" fmla="*/ 985 h 4150"/>
              <a:gd name="T78" fmla="*/ 3769 w 4189"/>
              <a:gd name="T79" fmla="*/ 641 h 4150"/>
              <a:gd name="T80" fmla="*/ 3482 w 4189"/>
              <a:gd name="T81" fmla="*/ 378 h 4150"/>
              <a:gd name="T82" fmla="*/ 3140 w 4189"/>
              <a:gd name="T83" fmla="*/ 263 h 4150"/>
              <a:gd name="T84" fmla="*/ 3320 w 4189"/>
              <a:gd name="T85" fmla="*/ 32 h 4150"/>
              <a:gd name="T86" fmla="*/ 3711 w 4189"/>
              <a:gd name="T87" fmla="*/ 218 h 4150"/>
              <a:gd name="T88" fmla="*/ 4010 w 4189"/>
              <a:gd name="T89" fmla="*/ 531 h 4150"/>
              <a:gd name="T90" fmla="*/ 4165 w 4189"/>
              <a:gd name="T91" fmla="*/ 893 h 4150"/>
              <a:gd name="T92" fmla="*/ 4176 w 4189"/>
              <a:gd name="T93" fmla="*/ 1260 h 4150"/>
              <a:gd name="T94" fmla="*/ 4038 w 4189"/>
              <a:gd name="T95" fmla="*/ 1594 h 4150"/>
              <a:gd name="T96" fmla="*/ 1862 w 4189"/>
              <a:gd name="T97" fmla="*/ 3771 h 4150"/>
              <a:gd name="T98" fmla="*/ 606 w 4189"/>
              <a:gd name="T99" fmla="*/ 4126 h 4150"/>
              <a:gd name="T100" fmla="*/ 519 w 4189"/>
              <a:gd name="T101" fmla="*/ 4144 h 4150"/>
              <a:gd name="T102" fmla="*/ 337 w 4189"/>
              <a:gd name="T103" fmla="*/ 4134 h 4150"/>
              <a:gd name="T104" fmla="*/ 95 w 4189"/>
              <a:gd name="T105" fmla="*/ 3974 h 4150"/>
              <a:gd name="T106" fmla="*/ 0 w 4189"/>
              <a:gd name="T107" fmla="*/ 3697 h 4150"/>
              <a:gd name="T108" fmla="*/ 13 w 4189"/>
              <a:gd name="T109" fmla="*/ 3594 h 4150"/>
              <a:gd name="T110" fmla="*/ 345 w 4189"/>
              <a:gd name="T111" fmla="*/ 2410 h 4150"/>
              <a:gd name="T112" fmla="*/ 1813 w 4189"/>
              <a:gd name="T113" fmla="*/ 887 h 4150"/>
              <a:gd name="T114" fmla="*/ 1819 w 4189"/>
              <a:gd name="T115" fmla="*/ 881 h 4150"/>
              <a:gd name="T116" fmla="*/ 2635 w 4189"/>
              <a:gd name="T117" fmla="*/ 110 h 4150"/>
              <a:gd name="T118" fmla="*/ 2992 w 4189"/>
              <a:gd name="T119" fmla="*/ 3 h 4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89" h="4150">
                <a:moveTo>
                  <a:pt x="412" y="3129"/>
                </a:moveTo>
                <a:lnTo>
                  <a:pt x="274" y="3624"/>
                </a:lnTo>
                <a:lnTo>
                  <a:pt x="273" y="3634"/>
                </a:lnTo>
                <a:lnTo>
                  <a:pt x="269" y="3649"/>
                </a:lnTo>
                <a:lnTo>
                  <a:pt x="266" y="3665"/>
                </a:lnTo>
                <a:lnTo>
                  <a:pt x="263" y="3682"/>
                </a:lnTo>
                <a:lnTo>
                  <a:pt x="262" y="3697"/>
                </a:lnTo>
                <a:lnTo>
                  <a:pt x="266" y="3735"/>
                </a:lnTo>
                <a:lnTo>
                  <a:pt x="277" y="3771"/>
                </a:lnTo>
                <a:lnTo>
                  <a:pt x="296" y="3804"/>
                </a:lnTo>
                <a:lnTo>
                  <a:pt x="318" y="3833"/>
                </a:lnTo>
                <a:lnTo>
                  <a:pt x="348" y="3857"/>
                </a:lnTo>
                <a:lnTo>
                  <a:pt x="381" y="3874"/>
                </a:lnTo>
                <a:lnTo>
                  <a:pt x="417" y="3886"/>
                </a:lnTo>
                <a:lnTo>
                  <a:pt x="456" y="3890"/>
                </a:lnTo>
                <a:lnTo>
                  <a:pt x="476" y="3889"/>
                </a:lnTo>
                <a:lnTo>
                  <a:pt x="496" y="3885"/>
                </a:lnTo>
                <a:lnTo>
                  <a:pt x="517" y="3881"/>
                </a:lnTo>
                <a:lnTo>
                  <a:pt x="534" y="3877"/>
                </a:lnTo>
                <a:lnTo>
                  <a:pt x="545" y="3874"/>
                </a:lnTo>
                <a:lnTo>
                  <a:pt x="1033" y="3747"/>
                </a:lnTo>
                <a:lnTo>
                  <a:pt x="1032" y="3691"/>
                </a:lnTo>
                <a:lnTo>
                  <a:pt x="1025" y="3633"/>
                </a:lnTo>
                <a:lnTo>
                  <a:pt x="1012" y="3576"/>
                </a:lnTo>
                <a:lnTo>
                  <a:pt x="992" y="3519"/>
                </a:lnTo>
                <a:lnTo>
                  <a:pt x="966" y="3463"/>
                </a:lnTo>
                <a:lnTo>
                  <a:pt x="934" y="3409"/>
                </a:lnTo>
                <a:lnTo>
                  <a:pt x="895" y="3357"/>
                </a:lnTo>
                <a:lnTo>
                  <a:pt x="850" y="3308"/>
                </a:lnTo>
                <a:lnTo>
                  <a:pt x="800" y="3264"/>
                </a:lnTo>
                <a:lnTo>
                  <a:pt x="750" y="3226"/>
                </a:lnTo>
                <a:lnTo>
                  <a:pt x="696" y="3195"/>
                </a:lnTo>
                <a:lnTo>
                  <a:pt x="640" y="3170"/>
                </a:lnTo>
                <a:lnTo>
                  <a:pt x="583" y="3150"/>
                </a:lnTo>
                <a:lnTo>
                  <a:pt x="526" y="3137"/>
                </a:lnTo>
                <a:lnTo>
                  <a:pt x="470" y="3130"/>
                </a:lnTo>
                <a:lnTo>
                  <a:pt x="412" y="3129"/>
                </a:lnTo>
                <a:close/>
                <a:moveTo>
                  <a:pt x="997" y="2330"/>
                </a:moveTo>
                <a:lnTo>
                  <a:pt x="932" y="2333"/>
                </a:lnTo>
                <a:lnTo>
                  <a:pt x="866" y="2341"/>
                </a:lnTo>
                <a:lnTo>
                  <a:pt x="804" y="2356"/>
                </a:lnTo>
                <a:lnTo>
                  <a:pt x="743" y="2377"/>
                </a:lnTo>
                <a:lnTo>
                  <a:pt x="685" y="2405"/>
                </a:lnTo>
                <a:lnTo>
                  <a:pt x="632" y="2439"/>
                </a:lnTo>
                <a:lnTo>
                  <a:pt x="610" y="2467"/>
                </a:lnTo>
                <a:lnTo>
                  <a:pt x="593" y="2498"/>
                </a:lnTo>
                <a:lnTo>
                  <a:pt x="581" y="2528"/>
                </a:lnTo>
                <a:lnTo>
                  <a:pt x="450" y="2996"/>
                </a:lnTo>
                <a:lnTo>
                  <a:pt x="517" y="3002"/>
                </a:lnTo>
                <a:lnTo>
                  <a:pt x="582" y="3013"/>
                </a:lnTo>
                <a:lnTo>
                  <a:pt x="648" y="3033"/>
                </a:lnTo>
                <a:lnTo>
                  <a:pt x="712" y="3057"/>
                </a:lnTo>
                <a:lnTo>
                  <a:pt x="774" y="3089"/>
                </a:lnTo>
                <a:lnTo>
                  <a:pt x="834" y="3125"/>
                </a:lnTo>
                <a:lnTo>
                  <a:pt x="890" y="3169"/>
                </a:lnTo>
                <a:lnTo>
                  <a:pt x="942" y="3216"/>
                </a:lnTo>
                <a:lnTo>
                  <a:pt x="993" y="3271"/>
                </a:lnTo>
                <a:lnTo>
                  <a:pt x="1037" y="3329"/>
                </a:lnTo>
                <a:lnTo>
                  <a:pt x="1075" y="3390"/>
                </a:lnTo>
                <a:lnTo>
                  <a:pt x="1106" y="3453"/>
                </a:lnTo>
                <a:lnTo>
                  <a:pt x="1128" y="3518"/>
                </a:lnTo>
                <a:lnTo>
                  <a:pt x="1146" y="3583"/>
                </a:lnTo>
                <a:lnTo>
                  <a:pt x="1157" y="3649"/>
                </a:lnTo>
                <a:lnTo>
                  <a:pt x="1162" y="3714"/>
                </a:lnTo>
                <a:lnTo>
                  <a:pt x="1645" y="3588"/>
                </a:lnTo>
                <a:lnTo>
                  <a:pt x="1669" y="3579"/>
                </a:lnTo>
                <a:lnTo>
                  <a:pt x="1692" y="3568"/>
                </a:lnTo>
                <a:lnTo>
                  <a:pt x="1732" y="3518"/>
                </a:lnTo>
                <a:lnTo>
                  <a:pt x="1766" y="3463"/>
                </a:lnTo>
                <a:lnTo>
                  <a:pt x="1793" y="3406"/>
                </a:lnTo>
                <a:lnTo>
                  <a:pt x="1813" y="3348"/>
                </a:lnTo>
                <a:lnTo>
                  <a:pt x="1827" y="3285"/>
                </a:lnTo>
                <a:lnTo>
                  <a:pt x="1835" y="3222"/>
                </a:lnTo>
                <a:lnTo>
                  <a:pt x="1837" y="3157"/>
                </a:lnTo>
                <a:lnTo>
                  <a:pt x="1833" y="3090"/>
                </a:lnTo>
                <a:lnTo>
                  <a:pt x="1822" y="3024"/>
                </a:lnTo>
                <a:lnTo>
                  <a:pt x="1805" y="2958"/>
                </a:lnTo>
                <a:lnTo>
                  <a:pt x="1782" y="2891"/>
                </a:lnTo>
                <a:lnTo>
                  <a:pt x="1754" y="2828"/>
                </a:lnTo>
                <a:lnTo>
                  <a:pt x="1719" y="2764"/>
                </a:lnTo>
                <a:lnTo>
                  <a:pt x="1677" y="2702"/>
                </a:lnTo>
                <a:lnTo>
                  <a:pt x="1631" y="2642"/>
                </a:lnTo>
                <a:lnTo>
                  <a:pt x="1578" y="2586"/>
                </a:lnTo>
                <a:lnTo>
                  <a:pt x="1521" y="2533"/>
                </a:lnTo>
                <a:lnTo>
                  <a:pt x="1461" y="2487"/>
                </a:lnTo>
                <a:lnTo>
                  <a:pt x="1398" y="2446"/>
                </a:lnTo>
                <a:lnTo>
                  <a:pt x="1332" y="2411"/>
                </a:lnTo>
                <a:lnTo>
                  <a:pt x="1266" y="2383"/>
                </a:lnTo>
                <a:lnTo>
                  <a:pt x="1199" y="2361"/>
                </a:lnTo>
                <a:lnTo>
                  <a:pt x="1132" y="2344"/>
                </a:lnTo>
                <a:lnTo>
                  <a:pt x="1064" y="2334"/>
                </a:lnTo>
                <a:lnTo>
                  <a:pt x="997" y="2330"/>
                </a:lnTo>
                <a:close/>
                <a:moveTo>
                  <a:pt x="3240" y="1519"/>
                </a:moveTo>
                <a:lnTo>
                  <a:pt x="2001" y="2746"/>
                </a:lnTo>
                <a:lnTo>
                  <a:pt x="2036" y="2828"/>
                </a:lnTo>
                <a:lnTo>
                  <a:pt x="2064" y="2913"/>
                </a:lnTo>
                <a:lnTo>
                  <a:pt x="2084" y="2999"/>
                </a:lnTo>
                <a:lnTo>
                  <a:pt x="2097" y="3085"/>
                </a:lnTo>
                <a:lnTo>
                  <a:pt x="2098" y="3134"/>
                </a:lnTo>
                <a:lnTo>
                  <a:pt x="2098" y="3182"/>
                </a:lnTo>
                <a:lnTo>
                  <a:pt x="3110" y="2173"/>
                </a:lnTo>
                <a:lnTo>
                  <a:pt x="3107" y="2171"/>
                </a:lnTo>
                <a:lnTo>
                  <a:pt x="3109" y="2170"/>
                </a:lnTo>
                <a:lnTo>
                  <a:pt x="3111" y="2169"/>
                </a:lnTo>
                <a:lnTo>
                  <a:pt x="3153" y="2121"/>
                </a:lnTo>
                <a:lnTo>
                  <a:pt x="3189" y="2070"/>
                </a:lnTo>
                <a:lnTo>
                  <a:pt x="3219" y="2017"/>
                </a:lnTo>
                <a:lnTo>
                  <a:pt x="3243" y="1960"/>
                </a:lnTo>
                <a:lnTo>
                  <a:pt x="3260" y="1901"/>
                </a:lnTo>
                <a:lnTo>
                  <a:pt x="3271" y="1840"/>
                </a:lnTo>
                <a:lnTo>
                  <a:pt x="3276" y="1777"/>
                </a:lnTo>
                <a:lnTo>
                  <a:pt x="3276" y="1714"/>
                </a:lnTo>
                <a:lnTo>
                  <a:pt x="3269" y="1649"/>
                </a:lnTo>
                <a:lnTo>
                  <a:pt x="3257" y="1584"/>
                </a:lnTo>
                <a:lnTo>
                  <a:pt x="3240" y="1519"/>
                </a:lnTo>
                <a:close/>
                <a:moveTo>
                  <a:pt x="2743" y="974"/>
                </a:moveTo>
                <a:lnTo>
                  <a:pt x="1495" y="2210"/>
                </a:lnTo>
                <a:lnTo>
                  <a:pt x="1553" y="2242"/>
                </a:lnTo>
                <a:lnTo>
                  <a:pt x="1608" y="2277"/>
                </a:lnTo>
                <a:lnTo>
                  <a:pt x="1663" y="2314"/>
                </a:lnTo>
                <a:lnTo>
                  <a:pt x="1714" y="2357"/>
                </a:lnTo>
                <a:lnTo>
                  <a:pt x="1763" y="2402"/>
                </a:lnTo>
                <a:lnTo>
                  <a:pt x="1813" y="2455"/>
                </a:lnTo>
                <a:lnTo>
                  <a:pt x="1857" y="2511"/>
                </a:lnTo>
                <a:lnTo>
                  <a:pt x="1898" y="2568"/>
                </a:lnTo>
                <a:lnTo>
                  <a:pt x="1937" y="2626"/>
                </a:lnTo>
                <a:lnTo>
                  <a:pt x="3186" y="1389"/>
                </a:lnTo>
                <a:lnTo>
                  <a:pt x="3152" y="1329"/>
                </a:lnTo>
                <a:lnTo>
                  <a:pt x="3113" y="1269"/>
                </a:lnTo>
                <a:lnTo>
                  <a:pt x="3069" y="1214"/>
                </a:lnTo>
                <a:lnTo>
                  <a:pt x="3019" y="1159"/>
                </a:lnTo>
                <a:lnTo>
                  <a:pt x="2967" y="1113"/>
                </a:lnTo>
                <a:lnTo>
                  <a:pt x="2915" y="1070"/>
                </a:lnTo>
                <a:lnTo>
                  <a:pt x="2858" y="1033"/>
                </a:lnTo>
                <a:lnTo>
                  <a:pt x="2802" y="1001"/>
                </a:lnTo>
                <a:lnTo>
                  <a:pt x="2743" y="974"/>
                </a:lnTo>
                <a:close/>
                <a:moveTo>
                  <a:pt x="2409" y="903"/>
                </a:moveTo>
                <a:lnTo>
                  <a:pt x="2344" y="907"/>
                </a:lnTo>
                <a:lnTo>
                  <a:pt x="2281" y="918"/>
                </a:lnTo>
                <a:lnTo>
                  <a:pt x="2220" y="935"/>
                </a:lnTo>
                <a:lnTo>
                  <a:pt x="2162" y="958"/>
                </a:lnTo>
                <a:lnTo>
                  <a:pt x="2106" y="987"/>
                </a:lnTo>
                <a:lnTo>
                  <a:pt x="2054" y="1023"/>
                </a:lnTo>
                <a:lnTo>
                  <a:pt x="2005" y="1064"/>
                </a:lnTo>
                <a:lnTo>
                  <a:pt x="997" y="2070"/>
                </a:lnTo>
                <a:lnTo>
                  <a:pt x="1092" y="2076"/>
                </a:lnTo>
                <a:lnTo>
                  <a:pt x="1187" y="2092"/>
                </a:lnTo>
                <a:lnTo>
                  <a:pt x="1281" y="2116"/>
                </a:lnTo>
                <a:lnTo>
                  <a:pt x="1373" y="2147"/>
                </a:lnTo>
                <a:lnTo>
                  <a:pt x="2607" y="926"/>
                </a:lnTo>
                <a:lnTo>
                  <a:pt x="2540" y="913"/>
                </a:lnTo>
                <a:lnTo>
                  <a:pt x="2474" y="905"/>
                </a:lnTo>
                <a:lnTo>
                  <a:pt x="2409" y="903"/>
                </a:lnTo>
                <a:close/>
                <a:moveTo>
                  <a:pt x="3070" y="260"/>
                </a:moveTo>
                <a:lnTo>
                  <a:pt x="3008" y="263"/>
                </a:lnTo>
                <a:lnTo>
                  <a:pt x="2948" y="271"/>
                </a:lnTo>
                <a:lnTo>
                  <a:pt x="2891" y="284"/>
                </a:lnTo>
                <a:lnTo>
                  <a:pt x="2836" y="302"/>
                </a:lnTo>
                <a:lnTo>
                  <a:pt x="2783" y="326"/>
                </a:lnTo>
                <a:lnTo>
                  <a:pt x="2733" y="354"/>
                </a:lnTo>
                <a:lnTo>
                  <a:pt x="2687" y="389"/>
                </a:lnTo>
                <a:lnTo>
                  <a:pt x="2644" y="426"/>
                </a:lnTo>
                <a:lnTo>
                  <a:pt x="2427" y="642"/>
                </a:lnTo>
                <a:lnTo>
                  <a:pt x="2512" y="646"/>
                </a:lnTo>
                <a:lnTo>
                  <a:pt x="2595" y="658"/>
                </a:lnTo>
                <a:lnTo>
                  <a:pt x="2678" y="675"/>
                </a:lnTo>
                <a:lnTo>
                  <a:pt x="2759" y="699"/>
                </a:lnTo>
                <a:lnTo>
                  <a:pt x="2840" y="731"/>
                </a:lnTo>
                <a:lnTo>
                  <a:pt x="2919" y="768"/>
                </a:lnTo>
                <a:lnTo>
                  <a:pt x="2995" y="810"/>
                </a:lnTo>
                <a:lnTo>
                  <a:pt x="3067" y="861"/>
                </a:lnTo>
                <a:lnTo>
                  <a:pt x="3137" y="915"/>
                </a:lnTo>
                <a:lnTo>
                  <a:pt x="3203" y="976"/>
                </a:lnTo>
                <a:lnTo>
                  <a:pt x="3264" y="1041"/>
                </a:lnTo>
                <a:lnTo>
                  <a:pt x="3320" y="1110"/>
                </a:lnTo>
                <a:lnTo>
                  <a:pt x="3370" y="1182"/>
                </a:lnTo>
                <a:lnTo>
                  <a:pt x="3414" y="1256"/>
                </a:lnTo>
                <a:lnTo>
                  <a:pt x="3452" y="1333"/>
                </a:lnTo>
                <a:lnTo>
                  <a:pt x="3482" y="1413"/>
                </a:lnTo>
                <a:lnTo>
                  <a:pt x="3506" y="1493"/>
                </a:lnTo>
                <a:lnTo>
                  <a:pt x="3525" y="1576"/>
                </a:lnTo>
                <a:lnTo>
                  <a:pt x="3536" y="1659"/>
                </a:lnTo>
                <a:lnTo>
                  <a:pt x="3537" y="1688"/>
                </a:lnTo>
                <a:lnTo>
                  <a:pt x="3536" y="1718"/>
                </a:lnTo>
                <a:lnTo>
                  <a:pt x="3536" y="1747"/>
                </a:lnTo>
                <a:lnTo>
                  <a:pt x="3756" y="1527"/>
                </a:lnTo>
                <a:lnTo>
                  <a:pt x="3798" y="1479"/>
                </a:lnTo>
                <a:lnTo>
                  <a:pt x="3836" y="1428"/>
                </a:lnTo>
                <a:lnTo>
                  <a:pt x="3867" y="1373"/>
                </a:lnTo>
                <a:lnTo>
                  <a:pt x="3891" y="1316"/>
                </a:lnTo>
                <a:lnTo>
                  <a:pt x="3910" y="1255"/>
                </a:lnTo>
                <a:lnTo>
                  <a:pt x="3922" y="1191"/>
                </a:lnTo>
                <a:lnTo>
                  <a:pt x="3927" y="1126"/>
                </a:lnTo>
                <a:lnTo>
                  <a:pt x="3926" y="1058"/>
                </a:lnTo>
                <a:lnTo>
                  <a:pt x="3918" y="985"/>
                </a:lnTo>
                <a:lnTo>
                  <a:pt x="3902" y="914"/>
                </a:lnTo>
                <a:lnTo>
                  <a:pt x="3879" y="842"/>
                </a:lnTo>
                <a:lnTo>
                  <a:pt x="3848" y="773"/>
                </a:lnTo>
                <a:lnTo>
                  <a:pt x="3812" y="706"/>
                </a:lnTo>
                <a:lnTo>
                  <a:pt x="3769" y="641"/>
                </a:lnTo>
                <a:lnTo>
                  <a:pt x="3719" y="577"/>
                </a:lnTo>
                <a:lnTo>
                  <a:pt x="3663" y="517"/>
                </a:lnTo>
                <a:lnTo>
                  <a:pt x="3606" y="466"/>
                </a:lnTo>
                <a:lnTo>
                  <a:pt x="3545" y="419"/>
                </a:lnTo>
                <a:lnTo>
                  <a:pt x="3482" y="378"/>
                </a:lnTo>
                <a:lnTo>
                  <a:pt x="3417" y="342"/>
                </a:lnTo>
                <a:lnTo>
                  <a:pt x="3350" y="313"/>
                </a:lnTo>
                <a:lnTo>
                  <a:pt x="3280" y="290"/>
                </a:lnTo>
                <a:lnTo>
                  <a:pt x="3211" y="273"/>
                </a:lnTo>
                <a:lnTo>
                  <a:pt x="3140" y="263"/>
                </a:lnTo>
                <a:lnTo>
                  <a:pt x="3070" y="260"/>
                </a:lnTo>
                <a:close/>
                <a:moveTo>
                  <a:pt x="3070" y="0"/>
                </a:moveTo>
                <a:lnTo>
                  <a:pt x="3154" y="4"/>
                </a:lnTo>
                <a:lnTo>
                  <a:pt x="3237" y="15"/>
                </a:lnTo>
                <a:lnTo>
                  <a:pt x="3320" y="32"/>
                </a:lnTo>
                <a:lnTo>
                  <a:pt x="3402" y="56"/>
                </a:lnTo>
                <a:lnTo>
                  <a:pt x="3484" y="88"/>
                </a:lnTo>
                <a:lnTo>
                  <a:pt x="3561" y="125"/>
                </a:lnTo>
                <a:lnTo>
                  <a:pt x="3638" y="168"/>
                </a:lnTo>
                <a:lnTo>
                  <a:pt x="3711" y="218"/>
                </a:lnTo>
                <a:lnTo>
                  <a:pt x="3782" y="273"/>
                </a:lnTo>
                <a:lnTo>
                  <a:pt x="3848" y="334"/>
                </a:lnTo>
                <a:lnTo>
                  <a:pt x="3908" y="398"/>
                </a:lnTo>
                <a:lnTo>
                  <a:pt x="3962" y="463"/>
                </a:lnTo>
                <a:lnTo>
                  <a:pt x="4010" y="531"/>
                </a:lnTo>
                <a:lnTo>
                  <a:pt x="4053" y="601"/>
                </a:lnTo>
                <a:lnTo>
                  <a:pt x="4089" y="672"/>
                </a:lnTo>
                <a:lnTo>
                  <a:pt x="4120" y="744"/>
                </a:lnTo>
                <a:lnTo>
                  <a:pt x="4145" y="818"/>
                </a:lnTo>
                <a:lnTo>
                  <a:pt x="4165" y="893"/>
                </a:lnTo>
                <a:lnTo>
                  <a:pt x="4179" y="967"/>
                </a:lnTo>
                <a:lnTo>
                  <a:pt x="4187" y="1041"/>
                </a:lnTo>
                <a:lnTo>
                  <a:pt x="4189" y="1115"/>
                </a:lnTo>
                <a:lnTo>
                  <a:pt x="4185" y="1188"/>
                </a:lnTo>
                <a:lnTo>
                  <a:pt x="4176" y="1260"/>
                </a:lnTo>
                <a:lnTo>
                  <a:pt x="4160" y="1332"/>
                </a:lnTo>
                <a:lnTo>
                  <a:pt x="4139" y="1401"/>
                </a:lnTo>
                <a:lnTo>
                  <a:pt x="4112" y="1468"/>
                </a:lnTo>
                <a:lnTo>
                  <a:pt x="4078" y="1532"/>
                </a:lnTo>
                <a:lnTo>
                  <a:pt x="4038" y="1594"/>
                </a:lnTo>
                <a:lnTo>
                  <a:pt x="3993" y="1654"/>
                </a:lnTo>
                <a:lnTo>
                  <a:pt x="3942" y="1710"/>
                </a:lnTo>
                <a:lnTo>
                  <a:pt x="1944" y="3705"/>
                </a:lnTo>
                <a:lnTo>
                  <a:pt x="1904" y="3740"/>
                </a:lnTo>
                <a:lnTo>
                  <a:pt x="1862" y="3771"/>
                </a:lnTo>
                <a:lnTo>
                  <a:pt x="1817" y="3797"/>
                </a:lnTo>
                <a:lnTo>
                  <a:pt x="1770" y="3819"/>
                </a:lnTo>
                <a:lnTo>
                  <a:pt x="1720" y="3837"/>
                </a:lnTo>
                <a:lnTo>
                  <a:pt x="610" y="4125"/>
                </a:lnTo>
                <a:lnTo>
                  <a:pt x="606" y="4126"/>
                </a:lnTo>
                <a:lnTo>
                  <a:pt x="596" y="4129"/>
                </a:lnTo>
                <a:lnTo>
                  <a:pt x="581" y="4132"/>
                </a:lnTo>
                <a:lnTo>
                  <a:pt x="562" y="4136"/>
                </a:lnTo>
                <a:lnTo>
                  <a:pt x="541" y="4140"/>
                </a:lnTo>
                <a:lnTo>
                  <a:pt x="519" y="4144"/>
                </a:lnTo>
                <a:lnTo>
                  <a:pt x="498" y="4148"/>
                </a:lnTo>
                <a:lnTo>
                  <a:pt x="478" y="4149"/>
                </a:lnTo>
                <a:lnTo>
                  <a:pt x="459" y="4150"/>
                </a:lnTo>
                <a:lnTo>
                  <a:pt x="396" y="4146"/>
                </a:lnTo>
                <a:lnTo>
                  <a:pt x="337" y="4134"/>
                </a:lnTo>
                <a:lnTo>
                  <a:pt x="280" y="4114"/>
                </a:lnTo>
                <a:lnTo>
                  <a:pt x="227" y="4088"/>
                </a:lnTo>
                <a:lnTo>
                  <a:pt x="178" y="4056"/>
                </a:lnTo>
                <a:lnTo>
                  <a:pt x="134" y="4018"/>
                </a:lnTo>
                <a:lnTo>
                  <a:pt x="95" y="3974"/>
                </a:lnTo>
                <a:lnTo>
                  <a:pt x="63" y="3925"/>
                </a:lnTo>
                <a:lnTo>
                  <a:pt x="36" y="3873"/>
                </a:lnTo>
                <a:lnTo>
                  <a:pt x="16" y="3817"/>
                </a:lnTo>
                <a:lnTo>
                  <a:pt x="4" y="3758"/>
                </a:lnTo>
                <a:lnTo>
                  <a:pt x="0" y="3697"/>
                </a:lnTo>
                <a:lnTo>
                  <a:pt x="1" y="3678"/>
                </a:lnTo>
                <a:lnTo>
                  <a:pt x="2" y="3657"/>
                </a:lnTo>
                <a:lnTo>
                  <a:pt x="6" y="3636"/>
                </a:lnTo>
                <a:lnTo>
                  <a:pt x="10" y="3613"/>
                </a:lnTo>
                <a:lnTo>
                  <a:pt x="13" y="3594"/>
                </a:lnTo>
                <a:lnTo>
                  <a:pt x="17" y="3579"/>
                </a:lnTo>
                <a:lnTo>
                  <a:pt x="20" y="3567"/>
                </a:lnTo>
                <a:lnTo>
                  <a:pt x="20" y="3563"/>
                </a:lnTo>
                <a:lnTo>
                  <a:pt x="328" y="2459"/>
                </a:lnTo>
                <a:lnTo>
                  <a:pt x="345" y="2410"/>
                </a:lnTo>
                <a:lnTo>
                  <a:pt x="368" y="2362"/>
                </a:lnTo>
                <a:lnTo>
                  <a:pt x="393" y="2318"/>
                </a:lnTo>
                <a:lnTo>
                  <a:pt x="425" y="2276"/>
                </a:lnTo>
                <a:lnTo>
                  <a:pt x="460" y="2238"/>
                </a:lnTo>
                <a:lnTo>
                  <a:pt x="1813" y="887"/>
                </a:lnTo>
                <a:lnTo>
                  <a:pt x="1813" y="887"/>
                </a:lnTo>
                <a:lnTo>
                  <a:pt x="1814" y="886"/>
                </a:lnTo>
                <a:lnTo>
                  <a:pt x="1815" y="885"/>
                </a:lnTo>
                <a:lnTo>
                  <a:pt x="1817" y="882"/>
                </a:lnTo>
                <a:lnTo>
                  <a:pt x="1819" y="881"/>
                </a:lnTo>
                <a:lnTo>
                  <a:pt x="1821" y="879"/>
                </a:lnTo>
                <a:lnTo>
                  <a:pt x="2458" y="243"/>
                </a:lnTo>
                <a:lnTo>
                  <a:pt x="2513" y="194"/>
                </a:lnTo>
                <a:lnTo>
                  <a:pt x="2572" y="150"/>
                </a:lnTo>
                <a:lnTo>
                  <a:pt x="2635" y="110"/>
                </a:lnTo>
                <a:lnTo>
                  <a:pt x="2700" y="77"/>
                </a:lnTo>
                <a:lnTo>
                  <a:pt x="2770" y="50"/>
                </a:lnTo>
                <a:lnTo>
                  <a:pt x="2842" y="28"/>
                </a:lnTo>
                <a:lnTo>
                  <a:pt x="2916" y="12"/>
                </a:lnTo>
                <a:lnTo>
                  <a:pt x="2992" y="3"/>
                </a:lnTo>
                <a:lnTo>
                  <a:pt x="3070" y="0"/>
                </a:lnTo>
                <a:close/>
              </a:path>
            </a:pathLst>
          </a:custGeom>
          <a:solidFill>
            <a:srgbClr val="BE0B27"/>
          </a:solidFill>
          <a:ln w="0">
            <a:noFill/>
            <a:prstDash val="solid"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ru-RU" sz="3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5" name="Группа 104"/>
          <p:cNvGrpSpPr/>
          <p:nvPr/>
        </p:nvGrpSpPr>
        <p:grpSpPr>
          <a:xfrm>
            <a:off x="8581212" y="3720954"/>
            <a:ext cx="416850" cy="412951"/>
            <a:chOff x="5929313" y="3292475"/>
            <a:chExt cx="2206626" cy="2185988"/>
          </a:xfrm>
          <a:solidFill>
            <a:srgbClr val="BE0B27"/>
          </a:solidFill>
        </p:grpSpPr>
        <p:sp>
          <p:nvSpPr>
            <p:cNvPr id="16" name="Freeform 91"/>
            <p:cNvSpPr>
              <a:spLocks noEditPoints="1"/>
            </p:cNvSpPr>
            <p:nvPr/>
          </p:nvSpPr>
          <p:spPr bwMode="auto">
            <a:xfrm>
              <a:off x="5929313" y="3497263"/>
              <a:ext cx="2009775" cy="1981200"/>
            </a:xfrm>
            <a:custGeom>
              <a:avLst/>
              <a:gdLst>
                <a:gd name="T0" fmla="*/ 316 w 3797"/>
                <a:gd name="T1" fmla="*/ 1627 h 3746"/>
                <a:gd name="T2" fmla="*/ 269 w 3797"/>
                <a:gd name="T3" fmla="*/ 1684 h 3746"/>
                <a:gd name="T4" fmla="*/ 263 w 3797"/>
                <a:gd name="T5" fmla="*/ 1758 h 3746"/>
                <a:gd name="T6" fmla="*/ 299 w 3797"/>
                <a:gd name="T7" fmla="*/ 1824 h 3746"/>
                <a:gd name="T8" fmla="*/ 1999 w 3797"/>
                <a:gd name="T9" fmla="*/ 3478 h 3746"/>
                <a:gd name="T10" fmla="*/ 2061 w 3797"/>
                <a:gd name="T11" fmla="*/ 3487 h 3746"/>
                <a:gd name="T12" fmla="*/ 2123 w 3797"/>
                <a:gd name="T13" fmla="*/ 3464 h 3746"/>
                <a:gd name="T14" fmla="*/ 2171 w 3797"/>
                <a:gd name="T15" fmla="*/ 3405 h 3746"/>
                <a:gd name="T16" fmla="*/ 2631 w 3797"/>
                <a:gd name="T17" fmla="*/ 1731 h 3746"/>
                <a:gd name="T18" fmla="*/ 2397 w 3797"/>
                <a:gd name="T19" fmla="*/ 1577 h 3746"/>
                <a:gd name="T20" fmla="*/ 2163 w 3797"/>
                <a:gd name="T21" fmla="*/ 1482 h 3746"/>
                <a:gd name="T22" fmla="*/ 1929 w 3797"/>
                <a:gd name="T23" fmla="*/ 1429 h 3746"/>
                <a:gd name="T24" fmla="*/ 1695 w 3797"/>
                <a:gd name="T25" fmla="*/ 1396 h 3746"/>
                <a:gd name="T26" fmla="*/ 1460 w 3797"/>
                <a:gd name="T27" fmla="*/ 1364 h 3746"/>
                <a:gd name="T28" fmla="*/ 1227 w 3797"/>
                <a:gd name="T29" fmla="*/ 1315 h 3746"/>
                <a:gd name="T30" fmla="*/ 2436 w 3797"/>
                <a:gd name="T31" fmla="*/ 265 h 3746"/>
                <a:gd name="T32" fmla="*/ 2221 w 3797"/>
                <a:gd name="T33" fmla="*/ 477 h 3746"/>
                <a:gd name="T34" fmla="*/ 2221 w 3797"/>
                <a:gd name="T35" fmla="*/ 535 h 3746"/>
                <a:gd name="T36" fmla="*/ 1351 w 3797"/>
                <a:gd name="T37" fmla="*/ 1212 h 3746"/>
                <a:gd name="T38" fmla="*/ 1689 w 3797"/>
                <a:gd name="T39" fmla="*/ 1264 h 3746"/>
                <a:gd name="T40" fmla="*/ 1909 w 3797"/>
                <a:gd name="T41" fmla="*/ 1294 h 3746"/>
                <a:gd name="T42" fmla="*/ 2136 w 3797"/>
                <a:gd name="T43" fmla="*/ 1340 h 3746"/>
                <a:gd name="T44" fmla="*/ 2368 w 3797"/>
                <a:gd name="T45" fmla="*/ 1421 h 3746"/>
                <a:gd name="T46" fmla="*/ 2604 w 3797"/>
                <a:gd name="T47" fmla="*/ 1550 h 3746"/>
                <a:gd name="T48" fmla="*/ 2840 w 3797"/>
                <a:gd name="T49" fmla="*/ 1745 h 3746"/>
                <a:gd name="T50" fmla="*/ 3259 w 3797"/>
                <a:gd name="T51" fmla="*/ 1561 h 3746"/>
                <a:gd name="T52" fmla="*/ 3316 w 3797"/>
                <a:gd name="T53" fmla="*/ 1561 h 3746"/>
                <a:gd name="T54" fmla="*/ 3531 w 3797"/>
                <a:gd name="T55" fmla="*/ 1350 h 3746"/>
                <a:gd name="T56" fmla="*/ 3531 w 3797"/>
                <a:gd name="T57" fmla="*/ 1292 h 3746"/>
                <a:gd name="T58" fmla="*/ 2493 w 3797"/>
                <a:gd name="T59" fmla="*/ 265 h 3746"/>
                <a:gd name="T60" fmla="*/ 2465 w 3797"/>
                <a:gd name="T61" fmla="*/ 0 h 3746"/>
                <a:gd name="T62" fmla="*/ 2589 w 3797"/>
                <a:gd name="T63" fmla="*/ 25 h 3746"/>
                <a:gd name="T64" fmla="*/ 2696 w 3797"/>
                <a:gd name="T65" fmla="*/ 95 h 3746"/>
                <a:gd name="T66" fmla="*/ 3755 w 3797"/>
                <a:gd name="T67" fmla="*/ 1160 h 3746"/>
                <a:gd name="T68" fmla="*/ 3795 w 3797"/>
                <a:gd name="T69" fmla="*/ 1278 h 3746"/>
                <a:gd name="T70" fmla="*/ 3787 w 3797"/>
                <a:gd name="T71" fmla="*/ 1405 h 3746"/>
                <a:gd name="T72" fmla="*/ 3731 w 3797"/>
                <a:gd name="T73" fmla="*/ 1517 h 3746"/>
                <a:gd name="T74" fmla="*/ 3485 w 3797"/>
                <a:gd name="T75" fmla="*/ 1759 h 3746"/>
                <a:gd name="T76" fmla="*/ 3372 w 3797"/>
                <a:gd name="T77" fmla="*/ 1815 h 3746"/>
                <a:gd name="T78" fmla="*/ 3240 w 3797"/>
                <a:gd name="T79" fmla="*/ 1823 h 3746"/>
                <a:gd name="T80" fmla="*/ 3109 w 3797"/>
                <a:gd name="T81" fmla="*/ 1774 h 3746"/>
                <a:gd name="T82" fmla="*/ 2367 w 3797"/>
                <a:gd name="T83" fmla="*/ 3586 h 3746"/>
                <a:gd name="T84" fmla="*/ 2263 w 3797"/>
                <a:gd name="T85" fmla="*/ 3684 h 3746"/>
                <a:gd name="T86" fmla="*/ 2129 w 3797"/>
                <a:gd name="T87" fmla="*/ 3738 h 3746"/>
                <a:gd name="T88" fmla="*/ 2047 w 3797"/>
                <a:gd name="T89" fmla="*/ 3746 h 3746"/>
                <a:gd name="T90" fmla="*/ 1989 w 3797"/>
                <a:gd name="T91" fmla="*/ 3741 h 3746"/>
                <a:gd name="T92" fmla="*/ 1852 w 3797"/>
                <a:gd name="T93" fmla="*/ 3693 h 3746"/>
                <a:gd name="T94" fmla="*/ 115 w 3797"/>
                <a:gd name="T95" fmla="*/ 2008 h 3746"/>
                <a:gd name="T96" fmla="*/ 33 w 3797"/>
                <a:gd name="T97" fmla="*/ 1890 h 3746"/>
                <a:gd name="T98" fmla="*/ 0 w 3797"/>
                <a:gd name="T99" fmla="*/ 1755 h 3746"/>
                <a:gd name="T100" fmla="*/ 17 w 3797"/>
                <a:gd name="T101" fmla="*/ 1614 h 3746"/>
                <a:gd name="T102" fmla="*/ 84 w 3797"/>
                <a:gd name="T103" fmla="*/ 1491 h 3746"/>
                <a:gd name="T104" fmla="*/ 191 w 3797"/>
                <a:gd name="T105" fmla="*/ 1400 h 3746"/>
                <a:gd name="T106" fmla="*/ 1983 w 3797"/>
                <a:gd name="T107" fmla="*/ 636 h 3746"/>
                <a:gd name="T108" fmla="*/ 1955 w 3797"/>
                <a:gd name="T109" fmla="*/ 506 h 3746"/>
                <a:gd name="T110" fmla="*/ 1979 w 3797"/>
                <a:gd name="T111" fmla="*/ 381 h 3746"/>
                <a:gd name="T112" fmla="*/ 2049 w 3797"/>
                <a:gd name="T113" fmla="*/ 277 h 3746"/>
                <a:gd name="T114" fmla="*/ 2301 w 3797"/>
                <a:gd name="T115" fmla="*/ 43 h 3746"/>
                <a:gd name="T116" fmla="*/ 2421 w 3797"/>
                <a:gd name="T117" fmla="*/ 2 h 3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7" h="3746">
                  <a:moveTo>
                    <a:pt x="1148" y="1293"/>
                  </a:moveTo>
                  <a:lnTo>
                    <a:pt x="339" y="1614"/>
                  </a:lnTo>
                  <a:lnTo>
                    <a:pt x="316" y="1627"/>
                  </a:lnTo>
                  <a:lnTo>
                    <a:pt x="296" y="1643"/>
                  </a:lnTo>
                  <a:lnTo>
                    <a:pt x="281" y="1661"/>
                  </a:lnTo>
                  <a:lnTo>
                    <a:pt x="269" y="1684"/>
                  </a:lnTo>
                  <a:lnTo>
                    <a:pt x="261" y="1708"/>
                  </a:lnTo>
                  <a:lnTo>
                    <a:pt x="260" y="1734"/>
                  </a:lnTo>
                  <a:lnTo>
                    <a:pt x="263" y="1758"/>
                  </a:lnTo>
                  <a:lnTo>
                    <a:pt x="269" y="1782"/>
                  </a:lnTo>
                  <a:lnTo>
                    <a:pt x="281" y="1804"/>
                  </a:lnTo>
                  <a:lnTo>
                    <a:pt x="299" y="1824"/>
                  </a:lnTo>
                  <a:lnTo>
                    <a:pt x="1957" y="3450"/>
                  </a:lnTo>
                  <a:lnTo>
                    <a:pt x="1976" y="3466"/>
                  </a:lnTo>
                  <a:lnTo>
                    <a:pt x="1999" y="3478"/>
                  </a:lnTo>
                  <a:lnTo>
                    <a:pt x="2021" y="3484"/>
                  </a:lnTo>
                  <a:lnTo>
                    <a:pt x="2045" y="3487"/>
                  </a:lnTo>
                  <a:lnTo>
                    <a:pt x="2061" y="3487"/>
                  </a:lnTo>
                  <a:lnTo>
                    <a:pt x="2076" y="3484"/>
                  </a:lnTo>
                  <a:lnTo>
                    <a:pt x="2101" y="3476"/>
                  </a:lnTo>
                  <a:lnTo>
                    <a:pt x="2123" y="3464"/>
                  </a:lnTo>
                  <a:lnTo>
                    <a:pt x="2143" y="3449"/>
                  </a:lnTo>
                  <a:lnTo>
                    <a:pt x="2159" y="3428"/>
                  </a:lnTo>
                  <a:lnTo>
                    <a:pt x="2171" y="3405"/>
                  </a:lnTo>
                  <a:lnTo>
                    <a:pt x="2787" y="1877"/>
                  </a:lnTo>
                  <a:lnTo>
                    <a:pt x="2709" y="1799"/>
                  </a:lnTo>
                  <a:lnTo>
                    <a:pt x="2631" y="1731"/>
                  </a:lnTo>
                  <a:lnTo>
                    <a:pt x="2553" y="1672"/>
                  </a:lnTo>
                  <a:lnTo>
                    <a:pt x="2475" y="1621"/>
                  </a:lnTo>
                  <a:lnTo>
                    <a:pt x="2397" y="1577"/>
                  </a:lnTo>
                  <a:lnTo>
                    <a:pt x="2319" y="1540"/>
                  </a:lnTo>
                  <a:lnTo>
                    <a:pt x="2241" y="1508"/>
                  </a:lnTo>
                  <a:lnTo>
                    <a:pt x="2163" y="1482"/>
                  </a:lnTo>
                  <a:lnTo>
                    <a:pt x="2085" y="1461"/>
                  </a:lnTo>
                  <a:lnTo>
                    <a:pt x="2007" y="1444"/>
                  </a:lnTo>
                  <a:lnTo>
                    <a:pt x="1929" y="1429"/>
                  </a:lnTo>
                  <a:lnTo>
                    <a:pt x="1851" y="1416"/>
                  </a:lnTo>
                  <a:lnTo>
                    <a:pt x="1773" y="1405"/>
                  </a:lnTo>
                  <a:lnTo>
                    <a:pt x="1695" y="1396"/>
                  </a:lnTo>
                  <a:lnTo>
                    <a:pt x="1616" y="1385"/>
                  </a:lnTo>
                  <a:lnTo>
                    <a:pt x="1539" y="1376"/>
                  </a:lnTo>
                  <a:lnTo>
                    <a:pt x="1460" y="1364"/>
                  </a:lnTo>
                  <a:lnTo>
                    <a:pt x="1383" y="1351"/>
                  </a:lnTo>
                  <a:lnTo>
                    <a:pt x="1304" y="1335"/>
                  </a:lnTo>
                  <a:lnTo>
                    <a:pt x="1227" y="1315"/>
                  </a:lnTo>
                  <a:lnTo>
                    <a:pt x="1148" y="1293"/>
                  </a:lnTo>
                  <a:close/>
                  <a:moveTo>
                    <a:pt x="2455" y="259"/>
                  </a:moveTo>
                  <a:lnTo>
                    <a:pt x="2436" y="265"/>
                  </a:lnTo>
                  <a:lnTo>
                    <a:pt x="2419" y="277"/>
                  </a:lnTo>
                  <a:lnTo>
                    <a:pt x="2233" y="461"/>
                  </a:lnTo>
                  <a:lnTo>
                    <a:pt x="2221" y="477"/>
                  </a:lnTo>
                  <a:lnTo>
                    <a:pt x="2216" y="496"/>
                  </a:lnTo>
                  <a:lnTo>
                    <a:pt x="2216" y="516"/>
                  </a:lnTo>
                  <a:lnTo>
                    <a:pt x="2221" y="535"/>
                  </a:lnTo>
                  <a:lnTo>
                    <a:pt x="2233" y="551"/>
                  </a:lnTo>
                  <a:lnTo>
                    <a:pt x="2457" y="772"/>
                  </a:lnTo>
                  <a:lnTo>
                    <a:pt x="1351" y="1212"/>
                  </a:lnTo>
                  <a:lnTo>
                    <a:pt x="1461" y="1233"/>
                  </a:lnTo>
                  <a:lnTo>
                    <a:pt x="1575" y="1249"/>
                  </a:lnTo>
                  <a:lnTo>
                    <a:pt x="1689" y="1264"/>
                  </a:lnTo>
                  <a:lnTo>
                    <a:pt x="1761" y="1273"/>
                  </a:lnTo>
                  <a:lnTo>
                    <a:pt x="1835" y="1282"/>
                  </a:lnTo>
                  <a:lnTo>
                    <a:pt x="1909" y="1294"/>
                  </a:lnTo>
                  <a:lnTo>
                    <a:pt x="1984" y="1307"/>
                  </a:lnTo>
                  <a:lnTo>
                    <a:pt x="2060" y="1322"/>
                  </a:lnTo>
                  <a:lnTo>
                    <a:pt x="2136" y="1340"/>
                  </a:lnTo>
                  <a:lnTo>
                    <a:pt x="2213" y="1363"/>
                  </a:lnTo>
                  <a:lnTo>
                    <a:pt x="2291" y="1389"/>
                  </a:lnTo>
                  <a:lnTo>
                    <a:pt x="2368" y="1421"/>
                  </a:lnTo>
                  <a:lnTo>
                    <a:pt x="2447" y="1458"/>
                  </a:lnTo>
                  <a:lnTo>
                    <a:pt x="2525" y="1500"/>
                  </a:lnTo>
                  <a:lnTo>
                    <a:pt x="2604" y="1550"/>
                  </a:lnTo>
                  <a:lnTo>
                    <a:pt x="2683" y="1607"/>
                  </a:lnTo>
                  <a:lnTo>
                    <a:pt x="2761" y="1672"/>
                  </a:lnTo>
                  <a:lnTo>
                    <a:pt x="2840" y="1745"/>
                  </a:lnTo>
                  <a:lnTo>
                    <a:pt x="3011" y="1321"/>
                  </a:lnTo>
                  <a:lnTo>
                    <a:pt x="3241" y="1549"/>
                  </a:lnTo>
                  <a:lnTo>
                    <a:pt x="3259" y="1561"/>
                  </a:lnTo>
                  <a:lnTo>
                    <a:pt x="3277" y="1568"/>
                  </a:lnTo>
                  <a:lnTo>
                    <a:pt x="3297" y="1568"/>
                  </a:lnTo>
                  <a:lnTo>
                    <a:pt x="3316" y="1561"/>
                  </a:lnTo>
                  <a:lnTo>
                    <a:pt x="3333" y="1549"/>
                  </a:lnTo>
                  <a:lnTo>
                    <a:pt x="3517" y="1367"/>
                  </a:lnTo>
                  <a:lnTo>
                    <a:pt x="3531" y="1350"/>
                  </a:lnTo>
                  <a:lnTo>
                    <a:pt x="3536" y="1330"/>
                  </a:lnTo>
                  <a:lnTo>
                    <a:pt x="3536" y="1311"/>
                  </a:lnTo>
                  <a:lnTo>
                    <a:pt x="3531" y="1292"/>
                  </a:lnTo>
                  <a:lnTo>
                    <a:pt x="3517" y="1274"/>
                  </a:lnTo>
                  <a:lnTo>
                    <a:pt x="2511" y="277"/>
                  </a:lnTo>
                  <a:lnTo>
                    <a:pt x="2493" y="265"/>
                  </a:lnTo>
                  <a:lnTo>
                    <a:pt x="2475" y="259"/>
                  </a:lnTo>
                  <a:lnTo>
                    <a:pt x="2455" y="259"/>
                  </a:lnTo>
                  <a:close/>
                  <a:moveTo>
                    <a:pt x="2465" y="0"/>
                  </a:moveTo>
                  <a:lnTo>
                    <a:pt x="2508" y="2"/>
                  </a:lnTo>
                  <a:lnTo>
                    <a:pt x="2549" y="10"/>
                  </a:lnTo>
                  <a:lnTo>
                    <a:pt x="2589" y="25"/>
                  </a:lnTo>
                  <a:lnTo>
                    <a:pt x="2628" y="43"/>
                  </a:lnTo>
                  <a:lnTo>
                    <a:pt x="2663" y="66"/>
                  </a:lnTo>
                  <a:lnTo>
                    <a:pt x="2696" y="95"/>
                  </a:lnTo>
                  <a:lnTo>
                    <a:pt x="3703" y="1092"/>
                  </a:lnTo>
                  <a:lnTo>
                    <a:pt x="3731" y="1125"/>
                  </a:lnTo>
                  <a:lnTo>
                    <a:pt x="3755" y="1160"/>
                  </a:lnTo>
                  <a:lnTo>
                    <a:pt x="3773" y="1198"/>
                  </a:lnTo>
                  <a:lnTo>
                    <a:pt x="3787" y="1237"/>
                  </a:lnTo>
                  <a:lnTo>
                    <a:pt x="3795" y="1278"/>
                  </a:lnTo>
                  <a:lnTo>
                    <a:pt x="3797" y="1321"/>
                  </a:lnTo>
                  <a:lnTo>
                    <a:pt x="3795" y="1364"/>
                  </a:lnTo>
                  <a:lnTo>
                    <a:pt x="3787" y="1405"/>
                  </a:lnTo>
                  <a:lnTo>
                    <a:pt x="3773" y="1445"/>
                  </a:lnTo>
                  <a:lnTo>
                    <a:pt x="3753" y="1483"/>
                  </a:lnTo>
                  <a:lnTo>
                    <a:pt x="3731" y="1517"/>
                  </a:lnTo>
                  <a:lnTo>
                    <a:pt x="3701" y="1550"/>
                  </a:lnTo>
                  <a:lnTo>
                    <a:pt x="3517" y="1731"/>
                  </a:lnTo>
                  <a:lnTo>
                    <a:pt x="3485" y="1759"/>
                  </a:lnTo>
                  <a:lnTo>
                    <a:pt x="3451" y="1783"/>
                  </a:lnTo>
                  <a:lnTo>
                    <a:pt x="3412" y="1801"/>
                  </a:lnTo>
                  <a:lnTo>
                    <a:pt x="3372" y="1815"/>
                  </a:lnTo>
                  <a:lnTo>
                    <a:pt x="3331" y="1824"/>
                  </a:lnTo>
                  <a:lnTo>
                    <a:pt x="3288" y="1827"/>
                  </a:lnTo>
                  <a:lnTo>
                    <a:pt x="3240" y="1823"/>
                  </a:lnTo>
                  <a:lnTo>
                    <a:pt x="3193" y="1813"/>
                  </a:lnTo>
                  <a:lnTo>
                    <a:pt x="3151" y="1796"/>
                  </a:lnTo>
                  <a:lnTo>
                    <a:pt x="3109" y="1774"/>
                  </a:lnTo>
                  <a:lnTo>
                    <a:pt x="2412" y="3501"/>
                  </a:lnTo>
                  <a:lnTo>
                    <a:pt x="2392" y="3545"/>
                  </a:lnTo>
                  <a:lnTo>
                    <a:pt x="2367" y="3586"/>
                  </a:lnTo>
                  <a:lnTo>
                    <a:pt x="2336" y="3623"/>
                  </a:lnTo>
                  <a:lnTo>
                    <a:pt x="2301" y="3655"/>
                  </a:lnTo>
                  <a:lnTo>
                    <a:pt x="2263" y="3684"/>
                  </a:lnTo>
                  <a:lnTo>
                    <a:pt x="2221" y="3706"/>
                  </a:lnTo>
                  <a:lnTo>
                    <a:pt x="2176" y="3725"/>
                  </a:lnTo>
                  <a:lnTo>
                    <a:pt x="2129" y="3738"/>
                  </a:lnTo>
                  <a:lnTo>
                    <a:pt x="2089" y="3743"/>
                  </a:lnTo>
                  <a:lnTo>
                    <a:pt x="2049" y="3746"/>
                  </a:lnTo>
                  <a:lnTo>
                    <a:pt x="2047" y="3746"/>
                  </a:lnTo>
                  <a:lnTo>
                    <a:pt x="2043" y="3746"/>
                  </a:lnTo>
                  <a:lnTo>
                    <a:pt x="2039" y="3746"/>
                  </a:lnTo>
                  <a:lnTo>
                    <a:pt x="1989" y="3741"/>
                  </a:lnTo>
                  <a:lnTo>
                    <a:pt x="1941" y="3731"/>
                  </a:lnTo>
                  <a:lnTo>
                    <a:pt x="1895" y="3714"/>
                  </a:lnTo>
                  <a:lnTo>
                    <a:pt x="1852" y="3693"/>
                  </a:lnTo>
                  <a:lnTo>
                    <a:pt x="1811" y="3665"/>
                  </a:lnTo>
                  <a:lnTo>
                    <a:pt x="1773" y="3632"/>
                  </a:lnTo>
                  <a:lnTo>
                    <a:pt x="115" y="2008"/>
                  </a:lnTo>
                  <a:lnTo>
                    <a:pt x="83" y="1971"/>
                  </a:lnTo>
                  <a:lnTo>
                    <a:pt x="55" y="1932"/>
                  </a:lnTo>
                  <a:lnTo>
                    <a:pt x="33" y="1890"/>
                  </a:lnTo>
                  <a:lnTo>
                    <a:pt x="16" y="1846"/>
                  </a:lnTo>
                  <a:lnTo>
                    <a:pt x="5" y="1801"/>
                  </a:lnTo>
                  <a:lnTo>
                    <a:pt x="0" y="1755"/>
                  </a:lnTo>
                  <a:lnTo>
                    <a:pt x="0" y="1708"/>
                  </a:lnTo>
                  <a:lnTo>
                    <a:pt x="5" y="1660"/>
                  </a:lnTo>
                  <a:lnTo>
                    <a:pt x="17" y="1614"/>
                  </a:lnTo>
                  <a:lnTo>
                    <a:pt x="35" y="1570"/>
                  </a:lnTo>
                  <a:lnTo>
                    <a:pt x="57" y="1529"/>
                  </a:lnTo>
                  <a:lnTo>
                    <a:pt x="84" y="1491"/>
                  </a:lnTo>
                  <a:lnTo>
                    <a:pt x="116" y="1457"/>
                  </a:lnTo>
                  <a:lnTo>
                    <a:pt x="151" y="1426"/>
                  </a:lnTo>
                  <a:lnTo>
                    <a:pt x="191" y="1400"/>
                  </a:lnTo>
                  <a:lnTo>
                    <a:pt x="233" y="1377"/>
                  </a:lnTo>
                  <a:lnTo>
                    <a:pt x="2003" y="675"/>
                  </a:lnTo>
                  <a:lnTo>
                    <a:pt x="1983" y="636"/>
                  </a:lnTo>
                  <a:lnTo>
                    <a:pt x="1967" y="594"/>
                  </a:lnTo>
                  <a:lnTo>
                    <a:pt x="1957" y="551"/>
                  </a:lnTo>
                  <a:lnTo>
                    <a:pt x="1955" y="506"/>
                  </a:lnTo>
                  <a:lnTo>
                    <a:pt x="1957" y="463"/>
                  </a:lnTo>
                  <a:lnTo>
                    <a:pt x="1965" y="421"/>
                  </a:lnTo>
                  <a:lnTo>
                    <a:pt x="1979" y="381"/>
                  </a:lnTo>
                  <a:lnTo>
                    <a:pt x="1997" y="345"/>
                  </a:lnTo>
                  <a:lnTo>
                    <a:pt x="2021" y="309"/>
                  </a:lnTo>
                  <a:lnTo>
                    <a:pt x="2049" y="277"/>
                  </a:lnTo>
                  <a:lnTo>
                    <a:pt x="2233" y="95"/>
                  </a:lnTo>
                  <a:lnTo>
                    <a:pt x="2267" y="67"/>
                  </a:lnTo>
                  <a:lnTo>
                    <a:pt x="2301" y="43"/>
                  </a:lnTo>
                  <a:lnTo>
                    <a:pt x="2340" y="25"/>
                  </a:lnTo>
                  <a:lnTo>
                    <a:pt x="2380" y="10"/>
                  </a:lnTo>
                  <a:lnTo>
                    <a:pt x="2421" y="2"/>
                  </a:lnTo>
                  <a:lnTo>
                    <a:pt x="2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Freeform 92"/>
            <p:cNvSpPr>
              <a:spLocks noEditPoints="1"/>
            </p:cNvSpPr>
            <p:nvPr/>
          </p:nvSpPr>
          <p:spPr bwMode="auto">
            <a:xfrm>
              <a:off x="6894513" y="4384675"/>
              <a:ext cx="344488" cy="342900"/>
            </a:xfrm>
            <a:custGeom>
              <a:avLst/>
              <a:gdLst>
                <a:gd name="T0" fmla="*/ 287 w 652"/>
                <a:gd name="T1" fmla="*/ 133 h 646"/>
                <a:gd name="T2" fmla="*/ 217 w 652"/>
                <a:gd name="T3" fmla="*/ 162 h 646"/>
                <a:gd name="T4" fmla="*/ 164 w 652"/>
                <a:gd name="T5" fmla="*/ 215 h 646"/>
                <a:gd name="T6" fmla="*/ 135 w 652"/>
                <a:gd name="T7" fmla="*/ 284 h 646"/>
                <a:gd name="T8" fmla="*/ 135 w 652"/>
                <a:gd name="T9" fmla="*/ 362 h 646"/>
                <a:gd name="T10" fmla="*/ 164 w 652"/>
                <a:gd name="T11" fmla="*/ 432 h 646"/>
                <a:gd name="T12" fmla="*/ 217 w 652"/>
                <a:gd name="T13" fmla="*/ 483 h 646"/>
                <a:gd name="T14" fmla="*/ 287 w 652"/>
                <a:gd name="T15" fmla="*/ 512 h 646"/>
                <a:gd name="T16" fmla="*/ 365 w 652"/>
                <a:gd name="T17" fmla="*/ 512 h 646"/>
                <a:gd name="T18" fmla="*/ 436 w 652"/>
                <a:gd name="T19" fmla="*/ 483 h 646"/>
                <a:gd name="T20" fmla="*/ 488 w 652"/>
                <a:gd name="T21" fmla="*/ 432 h 646"/>
                <a:gd name="T22" fmla="*/ 517 w 652"/>
                <a:gd name="T23" fmla="*/ 362 h 646"/>
                <a:gd name="T24" fmla="*/ 517 w 652"/>
                <a:gd name="T25" fmla="*/ 284 h 646"/>
                <a:gd name="T26" fmla="*/ 488 w 652"/>
                <a:gd name="T27" fmla="*/ 215 h 646"/>
                <a:gd name="T28" fmla="*/ 436 w 652"/>
                <a:gd name="T29" fmla="*/ 162 h 646"/>
                <a:gd name="T30" fmla="*/ 365 w 652"/>
                <a:gd name="T31" fmla="*/ 133 h 646"/>
                <a:gd name="T32" fmla="*/ 325 w 652"/>
                <a:gd name="T33" fmla="*/ 0 h 646"/>
                <a:gd name="T34" fmla="*/ 420 w 652"/>
                <a:gd name="T35" fmla="*/ 14 h 646"/>
                <a:gd name="T36" fmla="*/ 504 w 652"/>
                <a:gd name="T37" fmla="*/ 52 h 646"/>
                <a:gd name="T38" fmla="*/ 572 w 652"/>
                <a:gd name="T39" fmla="*/ 111 h 646"/>
                <a:gd name="T40" fmla="*/ 621 w 652"/>
                <a:gd name="T41" fmla="*/ 187 h 646"/>
                <a:gd name="T42" fmla="*/ 648 w 652"/>
                <a:gd name="T43" fmla="*/ 276 h 646"/>
                <a:gd name="T44" fmla="*/ 648 w 652"/>
                <a:gd name="T45" fmla="*/ 371 h 646"/>
                <a:gd name="T46" fmla="*/ 621 w 652"/>
                <a:gd name="T47" fmla="*/ 459 h 646"/>
                <a:gd name="T48" fmla="*/ 572 w 652"/>
                <a:gd name="T49" fmla="*/ 535 h 646"/>
                <a:gd name="T50" fmla="*/ 504 w 652"/>
                <a:gd name="T51" fmla="*/ 594 h 646"/>
                <a:gd name="T52" fmla="*/ 420 w 652"/>
                <a:gd name="T53" fmla="*/ 632 h 646"/>
                <a:gd name="T54" fmla="*/ 325 w 652"/>
                <a:gd name="T55" fmla="*/ 646 h 646"/>
                <a:gd name="T56" fmla="*/ 232 w 652"/>
                <a:gd name="T57" fmla="*/ 632 h 646"/>
                <a:gd name="T58" fmla="*/ 148 w 652"/>
                <a:gd name="T59" fmla="*/ 594 h 646"/>
                <a:gd name="T60" fmla="*/ 80 w 652"/>
                <a:gd name="T61" fmla="*/ 535 h 646"/>
                <a:gd name="T62" fmla="*/ 31 w 652"/>
                <a:gd name="T63" fmla="*/ 459 h 646"/>
                <a:gd name="T64" fmla="*/ 4 w 652"/>
                <a:gd name="T65" fmla="*/ 371 h 646"/>
                <a:gd name="T66" fmla="*/ 4 w 652"/>
                <a:gd name="T67" fmla="*/ 276 h 646"/>
                <a:gd name="T68" fmla="*/ 31 w 652"/>
                <a:gd name="T69" fmla="*/ 187 h 646"/>
                <a:gd name="T70" fmla="*/ 80 w 652"/>
                <a:gd name="T71" fmla="*/ 111 h 646"/>
                <a:gd name="T72" fmla="*/ 148 w 652"/>
                <a:gd name="T73" fmla="*/ 52 h 646"/>
                <a:gd name="T74" fmla="*/ 232 w 652"/>
                <a:gd name="T75" fmla="*/ 14 h 646"/>
                <a:gd name="T76" fmla="*/ 325 w 652"/>
                <a:gd name="T7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2" h="646">
                  <a:moveTo>
                    <a:pt x="325" y="129"/>
                  </a:moveTo>
                  <a:lnTo>
                    <a:pt x="287" y="133"/>
                  </a:lnTo>
                  <a:lnTo>
                    <a:pt x="249" y="145"/>
                  </a:lnTo>
                  <a:lnTo>
                    <a:pt x="217" y="162"/>
                  </a:lnTo>
                  <a:lnTo>
                    <a:pt x="188" y="186"/>
                  </a:lnTo>
                  <a:lnTo>
                    <a:pt x="164" y="215"/>
                  </a:lnTo>
                  <a:lnTo>
                    <a:pt x="145" y="248"/>
                  </a:lnTo>
                  <a:lnTo>
                    <a:pt x="135" y="284"/>
                  </a:lnTo>
                  <a:lnTo>
                    <a:pt x="131" y="323"/>
                  </a:lnTo>
                  <a:lnTo>
                    <a:pt x="135" y="362"/>
                  </a:lnTo>
                  <a:lnTo>
                    <a:pt x="145" y="399"/>
                  </a:lnTo>
                  <a:lnTo>
                    <a:pt x="164" y="432"/>
                  </a:lnTo>
                  <a:lnTo>
                    <a:pt x="188" y="459"/>
                  </a:lnTo>
                  <a:lnTo>
                    <a:pt x="217" y="483"/>
                  </a:lnTo>
                  <a:lnTo>
                    <a:pt x="249" y="502"/>
                  </a:lnTo>
                  <a:lnTo>
                    <a:pt x="287" y="512"/>
                  </a:lnTo>
                  <a:lnTo>
                    <a:pt x="325" y="516"/>
                  </a:lnTo>
                  <a:lnTo>
                    <a:pt x="365" y="512"/>
                  </a:lnTo>
                  <a:lnTo>
                    <a:pt x="403" y="502"/>
                  </a:lnTo>
                  <a:lnTo>
                    <a:pt x="436" y="483"/>
                  </a:lnTo>
                  <a:lnTo>
                    <a:pt x="464" y="459"/>
                  </a:lnTo>
                  <a:lnTo>
                    <a:pt x="488" y="432"/>
                  </a:lnTo>
                  <a:lnTo>
                    <a:pt x="507" y="399"/>
                  </a:lnTo>
                  <a:lnTo>
                    <a:pt x="517" y="362"/>
                  </a:lnTo>
                  <a:lnTo>
                    <a:pt x="521" y="323"/>
                  </a:lnTo>
                  <a:lnTo>
                    <a:pt x="517" y="284"/>
                  </a:lnTo>
                  <a:lnTo>
                    <a:pt x="507" y="248"/>
                  </a:lnTo>
                  <a:lnTo>
                    <a:pt x="488" y="215"/>
                  </a:lnTo>
                  <a:lnTo>
                    <a:pt x="464" y="186"/>
                  </a:lnTo>
                  <a:lnTo>
                    <a:pt x="436" y="162"/>
                  </a:lnTo>
                  <a:lnTo>
                    <a:pt x="403" y="145"/>
                  </a:lnTo>
                  <a:lnTo>
                    <a:pt x="365" y="133"/>
                  </a:lnTo>
                  <a:lnTo>
                    <a:pt x="325" y="129"/>
                  </a:lnTo>
                  <a:close/>
                  <a:moveTo>
                    <a:pt x="325" y="0"/>
                  </a:moveTo>
                  <a:lnTo>
                    <a:pt x="373" y="4"/>
                  </a:lnTo>
                  <a:lnTo>
                    <a:pt x="420" y="14"/>
                  </a:lnTo>
                  <a:lnTo>
                    <a:pt x="463" y="30"/>
                  </a:lnTo>
                  <a:lnTo>
                    <a:pt x="504" y="52"/>
                  </a:lnTo>
                  <a:lnTo>
                    <a:pt x="540" y="79"/>
                  </a:lnTo>
                  <a:lnTo>
                    <a:pt x="572" y="111"/>
                  </a:lnTo>
                  <a:lnTo>
                    <a:pt x="599" y="148"/>
                  </a:lnTo>
                  <a:lnTo>
                    <a:pt x="621" y="187"/>
                  </a:lnTo>
                  <a:lnTo>
                    <a:pt x="637" y="229"/>
                  </a:lnTo>
                  <a:lnTo>
                    <a:pt x="648" y="276"/>
                  </a:lnTo>
                  <a:lnTo>
                    <a:pt x="652" y="323"/>
                  </a:lnTo>
                  <a:lnTo>
                    <a:pt x="648" y="371"/>
                  </a:lnTo>
                  <a:lnTo>
                    <a:pt x="637" y="416"/>
                  </a:lnTo>
                  <a:lnTo>
                    <a:pt x="621" y="459"/>
                  </a:lnTo>
                  <a:lnTo>
                    <a:pt x="599" y="499"/>
                  </a:lnTo>
                  <a:lnTo>
                    <a:pt x="572" y="535"/>
                  </a:lnTo>
                  <a:lnTo>
                    <a:pt x="540" y="566"/>
                  </a:lnTo>
                  <a:lnTo>
                    <a:pt x="504" y="594"/>
                  </a:lnTo>
                  <a:lnTo>
                    <a:pt x="463" y="616"/>
                  </a:lnTo>
                  <a:lnTo>
                    <a:pt x="420" y="632"/>
                  </a:lnTo>
                  <a:lnTo>
                    <a:pt x="373" y="643"/>
                  </a:lnTo>
                  <a:lnTo>
                    <a:pt x="325" y="646"/>
                  </a:lnTo>
                  <a:lnTo>
                    <a:pt x="277" y="643"/>
                  </a:lnTo>
                  <a:lnTo>
                    <a:pt x="232" y="632"/>
                  </a:lnTo>
                  <a:lnTo>
                    <a:pt x="188" y="616"/>
                  </a:lnTo>
                  <a:lnTo>
                    <a:pt x="148" y="594"/>
                  </a:lnTo>
                  <a:lnTo>
                    <a:pt x="112" y="566"/>
                  </a:lnTo>
                  <a:lnTo>
                    <a:pt x="80" y="535"/>
                  </a:lnTo>
                  <a:lnTo>
                    <a:pt x="52" y="499"/>
                  </a:lnTo>
                  <a:lnTo>
                    <a:pt x="31" y="459"/>
                  </a:lnTo>
                  <a:lnTo>
                    <a:pt x="13" y="416"/>
                  </a:lnTo>
                  <a:lnTo>
                    <a:pt x="4" y="371"/>
                  </a:lnTo>
                  <a:lnTo>
                    <a:pt x="0" y="323"/>
                  </a:lnTo>
                  <a:lnTo>
                    <a:pt x="4" y="276"/>
                  </a:lnTo>
                  <a:lnTo>
                    <a:pt x="13" y="229"/>
                  </a:lnTo>
                  <a:lnTo>
                    <a:pt x="31" y="187"/>
                  </a:lnTo>
                  <a:lnTo>
                    <a:pt x="52" y="148"/>
                  </a:lnTo>
                  <a:lnTo>
                    <a:pt x="80" y="111"/>
                  </a:lnTo>
                  <a:lnTo>
                    <a:pt x="112" y="79"/>
                  </a:lnTo>
                  <a:lnTo>
                    <a:pt x="148" y="52"/>
                  </a:lnTo>
                  <a:lnTo>
                    <a:pt x="188" y="30"/>
                  </a:lnTo>
                  <a:lnTo>
                    <a:pt x="232" y="14"/>
                  </a:lnTo>
                  <a:lnTo>
                    <a:pt x="277" y="4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Freeform 93"/>
            <p:cNvSpPr>
              <a:spLocks noEditPoints="1"/>
            </p:cNvSpPr>
            <p:nvPr/>
          </p:nvSpPr>
          <p:spPr bwMode="auto">
            <a:xfrm>
              <a:off x="7791451" y="3292475"/>
              <a:ext cx="344488" cy="341313"/>
            </a:xfrm>
            <a:custGeom>
              <a:avLst/>
              <a:gdLst>
                <a:gd name="T0" fmla="*/ 286 w 652"/>
                <a:gd name="T1" fmla="*/ 133 h 646"/>
                <a:gd name="T2" fmla="*/ 217 w 652"/>
                <a:gd name="T3" fmla="*/ 162 h 646"/>
                <a:gd name="T4" fmla="*/ 164 w 652"/>
                <a:gd name="T5" fmla="*/ 214 h 646"/>
                <a:gd name="T6" fmla="*/ 134 w 652"/>
                <a:gd name="T7" fmla="*/ 284 h 646"/>
                <a:gd name="T8" fmla="*/ 134 w 652"/>
                <a:gd name="T9" fmla="*/ 362 h 646"/>
                <a:gd name="T10" fmla="*/ 164 w 652"/>
                <a:gd name="T11" fmla="*/ 430 h 646"/>
                <a:gd name="T12" fmla="*/ 217 w 652"/>
                <a:gd name="T13" fmla="*/ 483 h 646"/>
                <a:gd name="T14" fmla="*/ 286 w 652"/>
                <a:gd name="T15" fmla="*/ 512 h 646"/>
                <a:gd name="T16" fmla="*/ 365 w 652"/>
                <a:gd name="T17" fmla="*/ 512 h 646"/>
                <a:gd name="T18" fmla="*/ 436 w 652"/>
                <a:gd name="T19" fmla="*/ 483 h 646"/>
                <a:gd name="T20" fmla="*/ 488 w 652"/>
                <a:gd name="T21" fmla="*/ 430 h 646"/>
                <a:gd name="T22" fmla="*/ 517 w 652"/>
                <a:gd name="T23" fmla="*/ 362 h 646"/>
                <a:gd name="T24" fmla="*/ 517 w 652"/>
                <a:gd name="T25" fmla="*/ 284 h 646"/>
                <a:gd name="T26" fmla="*/ 488 w 652"/>
                <a:gd name="T27" fmla="*/ 214 h 646"/>
                <a:gd name="T28" fmla="*/ 436 w 652"/>
                <a:gd name="T29" fmla="*/ 162 h 646"/>
                <a:gd name="T30" fmla="*/ 365 w 652"/>
                <a:gd name="T31" fmla="*/ 133 h 646"/>
                <a:gd name="T32" fmla="*/ 326 w 652"/>
                <a:gd name="T33" fmla="*/ 0 h 646"/>
                <a:gd name="T34" fmla="*/ 420 w 652"/>
                <a:gd name="T35" fmla="*/ 13 h 646"/>
                <a:gd name="T36" fmla="*/ 504 w 652"/>
                <a:gd name="T37" fmla="*/ 51 h 646"/>
                <a:gd name="T38" fmla="*/ 572 w 652"/>
                <a:gd name="T39" fmla="*/ 111 h 646"/>
                <a:gd name="T40" fmla="*/ 621 w 652"/>
                <a:gd name="T41" fmla="*/ 186 h 646"/>
                <a:gd name="T42" fmla="*/ 649 w 652"/>
                <a:gd name="T43" fmla="*/ 274 h 646"/>
                <a:gd name="T44" fmla="*/ 649 w 652"/>
                <a:gd name="T45" fmla="*/ 370 h 646"/>
                <a:gd name="T46" fmla="*/ 621 w 652"/>
                <a:gd name="T47" fmla="*/ 458 h 646"/>
                <a:gd name="T48" fmla="*/ 572 w 652"/>
                <a:gd name="T49" fmla="*/ 535 h 646"/>
                <a:gd name="T50" fmla="*/ 504 w 652"/>
                <a:gd name="T51" fmla="*/ 593 h 646"/>
                <a:gd name="T52" fmla="*/ 420 w 652"/>
                <a:gd name="T53" fmla="*/ 631 h 646"/>
                <a:gd name="T54" fmla="*/ 326 w 652"/>
                <a:gd name="T55" fmla="*/ 646 h 646"/>
                <a:gd name="T56" fmla="*/ 232 w 652"/>
                <a:gd name="T57" fmla="*/ 631 h 646"/>
                <a:gd name="T58" fmla="*/ 149 w 652"/>
                <a:gd name="T59" fmla="*/ 593 h 646"/>
                <a:gd name="T60" fmla="*/ 80 w 652"/>
                <a:gd name="T61" fmla="*/ 535 h 646"/>
                <a:gd name="T62" fmla="*/ 30 w 652"/>
                <a:gd name="T63" fmla="*/ 458 h 646"/>
                <a:gd name="T64" fmla="*/ 4 w 652"/>
                <a:gd name="T65" fmla="*/ 370 h 646"/>
                <a:gd name="T66" fmla="*/ 4 w 652"/>
                <a:gd name="T67" fmla="*/ 274 h 646"/>
                <a:gd name="T68" fmla="*/ 30 w 652"/>
                <a:gd name="T69" fmla="*/ 186 h 646"/>
                <a:gd name="T70" fmla="*/ 80 w 652"/>
                <a:gd name="T71" fmla="*/ 111 h 646"/>
                <a:gd name="T72" fmla="*/ 149 w 652"/>
                <a:gd name="T73" fmla="*/ 51 h 646"/>
                <a:gd name="T74" fmla="*/ 232 w 652"/>
                <a:gd name="T75" fmla="*/ 13 h 646"/>
                <a:gd name="T76" fmla="*/ 326 w 652"/>
                <a:gd name="T7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2" h="646">
                  <a:moveTo>
                    <a:pt x="326" y="129"/>
                  </a:moveTo>
                  <a:lnTo>
                    <a:pt x="286" y="133"/>
                  </a:lnTo>
                  <a:lnTo>
                    <a:pt x="250" y="144"/>
                  </a:lnTo>
                  <a:lnTo>
                    <a:pt x="217" y="162"/>
                  </a:lnTo>
                  <a:lnTo>
                    <a:pt x="188" y="186"/>
                  </a:lnTo>
                  <a:lnTo>
                    <a:pt x="164" y="214"/>
                  </a:lnTo>
                  <a:lnTo>
                    <a:pt x="146" y="247"/>
                  </a:lnTo>
                  <a:lnTo>
                    <a:pt x="134" y="284"/>
                  </a:lnTo>
                  <a:lnTo>
                    <a:pt x="130" y="322"/>
                  </a:lnTo>
                  <a:lnTo>
                    <a:pt x="134" y="362"/>
                  </a:lnTo>
                  <a:lnTo>
                    <a:pt x="146" y="397"/>
                  </a:lnTo>
                  <a:lnTo>
                    <a:pt x="164" y="430"/>
                  </a:lnTo>
                  <a:lnTo>
                    <a:pt x="188" y="459"/>
                  </a:lnTo>
                  <a:lnTo>
                    <a:pt x="217" y="483"/>
                  </a:lnTo>
                  <a:lnTo>
                    <a:pt x="250" y="500"/>
                  </a:lnTo>
                  <a:lnTo>
                    <a:pt x="286" y="512"/>
                  </a:lnTo>
                  <a:lnTo>
                    <a:pt x="326" y="516"/>
                  </a:lnTo>
                  <a:lnTo>
                    <a:pt x="365" y="512"/>
                  </a:lnTo>
                  <a:lnTo>
                    <a:pt x="402" y="500"/>
                  </a:lnTo>
                  <a:lnTo>
                    <a:pt x="436" y="483"/>
                  </a:lnTo>
                  <a:lnTo>
                    <a:pt x="464" y="459"/>
                  </a:lnTo>
                  <a:lnTo>
                    <a:pt x="488" y="430"/>
                  </a:lnTo>
                  <a:lnTo>
                    <a:pt x="506" y="397"/>
                  </a:lnTo>
                  <a:lnTo>
                    <a:pt x="517" y="362"/>
                  </a:lnTo>
                  <a:lnTo>
                    <a:pt x="521" y="322"/>
                  </a:lnTo>
                  <a:lnTo>
                    <a:pt x="517" y="284"/>
                  </a:lnTo>
                  <a:lnTo>
                    <a:pt x="506" y="247"/>
                  </a:lnTo>
                  <a:lnTo>
                    <a:pt x="488" y="214"/>
                  </a:lnTo>
                  <a:lnTo>
                    <a:pt x="464" y="186"/>
                  </a:lnTo>
                  <a:lnTo>
                    <a:pt x="436" y="162"/>
                  </a:lnTo>
                  <a:lnTo>
                    <a:pt x="402" y="144"/>
                  </a:lnTo>
                  <a:lnTo>
                    <a:pt x="365" y="133"/>
                  </a:lnTo>
                  <a:lnTo>
                    <a:pt x="326" y="129"/>
                  </a:lnTo>
                  <a:close/>
                  <a:moveTo>
                    <a:pt x="326" y="0"/>
                  </a:moveTo>
                  <a:lnTo>
                    <a:pt x="374" y="4"/>
                  </a:lnTo>
                  <a:lnTo>
                    <a:pt x="420" y="13"/>
                  </a:lnTo>
                  <a:lnTo>
                    <a:pt x="464" y="30"/>
                  </a:lnTo>
                  <a:lnTo>
                    <a:pt x="504" y="51"/>
                  </a:lnTo>
                  <a:lnTo>
                    <a:pt x="540" y="79"/>
                  </a:lnTo>
                  <a:lnTo>
                    <a:pt x="572" y="111"/>
                  </a:lnTo>
                  <a:lnTo>
                    <a:pt x="600" y="146"/>
                  </a:lnTo>
                  <a:lnTo>
                    <a:pt x="621" y="186"/>
                  </a:lnTo>
                  <a:lnTo>
                    <a:pt x="638" y="230"/>
                  </a:lnTo>
                  <a:lnTo>
                    <a:pt x="649" y="274"/>
                  </a:lnTo>
                  <a:lnTo>
                    <a:pt x="652" y="322"/>
                  </a:lnTo>
                  <a:lnTo>
                    <a:pt x="649" y="370"/>
                  </a:lnTo>
                  <a:lnTo>
                    <a:pt x="638" y="416"/>
                  </a:lnTo>
                  <a:lnTo>
                    <a:pt x="621" y="458"/>
                  </a:lnTo>
                  <a:lnTo>
                    <a:pt x="600" y="498"/>
                  </a:lnTo>
                  <a:lnTo>
                    <a:pt x="572" y="535"/>
                  </a:lnTo>
                  <a:lnTo>
                    <a:pt x="540" y="566"/>
                  </a:lnTo>
                  <a:lnTo>
                    <a:pt x="504" y="593"/>
                  </a:lnTo>
                  <a:lnTo>
                    <a:pt x="464" y="615"/>
                  </a:lnTo>
                  <a:lnTo>
                    <a:pt x="420" y="631"/>
                  </a:lnTo>
                  <a:lnTo>
                    <a:pt x="374" y="642"/>
                  </a:lnTo>
                  <a:lnTo>
                    <a:pt x="326" y="646"/>
                  </a:lnTo>
                  <a:lnTo>
                    <a:pt x="278" y="642"/>
                  </a:lnTo>
                  <a:lnTo>
                    <a:pt x="232" y="631"/>
                  </a:lnTo>
                  <a:lnTo>
                    <a:pt x="189" y="615"/>
                  </a:lnTo>
                  <a:lnTo>
                    <a:pt x="149" y="593"/>
                  </a:lnTo>
                  <a:lnTo>
                    <a:pt x="112" y="566"/>
                  </a:lnTo>
                  <a:lnTo>
                    <a:pt x="80" y="535"/>
                  </a:lnTo>
                  <a:lnTo>
                    <a:pt x="53" y="498"/>
                  </a:lnTo>
                  <a:lnTo>
                    <a:pt x="30" y="458"/>
                  </a:lnTo>
                  <a:lnTo>
                    <a:pt x="14" y="416"/>
                  </a:lnTo>
                  <a:lnTo>
                    <a:pt x="4" y="370"/>
                  </a:lnTo>
                  <a:lnTo>
                    <a:pt x="0" y="322"/>
                  </a:lnTo>
                  <a:lnTo>
                    <a:pt x="4" y="274"/>
                  </a:lnTo>
                  <a:lnTo>
                    <a:pt x="14" y="230"/>
                  </a:lnTo>
                  <a:lnTo>
                    <a:pt x="30" y="186"/>
                  </a:lnTo>
                  <a:lnTo>
                    <a:pt x="53" y="146"/>
                  </a:lnTo>
                  <a:lnTo>
                    <a:pt x="80" y="111"/>
                  </a:lnTo>
                  <a:lnTo>
                    <a:pt x="112" y="79"/>
                  </a:lnTo>
                  <a:lnTo>
                    <a:pt x="149" y="51"/>
                  </a:lnTo>
                  <a:lnTo>
                    <a:pt x="189" y="30"/>
                  </a:lnTo>
                  <a:lnTo>
                    <a:pt x="232" y="13"/>
                  </a:lnTo>
                  <a:lnTo>
                    <a:pt x="278" y="4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9" name="Freeform 94"/>
            <p:cNvSpPr>
              <a:spLocks noEditPoints="1"/>
            </p:cNvSpPr>
            <p:nvPr/>
          </p:nvSpPr>
          <p:spPr bwMode="auto">
            <a:xfrm>
              <a:off x="6481763" y="4316413"/>
              <a:ext cx="274638" cy="274638"/>
            </a:xfrm>
            <a:custGeom>
              <a:avLst/>
              <a:gdLst>
                <a:gd name="T0" fmla="*/ 229 w 521"/>
                <a:gd name="T1" fmla="*/ 133 h 517"/>
                <a:gd name="T2" fmla="*/ 178 w 521"/>
                <a:gd name="T3" fmla="*/ 158 h 517"/>
                <a:gd name="T4" fmla="*/ 142 w 521"/>
                <a:gd name="T5" fmla="*/ 201 h 517"/>
                <a:gd name="T6" fmla="*/ 129 w 521"/>
                <a:gd name="T7" fmla="*/ 258 h 517"/>
                <a:gd name="T8" fmla="*/ 142 w 521"/>
                <a:gd name="T9" fmla="*/ 315 h 517"/>
                <a:gd name="T10" fmla="*/ 178 w 521"/>
                <a:gd name="T11" fmla="*/ 358 h 517"/>
                <a:gd name="T12" fmla="*/ 229 w 521"/>
                <a:gd name="T13" fmla="*/ 384 h 517"/>
                <a:gd name="T14" fmla="*/ 289 w 521"/>
                <a:gd name="T15" fmla="*/ 384 h 517"/>
                <a:gd name="T16" fmla="*/ 341 w 521"/>
                <a:gd name="T17" fmla="*/ 358 h 517"/>
                <a:gd name="T18" fmla="*/ 377 w 521"/>
                <a:gd name="T19" fmla="*/ 315 h 517"/>
                <a:gd name="T20" fmla="*/ 390 w 521"/>
                <a:gd name="T21" fmla="*/ 258 h 517"/>
                <a:gd name="T22" fmla="*/ 377 w 521"/>
                <a:gd name="T23" fmla="*/ 201 h 517"/>
                <a:gd name="T24" fmla="*/ 341 w 521"/>
                <a:gd name="T25" fmla="*/ 158 h 517"/>
                <a:gd name="T26" fmla="*/ 289 w 521"/>
                <a:gd name="T27" fmla="*/ 133 h 517"/>
                <a:gd name="T28" fmla="*/ 260 w 521"/>
                <a:gd name="T29" fmla="*/ 0 h 517"/>
                <a:gd name="T30" fmla="*/ 350 w 521"/>
                <a:gd name="T31" fmla="*/ 16 h 517"/>
                <a:gd name="T32" fmla="*/ 428 w 521"/>
                <a:gd name="T33" fmla="*/ 61 h 517"/>
                <a:gd name="T34" fmla="*/ 485 w 521"/>
                <a:gd name="T35" fmla="*/ 129 h 517"/>
                <a:gd name="T36" fmla="*/ 517 w 521"/>
                <a:gd name="T37" fmla="*/ 212 h 517"/>
                <a:gd name="T38" fmla="*/ 517 w 521"/>
                <a:gd name="T39" fmla="*/ 304 h 517"/>
                <a:gd name="T40" fmla="*/ 485 w 521"/>
                <a:gd name="T41" fmla="*/ 389 h 517"/>
                <a:gd name="T42" fmla="*/ 428 w 521"/>
                <a:gd name="T43" fmla="*/ 455 h 517"/>
                <a:gd name="T44" fmla="*/ 350 w 521"/>
                <a:gd name="T45" fmla="*/ 500 h 517"/>
                <a:gd name="T46" fmla="*/ 260 w 521"/>
                <a:gd name="T47" fmla="*/ 517 h 517"/>
                <a:gd name="T48" fmla="*/ 177 w 521"/>
                <a:gd name="T49" fmla="*/ 504 h 517"/>
                <a:gd name="T50" fmla="*/ 106 w 521"/>
                <a:gd name="T51" fmla="*/ 467 h 517"/>
                <a:gd name="T52" fmla="*/ 49 w 521"/>
                <a:gd name="T53" fmla="*/ 410 h 517"/>
                <a:gd name="T54" fmla="*/ 13 w 521"/>
                <a:gd name="T55" fmla="*/ 340 h 517"/>
                <a:gd name="T56" fmla="*/ 0 w 521"/>
                <a:gd name="T57" fmla="*/ 258 h 517"/>
                <a:gd name="T58" fmla="*/ 13 w 521"/>
                <a:gd name="T59" fmla="*/ 176 h 517"/>
                <a:gd name="T60" fmla="*/ 49 w 521"/>
                <a:gd name="T61" fmla="*/ 106 h 517"/>
                <a:gd name="T62" fmla="*/ 106 w 521"/>
                <a:gd name="T63" fmla="*/ 49 h 517"/>
                <a:gd name="T64" fmla="*/ 177 w 521"/>
                <a:gd name="T65" fmla="*/ 14 h 517"/>
                <a:gd name="T66" fmla="*/ 260 w 521"/>
                <a:gd name="T67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1" h="517">
                  <a:moveTo>
                    <a:pt x="260" y="129"/>
                  </a:moveTo>
                  <a:lnTo>
                    <a:pt x="229" y="133"/>
                  </a:lnTo>
                  <a:lnTo>
                    <a:pt x="202" y="142"/>
                  </a:lnTo>
                  <a:lnTo>
                    <a:pt x="178" y="158"/>
                  </a:lnTo>
                  <a:lnTo>
                    <a:pt x="158" y="176"/>
                  </a:lnTo>
                  <a:lnTo>
                    <a:pt x="142" y="201"/>
                  </a:lnTo>
                  <a:lnTo>
                    <a:pt x="133" y="229"/>
                  </a:lnTo>
                  <a:lnTo>
                    <a:pt x="129" y="258"/>
                  </a:lnTo>
                  <a:lnTo>
                    <a:pt x="133" y="288"/>
                  </a:lnTo>
                  <a:lnTo>
                    <a:pt x="142" y="315"/>
                  </a:lnTo>
                  <a:lnTo>
                    <a:pt x="158" y="339"/>
                  </a:lnTo>
                  <a:lnTo>
                    <a:pt x="178" y="358"/>
                  </a:lnTo>
                  <a:lnTo>
                    <a:pt x="202" y="374"/>
                  </a:lnTo>
                  <a:lnTo>
                    <a:pt x="229" y="384"/>
                  </a:lnTo>
                  <a:lnTo>
                    <a:pt x="260" y="388"/>
                  </a:lnTo>
                  <a:lnTo>
                    <a:pt x="289" y="384"/>
                  </a:lnTo>
                  <a:lnTo>
                    <a:pt x="317" y="374"/>
                  </a:lnTo>
                  <a:lnTo>
                    <a:pt x="341" y="358"/>
                  </a:lnTo>
                  <a:lnTo>
                    <a:pt x="361" y="339"/>
                  </a:lnTo>
                  <a:lnTo>
                    <a:pt x="377" y="315"/>
                  </a:lnTo>
                  <a:lnTo>
                    <a:pt x="386" y="288"/>
                  </a:lnTo>
                  <a:lnTo>
                    <a:pt x="390" y="258"/>
                  </a:lnTo>
                  <a:lnTo>
                    <a:pt x="386" y="229"/>
                  </a:lnTo>
                  <a:lnTo>
                    <a:pt x="377" y="201"/>
                  </a:lnTo>
                  <a:lnTo>
                    <a:pt x="361" y="176"/>
                  </a:lnTo>
                  <a:lnTo>
                    <a:pt x="341" y="158"/>
                  </a:lnTo>
                  <a:lnTo>
                    <a:pt x="317" y="142"/>
                  </a:lnTo>
                  <a:lnTo>
                    <a:pt x="289" y="133"/>
                  </a:lnTo>
                  <a:lnTo>
                    <a:pt x="260" y="129"/>
                  </a:lnTo>
                  <a:close/>
                  <a:moveTo>
                    <a:pt x="260" y="0"/>
                  </a:moveTo>
                  <a:lnTo>
                    <a:pt x="306" y="4"/>
                  </a:lnTo>
                  <a:lnTo>
                    <a:pt x="350" y="16"/>
                  </a:lnTo>
                  <a:lnTo>
                    <a:pt x="392" y="35"/>
                  </a:lnTo>
                  <a:lnTo>
                    <a:pt x="428" y="61"/>
                  </a:lnTo>
                  <a:lnTo>
                    <a:pt x="460" y="92"/>
                  </a:lnTo>
                  <a:lnTo>
                    <a:pt x="485" y="129"/>
                  </a:lnTo>
                  <a:lnTo>
                    <a:pt x="504" y="168"/>
                  </a:lnTo>
                  <a:lnTo>
                    <a:pt x="517" y="212"/>
                  </a:lnTo>
                  <a:lnTo>
                    <a:pt x="521" y="258"/>
                  </a:lnTo>
                  <a:lnTo>
                    <a:pt x="517" y="304"/>
                  </a:lnTo>
                  <a:lnTo>
                    <a:pt x="504" y="348"/>
                  </a:lnTo>
                  <a:lnTo>
                    <a:pt x="485" y="389"/>
                  </a:lnTo>
                  <a:lnTo>
                    <a:pt x="460" y="425"/>
                  </a:lnTo>
                  <a:lnTo>
                    <a:pt x="428" y="455"/>
                  </a:lnTo>
                  <a:lnTo>
                    <a:pt x="392" y="481"/>
                  </a:lnTo>
                  <a:lnTo>
                    <a:pt x="350" y="500"/>
                  </a:lnTo>
                  <a:lnTo>
                    <a:pt x="306" y="512"/>
                  </a:lnTo>
                  <a:lnTo>
                    <a:pt x="260" y="517"/>
                  </a:lnTo>
                  <a:lnTo>
                    <a:pt x="217" y="513"/>
                  </a:lnTo>
                  <a:lnTo>
                    <a:pt x="177" y="504"/>
                  </a:lnTo>
                  <a:lnTo>
                    <a:pt x="140" y="488"/>
                  </a:lnTo>
                  <a:lnTo>
                    <a:pt x="106" y="467"/>
                  </a:lnTo>
                  <a:lnTo>
                    <a:pt x="76" y="440"/>
                  </a:lnTo>
                  <a:lnTo>
                    <a:pt x="49" y="410"/>
                  </a:lnTo>
                  <a:lnTo>
                    <a:pt x="28" y="377"/>
                  </a:lnTo>
                  <a:lnTo>
                    <a:pt x="13" y="340"/>
                  </a:lnTo>
                  <a:lnTo>
                    <a:pt x="2" y="300"/>
                  </a:lnTo>
                  <a:lnTo>
                    <a:pt x="0" y="258"/>
                  </a:lnTo>
                  <a:lnTo>
                    <a:pt x="2" y="217"/>
                  </a:lnTo>
                  <a:lnTo>
                    <a:pt x="13" y="176"/>
                  </a:lnTo>
                  <a:lnTo>
                    <a:pt x="28" y="139"/>
                  </a:lnTo>
                  <a:lnTo>
                    <a:pt x="49" y="106"/>
                  </a:lnTo>
                  <a:lnTo>
                    <a:pt x="76" y="76"/>
                  </a:lnTo>
                  <a:lnTo>
                    <a:pt x="106" y="49"/>
                  </a:lnTo>
                  <a:lnTo>
                    <a:pt x="140" y="28"/>
                  </a:lnTo>
                  <a:lnTo>
                    <a:pt x="177" y="14"/>
                  </a:lnTo>
                  <a:lnTo>
                    <a:pt x="217" y="3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Freeform 95"/>
            <p:cNvSpPr/>
            <p:nvPr/>
          </p:nvSpPr>
          <p:spPr bwMode="auto">
            <a:xfrm>
              <a:off x="6756401" y="4795838"/>
              <a:ext cx="138113" cy="136525"/>
            </a:xfrm>
            <a:custGeom>
              <a:avLst/>
              <a:gdLst>
                <a:gd name="T0" fmla="*/ 129 w 260"/>
                <a:gd name="T1" fmla="*/ 0 h 258"/>
                <a:gd name="T2" fmla="*/ 160 w 260"/>
                <a:gd name="T3" fmla="*/ 4 h 258"/>
                <a:gd name="T4" fmla="*/ 187 w 260"/>
                <a:gd name="T5" fmla="*/ 13 h 258"/>
                <a:gd name="T6" fmla="*/ 211 w 260"/>
                <a:gd name="T7" fmla="*/ 29 h 258"/>
                <a:gd name="T8" fmla="*/ 232 w 260"/>
                <a:gd name="T9" fmla="*/ 49 h 258"/>
                <a:gd name="T10" fmla="*/ 247 w 260"/>
                <a:gd name="T11" fmla="*/ 73 h 258"/>
                <a:gd name="T12" fmla="*/ 256 w 260"/>
                <a:gd name="T13" fmla="*/ 99 h 258"/>
                <a:gd name="T14" fmla="*/ 260 w 260"/>
                <a:gd name="T15" fmla="*/ 129 h 258"/>
                <a:gd name="T16" fmla="*/ 256 w 260"/>
                <a:gd name="T17" fmla="*/ 159 h 258"/>
                <a:gd name="T18" fmla="*/ 247 w 260"/>
                <a:gd name="T19" fmla="*/ 186 h 258"/>
                <a:gd name="T20" fmla="*/ 232 w 260"/>
                <a:gd name="T21" fmla="*/ 210 h 258"/>
                <a:gd name="T22" fmla="*/ 211 w 260"/>
                <a:gd name="T23" fmla="*/ 230 h 258"/>
                <a:gd name="T24" fmla="*/ 187 w 260"/>
                <a:gd name="T25" fmla="*/ 246 h 258"/>
                <a:gd name="T26" fmla="*/ 160 w 260"/>
                <a:gd name="T27" fmla="*/ 255 h 258"/>
                <a:gd name="T28" fmla="*/ 129 w 260"/>
                <a:gd name="T29" fmla="*/ 258 h 258"/>
                <a:gd name="T30" fmla="*/ 100 w 260"/>
                <a:gd name="T31" fmla="*/ 255 h 258"/>
                <a:gd name="T32" fmla="*/ 72 w 260"/>
                <a:gd name="T33" fmla="*/ 246 h 258"/>
                <a:gd name="T34" fmla="*/ 48 w 260"/>
                <a:gd name="T35" fmla="*/ 230 h 258"/>
                <a:gd name="T36" fmla="*/ 28 w 260"/>
                <a:gd name="T37" fmla="*/ 210 h 258"/>
                <a:gd name="T38" fmla="*/ 13 w 260"/>
                <a:gd name="T39" fmla="*/ 186 h 258"/>
                <a:gd name="T40" fmla="*/ 3 w 260"/>
                <a:gd name="T41" fmla="*/ 159 h 258"/>
                <a:gd name="T42" fmla="*/ 0 w 260"/>
                <a:gd name="T43" fmla="*/ 129 h 258"/>
                <a:gd name="T44" fmla="*/ 3 w 260"/>
                <a:gd name="T45" fmla="*/ 99 h 258"/>
                <a:gd name="T46" fmla="*/ 13 w 260"/>
                <a:gd name="T47" fmla="*/ 73 h 258"/>
                <a:gd name="T48" fmla="*/ 28 w 260"/>
                <a:gd name="T49" fmla="*/ 49 h 258"/>
                <a:gd name="T50" fmla="*/ 48 w 260"/>
                <a:gd name="T51" fmla="*/ 29 h 258"/>
                <a:gd name="T52" fmla="*/ 72 w 260"/>
                <a:gd name="T53" fmla="*/ 13 h 258"/>
                <a:gd name="T54" fmla="*/ 100 w 260"/>
                <a:gd name="T55" fmla="*/ 4 h 258"/>
                <a:gd name="T56" fmla="*/ 129 w 260"/>
                <a:gd name="T5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258">
                  <a:moveTo>
                    <a:pt x="129" y="0"/>
                  </a:moveTo>
                  <a:lnTo>
                    <a:pt x="160" y="4"/>
                  </a:lnTo>
                  <a:lnTo>
                    <a:pt x="187" y="13"/>
                  </a:lnTo>
                  <a:lnTo>
                    <a:pt x="211" y="29"/>
                  </a:lnTo>
                  <a:lnTo>
                    <a:pt x="232" y="49"/>
                  </a:lnTo>
                  <a:lnTo>
                    <a:pt x="247" y="73"/>
                  </a:lnTo>
                  <a:lnTo>
                    <a:pt x="256" y="99"/>
                  </a:lnTo>
                  <a:lnTo>
                    <a:pt x="260" y="129"/>
                  </a:lnTo>
                  <a:lnTo>
                    <a:pt x="256" y="159"/>
                  </a:lnTo>
                  <a:lnTo>
                    <a:pt x="247" y="186"/>
                  </a:lnTo>
                  <a:lnTo>
                    <a:pt x="232" y="210"/>
                  </a:lnTo>
                  <a:lnTo>
                    <a:pt x="211" y="230"/>
                  </a:lnTo>
                  <a:lnTo>
                    <a:pt x="187" y="246"/>
                  </a:lnTo>
                  <a:lnTo>
                    <a:pt x="160" y="255"/>
                  </a:lnTo>
                  <a:lnTo>
                    <a:pt x="129" y="258"/>
                  </a:lnTo>
                  <a:lnTo>
                    <a:pt x="100" y="255"/>
                  </a:lnTo>
                  <a:lnTo>
                    <a:pt x="72" y="246"/>
                  </a:lnTo>
                  <a:lnTo>
                    <a:pt x="48" y="230"/>
                  </a:lnTo>
                  <a:lnTo>
                    <a:pt x="28" y="210"/>
                  </a:lnTo>
                  <a:lnTo>
                    <a:pt x="13" y="186"/>
                  </a:lnTo>
                  <a:lnTo>
                    <a:pt x="3" y="159"/>
                  </a:lnTo>
                  <a:lnTo>
                    <a:pt x="0" y="129"/>
                  </a:lnTo>
                  <a:lnTo>
                    <a:pt x="3" y="99"/>
                  </a:lnTo>
                  <a:lnTo>
                    <a:pt x="13" y="73"/>
                  </a:lnTo>
                  <a:lnTo>
                    <a:pt x="28" y="49"/>
                  </a:lnTo>
                  <a:lnTo>
                    <a:pt x="48" y="29"/>
                  </a:lnTo>
                  <a:lnTo>
                    <a:pt x="72" y="13"/>
                  </a:lnTo>
                  <a:lnTo>
                    <a:pt x="100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1" name="Freeform 96"/>
            <p:cNvSpPr/>
            <p:nvPr/>
          </p:nvSpPr>
          <p:spPr bwMode="auto">
            <a:xfrm>
              <a:off x="7859713" y="3770313"/>
              <a:ext cx="138113" cy="136525"/>
            </a:xfrm>
            <a:custGeom>
              <a:avLst/>
              <a:gdLst>
                <a:gd name="T0" fmla="*/ 131 w 260"/>
                <a:gd name="T1" fmla="*/ 0 h 257"/>
                <a:gd name="T2" fmla="*/ 160 w 260"/>
                <a:gd name="T3" fmla="*/ 2 h 257"/>
                <a:gd name="T4" fmla="*/ 188 w 260"/>
                <a:gd name="T5" fmla="*/ 11 h 257"/>
                <a:gd name="T6" fmla="*/ 212 w 260"/>
                <a:gd name="T7" fmla="*/ 27 h 257"/>
                <a:gd name="T8" fmla="*/ 232 w 260"/>
                <a:gd name="T9" fmla="*/ 47 h 257"/>
                <a:gd name="T10" fmla="*/ 247 w 260"/>
                <a:gd name="T11" fmla="*/ 71 h 257"/>
                <a:gd name="T12" fmla="*/ 258 w 260"/>
                <a:gd name="T13" fmla="*/ 99 h 257"/>
                <a:gd name="T14" fmla="*/ 260 w 260"/>
                <a:gd name="T15" fmla="*/ 128 h 257"/>
                <a:gd name="T16" fmla="*/ 258 w 260"/>
                <a:gd name="T17" fmla="*/ 157 h 257"/>
                <a:gd name="T18" fmla="*/ 247 w 260"/>
                <a:gd name="T19" fmla="*/ 184 h 257"/>
                <a:gd name="T20" fmla="*/ 232 w 260"/>
                <a:gd name="T21" fmla="*/ 208 h 257"/>
                <a:gd name="T22" fmla="*/ 212 w 260"/>
                <a:gd name="T23" fmla="*/ 228 h 257"/>
                <a:gd name="T24" fmla="*/ 188 w 260"/>
                <a:gd name="T25" fmla="*/ 244 h 257"/>
                <a:gd name="T26" fmla="*/ 160 w 260"/>
                <a:gd name="T27" fmla="*/ 253 h 257"/>
                <a:gd name="T28" fmla="*/ 131 w 260"/>
                <a:gd name="T29" fmla="*/ 257 h 257"/>
                <a:gd name="T30" fmla="*/ 100 w 260"/>
                <a:gd name="T31" fmla="*/ 253 h 257"/>
                <a:gd name="T32" fmla="*/ 74 w 260"/>
                <a:gd name="T33" fmla="*/ 244 h 257"/>
                <a:gd name="T34" fmla="*/ 50 w 260"/>
                <a:gd name="T35" fmla="*/ 228 h 257"/>
                <a:gd name="T36" fmla="*/ 30 w 260"/>
                <a:gd name="T37" fmla="*/ 208 h 257"/>
                <a:gd name="T38" fmla="*/ 14 w 260"/>
                <a:gd name="T39" fmla="*/ 184 h 257"/>
                <a:gd name="T40" fmla="*/ 4 w 260"/>
                <a:gd name="T41" fmla="*/ 157 h 257"/>
                <a:gd name="T42" fmla="*/ 0 w 260"/>
                <a:gd name="T43" fmla="*/ 128 h 257"/>
                <a:gd name="T44" fmla="*/ 4 w 260"/>
                <a:gd name="T45" fmla="*/ 99 h 257"/>
                <a:gd name="T46" fmla="*/ 14 w 260"/>
                <a:gd name="T47" fmla="*/ 71 h 257"/>
                <a:gd name="T48" fmla="*/ 30 w 260"/>
                <a:gd name="T49" fmla="*/ 47 h 257"/>
                <a:gd name="T50" fmla="*/ 50 w 260"/>
                <a:gd name="T51" fmla="*/ 27 h 257"/>
                <a:gd name="T52" fmla="*/ 74 w 260"/>
                <a:gd name="T53" fmla="*/ 11 h 257"/>
                <a:gd name="T54" fmla="*/ 100 w 260"/>
                <a:gd name="T55" fmla="*/ 2 h 257"/>
                <a:gd name="T56" fmla="*/ 131 w 260"/>
                <a:gd name="T5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257">
                  <a:moveTo>
                    <a:pt x="131" y="0"/>
                  </a:moveTo>
                  <a:lnTo>
                    <a:pt x="160" y="2"/>
                  </a:lnTo>
                  <a:lnTo>
                    <a:pt x="188" y="11"/>
                  </a:lnTo>
                  <a:lnTo>
                    <a:pt x="212" y="27"/>
                  </a:lnTo>
                  <a:lnTo>
                    <a:pt x="232" y="47"/>
                  </a:lnTo>
                  <a:lnTo>
                    <a:pt x="247" y="71"/>
                  </a:lnTo>
                  <a:lnTo>
                    <a:pt x="258" y="99"/>
                  </a:lnTo>
                  <a:lnTo>
                    <a:pt x="260" y="128"/>
                  </a:lnTo>
                  <a:lnTo>
                    <a:pt x="258" y="157"/>
                  </a:lnTo>
                  <a:lnTo>
                    <a:pt x="247" y="184"/>
                  </a:lnTo>
                  <a:lnTo>
                    <a:pt x="232" y="208"/>
                  </a:lnTo>
                  <a:lnTo>
                    <a:pt x="212" y="228"/>
                  </a:lnTo>
                  <a:lnTo>
                    <a:pt x="188" y="244"/>
                  </a:lnTo>
                  <a:lnTo>
                    <a:pt x="160" y="253"/>
                  </a:lnTo>
                  <a:lnTo>
                    <a:pt x="131" y="257"/>
                  </a:lnTo>
                  <a:lnTo>
                    <a:pt x="100" y="253"/>
                  </a:lnTo>
                  <a:lnTo>
                    <a:pt x="74" y="244"/>
                  </a:lnTo>
                  <a:lnTo>
                    <a:pt x="50" y="228"/>
                  </a:lnTo>
                  <a:lnTo>
                    <a:pt x="30" y="208"/>
                  </a:lnTo>
                  <a:lnTo>
                    <a:pt x="14" y="184"/>
                  </a:lnTo>
                  <a:lnTo>
                    <a:pt x="4" y="157"/>
                  </a:lnTo>
                  <a:lnTo>
                    <a:pt x="0" y="128"/>
                  </a:lnTo>
                  <a:lnTo>
                    <a:pt x="4" y="99"/>
                  </a:lnTo>
                  <a:lnTo>
                    <a:pt x="14" y="71"/>
                  </a:lnTo>
                  <a:lnTo>
                    <a:pt x="30" y="47"/>
                  </a:lnTo>
                  <a:lnTo>
                    <a:pt x="50" y="27"/>
                  </a:lnTo>
                  <a:lnTo>
                    <a:pt x="74" y="11"/>
                  </a:lnTo>
                  <a:lnTo>
                    <a:pt x="100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2" name="Группа 190"/>
          <p:cNvGrpSpPr/>
          <p:nvPr/>
        </p:nvGrpSpPr>
        <p:grpSpPr>
          <a:xfrm>
            <a:off x="8596087" y="2028972"/>
            <a:ext cx="415036" cy="411014"/>
            <a:chOff x="5929313" y="3287713"/>
            <a:chExt cx="1965324" cy="1946275"/>
          </a:xfrm>
          <a:solidFill>
            <a:srgbClr val="BE0B27"/>
          </a:solidFill>
        </p:grpSpPr>
        <p:sp>
          <p:nvSpPr>
            <p:cNvPr id="23" name="Freeform 171"/>
            <p:cNvSpPr>
              <a:spLocks noEditPoints="1"/>
            </p:cNvSpPr>
            <p:nvPr/>
          </p:nvSpPr>
          <p:spPr bwMode="auto">
            <a:xfrm>
              <a:off x="5929313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4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1720 h 3678"/>
                <a:gd name="T10" fmla="*/ 502 w 1161"/>
                <a:gd name="T11" fmla="*/ 814 h 3678"/>
                <a:gd name="T12" fmla="*/ 371 w 1161"/>
                <a:gd name="T13" fmla="*/ 874 h 3678"/>
                <a:gd name="T14" fmla="*/ 320 w 1161"/>
                <a:gd name="T15" fmla="*/ 921 h 3678"/>
                <a:gd name="T16" fmla="*/ 266 w 1161"/>
                <a:gd name="T17" fmla="*/ 1005 h 3678"/>
                <a:gd name="T18" fmla="*/ 248 w 1161"/>
                <a:gd name="T19" fmla="*/ 1053 h 3678"/>
                <a:gd name="T20" fmla="*/ 235 w 1161"/>
                <a:gd name="T21" fmla="*/ 1182 h 3678"/>
                <a:gd name="T22" fmla="*/ 254 w 1161"/>
                <a:gd name="T23" fmla="*/ 1263 h 3678"/>
                <a:gd name="T24" fmla="*/ 298 w 1161"/>
                <a:gd name="T25" fmla="*/ 1349 h 3678"/>
                <a:gd name="T26" fmla="*/ 370 w 1161"/>
                <a:gd name="T27" fmla="*/ 1422 h 3678"/>
                <a:gd name="T28" fmla="*/ 432 w 1161"/>
                <a:gd name="T29" fmla="*/ 1458 h 3678"/>
                <a:gd name="T30" fmla="*/ 580 w 1161"/>
                <a:gd name="T31" fmla="*/ 1494 h 3678"/>
                <a:gd name="T32" fmla="*/ 729 w 1161"/>
                <a:gd name="T33" fmla="*/ 1460 h 3678"/>
                <a:gd name="T34" fmla="*/ 790 w 1161"/>
                <a:gd name="T35" fmla="*/ 1422 h 3678"/>
                <a:gd name="T36" fmla="*/ 863 w 1161"/>
                <a:gd name="T37" fmla="*/ 1348 h 3678"/>
                <a:gd name="T38" fmla="*/ 909 w 1161"/>
                <a:gd name="T39" fmla="*/ 1257 h 3678"/>
                <a:gd name="T40" fmla="*/ 926 w 1161"/>
                <a:gd name="T41" fmla="*/ 1182 h 3678"/>
                <a:gd name="T42" fmla="*/ 913 w 1161"/>
                <a:gd name="T43" fmla="*/ 1053 h 3678"/>
                <a:gd name="T44" fmla="*/ 881 w 1161"/>
                <a:gd name="T45" fmla="*/ 976 h 3678"/>
                <a:gd name="T46" fmla="*/ 862 w 1161"/>
                <a:gd name="T47" fmla="*/ 947 h 3678"/>
                <a:gd name="T48" fmla="*/ 789 w 1161"/>
                <a:gd name="T49" fmla="*/ 875 h 3678"/>
                <a:gd name="T50" fmla="*/ 697 w 1161"/>
                <a:gd name="T51" fmla="*/ 825 h 3678"/>
                <a:gd name="T52" fmla="*/ 580 w 1161"/>
                <a:gd name="T53" fmla="*/ 230 h 3678"/>
                <a:gd name="T54" fmla="*/ 490 w 1161"/>
                <a:gd name="T55" fmla="*/ 272 h 3678"/>
                <a:gd name="T56" fmla="*/ 464 w 1161"/>
                <a:gd name="T57" fmla="*/ 585 h 3678"/>
                <a:gd name="T58" fmla="*/ 697 w 1161"/>
                <a:gd name="T59" fmla="*/ 585 h 3678"/>
                <a:gd name="T60" fmla="*/ 670 w 1161"/>
                <a:gd name="T61" fmla="*/ 272 h 3678"/>
                <a:gd name="T62" fmla="*/ 580 w 1161"/>
                <a:gd name="T63" fmla="*/ 230 h 3678"/>
                <a:gd name="T64" fmla="*/ 716 w 1161"/>
                <a:gd name="T65" fmla="*/ 27 h 3678"/>
                <a:gd name="T66" fmla="*/ 856 w 1161"/>
                <a:gd name="T67" fmla="*/ 134 h 3678"/>
                <a:gd name="T68" fmla="*/ 924 w 1161"/>
                <a:gd name="T69" fmla="*/ 297 h 3678"/>
                <a:gd name="T70" fmla="*/ 1015 w 1161"/>
                <a:gd name="T71" fmla="*/ 770 h 3678"/>
                <a:gd name="T72" fmla="*/ 1131 w 1161"/>
                <a:gd name="T73" fmla="*/ 971 h 3678"/>
                <a:gd name="T74" fmla="*/ 1157 w 1161"/>
                <a:gd name="T75" fmla="*/ 1210 h 3678"/>
                <a:gd name="T76" fmla="*/ 1082 w 1161"/>
                <a:gd name="T77" fmla="*/ 1434 h 3678"/>
                <a:gd name="T78" fmla="*/ 928 w 1161"/>
                <a:gd name="T79" fmla="*/ 1605 h 3678"/>
                <a:gd name="T80" fmla="*/ 901 w 1161"/>
                <a:gd name="T81" fmla="*/ 3466 h 3678"/>
                <a:gd name="T82" fmla="*/ 793 w 1161"/>
                <a:gd name="T83" fmla="*/ 3606 h 3678"/>
                <a:gd name="T84" fmla="*/ 628 w 1161"/>
                <a:gd name="T85" fmla="*/ 3674 h 3678"/>
                <a:gd name="T86" fmla="*/ 445 w 1161"/>
                <a:gd name="T87" fmla="*/ 3651 h 3678"/>
                <a:gd name="T88" fmla="*/ 305 w 1161"/>
                <a:gd name="T89" fmla="*/ 3544 h 3678"/>
                <a:gd name="T90" fmla="*/ 236 w 1161"/>
                <a:gd name="T91" fmla="*/ 3379 h 3678"/>
                <a:gd name="T92" fmla="*/ 146 w 1161"/>
                <a:gd name="T93" fmla="*/ 1528 h 3678"/>
                <a:gd name="T94" fmla="*/ 29 w 1161"/>
                <a:gd name="T95" fmla="*/ 1328 h 3678"/>
                <a:gd name="T96" fmla="*/ 3 w 1161"/>
                <a:gd name="T97" fmla="*/ 1087 h 3678"/>
                <a:gd name="T98" fmla="*/ 78 w 1161"/>
                <a:gd name="T99" fmla="*/ 864 h 3678"/>
                <a:gd name="T100" fmla="*/ 232 w 1161"/>
                <a:gd name="T101" fmla="*/ 692 h 3678"/>
                <a:gd name="T102" fmla="*/ 260 w 1161"/>
                <a:gd name="T103" fmla="*/ 210 h 3678"/>
                <a:gd name="T104" fmla="*/ 368 w 1161"/>
                <a:gd name="T105" fmla="*/ 71 h 3678"/>
                <a:gd name="T106" fmla="*/ 533 w 1161"/>
                <a:gd name="T107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1" h="3678">
                  <a:moveTo>
                    <a:pt x="464" y="1712"/>
                  </a:moveTo>
                  <a:lnTo>
                    <a:pt x="464" y="3332"/>
                  </a:lnTo>
                  <a:lnTo>
                    <a:pt x="467" y="3359"/>
                  </a:lnTo>
                  <a:lnTo>
                    <a:pt x="476" y="3383"/>
                  </a:lnTo>
                  <a:lnTo>
                    <a:pt x="490" y="3405"/>
                  </a:lnTo>
                  <a:lnTo>
                    <a:pt x="508" y="3423"/>
                  </a:lnTo>
                  <a:lnTo>
                    <a:pt x="529" y="3435"/>
                  </a:lnTo>
                  <a:lnTo>
                    <a:pt x="554" y="3445"/>
                  </a:lnTo>
                  <a:lnTo>
                    <a:pt x="580" y="3447"/>
                  </a:lnTo>
                  <a:lnTo>
                    <a:pt x="606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0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1712"/>
                  </a:lnTo>
                  <a:lnTo>
                    <a:pt x="640" y="1720"/>
                  </a:lnTo>
                  <a:lnTo>
                    <a:pt x="580" y="1724"/>
                  </a:lnTo>
                  <a:lnTo>
                    <a:pt x="521" y="1720"/>
                  </a:lnTo>
                  <a:lnTo>
                    <a:pt x="464" y="1712"/>
                  </a:lnTo>
                  <a:close/>
                  <a:moveTo>
                    <a:pt x="580" y="805"/>
                  </a:moveTo>
                  <a:lnTo>
                    <a:pt x="540" y="807"/>
                  </a:lnTo>
                  <a:lnTo>
                    <a:pt x="502" y="814"/>
                  </a:lnTo>
                  <a:lnTo>
                    <a:pt x="464" y="825"/>
                  </a:lnTo>
                  <a:lnTo>
                    <a:pt x="432" y="839"/>
                  </a:lnTo>
                  <a:lnTo>
                    <a:pt x="401" y="855"/>
                  </a:lnTo>
                  <a:lnTo>
                    <a:pt x="371" y="874"/>
                  </a:lnTo>
                  <a:lnTo>
                    <a:pt x="371" y="875"/>
                  </a:lnTo>
                  <a:lnTo>
                    <a:pt x="370" y="875"/>
                  </a:lnTo>
                  <a:lnTo>
                    <a:pt x="344" y="898"/>
                  </a:lnTo>
                  <a:lnTo>
                    <a:pt x="320" y="921"/>
                  </a:lnTo>
                  <a:lnTo>
                    <a:pt x="299" y="947"/>
                  </a:lnTo>
                  <a:lnTo>
                    <a:pt x="298" y="949"/>
                  </a:lnTo>
                  <a:lnTo>
                    <a:pt x="280" y="976"/>
                  </a:lnTo>
                  <a:lnTo>
                    <a:pt x="266" y="1005"/>
                  </a:lnTo>
                  <a:lnTo>
                    <a:pt x="254" y="1034"/>
                  </a:lnTo>
                  <a:lnTo>
                    <a:pt x="251" y="1040"/>
                  </a:lnTo>
                  <a:lnTo>
                    <a:pt x="249" y="1046"/>
                  </a:lnTo>
                  <a:lnTo>
                    <a:pt x="248" y="1053"/>
                  </a:lnTo>
                  <a:lnTo>
                    <a:pt x="240" y="1083"/>
                  </a:lnTo>
                  <a:lnTo>
                    <a:pt x="235" y="1115"/>
                  </a:lnTo>
                  <a:lnTo>
                    <a:pt x="232" y="1149"/>
                  </a:lnTo>
                  <a:lnTo>
                    <a:pt x="235" y="1182"/>
                  </a:lnTo>
                  <a:lnTo>
                    <a:pt x="240" y="1214"/>
                  </a:lnTo>
                  <a:lnTo>
                    <a:pt x="248" y="1246"/>
                  </a:lnTo>
                  <a:lnTo>
                    <a:pt x="250" y="1254"/>
                  </a:lnTo>
                  <a:lnTo>
                    <a:pt x="254" y="1263"/>
                  </a:lnTo>
                  <a:lnTo>
                    <a:pt x="266" y="1293"/>
                  </a:lnTo>
                  <a:lnTo>
                    <a:pt x="280" y="1321"/>
                  </a:lnTo>
                  <a:lnTo>
                    <a:pt x="297" y="1348"/>
                  </a:lnTo>
                  <a:lnTo>
                    <a:pt x="298" y="1349"/>
                  </a:lnTo>
                  <a:lnTo>
                    <a:pt x="299" y="1350"/>
                  </a:lnTo>
                  <a:lnTo>
                    <a:pt x="320" y="1376"/>
                  </a:lnTo>
                  <a:lnTo>
                    <a:pt x="344" y="1401"/>
                  </a:lnTo>
                  <a:lnTo>
                    <a:pt x="370" y="1422"/>
                  </a:lnTo>
                  <a:lnTo>
                    <a:pt x="371" y="1422"/>
                  </a:lnTo>
                  <a:lnTo>
                    <a:pt x="371" y="1423"/>
                  </a:lnTo>
                  <a:lnTo>
                    <a:pt x="401" y="1442"/>
                  </a:lnTo>
                  <a:lnTo>
                    <a:pt x="432" y="1458"/>
                  </a:lnTo>
                  <a:lnTo>
                    <a:pt x="464" y="1472"/>
                  </a:lnTo>
                  <a:lnTo>
                    <a:pt x="502" y="1483"/>
                  </a:lnTo>
                  <a:lnTo>
                    <a:pt x="540" y="1491"/>
                  </a:lnTo>
                  <a:lnTo>
                    <a:pt x="580" y="1494"/>
                  </a:lnTo>
                  <a:lnTo>
                    <a:pt x="621" y="1491"/>
                  </a:lnTo>
                  <a:lnTo>
                    <a:pt x="659" y="1484"/>
                  </a:lnTo>
                  <a:lnTo>
                    <a:pt x="697" y="1472"/>
                  </a:lnTo>
                  <a:lnTo>
                    <a:pt x="729" y="1460"/>
                  </a:lnTo>
                  <a:lnTo>
                    <a:pt x="759" y="1443"/>
                  </a:lnTo>
                  <a:lnTo>
                    <a:pt x="789" y="1423"/>
                  </a:lnTo>
                  <a:lnTo>
                    <a:pt x="789" y="1423"/>
                  </a:lnTo>
                  <a:lnTo>
                    <a:pt x="790" y="1422"/>
                  </a:lnTo>
                  <a:lnTo>
                    <a:pt x="816" y="1401"/>
                  </a:lnTo>
                  <a:lnTo>
                    <a:pt x="840" y="1376"/>
                  </a:lnTo>
                  <a:lnTo>
                    <a:pt x="862" y="1350"/>
                  </a:lnTo>
                  <a:lnTo>
                    <a:pt x="863" y="1348"/>
                  </a:lnTo>
                  <a:lnTo>
                    <a:pt x="881" y="1322"/>
                  </a:lnTo>
                  <a:lnTo>
                    <a:pt x="895" y="1293"/>
                  </a:lnTo>
                  <a:lnTo>
                    <a:pt x="907" y="1263"/>
                  </a:lnTo>
                  <a:lnTo>
                    <a:pt x="909" y="1257"/>
                  </a:lnTo>
                  <a:lnTo>
                    <a:pt x="911" y="1251"/>
                  </a:lnTo>
                  <a:lnTo>
                    <a:pt x="913" y="1246"/>
                  </a:lnTo>
                  <a:lnTo>
                    <a:pt x="921" y="1214"/>
                  </a:lnTo>
                  <a:lnTo>
                    <a:pt x="926" y="1182"/>
                  </a:lnTo>
                  <a:lnTo>
                    <a:pt x="928" y="1149"/>
                  </a:lnTo>
                  <a:lnTo>
                    <a:pt x="926" y="1115"/>
                  </a:lnTo>
                  <a:lnTo>
                    <a:pt x="921" y="1083"/>
                  </a:lnTo>
                  <a:lnTo>
                    <a:pt x="913" y="1053"/>
                  </a:lnTo>
                  <a:lnTo>
                    <a:pt x="910" y="1043"/>
                  </a:lnTo>
                  <a:lnTo>
                    <a:pt x="907" y="1034"/>
                  </a:lnTo>
                  <a:lnTo>
                    <a:pt x="895" y="1005"/>
                  </a:lnTo>
                  <a:lnTo>
                    <a:pt x="881" y="976"/>
                  </a:lnTo>
                  <a:lnTo>
                    <a:pt x="864" y="949"/>
                  </a:lnTo>
                  <a:lnTo>
                    <a:pt x="863" y="948"/>
                  </a:lnTo>
                  <a:lnTo>
                    <a:pt x="863" y="948"/>
                  </a:lnTo>
                  <a:lnTo>
                    <a:pt x="862" y="947"/>
                  </a:lnTo>
                  <a:lnTo>
                    <a:pt x="840" y="921"/>
                  </a:lnTo>
                  <a:lnTo>
                    <a:pt x="816" y="898"/>
                  </a:lnTo>
                  <a:lnTo>
                    <a:pt x="790" y="875"/>
                  </a:lnTo>
                  <a:lnTo>
                    <a:pt x="789" y="875"/>
                  </a:lnTo>
                  <a:lnTo>
                    <a:pt x="789" y="874"/>
                  </a:lnTo>
                  <a:lnTo>
                    <a:pt x="759" y="855"/>
                  </a:lnTo>
                  <a:lnTo>
                    <a:pt x="729" y="839"/>
                  </a:lnTo>
                  <a:lnTo>
                    <a:pt x="697" y="825"/>
                  </a:lnTo>
                  <a:lnTo>
                    <a:pt x="659" y="814"/>
                  </a:lnTo>
                  <a:lnTo>
                    <a:pt x="621" y="807"/>
                  </a:lnTo>
                  <a:lnTo>
                    <a:pt x="580" y="805"/>
                  </a:lnTo>
                  <a:close/>
                  <a:moveTo>
                    <a:pt x="580" y="230"/>
                  </a:moveTo>
                  <a:lnTo>
                    <a:pt x="554" y="232"/>
                  </a:lnTo>
                  <a:lnTo>
                    <a:pt x="529" y="242"/>
                  </a:lnTo>
                  <a:lnTo>
                    <a:pt x="508" y="255"/>
                  </a:lnTo>
                  <a:lnTo>
                    <a:pt x="490" y="272"/>
                  </a:lnTo>
                  <a:lnTo>
                    <a:pt x="476" y="293"/>
                  </a:lnTo>
                  <a:lnTo>
                    <a:pt x="467" y="318"/>
                  </a:lnTo>
                  <a:lnTo>
                    <a:pt x="464" y="344"/>
                  </a:lnTo>
                  <a:lnTo>
                    <a:pt x="464" y="585"/>
                  </a:lnTo>
                  <a:lnTo>
                    <a:pt x="521" y="577"/>
                  </a:lnTo>
                  <a:lnTo>
                    <a:pt x="580" y="574"/>
                  </a:lnTo>
                  <a:lnTo>
                    <a:pt x="640" y="577"/>
                  </a:lnTo>
                  <a:lnTo>
                    <a:pt x="697" y="58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0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6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8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6" y="252"/>
                  </a:lnTo>
                  <a:lnTo>
                    <a:pt x="924" y="297"/>
                  </a:lnTo>
                  <a:lnTo>
                    <a:pt x="928" y="344"/>
                  </a:lnTo>
                  <a:lnTo>
                    <a:pt x="928" y="692"/>
                  </a:lnTo>
                  <a:lnTo>
                    <a:pt x="973" y="728"/>
                  </a:lnTo>
                  <a:lnTo>
                    <a:pt x="1015" y="770"/>
                  </a:lnTo>
                  <a:lnTo>
                    <a:pt x="1050" y="815"/>
                  </a:lnTo>
                  <a:lnTo>
                    <a:pt x="1082" y="864"/>
                  </a:lnTo>
                  <a:lnTo>
                    <a:pt x="1110" y="915"/>
                  </a:lnTo>
                  <a:lnTo>
                    <a:pt x="1131" y="971"/>
                  </a:lnTo>
                  <a:lnTo>
                    <a:pt x="1148" y="1028"/>
                  </a:lnTo>
                  <a:lnTo>
                    <a:pt x="1157" y="1087"/>
                  </a:lnTo>
                  <a:lnTo>
                    <a:pt x="1161" y="1149"/>
                  </a:lnTo>
                  <a:lnTo>
                    <a:pt x="1157" y="1210"/>
                  </a:lnTo>
                  <a:lnTo>
                    <a:pt x="1148" y="1270"/>
                  </a:lnTo>
                  <a:lnTo>
                    <a:pt x="1131" y="1328"/>
                  </a:lnTo>
                  <a:lnTo>
                    <a:pt x="1110" y="1382"/>
                  </a:lnTo>
                  <a:lnTo>
                    <a:pt x="1082" y="1434"/>
                  </a:lnTo>
                  <a:lnTo>
                    <a:pt x="1050" y="1483"/>
                  </a:lnTo>
                  <a:lnTo>
                    <a:pt x="1015" y="1528"/>
                  </a:lnTo>
                  <a:lnTo>
                    <a:pt x="973" y="1569"/>
                  </a:lnTo>
                  <a:lnTo>
                    <a:pt x="928" y="1605"/>
                  </a:lnTo>
                  <a:lnTo>
                    <a:pt x="928" y="3332"/>
                  </a:lnTo>
                  <a:lnTo>
                    <a:pt x="924" y="3379"/>
                  </a:lnTo>
                  <a:lnTo>
                    <a:pt x="916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8" y="3674"/>
                  </a:lnTo>
                  <a:lnTo>
                    <a:pt x="580" y="3678"/>
                  </a:lnTo>
                  <a:lnTo>
                    <a:pt x="533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8" y="3606"/>
                  </a:lnTo>
                  <a:lnTo>
                    <a:pt x="335" y="3577"/>
                  </a:lnTo>
                  <a:lnTo>
                    <a:pt x="305" y="3544"/>
                  </a:lnTo>
                  <a:lnTo>
                    <a:pt x="280" y="3506"/>
                  </a:lnTo>
                  <a:lnTo>
                    <a:pt x="260" y="3466"/>
                  </a:lnTo>
                  <a:lnTo>
                    <a:pt x="244" y="3424"/>
                  </a:lnTo>
                  <a:lnTo>
                    <a:pt x="236" y="3379"/>
                  </a:lnTo>
                  <a:lnTo>
                    <a:pt x="232" y="3332"/>
                  </a:lnTo>
                  <a:lnTo>
                    <a:pt x="232" y="1605"/>
                  </a:lnTo>
                  <a:lnTo>
                    <a:pt x="187" y="1569"/>
                  </a:lnTo>
                  <a:lnTo>
                    <a:pt x="146" y="1528"/>
                  </a:lnTo>
                  <a:lnTo>
                    <a:pt x="110" y="1483"/>
                  </a:lnTo>
                  <a:lnTo>
                    <a:pt x="78" y="1434"/>
                  </a:lnTo>
                  <a:lnTo>
                    <a:pt x="51" y="1382"/>
                  </a:lnTo>
                  <a:lnTo>
                    <a:pt x="29" y="1328"/>
                  </a:lnTo>
                  <a:lnTo>
                    <a:pt x="13" y="1270"/>
                  </a:lnTo>
                  <a:lnTo>
                    <a:pt x="3" y="1210"/>
                  </a:lnTo>
                  <a:lnTo>
                    <a:pt x="0" y="1149"/>
                  </a:lnTo>
                  <a:lnTo>
                    <a:pt x="3" y="1087"/>
                  </a:lnTo>
                  <a:lnTo>
                    <a:pt x="13" y="1028"/>
                  </a:lnTo>
                  <a:lnTo>
                    <a:pt x="29" y="971"/>
                  </a:lnTo>
                  <a:lnTo>
                    <a:pt x="51" y="915"/>
                  </a:lnTo>
                  <a:lnTo>
                    <a:pt x="78" y="864"/>
                  </a:lnTo>
                  <a:lnTo>
                    <a:pt x="110" y="815"/>
                  </a:lnTo>
                  <a:lnTo>
                    <a:pt x="146" y="770"/>
                  </a:lnTo>
                  <a:lnTo>
                    <a:pt x="187" y="728"/>
                  </a:lnTo>
                  <a:lnTo>
                    <a:pt x="232" y="692"/>
                  </a:lnTo>
                  <a:lnTo>
                    <a:pt x="232" y="344"/>
                  </a:lnTo>
                  <a:lnTo>
                    <a:pt x="236" y="297"/>
                  </a:lnTo>
                  <a:lnTo>
                    <a:pt x="244" y="252"/>
                  </a:lnTo>
                  <a:lnTo>
                    <a:pt x="260" y="210"/>
                  </a:lnTo>
                  <a:lnTo>
                    <a:pt x="280" y="170"/>
                  </a:lnTo>
                  <a:lnTo>
                    <a:pt x="305" y="134"/>
                  </a:lnTo>
                  <a:lnTo>
                    <a:pt x="335" y="101"/>
                  </a:lnTo>
                  <a:lnTo>
                    <a:pt x="368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3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4" name="Freeform 172"/>
            <p:cNvSpPr>
              <a:spLocks noEditPoints="1"/>
            </p:cNvSpPr>
            <p:nvPr/>
          </p:nvSpPr>
          <p:spPr bwMode="auto">
            <a:xfrm>
              <a:off x="7280275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4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1720 h 3678"/>
                <a:gd name="T10" fmla="*/ 502 w 1161"/>
                <a:gd name="T11" fmla="*/ 814 h 3678"/>
                <a:gd name="T12" fmla="*/ 372 w 1161"/>
                <a:gd name="T13" fmla="*/ 874 h 3678"/>
                <a:gd name="T14" fmla="*/ 320 w 1161"/>
                <a:gd name="T15" fmla="*/ 921 h 3678"/>
                <a:gd name="T16" fmla="*/ 266 w 1161"/>
                <a:gd name="T17" fmla="*/ 1005 h 3678"/>
                <a:gd name="T18" fmla="*/ 240 w 1161"/>
                <a:gd name="T19" fmla="*/ 1083 h 3678"/>
                <a:gd name="T20" fmla="*/ 240 w 1161"/>
                <a:gd name="T21" fmla="*/ 1214 h 3678"/>
                <a:gd name="T22" fmla="*/ 266 w 1161"/>
                <a:gd name="T23" fmla="*/ 1293 h 3678"/>
                <a:gd name="T24" fmla="*/ 320 w 1161"/>
                <a:gd name="T25" fmla="*/ 1376 h 3678"/>
                <a:gd name="T26" fmla="*/ 372 w 1161"/>
                <a:gd name="T27" fmla="*/ 1423 h 3678"/>
                <a:gd name="T28" fmla="*/ 502 w 1161"/>
                <a:gd name="T29" fmla="*/ 1483 h 3678"/>
                <a:gd name="T30" fmla="*/ 659 w 1161"/>
                <a:gd name="T31" fmla="*/ 1484 h 3678"/>
                <a:gd name="T32" fmla="*/ 789 w 1161"/>
                <a:gd name="T33" fmla="*/ 1423 h 3678"/>
                <a:gd name="T34" fmla="*/ 840 w 1161"/>
                <a:gd name="T35" fmla="*/ 1376 h 3678"/>
                <a:gd name="T36" fmla="*/ 895 w 1161"/>
                <a:gd name="T37" fmla="*/ 1293 h 3678"/>
                <a:gd name="T38" fmla="*/ 921 w 1161"/>
                <a:gd name="T39" fmla="*/ 1214 h 3678"/>
                <a:gd name="T40" fmla="*/ 921 w 1161"/>
                <a:gd name="T41" fmla="*/ 1083 h 3678"/>
                <a:gd name="T42" fmla="*/ 895 w 1161"/>
                <a:gd name="T43" fmla="*/ 1005 h 3678"/>
                <a:gd name="T44" fmla="*/ 862 w 1161"/>
                <a:gd name="T45" fmla="*/ 947 h 3678"/>
                <a:gd name="T46" fmla="*/ 789 w 1161"/>
                <a:gd name="T47" fmla="*/ 875 h 3678"/>
                <a:gd name="T48" fmla="*/ 697 w 1161"/>
                <a:gd name="T49" fmla="*/ 825 h 3678"/>
                <a:gd name="T50" fmla="*/ 580 w 1161"/>
                <a:gd name="T51" fmla="*/ 230 h 3678"/>
                <a:gd name="T52" fmla="*/ 490 w 1161"/>
                <a:gd name="T53" fmla="*/ 272 h 3678"/>
                <a:gd name="T54" fmla="*/ 464 w 1161"/>
                <a:gd name="T55" fmla="*/ 585 h 3678"/>
                <a:gd name="T56" fmla="*/ 697 w 1161"/>
                <a:gd name="T57" fmla="*/ 585 h 3678"/>
                <a:gd name="T58" fmla="*/ 671 w 1161"/>
                <a:gd name="T59" fmla="*/ 272 h 3678"/>
                <a:gd name="T60" fmla="*/ 580 w 1161"/>
                <a:gd name="T61" fmla="*/ 230 h 3678"/>
                <a:gd name="T62" fmla="*/ 716 w 1161"/>
                <a:gd name="T63" fmla="*/ 27 h 3678"/>
                <a:gd name="T64" fmla="*/ 856 w 1161"/>
                <a:gd name="T65" fmla="*/ 134 h 3678"/>
                <a:gd name="T66" fmla="*/ 926 w 1161"/>
                <a:gd name="T67" fmla="*/ 297 h 3678"/>
                <a:gd name="T68" fmla="*/ 1015 w 1161"/>
                <a:gd name="T69" fmla="*/ 770 h 3678"/>
                <a:gd name="T70" fmla="*/ 1132 w 1161"/>
                <a:gd name="T71" fmla="*/ 971 h 3678"/>
                <a:gd name="T72" fmla="*/ 1157 w 1161"/>
                <a:gd name="T73" fmla="*/ 1210 h 3678"/>
                <a:gd name="T74" fmla="*/ 1084 w 1161"/>
                <a:gd name="T75" fmla="*/ 1434 h 3678"/>
                <a:gd name="T76" fmla="*/ 928 w 1161"/>
                <a:gd name="T77" fmla="*/ 1605 h 3678"/>
                <a:gd name="T78" fmla="*/ 901 w 1161"/>
                <a:gd name="T79" fmla="*/ 3466 h 3678"/>
                <a:gd name="T80" fmla="*/ 793 w 1161"/>
                <a:gd name="T81" fmla="*/ 3606 h 3678"/>
                <a:gd name="T82" fmla="*/ 628 w 1161"/>
                <a:gd name="T83" fmla="*/ 3674 h 3678"/>
                <a:gd name="T84" fmla="*/ 445 w 1161"/>
                <a:gd name="T85" fmla="*/ 3651 h 3678"/>
                <a:gd name="T86" fmla="*/ 305 w 1161"/>
                <a:gd name="T87" fmla="*/ 3544 h 3678"/>
                <a:gd name="T88" fmla="*/ 235 w 1161"/>
                <a:gd name="T89" fmla="*/ 3379 h 3678"/>
                <a:gd name="T90" fmla="*/ 146 w 1161"/>
                <a:gd name="T91" fmla="*/ 1528 h 3678"/>
                <a:gd name="T92" fmla="*/ 30 w 1161"/>
                <a:gd name="T93" fmla="*/ 1328 h 3678"/>
                <a:gd name="T94" fmla="*/ 4 w 1161"/>
                <a:gd name="T95" fmla="*/ 1087 h 3678"/>
                <a:gd name="T96" fmla="*/ 78 w 1161"/>
                <a:gd name="T97" fmla="*/ 864 h 3678"/>
                <a:gd name="T98" fmla="*/ 233 w 1161"/>
                <a:gd name="T99" fmla="*/ 692 h 3678"/>
                <a:gd name="T100" fmla="*/ 260 w 1161"/>
                <a:gd name="T101" fmla="*/ 210 h 3678"/>
                <a:gd name="T102" fmla="*/ 368 w 1161"/>
                <a:gd name="T103" fmla="*/ 71 h 3678"/>
                <a:gd name="T104" fmla="*/ 534 w 1161"/>
                <a:gd name="T105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1" h="3678">
                  <a:moveTo>
                    <a:pt x="464" y="1712"/>
                  </a:moveTo>
                  <a:lnTo>
                    <a:pt x="464" y="3332"/>
                  </a:lnTo>
                  <a:lnTo>
                    <a:pt x="468" y="3359"/>
                  </a:lnTo>
                  <a:lnTo>
                    <a:pt x="476" y="3383"/>
                  </a:lnTo>
                  <a:lnTo>
                    <a:pt x="490" y="3405"/>
                  </a:lnTo>
                  <a:lnTo>
                    <a:pt x="508" y="3423"/>
                  </a:lnTo>
                  <a:lnTo>
                    <a:pt x="529" y="3435"/>
                  </a:lnTo>
                  <a:lnTo>
                    <a:pt x="554" y="3445"/>
                  </a:lnTo>
                  <a:lnTo>
                    <a:pt x="580" y="3447"/>
                  </a:lnTo>
                  <a:lnTo>
                    <a:pt x="608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1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1712"/>
                  </a:lnTo>
                  <a:lnTo>
                    <a:pt x="640" y="1720"/>
                  </a:lnTo>
                  <a:lnTo>
                    <a:pt x="580" y="1724"/>
                  </a:lnTo>
                  <a:lnTo>
                    <a:pt x="521" y="1720"/>
                  </a:lnTo>
                  <a:lnTo>
                    <a:pt x="464" y="1712"/>
                  </a:lnTo>
                  <a:close/>
                  <a:moveTo>
                    <a:pt x="580" y="805"/>
                  </a:moveTo>
                  <a:lnTo>
                    <a:pt x="540" y="807"/>
                  </a:lnTo>
                  <a:lnTo>
                    <a:pt x="502" y="814"/>
                  </a:lnTo>
                  <a:lnTo>
                    <a:pt x="464" y="825"/>
                  </a:lnTo>
                  <a:lnTo>
                    <a:pt x="432" y="839"/>
                  </a:lnTo>
                  <a:lnTo>
                    <a:pt x="401" y="855"/>
                  </a:lnTo>
                  <a:lnTo>
                    <a:pt x="372" y="874"/>
                  </a:lnTo>
                  <a:lnTo>
                    <a:pt x="372" y="875"/>
                  </a:lnTo>
                  <a:lnTo>
                    <a:pt x="370" y="875"/>
                  </a:lnTo>
                  <a:lnTo>
                    <a:pt x="344" y="898"/>
                  </a:lnTo>
                  <a:lnTo>
                    <a:pt x="320" y="921"/>
                  </a:lnTo>
                  <a:lnTo>
                    <a:pt x="299" y="947"/>
                  </a:lnTo>
                  <a:lnTo>
                    <a:pt x="298" y="949"/>
                  </a:lnTo>
                  <a:lnTo>
                    <a:pt x="280" y="976"/>
                  </a:lnTo>
                  <a:lnTo>
                    <a:pt x="266" y="1005"/>
                  </a:lnTo>
                  <a:lnTo>
                    <a:pt x="254" y="1034"/>
                  </a:lnTo>
                  <a:lnTo>
                    <a:pt x="250" y="1043"/>
                  </a:lnTo>
                  <a:lnTo>
                    <a:pt x="248" y="1053"/>
                  </a:lnTo>
                  <a:lnTo>
                    <a:pt x="240" y="1083"/>
                  </a:lnTo>
                  <a:lnTo>
                    <a:pt x="234" y="1115"/>
                  </a:lnTo>
                  <a:lnTo>
                    <a:pt x="233" y="1149"/>
                  </a:lnTo>
                  <a:lnTo>
                    <a:pt x="234" y="1182"/>
                  </a:lnTo>
                  <a:lnTo>
                    <a:pt x="240" y="1214"/>
                  </a:lnTo>
                  <a:lnTo>
                    <a:pt x="248" y="1246"/>
                  </a:lnTo>
                  <a:lnTo>
                    <a:pt x="250" y="1254"/>
                  </a:lnTo>
                  <a:lnTo>
                    <a:pt x="254" y="1263"/>
                  </a:lnTo>
                  <a:lnTo>
                    <a:pt x="266" y="1293"/>
                  </a:lnTo>
                  <a:lnTo>
                    <a:pt x="280" y="1321"/>
                  </a:lnTo>
                  <a:lnTo>
                    <a:pt x="298" y="1348"/>
                  </a:lnTo>
                  <a:lnTo>
                    <a:pt x="299" y="1350"/>
                  </a:lnTo>
                  <a:lnTo>
                    <a:pt x="320" y="1376"/>
                  </a:lnTo>
                  <a:lnTo>
                    <a:pt x="344" y="1401"/>
                  </a:lnTo>
                  <a:lnTo>
                    <a:pt x="370" y="1422"/>
                  </a:lnTo>
                  <a:lnTo>
                    <a:pt x="372" y="1422"/>
                  </a:lnTo>
                  <a:lnTo>
                    <a:pt x="372" y="1423"/>
                  </a:lnTo>
                  <a:lnTo>
                    <a:pt x="401" y="1442"/>
                  </a:lnTo>
                  <a:lnTo>
                    <a:pt x="432" y="1458"/>
                  </a:lnTo>
                  <a:lnTo>
                    <a:pt x="464" y="1472"/>
                  </a:lnTo>
                  <a:lnTo>
                    <a:pt x="502" y="1483"/>
                  </a:lnTo>
                  <a:lnTo>
                    <a:pt x="540" y="1491"/>
                  </a:lnTo>
                  <a:lnTo>
                    <a:pt x="580" y="1494"/>
                  </a:lnTo>
                  <a:lnTo>
                    <a:pt x="621" y="1491"/>
                  </a:lnTo>
                  <a:lnTo>
                    <a:pt x="659" y="1484"/>
                  </a:lnTo>
                  <a:lnTo>
                    <a:pt x="697" y="1472"/>
                  </a:lnTo>
                  <a:lnTo>
                    <a:pt x="729" y="1460"/>
                  </a:lnTo>
                  <a:lnTo>
                    <a:pt x="760" y="1443"/>
                  </a:lnTo>
                  <a:lnTo>
                    <a:pt x="789" y="1423"/>
                  </a:lnTo>
                  <a:lnTo>
                    <a:pt x="789" y="1423"/>
                  </a:lnTo>
                  <a:lnTo>
                    <a:pt x="791" y="1422"/>
                  </a:lnTo>
                  <a:lnTo>
                    <a:pt x="817" y="1401"/>
                  </a:lnTo>
                  <a:lnTo>
                    <a:pt x="840" y="1376"/>
                  </a:lnTo>
                  <a:lnTo>
                    <a:pt x="862" y="1350"/>
                  </a:lnTo>
                  <a:lnTo>
                    <a:pt x="864" y="1348"/>
                  </a:lnTo>
                  <a:lnTo>
                    <a:pt x="881" y="1322"/>
                  </a:lnTo>
                  <a:lnTo>
                    <a:pt x="895" y="1293"/>
                  </a:lnTo>
                  <a:lnTo>
                    <a:pt x="907" y="1263"/>
                  </a:lnTo>
                  <a:lnTo>
                    <a:pt x="910" y="1255"/>
                  </a:lnTo>
                  <a:lnTo>
                    <a:pt x="913" y="1246"/>
                  </a:lnTo>
                  <a:lnTo>
                    <a:pt x="921" y="1214"/>
                  </a:lnTo>
                  <a:lnTo>
                    <a:pt x="927" y="1182"/>
                  </a:lnTo>
                  <a:lnTo>
                    <a:pt x="928" y="1149"/>
                  </a:lnTo>
                  <a:lnTo>
                    <a:pt x="927" y="1115"/>
                  </a:lnTo>
                  <a:lnTo>
                    <a:pt x="921" y="1083"/>
                  </a:lnTo>
                  <a:lnTo>
                    <a:pt x="914" y="1053"/>
                  </a:lnTo>
                  <a:lnTo>
                    <a:pt x="910" y="1043"/>
                  </a:lnTo>
                  <a:lnTo>
                    <a:pt x="908" y="1034"/>
                  </a:lnTo>
                  <a:lnTo>
                    <a:pt x="895" y="1005"/>
                  </a:lnTo>
                  <a:lnTo>
                    <a:pt x="881" y="976"/>
                  </a:lnTo>
                  <a:lnTo>
                    <a:pt x="864" y="949"/>
                  </a:lnTo>
                  <a:lnTo>
                    <a:pt x="863" y="948"/>
                  </a:lnTo>
                  <a:lnTo>
                    <a:pt x="862" y="947"/>
                  </a:lnTo>
                  <a:lnTo>
                    <a:pt x="840" y="921"/>
                  </a:lnTo>
                  <a:lnTo>
                    <a:pt x="817" y="898"/>
                  </a:lnTo>
                  <a:lnTo>
                    <a:pt x="791" y="875"/>
                  </a:lnTo>
                  <a:lnTo>
                    <a:pt x="789" y="875"/>
                  </a:lnTo>
                  <a:lnTo>
                    <a:pt x="789" y="874"/>
                  </a:lnTo>
                  <a:lnTo>
                    <a:pt x="760" y="855"/>
                  </a:lnTo>
                  <a:lnTo>
                    <a:pt x="729" y="839"/>
                  </a:lnTo>
                  <a:lnTo>
                    <a:pt x="697" y="825"/>
                  </a:lnTo>
                  <a:lnTo>
                    <a:pt x="659" y="814"/>
                  </a:lnTo>
                  <a:lnTo>
                    <a:pt x="621" y="807"/>
                  </a:lnTo>
                  <a:lnTo>
                    <a:pt x="580" y="805"/>
                  </a:lnTo>
                  <a:close/>
                  <a:moveTo>
                    <a:pt x="580" y="230"/>
                  </a:moveTo>
                  <a:lnTo>
                    <a:pt x="554" y="232"/>
                  </a:lnTo>
                  <a:lnTo>
                    <a:pt x="529" y="242"/>
                  </a:lnTo>
                  <a:lnTo>
                    <a:pt x="508" y="255"/>
                  </a:lnTo>
                  <a:lnTo>
                    <a:pt x="490" y="272"/>
                  </a:lnTo>
                  <a:lnTo>
                    <a:pt x="476" y="293"/>
                  </a:lnTo>
                  <a:lnTo>
                    <a:pt x="468" y="318"/>
                  </a:lnTo>
                  <a:lnTo>
                    <a:pt x="464" y="344"/>
                  </a:lnTo>
                  <a:lnTo>
                    <a:pt x="464" y="585"/>
                  </a:lnTo>
                  <a:lnTo>
                    <a:pt x="521" y="577"/>
                  </a:lnTo>
                  <a:lnTo>
                    <a:pt x="580" y="574"/>
                  </a:lnTo>
                  <a:lnTo>
                    <a:pt x="640" y="577"/>
                  </a:lnTo>
                  <a:lnTo>
                    <a:pt x="697" y="58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1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8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8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6" y="252"/>
                  </a:lnTo>
                  <a:lnTo>
                    <a:pt x="926" y="297"/>
                  </a:lnTo>
                  <a:lnTo>
                    <a:pt x="928" y="344"/>
                  </a:lnTo>
                  <a:lnTo>
                    <a:pt x="928" y="692"/>
                  </a:lnTo>
                  <a:lnTo>
                    <a:pt x="973" y="728"/>
                  </a:lnTo>
                  <a:lnTo>
                    <a:pt x="1015" y="770"/>
                  </a:lnTo>
                  <a:lnTo>
                    <a:pt x="1052" y="815"/>
                  </a:lnTo>
                  <a:lnTo>
                    <a:pt x="1084" y="864"/>
                  </a:lnTo>
                  <a:lnTo>
                    <a:pt x="1110" y="915"/>
                  </a:lnTo>
                  <a:lnTo>
                    <a:pt x="1132" y="971"/>
                  </a:lnTo>
                  <a:lnTo>
                    <a:pt x="1148" y="1028"/>
                  </a:lnTo>
                  <a:lnTo>
                    <a:pt x="1157" y="1087"/>
                  </a:lnTo>
                  <a:lnTo>
                    <a:pt x="1161" y="1149"/>
                  </a:lnTo>
                  <a:lnTo>
                    <a:pt x="1157" y="1210"/>
                  </a:lnTo>
                  <a:lnTo>
                    <a:pt x="1148" y="1270"/>
                  </a:lnTo>
                  <a:lnTo>
                    <a:pt x="1132" y="1328"/>
                  </a:lnTo>
                  <a:lnTo>
                    <a:pt x="1110" y="1382"/>
                  </a:lnTo>
                  <a:lnTo>
                    <a:pt x="1084" y="1434"/>
                  </a:lnTo>
                  <a:lnTo>
                    <a:pt x="1052" y="1483"/>
                  </a:lnTo>
                  <a:lnTo>
                    <a:pt x="1015" y="1528"/>
                  </a:lnTo>
                  <a:lnTo>
                    <a:pt x="973" y="1569"/>
                  </a:lnTo>
                  <a:lnTo>
                    <a:pt x="928" y="1605"/>
                  </a:lnTo>
                  <a:lnTo>
                    <a:pt x="928" y="3332"/>
                  </a:lnTo>
                  <a:lnTo>
                    <a:pt x="926" y="3379"/>
                  </a:lnTo>
                  <a:lnTo>
                    <a:pt x="916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8" y="3674"/>
                  </a:lnTo>
                  <a:lnTo>
                    <a:pt x="580" y="3678"/>
                  </a:lnTo>
                  <a:lnTo>
                    <a:pt x="534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8" y="3606"/>
                  </a:lnTo>
                  <a:lnTo>
                    <a:pt x="335" y="3577"/>
                  </a:lnTo>
                  <a:lnTo>
                    <a:pt x="305" y="3544"/>
                  </a:lnTo>
                  <a:lnTo>
                    <a:pt x="280" y="3506"/>
                  </a:lnTo>
                  <a:lnTo>
                    <a:pt x="260" y="3466"/>
                  </a:lnTo>
                  <a:lnTo>
                    <a:pt x="244" y="3424"/>
                  </a:lnTo>
                  <a:lnTo>
                    <a:pt x="235" y="3379"/>
                  </a:lnTo>
                  <a:lnTo>
                    <a:pt x="233" y="3332"/>
                  </a:lnTo>
                  <a:lnTo>
                    <a:pt x="233" y="1605"/>
                  </a:lnTo>
                  <a:lnTo>
                    <a:pt x="188" y="1569"/>
                  </a:lnTo>
                  <a:lnTo>
                    <a:pt x="146" y="1528"/>
                  </a:lnTo>
                  <a:lnTo>
                    <a:pt x="110" y="1483"/>
                  </a:lnTo>
                  <a:lnTo>
                    <a:pt x="78" y="1434"/>
                  </a:lnTo>
                  <a:lnTo>
                    <a:pt x="51" y="1382"/>
                  </a:lnTo>
                  <a:lnTo>
                    <a:pt x="30" y="1328"/>
                  </a:lnTo>
                  <a:lnTo>
                    <a:pt x="14" y="1270"/>
                  </a:lnTo>
                  <a:lnTo>
                    <a:pt x="4" y="1210"/>
                  </a:lnTo>
                  <a:lnTo>
                    <a:pt x="0" y="1149"/>
                  </a:lnTo>
                  <a:lnTo>
                    <a:pt x="4" y="1087"/>
                  </a:lnTo>
                  <a:lnTo>
                    <a:pt x="14" y="1028"/>
                  </a:lnTo>
                  <a:lnTo>
                    <a:pt x="30" y="971"/>
                  </a:lnTo>
                  <a:lnTo>
                    <a:pt x="51" y="915"/>
                  </a:lnTo>
                  <a:lnTo>
                    <a:pt x="78" y="864"/>
                  </a:lnTo>
                  <a:lnTo>
                    <a:pt x="110" y="815"/>
                  </a:lnTo>
                  <a:lnTo>
                    <a:pt x="146" y="770"/>
                  </a:lnTo>
                  <a:lnTo>
                    <a:pt x="188" y="728"/>
                  </a:lnTo>
                  <a:lnTo>
                    <a:pt x="233" y="692"/>
                  </a:lnTo>
                  <a:lnTo>
                    <a:pt x="233" y="344"/>
                  </a:lnTo>
                  <a:lnTo>
                    <a:pt x="235" y="297"/>
                  </a:lnTo>
                  <a:lnTo>
                    <a:pt x="244" y="252"/>
                  </a:lnTo>
                  <a:lnTo>
                    <a:pt x="260" y="210"/>
                  </a:lnTo>
                  <a:lnTo>
                    <a:pt x="280" y="170"/>
                  </a:lnTo>
                  <a:lnTo>
                    <a:pt x="305" y="134"/>
                  </a:lnTo>
                  <a:lnTo>
                    <a:pt x="335" y="101"/>
                  </a:lnTo>
                  <a:lnTo>
                    <a:pt x="368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4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5" name="Freeform 173"/>
            <p:cNvSpPr>
              <a:spLocks noEditPoints="1"/>
            </p:cNvSpPr>
            <p:nvPr/>
          </p:nvSpPr>
          <p:spPr bwMode="auto">
            <a:xfrm>
              <a:off x="6604000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3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3099 h 3678"/>
                <a:gd name="T10" fmla="*/ 501 w 1161"/>
                <a:gd name="T11" fmla="*/ 2193 h 3678"/>
                <a:gd name="T12" fmla="*/ 372 w 1161"/>
                <a:gd name="T13" fmla="*/ 2254 h 3678"/>
                <a:gd name="T14" fmla="*/ 320 w 1161"/>
                <a:gd name="T15" fmla="*/ 2300 h 3678"/>
                <a:gd name="T16" fmla="*/ 280 w 1161"/>
                <a:gd name="T17" fmla="*/ 2355 h 3678"/>
                <a:gd name="T18" fmla="*/ 247 w 1161"/>
                <a:gd name="T19" fmla="*/ 2432 h 3678"/>
                <a:gd name="T20" fmla="*/ 234 w 1161"/>
                <a:gd name="T21" fmla="*/ 2561 h 3678"/>
                <a:gd name="T22" fmla="*/ 253 w 1161"/>
                <a:gd name="T23" fmla="*/ 2643 h 3678"/>
                <a:gd name="T24" fmla="*/ 298 w 1161"/>
                <a:gd name="T25" fmla="*/ 2729 h 3678"/>
                <a:gd name="T26" fmla="*/ 370 w 1161"/>
                <a:gd name="T27" fmla="*/ 2802 h 3678"/>
                <a:gd name="T28" fmla="*/ 464 w 1161"/>
                <a:gd name="T29" fmla="*/ 2851 h 3678"/>
                <a:gd name="T30" fmla="*/ 620 w 1161"/>
                <a:gd name="T31" fmla="*/ 2870 h 3678"/>
                <a:gd name="T32" fmla="*/ 760 w 1161"/>
                <a:gd name="T33" fmla="*/ 2822 h 3678"/>
                <a:gd name="T34" fmla="*/ 815 w 1161"/>
                <a:gd name="T35" fmla="*/ 2780 h 3678"/>
                <a:gd name="T36" fmla="*/ 880 w 1161"/>
                <a:gd name="T37" fmla="*/ 2701 h 3678"/>
                <a:gd name="T38" fmla="*/ 913 w 1161"/>
                <a:gd name="T39" fmla="*/ 2624 h 3678"/>
                <a:gd name="T40" fmla="*/ 926 w 1161"/>
                <a:gd name="T41" fmla="*/ 2495 h 3678"/>
                <a:gd name="T42" fmla="*/ 907 w 1161"/>
                <a:gd name="T43" fmla="*/ 2413 h 3678"/>
                <a:gd name="T44" fmla="*/ 861 w 1161"/>
                <a:gd name="T45" fmla="*/ 2327 h 3678"/>
                <a:gd name="T46" fmla="*/ 789 w 1161"/>
                <a:gd name="T47" fmla="*/ 2254 h 3678"/>
                <a:gd name="T48" fmla="*/ 697 w 1161"/>
                <a:gd name="T49" fmla="*/ 2205 h 3678"/>
                <a:gd name="T50" fmla="*/ 580 w 1161"/>
                <a:gd name="T51" fmla="*/ 230 h 3678"/>
                <a:gd name="T52" fmla="*/ 489 w 1161"/>
                <a:gd name="T53" fmla="*/ 272 h 3678"/>
                <a:gd name="T54" fmla="*/ 464 w 1161"/>
                <a:gd name="T55" fmla="*/ 1965 h 3678"/>
                <a:gd name="T56" fmla="*/ 697 w 1161"/>
                <a:gd name="T57" fmla="*/ 1965 h 3678"/>
                <a:gd name="T58" fmla="*/ 671 w 1161"/>
                <a:gd name="T59" fmla="*/ 272 h 3678"/>
                <a:gd name="T60" fmla="*/ 580 w 1161"/>
                <a:gd name="T61" fmla="*/ 230 h 3678"/>
                <a:gd name="T62" fmla="*/ 716 w 1161"/>
                <a:gd name="T63" fmla="*/ 27 h 3678"/>
                <a:gd name="T64" fmla="*/ 856 w 1161"/>
                <a:gd name="T65" fmla="*/ 134 h 3678"/>
                <a:gd name="T66" fmla="*/ 925 w 1161"/>
                <a:gd name="T67" fmla="*/ 297 h 3678"/>
                <a:gd name="T68" fmla="*/ 1014 w 1161"/>
                <a:gd name="T69" fmla="*/ 2150 h 3678"/>
                <a:gd name="T70" fmla="*/ 1131 w 1161"/>
                <a:gd name="T71" fmla="*/ 2349 h 3678"/>
                <a:gd name="T72" fmla="*/ 1157 w 1161"/>
                <a:gd name="T73" fmla="*/ 2590 h 3678"/>
                <a:gd name="T74" fmla="*/ 1083 w 1161"/>
                <a:gd name="T75" fmla="*/ 2814 h 3678"/>
                <a:gd name="T76" fmla="*/ 928 w 1161"/>
                <a:gd name="T77" fmla="*/ 2985 h 3678"/>
                <a:gd name="T78" fmla="*/ 901 w 1161"/>
                <a:gd name="T79" fmla="*/ 3466 h 3678"/>
                <a:gd name="T80" fmla="*/ 793 w 1161"/>
                <a:gd name="T81" fmla="*/ 3606 h 3678"/>
                <a:gd name="T82" fmla="*/ 627 w 1161"/>
                <a:gd name="T83" fmla="*/ 3674 h 3678"/>
                <a:gd name="T84" fmla="*/ 445 w 1161"/>
                <a:gd name="T85" fmla="*/ 3651 h 3678"/>
                <a:gd name="T86" fmla="*/ 304 w 1161"/>
                <a:gd name="T87" fmla="*/ 3544 h 3678"/>
                <a:gd name="T88" fmla="*/ 235 w 1161"/>
                <a:gd name="T89" fmla="*/ 3379 h 3678"/>
                <a:gd name="T90" fmla="*/ 146 w 1161"/>
                <a:gd name="T91" fmla="*/ 2906 h 3678"/>
                <a:gd name="T92" fmla="*/ 28 w 1161"/>
                <a:gd name="T93" fmla="*/ 2707 h 3678"/>
                <a:gd name="T94" fmla="*/ 4 w 1161"/>
                <a:gd name="T95" fmla="*/ 2467 h 3678"/>
                <a:gd name="T96" fmla="*/ 77 w 1161"/>
                <a:gd name="T97" fmla="*/ 2244 h 3678"/>
                <a:gd name="T98" fmla="*/ 231 w 1161"/>
                <a:gd name="T99" fmla="*/ 2071 h 3678"/>
                <a:gd name="T100" fmla="*/ 259 w 1161"/>
                <a:gd name="T101" fmla="*/ 210 h 3678"/>
                <a:gd name="T102" fmla="*/ 367 w 1161"/>
                <a:gd name="T103" fmla="*/ 71 h 3678"/>
                <a:gd name="T104" fmla="*/ 533 w 1161"/>
                <a:gd name="T105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1" h="3678">
                  <a:moveTo>
                    <a:pt x="464" y="3091"/>
                  </a:moveTo>
                  <a:lnTo>
                    <a:pt x="464" y="3332"/>
                  </a:lnTo>
                  <a:lnTo>
                    <a:pt x="466" y="3359"/>
                  </a:lnTo>
                  <a:lnTo>
                    <a:pt x="476" y="3383"/>
                  </a:lnTo>
                  <a:lnTo>
                    <a:pt x="489" y="3405"/>
                  </a:lnTo>
                  <a:lnTo>
                    <a:pt x="507" y="3423"/>
                  </a:lnTo>
                  <a:lnTo>
                    <a:pt x="529" y="3435"/>
                  </a:lnTo>
                  <a:lnTo>
                    <a:pt x="553" y="3445"/>
                  </a:lnTo>
                  <a:lnTo>
                    <a:pt x="580" y="3447"/>
                  </a:lnTo>
                  <a:lnTo>
                    <a:pt x="607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1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3091"/>
                  </a:lnTo>
                  <a:lnTo>
                    <a:pt x="639" y="3099"/>
                  </a:lnTo>
                  <a:lnTo>
                    <a:pt x="580" y="3103"/>
                  </a:lnTo>
                  <a:lnTo>
                    <a:pt x="521" y="3099"/>
                  </a:lnTo>
                  <a:lnTo>
                    <a:pt x="464" y="3091"/>
                  </a:lnTo>
                  <a:close/>
                  <a:moveTo>
                    <a:pt x="580" y="2184"/>
                  </a:moveTo>
                  <a:lnTo>
                    <a:pt x="540" y="2186"/>
                  </a:lnTo>
                  <a:lnTo>
                    <a:pt x="501" y="2193"/>
                  </a:lnTo>
                  <a:lnTo>
                    <a:pt x="464" y="2205"/>
                  </a:lnTo>
                  <a:lnTo>
                    <a:pt x="431" y="2218"/>
                  </a:lnTo>
                  <a:lnTo>
                    <a:pt x="400" y="2234"/>
                  </a:lnTo>
                  <a:lnTo>
                    <a:pt x="372" y="2254"/>
                  </a:lnTo>
                  <a:lnTo>
                    <a:pt x="370" y="2254"/>
                  </a:lnTo>
                  <a:lnTo>
                    <a:pt x="370" y="2254"/>
                  </a:lnTo>
                  <a:lnTo>
                    <a:pt x="344" y="2276"/>
                  </a:lnTo>
                  <a:lnTo>
                    <a:pt x="320" y="2300"/>
                  </a:lnTo>
                  <a:lnTo>
                    <a:pt x="298" y="2327"/>
                  </a:lnTo>
                  <a:lnTo>
                    <a:pt x="298" y="2327"/>
                  </a:lnTo>
                  <a:lnTo>
                    <a:pt x="297" y="2328"/>
                  </a:lnTo>
                  <a:lnTo>
                    <a:pt x="280" y="2355"/>
                  </a:lnTo>
                  <a:lnTo>
                    <a:pt x="266" y="2383"/>
                  </a:lnTo>
                  <a:lnTo>
                    <a:pt x="253" y="2413"/>
                  </a:lnTo>
                  <a:lnTo>
                    <a:pt x="250" y="2422"/>
                  </a:lnTo>
                  <a:lnTo>
                    <a:pt x="247" y="2432"/>
                  </a:lnTo>
                  <a:lnTo>
                    <a:pt x="240" y="2462"/>
                  </a:lnTo>
                  <a:lnTo>
                    <a:pt x="234" y="2495"/>
                  </a:lnTo>
                  <a:lnTo>
                    <a:pt x="231" y="2528"/>
                  </a:lnTo>
                  <a:lnTo>
                    <a:pt x="234" y="2561"/>
                  </a:lnTo>
                  <a:lnTo>
                    <a:pt x="240" y="2594"/>
                  </a:lnTo>
                  <a:lnTo>
                    <a:pt x="247" y="2624"/>
                  </a:lnTo>
                  <a:lnTo>
                    <a:pt x="250" y="2634"/>
                  </a:lnTo>
                  <a:lnTo>
                    <a:pt x="253" y="2643"/>
                  </a:lnTo>
                  <a:lnTo>
                    <a:pt x="265" y="2673"/>
                  </a:lnTo>
                  <a:lnTo>
                    <a:pt x="279" y="2701"/>
                  </a:lnTo>
                  <a:lnTo>
                    <a:pt x="297" y="2728"/>
                  </a:lnTo>
                  <a:lnTo>
                    <a:pt x="298" y="2729"/>
                  </a:lnTo>
                  <a:lnTo>
                    <a:pt x="319" y="2756"/>
                  </a:lnTo>
                  <a:lnTo>
                    <a:pt x="344" y="2780"/>
                  </a:lnTo>
                  <a:lnTo>
                    <a:pt x="370" y="2801"/>
                  </a:lnTo>
                  <a:lnTo>
                    <a:pt x="370" y="2802"/>
                  </a:lnTo>
                  <a:lnTo>
                    <a:pt x="370" y="2802"/>
                  </a:lnTo>
                  <a:lnTo>
                    <a:pt x="400" y="2822"/>
                  </a:lnTo>
                  <a:lnTo>
                    <a:pt x="431" y="2838"/>
                  </a:lnTo>
                  <a:lnTo>
                    <a:pt x="464" y="2851"/>
                  </a:lnTo>
                  <a:lnTo>
                    <a:pt x="501" y="2863"/>
                  </a:lnTo>
                  <a:lnTo>
                    <a:pt x="540" y="2870"/>
                  </a:lnTo>
                  <a:lnTo>
                    <a:pt x="580" y="2872"/>
                  </a:lnTo>
                  <a:lnTo>
                    <a:pt x="620" y="2870"/>
                  </a:lnTo>
                  <a:lnTo>
                    <a:pt x="659" y="2863"/>
                  </a:lnTo>
                  <a:lnTo>
                    <a:pt x="696" y="2851"/>
                  </a:lnTo>
                  <a:lnTo>
                    <a:pt x="729" y="2838"/>
                  </a:lnTo>
                  <a:lnTo>
                    <a:pt x="760" y="2822"/>
                  </a:lnTo>
                  <a:lnTo>
                    <a:pt x="788" y="2802"/>
                  </a:lnTo>
                  <a:lnTo>
                    <a:pt x="789" y="2802"/>
                  </a:lnTo>
                  <a:lnTo>
                    <a:pt x="789" y="2801"/>
                  </a:lnTo>
                  <a:lnTo>
                    <a:pt x="815" y="2780"/>
                  </a:lnTo>
                  <a:lnTo>
                    <a:pt x="839" y="2756"/>
                  </a:lnTo>
                  <a:lnTo>
                    <a:pt x="861" y="2729"/>
                  </a:lnTo>
                  <a:lnTo>
                    <a:pt x="863" y="2728"/>
                  </a:lnTo>
                  <a:lnTo>
                    <a:pt x="880" y="2701"/>
                  </a:lnTo>
                  <a:lnTo>
                    <a:pt x="895" y="2673"/>
                  </a:lnTo>
                  <a:lnTo>
                    <a:pt x="907" y="2643"/>
                  </a:lnTo>
                  <a:lnTo>
                    <a:pt x="909" y="2634"/>
                  </a:lnTo>
                  <a:lnTo>
                    <a:pt x="913" y="2624"/>
                  </a:lnTo>
                  <a:lnTo>
                    <a:pt x="921" y="2594"/>
                  </a:lnTo>
                  <a:lnTo>
                    <a:pt x="926" y="2561"/>
                  </a:lnTo>
                  <a:lnTo>
                    <a:pt x="928" y="2528"/>
                  </a:lnTo>
                  <a:lnTo>
                    <a:pt x="926" y="2495"/>
                  </a:lnTo>
                  <a:lnTo>
                    <a:pt x="921" y="2462"/>
                  </a:lnTo>
                  <a:lnTo>
                    <a:pt x="913" y="2432"/>
                  </a:lnTo>
                  <a:lnTo>
                    <a:pt x="909" y="2422"/>
                  </a:lnTo>
                  <a:lnTo>
                    <a:pt x="907" y="2413"/>
                  </a:lnTo>
                  <a:lnTo>
                    <a:pt x="895" y="2383"/>
                  </a:lnTo>
                  <a:lnTo>
                    <a:pt x="880" y="2355"/>
                  </a:lnTo>
                  <a:lnTo>
                    <a:pt x="863" y="2328"/>
                  </a:lnTo>
                  <a:lnTo>
                    <a:pt x="861" y="2327"/>
                  </a:lnTo>
                  <a:lnTo>
                    <a:pt x="840" y="2301"/>
                  </a:lnTo>
                  <a:lnTo>
                    <a:pt x="815" y="2276"/>
                  </a:lnTo>
                  <a:lnTo>
                    <a:pt x="789" y="2255"/>
                  </a:lnTo>
                  <a:lnTo>
                    <a:pt x="789" y="2254"/>
                  </a:lnTo>
                  <a:lnTo>
                    <a:pt x="788" y="2254"/>
                  </a:lnTo>
                  <a:lnTo>
                    <a:pt x="760" y="2234"/>
                  </a:lnTo>
                  <a:lnTo>
                    <a:pt x="729" y="2218"/>
                  </a:lnTo>
                  <a:lnTo>
                    <a:pt x="697" y="2205"/>
                  </a:lnTo>
                  <a:lnTo>
                    <a:pt x="659" y="2193"/>
                  </a:lnTo>
                  <a:lnTo>
                    <a:pt x="620" y="2186"/>
                  </a:lnTo>
                  <a:lnTo>
                    <a:pt x="580" y="2184"/>
                  </a:lnTo>
                  <a:close/>
                  <a:moveTo>
                    <a:pt x="580" y="230"/>
                  </a:moveTo>
                  <a:lnTo>
                    <a:pt x="553" y="232"/>
                  </a:lnTo>
                  <a:lnTo>
                    <a:pt x="529" y="242"/>
                  </a:lnTo>
                  <a:lnTo>
                    <a:pt x="507" y="255"/>
                  </a:lnTo>
                  <a:lnTo>
                    <a:pt x="489" y="272"/>
                  </a:lnTo>
                  <a:lnTo>
                    <a:pt x="476" y="293"/>
                  </a:lnTo>
                  <a:lnTo>
                    <a:pt x="466" y="318"/>
                  </a:lnTo>
                  <a:lnTo>
                    <a:pt x="464" y="344"/>
                  </a:lnTo>
                  <a:lnTo>
                    <a:pt x="464" y="1965"/>
                  </a:lnTo>
                  <a:lnTo>
                    <a:pt x="521" y="1957"/>
                  </a:lnTo>
                  <a:lnTo>
                    <a:pt x="580" y="1953"/>
                  </a:lnTo>
                  <a:lnTo>
                    <a:pt x="639" y="1957"/>
                  </a:lnTo>
                  <a:lnTo>
                    <a:pt x="697" y="196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1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7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7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5" y="252"/>
                  </a:lnTo>
                  <a:lnTo>
                    <a:pt x="925" y="297"/>
                  </a:lnTo>
                  <a:lnTo>
                    <a:pt x="928" y="344"/>
                  </a:lnTo>
                  <a:lnTo>
                    <a:pt x="928" y="2071"/>
                  </a:lnTo>
                  <a:lnTo>
                    <a:pt x="973" y="2108"/>
                  </a:lnTo>
                  <a:lnTo>
                    <a:pt x="1014" y="2150"/>
                  </a:lnTo>
                  <a:lnTo>
                    <a:pt x="1050" y="2194"/>
                  </a:lnTo>
                  <a:lnTo>
                    <a:pt x="1083" y="2244"/>
                  </a:lnTo>
                  <a:lnTo>
                    <a:pt x="1110" y="2295"/>
                  </a:lnTo>
                  <a:lnTo>
                    <a:pt x="1131" y="2349"/>
                  </a:lnTo>
                  <a:lnTo>
                    <a:pt x="1147" y="2407"/>
                  </a:lnTo>
                  <a:lnTo>
                    <a:pt x="1157" y="2467"/>
                  </a:lnTo>
                  <a:lnTo>
                    <a:pt x="1161" y="2528"/>
                  </a:lnTo>
                  <a:lnTo>
                    <a:pt x="1157" y="2590"/>
                  </a:lnTo>
                  <a:lnTo>
                    <a:pt x="1147" y="2649"/>
                  </a:lnTo>
                  <a:lnTo>
                    <a:pt x="1131" y="2707"/>
                  </a:lnTo>
                  <a:lnTo>
                    <a:pt x="1110" y="2761"/>
                  </a:lnTo>
                  <a:lnTo>
                    <a:pt x="1083" y="2814"/>
                  </a:lnTo>
                  <a:lnTo>
                    <a:pt x="1050" y="2862"/>
                  </a:lnTo>
                  <a:lnTo>
                    <a:pt x="1014" y="2906"/>
                  </a:lnTo>
                  <a:lnTo>
                    <a:pt x="973" y="2948"/>
                  </a:lnTo>
                  <a:lnTo>
                    <a:pt x="928" y="2985"/>
                  </a:lnTo>
                  <a:lnTo>
                    <a:pt x="928" y="3332"/>
                  </a:lnTo>
                  <a:lnTo>
                    <a:pt x="925" y="3379"/>
                  </a:lnTo>
                  <a:lnTo>
                    <a:pt x="915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7" y="3674"/>
                  </a:lnTo>
                  <a:lnTo>
                    <a:pt x="580" y="3678"/>
                  </a:lnTo>
                  <a:lnTo>
                    <a:pt x="533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7" y="3606"/>
                  </a:lnTo>
                  <a:lnTo>
                    <a:pt x="334" y="3577"/>
                  </a:lnTo>
                  <a:lnTo>
                    <a:pt x="304" y="3544"/>
                  </a:lnTo>
                  <a:lnTo>
                    <a:pt x="279" y="3506"/>
                  </a:lnTo>
                  <a:lnTo>
                    <a:pt x="259" y="3466"/>
                  </a:lnTo>
                  <a:lnTo>
                    <a:pt x="243" y="3424"/>
                  </a:lnTo>
                  <a:lnTo>
                    <a:pt x="235" y="3379"/>
                  </a:lnTo>
                  <a:lnTo>
                    <a:pt x="231" y="3332"/>
                  </a:lnTo>
                  <a:lnTo>
                    <a:pt x="231" y="2985"/>
                  </a:lnTo>
                  <a:lnTo>
                    <a:pt x="186" y="2948"/>
                  </a:lnTo>
                  <a:lnTo>
                    <a:pt x="146" y="2906"/>
                  </a:lnTo>
                  <a:lnTo>
                    <a:pt x="109" y="2862"/>
                  </a:lnTo>
                  <a:lnTo>
                    <a:pt x="77" y="2814"/>
                  </a:lnTo>
                  <a:lnTo>
                    <a:pt x="50" y="2761"/>
                  </a:lnTo>
                  <a:lnTo>
                    <a:pt x="28" y="2707"/>
                  </a:lnTo>
                  <a:lnTo>
                    <a:pt x="13" y="2649"/>
                  </a:lnTo>
                  <a:lnTo>
                    <a:pt x="4" y="2590"/>
                  </a:lnTo>
                  <a:lnTo>
                    <a:pt x="0" y="2528"/>
                  </a:lnTo>
                  <a:lnTo>
                    <a:pt x="4" y="2467"/>
                  </a:lnTo>
                  <a:lnTo>
                    <a:pt x="13" y="2407"/>
                  </a:lnTo>
                  <a:lnTo>
                    <a:pt x="28" y="2349"/>
                  </a:lnTo>
                  <a:lnTo>
                    <a:pt x="50" y="2295"/>
                  </a:lnTo>
                  <a:lnTo>
                    <a:pt x="77" y="2244"/>
                  </a:lnTo>
                  <a:lnTo>
                    <a:pt x="109" y="2194"/>
                  </a:lnTo>
                  <a:lnTo>
                    <a:pt x="146" y="2150"/>
                  </a:lnTo>
                  <a:lnTo>
                    <a:pt x="186" y="2108"/>
                  </a:lnTo>
                  <a:lnTo>
                    <a:pt x="231" y="2071"/>
                  </a:lnTo>
                  <a:lnTo>
                    <a:pt x="231" y="344"/>
                  </a:lnTo>
                  <a:lnTo>
                    <a:pt x="235" y="297"/>
                  </a:lnTo>
                  <a:lnTo>
                    <a:pt x="243" y="252"/>
                  </a:lnTo>
                  <a:lnTo>
                    <a:pt x="259" y="210"/>
                  </a:lnTo>
                  <a:lnTo>
                    <a:pt x="279" y="170"/>
                  </a:lnTo>
                  <a:lnTo>
                    <a:pt x="304" y="134"/>
                  </a:lnTo>
                  <a:lnTo>
                    <a:pt x="334" y="101"/>
                  </a:lnTo>
                  <a:lnTo>
                    <a:pt x="367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3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ru-RU" sz="3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6" name="Rectangle 29"/>
          <p:cNvSpPr/>
          <p:nvPr/>
        </p:nvSpPr>
        <p:spPr>
          <a:xfrm>
            <a:off x="1943370" y="2334209"/>
            <a:ext cx="2009488" cy="831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点击输入简要文本内容，文字内容需概况精炼的说明该分项内容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7" name="Rectangle 30"/>
          <p:cNvSpPr/>
          <p:nvPr/>
        </p:nvSpPr>
        <p:spPr>
          <a:xfrm>
            <a:off x="1943370" y="2004679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28" name="Rectangle 29"/>
          <p:cNvSpPr/>
          <p:nvPr/>
        </p:nvSpPr>
        <p:spPr>
          <a:xfrm>
            <a:off x="5499281" y="2334209"/>
            <a:ext cx="2009488" cy="831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点击输入简要文本内容，文字内容需概况精炼的说明该分项内容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9" name="Rectangle 30"/>
          <p:cNvSpPr/>
          <p:nvPr/>
        </p:nvSpPr>
        <p:spPr>
          <a:xfrm>
            <a:off x="5499281" y="2004679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354723" y="2334209"/>
            <a:ext cx="2009488" cy="83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点击输入简要文本内容，文字内容需概况精炼的说明该分项内容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354723" y="2004679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</p:txBody>
      </p:sp>
      <p:sp>
        <p:nvSpPr>
          <p:cNvPr id="32" name="Rectangle 29"/>
          <p:cNvSpPr/>
          <p:nvPr/>
        </p:nvSpPr>
        <p:spPr>
          <a:xfrm>
            <a:off x="1943370" y="4048352"/>
            <a:ext cx="2009488" cy="83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点击输入简要文本内容，文字内容需概况精炼的说明该分项内容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3" name="Rectangle 30"/>
          <p:cNvSpPr/>
          <p:nvPr/>
        </p:nvSpPr>
        <p:spPr>
          <a:xfrm>
            <a:off x="1943370" y="3718822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</p:txBody>
      </p:sp>
      <p:sp>
        <p:nvSpPr>
          <p:cNvPr id="34" name="Rectangle 29"/>
          <p:cNvSpPr/>
          <p:nvPr/>
        </p:nvSpPr>
        <p:spPr>
          <a:xfrm>
            <a:off x="5499281" y="4048352"/>
            <a:ext cx="2009488" cy="83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点击输入简要文本内容，文字内容需概况精炼的说明该分项内容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5" name="Rectangle 30"/>
          <p:cNvSpPr/>
          <p:nvPr/>
        </p:nvSpPr>
        <p:spPr>
          <a:xfrm>
            <a:off x="5499281" y="3718822"/>
            <a:ext cx="141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</p:txBody>
      </p:sp>
      <p:sp>
        <p:nvSpPr>
          <p:cNvPr id="36" name="Rectangle 29"/>
          <p:cNvSpPr/>
          <p:nvPr/>
        </p:nvSpPr>
        <p:spPr>
          <a:xfrm>
            <a:off x="9354723" y="4048352"/>
            <a:ext cx="2009488" cy="83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点击输入简要文本内容，文字内容需概况精炼的说明该分项内容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7" name="Rectangle 30"/>
          <p:cNvSpPr/>
          <p:nvPr/>
        </p:nvSpPr>
        <p:spPr>
          <a:xfrm>
            <a:off x="9354723" y="3718822"/>
            <a:ext cx="1463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</p:txBody>
      </p:sp>
      <p:sp>
        <p:nvSpPr>
          <p:cNvPr id="43" name="PA-矩形 3"/>
          <p:cNvSpPr/>
          <p:nvPr>
            <p:custDataLst>
              <p:tags r:id="rId1"/>
            </p:custDataLst>
          </p:nvPr>
        </p:nvSpPr>
        <p:spPr>
          <a:xfrm>
            <a:off x="1087095" y="224638"/>
            <a:ext cx="365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FF0000"/>
                    </a:gs>
                    <a:gs pos="100000">
                      <a:srgbClr val="BE0B27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44" name="矩形 43"/>
          <p:cNvSpPr/>
          <p:nvPr/>
        </p:nvSpPr>
        <p:spPr>
          <a:xfrm>
            <a:off x="363788" y="193859"/>
            <a:ext cx="360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ln w="1587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1</a:t>
            </a:r>
            <a:endParaRPr lang="zh-CN" altLang="en-US" sz="3600" dirty="0">
              <a:ln w="15875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/>
          <p:nvPr/>
        </p:nvSpPr>
        <p:spPr>
          <a:xfrm>
            <a:off x="1087095" y="201464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46" name="Google Shape;86;p19"/>
          <p:cNvSpPr txBox="1"/>
          <p:nvPr/>
        </p:nvSpPr>
        <p:spPr>
          <a:xfrm>
            <a:off x="1087095" y="1618375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000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47" name="Rectangle 29"/>
          <p:cNvSpPr/>
          <p:nvPr/>
        </p:nvSpPr>
        <p:spPr>
          <a:xfrm>
            <a:off x="1087094" y="2624832"/>
            <a:ext cx="380240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5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分钟之内。</a:t>
            </a:r>
          </a:p>
        </p:txBody>
      </p:sp>
      <p:sp>
        <p:nvSpPr>
          <p:cNvPr id="17" name="PA-矩形 3"/>
          <p:cNvSpPr/>
          <p:nvPr>
            <p:custDataLst>
              <p:tags r:id="rId1"/>
            </p:custDataLst>
          </p:nvPr>
        </p:nvSpPr>
        <p:spPr>
          <a:xfrm>
            <a:off x="1087095" y="224638"/>
            <a:ext cx="365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FF0000"/>
                    </a:gs>
                    <a:gs pos="100000">
                      <a:srgbClr val="BE0B27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363788" y="193859"/>
            <a:ext cx="360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ln w="1587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1</a:t>
            </a:r>
            <a:endParaRPr lang="zh-CN" altLang="en-US" sz="3600" dirty="0">
              <a:ln w="15875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21668" y="840190"/>
            <a:ext cx="4241579" cy="6340976"/>
            <a:chOff x="6632868" y="517024"/>
            <a:chExt cx="4241579" cy="634097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868" y="1772605"/>
              <a:ext cx="1697487" cy="305853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205" y="517024"/>
              <a:ext cx="3519242" cy="6340976"/>
            </a:xfrm>
            <a:prstGeom prst="rect">
              <a:avLst/>
            </a:prstGeom>
          </p:spPr>
        </p:pic>
      </p:grpSp>
      <p:sp>
        <p:nvSpPr>
          <p:cNvPr id="22" name="Rectangle 29"/>
          <p:cNvSpPr/>
          <p:nvPr/>
        </p:nvSpPr>
        <p:spPr>
          <a:xfrm>
            <a:off x="1087094" y="3830059"/>
            <a:ext cx="380240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5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分钟之内。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>
          <a:xfrm>
            <a:off x="1447801" y="1712961"/>
            <a:ext cx="2309813" cy="1924050"/>
            <a:chOff x="1447801" y="2466975"/>
            <a:chExt cx="2309813" cy="1924050"/>
          </a:xfrm>
        </p:grpSpPr>
        <p:sp>
          <p:nvSpPr>
            <p:cNvPr id="3" name="Freeform 5"/>
            <p:cNvSpPr/>
            <p:nvPr/>
          </p:nvSpPr>
          <p:spPr bwMode="auto">
            <a:xfrm>
              <a:off x="1455739" y="2549525"/>
              <a:ext cx="2290763" cy="1841500"/>
            </a:xfrm>
            <a:custGeom>
              <a:avLst/>
              <a:gdLst>
                <a:gd name="T0" fmla="*/ 610 w 610"/>
                <a:gd name="T1" fmla="*/ 216 h 488"/>
                <a:gd name="T2" fmla="*/ 592 w 610"/>
                <a:gd name="T3" fmla="*/ 216 h 488"/>
                <a:gd name="T4" fmla="*/ 441 w 610"/>
                <a:gd name="T5" fmla="*/ 36 h 488"/>
                <a:gd name="T6" fmla="*/ 389 w 610"/>
                <a:gd name="T7" fmla="*/ 12 h 488"/>
                <a:gd name="T8" fmla="*/ 42 w 610"/>
                <a:gd name="T9" fmla="*/ 12 h 488"/>
                <a:gd name="T10" fmla="*/ 42 w 610"/>
                <a:gd name="T11" fmla="*/ 0 h 488"/>
                <a:gd name="T12" fmla="*/ 0 w 610"/>
                <a:gd name="T13" fmla="*/ 0 h 488"/>
                <a:gd name="T14" fmla="*/ 0 w 610"/>
                <a:gd name="T15" fmla="*/ 34 h 488"/>
                <a:gd name="T16" fmla="*/ 0 w 610"/>
                <a:gd name="T17" fmla="*/ 34 h 488"/>
                <a:gd name="T18" fmla="*/ 5 w 610"/>
                <a:gd name="T19" fmla="*/ 49 h 488"/>
                <a:gd name="T20" fmla="*/ 156 w 610"/>
                <a:gd name="T21" fmla="*/ 228 h 488"/>
                <a:gd name="T22" fmla="*/ 156 w 610"/>
                <a:gd name="T23" fmla="*/ 272 h 488"/>
                <a:gd name="T24" fmla="*/ 22 w 610"/>
                <a:gd name="T25" fmla="*/ 431 h 488"/>
                <a:gd name="T26" fmla="*/ 0 w 610"/>
                <a:gd name="T27" fmla="*/ 431 h 488"/>
                <a:gd name="T28" fmla="*/ 0 w 610"/>
                <a:gd name="T29" fmla="*/ 465 h 488"/>
                <a:gd name="T30" fmla="*/ 0 w 610"/>
                <a:gd name="T31" fmla="*/ 465 h 488"/>
                <a:gd name="T32" fmla="*/ 2 w 610"/>
                <a:gd name="T33" fmla="*/ 475 h 488"/>
                <a:gd name="T34" fmla="*/ 23 w 610"/>
                <a:gd name="T35" fmla="*/ 488 h 488"/>
                <a:gd name="T36" fmla="*/ 389 w 610"/>
                <a:gd name="T37" fmla="*/ 488 h 488"/>
                <a:gd name="T38" fmla="*/ 441 w 610"/>
                <a:gd name="T39" fmla="*/ 464 h 488"/>
                <a:gd name="T40" fmla="*/ 602 w 610"/>
                <a:gd name="T41" fmla="*/ 272 h 488"/>
                <a:gd name="T42" fmla="*/ 610 w 610"/>
                <a:gd name="T43" fmla="*/ 250 h 488"/>
                <a:gd name="T44" fmla="*/ 610 w 610"/>
                <a:gd name="T45" fmla="*/ 250 h 488"/>
                <a:gd name="T46" fmla="*/ 610 w 610"/>
                <a:gd name="T47" fmla="*/ 21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0" h="488">
                  <a:moveTo>
                    <a:pt x="610" y="216"/>
                  </a:moveTo>
                  <a:cubicBezTo>
                    <a:pt x="592" y="216"/>
                    <a:pt x="592" y="216"/>
                    <a:pt x="592" y="216"/>
                  </a:cubicBezTo>
                  <a:cubicBezTo>
                    <a:pt x="441" y="36"/>
                    <a:pt x="441" y="36"/>
                    <a:pt x="441" y="36"/>
                  </a:cubicBezTo>
                  <a:cubicBezTo>
                    <a:pt x="428" y="21"/>
                    <a:pt x="409" y="12"/>
                    <a:pt x="389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2" y="45"/>
                    <a:pt x="5" y="49"/>
                  </a:cubicBezTo>
                  <a:cubicBezTo>
                    <a:pt x="156" y="228"/>
                    <a:pt x="156" y="228"/>
                    <a:pt x="156" y="228"/>
                  </a:cubicBezTo>
                  <a:cubicBezTo>
                    <a:pt x="166" y="241"/>
                    <a:pt x="166" y="259"/>
                    <a:pt x="156" y="272"/>
                  </a:cubicBezTo>
                  <a:cubicBezTo>
                    <a:pt x="22" y="431"/>
                    <a:pt x="22" y="431"/>
                    <a:pt x="22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9"/>
                    <a:pt x="1" y="472"/>
                    <a:pt x="2" y="475"/>
                  </a:cubicBezTo>
                  <a:cubicBezTo>
                    <a:pt x="6" y="483"/>
                    <a:pt x="14" y="488"/>
                    <a:pt x="23" y="488"/>
                  </a:cubicBezTo>
                  <a:cubicBezTo>
                    <a:pt x="389" y="488"/>
                    <a:pt x="389" y="488"/>
                    <a:pt x="389" y="488"/>
                  </a:cubicBezTo>
                  <a:cubicBezTo>
                    <a:pt x="409" y="488"/>
                    <a:pt x="428" y="479"/>
                    <a:pt x="441" y="464"/>
                  </a:cubicBezTo>
                  <a:cubicBezTo>
                    <a:pt x="602" y="272"/>
                    <a:pt x="602" y="272"/>
                    <a:pt x="602" y="272"/>
                  </a:cubicBezTo>
                  <a:cubicBezTo>
                    <a:pt x="607" y="265"/>
                    <a:pt x="610" y="258"/>
                    <a:pt x="610" y="250"/>
                  </a:cubicBezTo>
                  <a:cubicBezTo>
                    <a:pt x="610" y="250"/>
                    <a:pt x="610" y="250"/>
                    <a:pt x="610" y="250"/>
                  </a:cubicBezTo>
                  <a:lnTo>
                    <a:pt x="610" y="216"/>
                  </a:lnTo>
                  <a:close/>
                </a:path>
              </a:pathLst>
            </a:custGeom>
            <a:solidFill>
              <a:srgbClr val="6A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1447801" y="2466975"/>
              <a:ext cx="2309813" cy="1795463"/>
            </a:xfrm>
            <a:custGeom>
              <a:avLst/>
              <a:gdLst>
                <a:gd name="T0" fmla="*/ 604 w 615"/>
                <a:gd name="T1" fmla="*/ 216 h 476"/>
                <a:gd name="T2" fmla="*/ 604 w 615"/>
                <a:gd name="T3" fmla="*/ 260 h 476"/>
                <a:gd name="T4" fmla="*/ 443 w 615"/>
                <a:gd name="T5" fmla="*/ 452 h 476"/>
                <a:gd name="T6" fmla="*/ 391 w 615"/>
                <a:gd name="T7" fmla="*/ 476 h 476"/>
                <a:gd name="T8" fmla="*/ 25 w 615"/>
                <a:gd name="T9" fmla="*/ 476 h 476"/>
                <a:gd name="T10" fmla="*/ 4 w 615"/>
                <a:gd name="T11" fmla="*/ 463 h 476"/>
                <a:gd name="T12" fmla="*/ 7 w 615"/>
                <a:gd name="T13" fmla="*/ 439 h 476"/>
                <a:gd name="T14" fmla="*/ 158 w 615"/>
                <a:gd name="T15" fmla="*/ 260 h 476"/>
                <a:gd name="T16" fmla="*/ 158 w 615"/>
                <a:gd name="T17" fmla="*/ 216 h 476"/>
                <a:gd name="T18" fmla="*/ 7 w 615"/>
                <a:gd name="T19" fmla="*/ 37 h 476"/>
                <a:gd name="T20" fmla="*/ 4 w 615"/>
                <a:gd name="T21" fmla="*/ 13 h 476"/>
                <a:gd name="T22" fmla="*/ 25 w 615"/>
                <a:gd name="T23" fmla="*/ 0 h 476"/>
                <a:gd name="T24" fmla="*/ 391 w 615"/>
                <a:gd name="T25" fmla="*/ 0 h 476"/>
                <a:gd name="T26" fmla="*/ 443 w 615"/>
                <a:gd name="T27" fmla="*/ 24 h 476"/>
                <a:gd name="T28" fmla="*/ 604 w 615"/>
                <a:gd name="T29" fmla="*/ 21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5" h="476">
                  <a:moveTo>
                    <a:pt x="604" y="216"/>
                  </a:moveTo>
                  <a:cubicBezTo>
                    <a:pt x="615" y="229"/>
                    <a:pt x="615" y="247"/>
                    <a:pt x="604" y="260"/>
                  </a:cubicBezTo>
                  <a:cubicBezTo>
                    <a:pt x="443" y="452"/>
                    <a:pt x="443" y="452"/>
                    <a:pt x="443" y="452"/>
                  </a:cubicBezTo>
                  <a:cubicBezTo>
                    <a:pt x="430" y="467"/>
                    <a:pt x="411" y="476"/>
                    <a:pt x="391" y="476"/>
                  </a:cubicBezTo>
                  <a:cubicBezTo>
                    <a:pt x="25" y="476"/>
                    <a:pt x="25" y="476"/>
                    <a:pt x="25" y="476"/>
                  </a:cubicBezTo>
                  <a:cubicBezTo>
                    <a:pt x="16" y="476"/>
                    <a:pt x="8" y="471"/>
                    <a:pt x="4" y="463"/>
                  </a:cubicBezTo>
                  <a:cubicBezTo>
                    <a:pt x="0" y="455"/>
                    <a:pt x="2" y="445"/>
                    <a:pt x="7" y="439"/>
                  </a:cubicBezTo>
                  <a:cubicBezTo>
                    <a:pt x="158" y="260"/>
                    <a:pt x="158" y="260"/>
                    <a:pt x="158" y="260"/>
                  </a:cubicBezTo>
                  <a:cubicBezTo>
                    <a:pt x="168" y="247"/>
                    <a:pt x="168" y="229"/>
                    <a:pt x="158" y="21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2" y="30"/>
                    <a:pt x="0" y="21"/>
                    <a:pt x="4" y="13"/>
                  </a:cubicBezTo>
                  <a:cubicBezTo>
                    <a:pt x="8" y="5"/>
                    <a:pt x="16" y="0"/>
                    <a:pt x="25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11" y="0"/>
                    <a:pt x="430" y="9"/>
                    <a:pt x="443" y="24"/>
                  </a:cubicBezTo>
                  <a:lnTo>
                    <a:pt x="604" y="216"/>
                  </a:lnTo>
                  <a:close/>
                </a:path>
              </a:pathLst>
            </a:custGeom>
            <a:solidFill>
              <a:srgbClr val="BE0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6" name="Shape 2723"/>
            <p:cNvSpPr/>
            <p:nvPr/>
          </p:nvSpPr>
          <p:spPr>
            <a:xfrm>
              <a:off x="2601119" y="306382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8345" y="10309"/>
                  </a:moveTo>
                  <a:lnTo>
                    <a:pt x="7899" y="10309"/>
                  </a:lnTo>
                  <a:cubicBezTo>
                    <a:pt x="7974" y="9863"/>
                    <a:pt x="8153" y="9453"/>
                    <a:pt x="8405" y="9099"/>
                  </a:cubicBezTo>
                  <a:lnTo>
                    <a:pt x="8717" y="9412"/>
                  </a:lnTo>
                  <a:cubicBezTo>
                    <a:pt x="8909" y="9604"/>
                    <a:pt x="9220" y="9604"/>
                    <a:pt x="9412" y="9412"/>
                  </a:cubicBezTo>
                  <a:cubicBezTo>
                    <a:pt x="9603" y="9220"/>
                    <a:pt x="9603" y="8909"/>
                    <a:pt x="9412" y="8717"/>
                  </a:cubicBezTo>
                  <a:lnTo>
                    <a:pt x="9101" y="8407"/>
                  </a:lnTo>
                  <a:cubicBezTo>
                    <a:pt x="9454" y="8157"/>
                    <a:pt x="9864" y="7979"/>
                    <a:pt x="10309" y="7904"/>
                  </a:cubicBezTo>
                  <a:lnTo>
                    <a:pt x="10309" y="8345"/>
                  </a:lnTo>
                  <a:cubicBezTo>
                    <a:pt x="10309" y="8617"/>
                    <a:pt x="10529" y="8836"/>
                    <a:pt x="10800" y="8836"/>
                  </a:cubicBezTo>
                  <a:cubicBezTo>
                    <a:pt x="11071" y="8836"/>
                    <a:pt x="11291" y="8617"/>
                    <a:pt x="11291" y="8345"/>
                  </a:cubicBezTo>
                  <a:lnTo>
                    <a:pt x="11291" y="7904"/>
                  </a:lnTo>
                  <a:cubicBezTo>
                    <a:pt x="11737" y="7979"/>
                    <a:pt x="12146" y="8157"/>
                    <a:pt x="12499" y="8407"/>
                  </a:cubicBezTo>
                  <a:lnTo>
                    <a:pt x="12188" y="8717"/>
                  </a:lnTo>
                  <a:cubicBezTo>
                    <a:pt x="11997" y="8909"/>
                    <a:pt x="11997" y="9220"/>
                    <a:pt x="12188" y="9412"/>
                  </a:cubicBezTo>
                  <a:cubicBezTo>
                    <a:pt x="12380" y="9604"/>
                    <a:pt x="12691" y="9604"/>
                    <a:pt x="12883" y="9412"/>
                  </a:cubicBezTo>
                  <a:lnTo>
                    <a:pt x="13195" y="9099"/>
                  </a:lnTo>
                  <a:cubicBezTo>
                    <a:pt x="13447" y="9453"/>
                    <a:pt x="13626" y="9863"/>
                    <a:pt x="13701" y="10309"/>
                  </a:cubicBezTo>
                  <a:lnTo>
                    <a:pt x="13255" y="10309"/>
                  </a:lnTo>
                  <a:cubicBezTo>
                    <a:pt x="12983" y="10309"/>
                    <a:pt x="12764" y="10529"/>
                    <a:pt x="12764" y="10800"/>
                  </a:cubicBezTo>
                  <a:cubicBezTo>
                    <a:pt x="12764" y="11071"/>
                    <a:pt x="12983" y="11291"/>
                    <a:pt x="13255" y="11291"/>
                  </a:cubicBezTo>
                  <a:lnTo>
                    <a:pt x="13701" y="11291"/>
                  </a:lnTo>
                  <a:cubicBezTo>
                    <a:pt x="13626" y="11738"/>
                    <a:pt x="13447" y="12147"/>
                    <a:pt x="13195" y="12501"/>
                  </a:cubicBezTo>
                  <a:lnTo>
                    <a:pt x="12883" y="12188"/>
                  </a:lnTo>
                  <a:cubicBezTo>
                    <a:pt x="12691" y="11997"/>
                    <a:pt x="12380" y="11997"/>
                    <a:pt x="12188" y="12188"/>
                  </a:cubicBezTo>
                  <a:cubicBezTo>
                    <a:pt x="11997" y="12380"/>
                    <a:pt x="11997" y="12691"/>
                    <a:pt x="12188" y="12883"/>
                  </a:cubicBezTo>
                  <a:lnTo>
                    <a:pt x="12499" y="13193"/>
                  </a:lnTo>
                  <a:cubicBezTo>
                    <a:pt x="12146" y="13444"/>
                    <a:pt x="11737" y="13621"/>
                    <a:pt x="11291" y="13696"/>
                  </a:cubicBezTo>
                  <a:lnTo>
                    <a:pt x="11291" y="13255"/>
                  </a:lnTo>
                  <a:cubicBezTo>
                    <a:pt x="11291" y="12983"/>
                    <a:pt x="11071" y="12764"/>
                    <a:pt x="10800" y="12764"/>
                  </a:cubicBezTo>
                  <a:cubicBezTo>
                    <a:pt x="10529" y="12764"/>
                    <a:pt x="10309" y="12983"/>
                    <a:pt x="10309" y="13255"/>
                  </a:cubicBezTo>
                  <a:lnTo>
                    <a:pt x="10309" y="13696"/>
                  </a:lnTo>
                  <a:cubicBezTo>
                    <a:pt x="9864" y="13621"/>
                    <a:pt x="9454" y="13444"/>
                    <a:pt x="9101" y="13193"/>
                  </a:cubicBezTo>
                  <a:lnTo>
                    <a:pt x="9412" y="12883"/>
                  </a:lnTo>
                  <a:cubicBezTo>
                    <a:pt x="9603" y="12691"/>
                    <a:pt x="9603" y="12380"/>
                    <a:pt x="9412" y="12188"/>
                  </a:cubicBezTo>
                  <a:cubicBezTo>
                    <a:pt x="9220" y="11997"/>
                    <a:pt x="8909" y="11997"/>
                    <a:pt x="8717" y="12188"/>
                  </a:cubicBezTo>
                  <a:lnTo>
                    <a:pt x="8405" y="12501"/>
                  </a:lnTo>
                  <a:cubicBezTo>
                    <a:pt x="8153" y="12147"/>
                    <a:pt x="7974" y="11738"/>
                    <a:pt x="7899" y="11291"/>
                  </a:cubicBezTo>
                  <a:lnTo>
                    <a:pt x="8345" y="11291"/>
                  </a:lnTo>
                  <a:cubicBezTo>
                    <a:pt x="8617" y="11291"/>
                    <a:pt x="8836" y="11071"/>
                    <a:pt x="8836" y="10800"/>
                  </a:cubicBezTo>
                  <a:cubicBezTo>
                    <a:pt x="8836" y="10529"/>
                    <a:pt x="8617" y="10309"/>
                    <a:pt x="8345" y="10309"/>
                  </a:cubicBezTo>
                  <a:moveTo>
                    <a:pt x="8023" y="13577"/>
                  </a:moveTo>
                  <a:lnTo>
                    <a:pt x="8023" y="13578"/>
                  </a:lnTo>
                  <a:cubicBezTo>
                    <a:pt x="8734" y="14288"/>
                    <a:pt x="9716" y="14727"/>
                    <a:pt x="10800" y="14727"/>
                  </a:cubicBezTo>
                  <a:cubicBezTo>
                    <a:pt x="11884" y="14727"/>
                    <a:pt x="12866" y="14288"/>
                    <a:pt x="13577" y="13578"/>
                  </a:cubicBezTo>
                  <a:lnTo>
                    <a:pt x="13577" y="13577"/>
                  </a:lnTo>
                  <a:lnTo>
                    <a:pt x="13577" y="13577"/>
                  </a:lnTo>
                  <a:cubicBezTo>
                    <a:pt x="14288" y="12866"/>
                    <a:pt x="14727" y="11884"/>
                    <a:pt x="14727" y="10800"/>
                  </a:cubicBezTo>
                  <a:cubicBezTo>
                    <a:pt x="14727" y="8631"/>
                    <a:pt x="12969" y="6873"/>
                    <a:pt x="10800" y="6873"/>
                  </a:cubicBezTo>
                  <a:cubicBezTo>
                    <a:pt x="8631" y="6873"/>
                    <a:pt x="6873" y="8631"/>
                    <a:pt x="6873" y="10800"/>
                  </a:cubicBezTo>
                  <a:cubicBezTo>
                    <a:pt x="6873" y="11884"/>
                    <a:pt x="7311" y="12866"/>
                    <a:pt x="8023" y="13577"/>
                  </a:cubicBezTo>
                  <a:cubicBezTo>
                    <a:pt x="8023" y="13577"/>
                    <a:pt x="8023" y="13577"/>
                    <a:pt x="8023" y="13577"/>
                  </a:cubicBezTo>
                  <a:close/>
                  <a:moveTo>
                    <a:pt x="10800" y="11782"/>
                  </a:move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moveTo>
                    <a:pt x="17673" y="5891"/>
                  </a:moveTo>
                  <a:cubicBezTo>
                    <a:pt x="17131" y="5891"/>
                    <a:pt x="16691" y="6331"/>
                    <a:pt x="16691" y="6873"/>
                  </a:cubicBezTo>
                  <a:lnTo>
                    <a:pt x="16691" y="7855"/>
                  </a:lnTo>
                  <a:cubicBezTo>
                    <a:pt x="16691" y="8396"/>
                    <a:pt x="17131" y="8836"/>
                    <a:pt x="17673" y="8836"/>
                  </a:cubicBezTo>
                  <a:lnTo>
                    <a:pt x="17673" y="12764"/>
                  </a:lnTo>
                  <a:cubicBezTo>
                    <a:pt x="17131" y="12764"/>
                    <a:pt x="16691" y="13204"/>
                    <a:pt x="16691" y="13745"/>
                  </a:cubicBezTo>
                  <a:lnTo>
                    <a:pt x="16691" y="14727"/>
                  </a:lnTo>
                  <a:cubicBezTo>
                    <a:pt x="16691" y="15270"/>
                    <a:pt x="17131" y="15709"/>
                    <a:pt x="17673" y="15709"/>
                  </a:cubicBezTo>
                  <a:lnTo>
                    <a:pt x="17673" y="17673"/>
                  </a:lnTo>
                  <a:lnTo>
                    <a:pt x="3927" y="17673"/>
                  </a:lnTo>
                  <a:lnTo>
                    <a:pt x="3927" y="3927"/>
                  </a:lnTo>
                  <a:lnTo>
                    <a:pt x="17673" y="3927"/>
                  </a:lnTo>
                  <a:cubicBezTo>
                    <a:pt x="17673" y="3927"/>
                    <a:pt x="17673" y="5891"/>
                    <a:pt x="17673" y="5891"/>
                  </a:cubicBezTo>
                  <a:close/>
                  <a:moveTo>
                    <a:pt x="18655" y="5891"/>
                  </a:moveTo>
                  <a:lnTo>
                    <a:pt x="18655" y="2945"/>
                  </a:lnTo>
                  <a:lnTo>
                    <a:pt x="2945" y="2945"/>
                  </a:lnTo>
                  <a:lnTo>
                    <a:pt x="2945" y="18655"/>
                  </a:lnTo>
                  <a:lnTo>
                    <a:pt x="18655" y="18655"/>
                  </a:lnTo>
                  <a:lnTo>
                    <a:pt x="18655" y="15709"/>
                  </a:lnTo>
                  <a:cubicBezTo>
                    <a:pt x="19196" y="15709"/>
                    <a:pt x="19636" y="15270"/>
                    <a:pt x="19636" y="14727"/>
                  </a:cubicBezTo>
                  <a:lnTo>
                    <a:pt x="19636" y="13745"/>
                  </a:lnTo>
                  <a:cubicBezTo>
                    <a:pt x="19636" y="13204"/>
                    <a:pt x="19196" y="12764"/>
                    <a:pt x="18655" y="12764"/>
                  </a:cubicBezTo>
                  <a:lnTo>
                    <a:pt x="18655" y="8836"/>
                  </a:lnTo>
                  <a:cubicBezTo>
                    <a:pt x="19196" y="8836"/>
                    <a:pt x="19636" y="8396"/>
                    <a:pt x="19636" y="7855"/>
                  </a:cubicBezTo>
                  <a:lnTo>
                    <a:pt x="19636" y="6873"/>
                  </a:lnTo>
                  <a:cubicBezTo>
                    <a:pt x="19636" y="6331"/>
                    <a:pt x="19196" y="5891"/>
                    <a:pt x="18655" y="58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Group 63"/>
          <p:cNvGrpSpPr/>
          <p:nvPr/>
        </p:nvGrpSpPr>
        <p:grpSpPr>
          <a:xfrm>
            <a:off x="3779839" y="1712961"/>
            <a:ext cx="2305050" cy="1924050"/>
            <a:chOff x="3779839" y="2466975"/>
            <a:chExt cx="2305050" cy="1924050"/>
          </a:xfrm>
        </p:grpSpPr>
        <p:sp>
          <p:nvSpPr>
            <p:cNvPr id="8" name="Freeform 64"/>
            <p:cNvSpPr/>
            <p:nvPr/>
          </p:nvSpPr>
          <p:spPr bwMode="auto">
            <a:xfrm>
              <a:off x="3787776" y="2549525"/>
              <a:ext cx="2289175" cy="1841500"/>
            </a:xfrm>
            <a:custGeom>
              <a:avLst/>
              <a:gdLst>
                <a:gd name="T0" fmla="*/ 610 w 610"/>
                <a:gd name="T1" fmla="*/ 216 h 488"/>
                <a:gd name="T2" fmla="*/ 592 w 610"/>
                <a:gd name="T3" fmla="*/ 216 h 488"/>
                <a:gd name="T4" fmla="*/ 441 w 610"/>
                <a:gd name="T5" fmla="*/ 36 h 488"/>
                <a:gd name="T6" fmla="*/ 389 w 610"/>
                <a:gd name="T7" fmla="*/ 12 h 488"/>
                <a:gd name="T8" fmla="*/ 42 w 610"/>
                <a:gd name="T9" fmla="*/ 12 h 488"/>
                <a:gd name="T10" fmla="*/ 42 w 610"/>
                <a:gd name="T11" fmla="*/ 0 h 488"/>
                <a:gd name="T12" fmla="*/ 0 w 610"/>
                <a:gd name="T13" fmla="*/ 0 h 488"/>
                <a:gd name="T14" fmla="*/ 0 w 610"/>
                <a:gd name="T15" fmla="*/ 34 h 488"/>
                <a:gd name="T16" fmla="*/ 0 w 610"/>
                <a:gd name="T17" fmla="*/ 34 h 488"/>
                <a:gd name="T18" fmla="*/ 5 w 610"/>
                <a:gd name="T19" fmla="*/ 49 h 488"/>
                <a:gd name="T20" fmla="*/ 155 w 610"/>
                <a:gd name="T21" fmla="*/ 228 h 488"/>
                <a:gd name="T22" fmla="*/ 155 w 610"/>
                <a:gd name="T23" fmla="*/ 272 h 488"/>
                <a:gd name="T24" fmla="*/ 21 w 610"/>
                <a:gd name="T25" fmla="*/ 431 h 488"/>
                <a:gd name="T26" fmla="*/ 0 w 610"/>
                <a:gd name="T27" fmla="*/ 431 h 488"/>
                <a:gd name="T28" fmla="*/ 0 w 610"/>
                <a:gd name="T29" fmla="*/ 465 h 488"/>
                <a:gd name="T30" fmla="*/ 0 w 610"/>
                <a:gd name="T31" fmla="*/ 465 h 488"/>
                <a:gd name="T32" fmla="*/ 2 w 610"/>
                <a:gd name="T33" fmla="*/ 475 h 488"/>
                <a:gd name="T34" fmla="*/ 22 w 610"/>
                <a:gd name="T35" fmla="*/ 488 h 488"/>
                <a:gd name="T36" fmla="*/ 389 w 610"/>
                <a:gd name="T37" fmla="*/ 488 h 488"/>
                <a:gd name="T38" fmla="*/ 441 w 610"/>
                <a:gd name="T39" fmla="*/ 464 h 488"/>
                <a:gd name="T40" fmla="*/ 602 w 610"/>
                <a:gd name="T41" fmla="*/ 272 h 488"/>
                <a:gd name="T42" fmla="*/ 610 w 610"/>
                <a:gd name="T43" fmla="*/ 250 h 488"/>
                <a:gd name="T44" fmla="*/ 610 w 610"/>
                <a:gd name="T45" fmla="*/ 250 h 488"/>
                <a:gd name="T46" fmla="*/ 610 w 610"/>
                <a:gd name="T47" fmla="*/ 21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0" h="488">
                  <a:moveTo>
                    <a:pt x="610" y="216"/>
                  </a:moveTo>
                  <a:cubicBezTo>
                    <a:pt x="592" y="216"/>
                    <a:pt x="592" y="216"/>
                    <a:pt x="592" y="216"/>
                  </a:cubicBezTo>
                  <a:cubicBezTo>
                    <a:pt x="441" y="36"/>
                    <a:pt x="441" y="36"/>
                    <a:pt x="441" y="36"/>
                  </a:cubicBezTo>
                  <a:cubicBezTo>
                    <a:pt x="428" y="21"/>
                    <a:pt x="409" y="12"/>
                    <a:pt x="389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2" y="45"/>
                    <a:pt x="5" y="49"/>
                  </a:cubicBezTo>
                  <a:cubicBezTo>
                    <a:pt x="155" y="228"/>
                    <a:pt x="155" y="228"/>
                    <a:pt x="155" y="228"/>
                  </a:cubicBezTo>
                  <a:cubicBezTo>
                    <a:pt x="166" y="241"/>
                    <a:pt x="166" y="259"/>
                    <a:pt x="155" y="272"/>
                  </a:cubicBezTo>
                  <a:cubicBezTo>
                    <a:pt x="21" y="431"/>
                    <a:pt x="21" y="431"/>
                    <a:pt x="21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9"/>
                    <a:pt x="0" y="472"/>
                    <a:pt x="2" y="475"/>
                  </a:cubicBezTo>
                  <a:cubicBezTo>
                    <a:pt x="6" y="483"/>
                    <a:pt x="14" y="488"/>
                    <a:pt x="22" y="488"/>
                  </a:cubicBezTo>
                  <a:cubicBezTo>
                    <a:pt x="389" y="488"/>
                    <a:pt x="389" y="488"/>
                    <a:pt x="389" y="488"/>
                  </a:cubicBezTo>
                  <a:cubicBezTo>
                    <a:pt x="409" y="488"/>
                    <a:pt x="428" y="479"/>
                    <a:pt x="441" y="464"/>
                  </a:cubicBezTo>
                  <a:cubicBezTo>
                    <a:pt x="602" y="272"/>
                    <a:pt x="602" y="272"/>
                    <a:pt x="602" y="272"/>
                  </a:cubicBezTo>
                  <a:cubicBezTo>
                    <a:pt x="607" y="265"/>
                    <a:pt x="610" y="258"/>
                    <a:pt x="610" y="250"/>
                  </a:cubicBezTo>
                  <a:cubicBezTo>
                    <a:pt x="610" y="250"/>
                    <a:pt x="610" y="250"/>
                    <a:pt x="610" y="250"/>
                  </a:cubicBezTo>
                  <a:lnTo>
                    <a:pt x="610" y="216"/>
                  </a:lnTo>
                  <a:close/>
                </a:path>
              </a:pathLst>
            </a:custGeom>
            <a:solidFill>
              <a:srgbClr val="DFA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Freeform 65"/>
            <p:cNvSpPr/>
            <p:nvPr/>
          </p:nvSpPr>
          <p:spPr bwMode="auto">
            <a:xfrm>
              <a:off x="3779839" y="2466975"/>
              <a:ext cx="2305050" cy="1795463"/>
            </a:xfrm>
            <a:custGeom>
              <a:avLst/>
              <a:gdLst>
                <a:gd name="T0" fmla="*/ 604 w 614"/>
                <a:gd name="T1" fmla="*/ 216 h 476"/>
                <a:gd name="T2" fmla="*/ 604 w 614"/>
                <a:gd name="T3" fmla="*/ 260 h 476"/>
                <a:gd name="T4" fmla="*/ 443 w 614"/>
                <a:gd name="T5" fmla="*/ 452 h 476"/>
                <a:gd name="T6" fmla="*/ 391 w 614"/>
                <a:gd name="T7" fmla="*/ 476 h 476"/>
                <a:gd name="T8" fmla="*/ 24 w 614"/>
                <a:gd name="T9" fmla="*/ 476 h 476"/>
                <a:gd name="T10" fmla="*/ 4 w 614"/>
                <a:gd name="T11" fmla="*/ 463 h 476"/>
                <a:gd name="T12" fmla="*/ 7 w 614"/>
                <a:gd name="T13" fmla="*/ 439 h 476"/>
                <a:gd name="T14" fmla="*/ 157 w 614"/>
                <a:gd name="T15" fmla="*/ 260 h 476"/>
                <a:gd name="T16" fmla="*/ 157 w 614"/>
                <a:gd name="T17" fmla="*/ 216 h 476"/>
                <a:gd name="T18" fmla="*/ 7 w 614"/>
                <a:gd name="T19" fmla="*/ 37 h 476"/>
                <a:gd name="T20" fmla="*/ 4 w 614"/>
                <a:gd name="T21" fmla="*/ 13 h 476"/>
                <a:gd name="T22" fmla="*/ 24 w 614"/>
                <a:gd name="T23" fmla="*/ 0 h 476"/>
                <a:gd name="T24" fmla="*/ 391 w 614"/>
                <a:gd name="T25" fmla="*/ 0 h 476"/>
                <a:gd name="T26" fmla="*/ 443 w 614"/>
                <a:gd name="T27" fmla="*/ 24 h 476"/>
                <a:gd name="T28" fmla="*/ 604 w 614"/>
                <a:gd name="T29" fmla="*/ 21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4" h="476">
                  <a:moveTo>
                    <a:pt x="604" y="216"/>
                  </a:moveTo>
                  <a:cubicBezTo>
                    <a:pt x="614" y="229"/>
                    <a:pt x="614" y="247"/>
                    <a:pt x="604" y="260"/>
                  </a:cubicBezTo>
                  <a:cubicBezTo>
                    <a:pt x="443" y="452"/>
                    <a:pt x="443" y="452"/>
                    <a:pt x="443" y="452"/>
                  </a:cubicBezTo>
                  <a:cubicBezTo>
                    <a:pt x="430" y="467"/>
                    <a:pt x="411" y="476"/>
                    <a:pt x="391" y="476"/>
                  </a:cubicBezTo>
                  <a:cubicBezTo>
                    <a:pt x="24" y="476"/>
                    <a:pt x="24" y="476"/>
                    <a:pt x="24" y="476"/>
                  </a:cubicBezTo>
                  <a:cubicBezTo>
                    <a:pt x="16" y="476"/>
                    <a:pt x="8" y="471"/>
                    <a:pt x="4" y="463"/>
                  </a:cubicBezTo>
                  <a:cubicBezTo>
                    <a:pt x="0" y="455"/>
                    <a:pt x="1" y="445"/>
                    <a:pt x="7" y="439"/>
                  </a:cubicBezTo>
                  <a:cubicBezTo>
                    <a:pt x="157" y="260"/>
                    <a:pt x="157" y="260"/>
                    <a:pt x="157" y="260"/>
                  </a:cubicBezTo>
                  <a:cubicBezTo>
                    <a:pt x="168" y="247"/>
                    <a:pt x="168" y="229"/>
                    <a:pt x="157" y="21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" y="30"/>
                    <a:pt x="0" y="21"/>
                    <a:pt x="4" y="13"/>
                  </a:cubicBezTo>
                  <a:cubicBezTo>
                    <a:pt x="8" y="5"/>
                    <a:pt x="16" y="0"/>
                    <a:pt x="24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11" y="0"/>
                    <a:pt x="430" y="9"/>
                    <a:pt x="443" y="24"/>
                  </a:cubicBezTo>
                  <a:lnTo>
                    <a:pt x="604" y="21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Shape 2778"/>
            <p:cNvSpPr/>
            <p:nvPr/>
          </p:nvSpPr>
          <p:spPr>
            <a:xfrm>
              <a:off x="4932363" y="306382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2" name="Group 68"/>
          <p:cNvGrpSpPr/>
          <p:nvPr/>
        </p:nvGrpSpPr>
        <p:grpSpPr>
          <a:xfrm>
            <a:off x="6110289" y="1712961"/>
            <a:ext cx="2306638" cy="1924050"/>
            <a:chOff x="6110289" y="2466975"/>
            <a:chExt cx="2306638" cy="1924050"/>
          </a:xfrm>
        </p:grpSpPr>
        <p:sp>
          <p:nvSpPr>
            <p:cNvPr id="13" name="Freeform 9"/>
            <p:cNvSpPr/>
            <p:nvPr/>
          </p:nvSpPr>
          <p:spPr bwMode="auto">
            <a:xfrm>
              <a:off x="6115051" y="2549525"/>
              <a:ext cx="2289175" cy="1841500"/>
            </a:xfrm>
            <a:custGeom>
              <a:avLst/>
              <a:gdLst>
                <a:gd name="T0" fmla="*/ 610 w 610"/>
                <a:gd name="T1" fmla="*/ 216 h 488"/>
                <a:gd name="T2" fmla="*/ 592 w 610"/>
                <a:gd name="T3" fmla="*/ 216 h 488"/>
                <a:gd name="T4" fmla="*/ 441 w 610"/>
                <a:gd name="T5" fmla="*/ 36 h 488"/>
                <a:gd name="T6" fmla="*/ 389 w 610"/>
                <a:gd name="T7" fmla="*/ 12 h 488"/>
                <a:gd name="T8" fmla="*/ 42 w 610"/>
                <a:gd name="T9" fmla="*/ 12 h 488"/>
                <a:gd name="T10" fmla="*/ 42 w 610"/>
                <a:gd name="T11" fmla="*/ 0 h 488"/>
                <a:gd name="T12" fmla="*/ 0 w 610"/>
                <a:gd name="T13" fmla="*/ 0 h 488"/>
                <a:gd name="T14" fmla="*/ 0 w 610"/>
                <a:gd name="T15" fmla="*/ 34 h 488"/>
                <a:gd name="T16" fmla="*/ 0 w 610"/>
                <a:gd name="T17" fmla="*/ 34 h 488"/>
                <a:gd name="T18" fmla="*/ 6 w 610"/>
                <a:gd name="T19" fmla="*/ 49 h 488"/>
                <a:gd name="T20" fmla="*/ 156 w 610"/>
                <a:gd name="T21" fmla="*/ 228 h 488"/>
                <a:gd name="T22" fmla="*/ 156 w 610"/>
                <a:gd name="T23" fmla="*/ 272 h 488"/>
                <a:gd name="T24" fmla="*/ 22 w 610"/>
                <a:gd name="T25" fmla="*/ 431 h 488"/>
                <a:gd name="T26" fmla="*/ 0 w 610"/>
                <a:gd name="T27" fmla="*/ 431 h 488"/>
                <a:gd name="T28" fmla="*/ 0 w 610"/>
                <a:gd name="T29" fmla="*/ 465 h 488"/>
                <a:gd name="T30" fmla="*/ 0 w 610"/>
                <a:gd name="T31" fmla="*/ 465 h 488"/>
                <a:gd name="T32" fmla="*/ 2 w 610"/>
                <a:gd name="T33" fmla="*/ 475 h 488"/>
                <a:gd name="T34" fmla="*/ 23 w 610"/>
                <a:gd name="T35" fmla="*/ 488 h 488"/>
                <a:gd name="T36" fmla="*/ 389 w 610"/>
                <a:gd name="T37" fmla="*/ 488 h 488"/>
                <a:gd name="T38" fmla="*/ 441 w 610"/>
                <a:gd name="T39" fmla="*/ 464 h 488"/>
                <a:gd name="T40" fmla="*/ 602 w 610"/>
                <a:gd name="T41" fmla="*/ 272 h 488"/>
                <a:gd name="T42" fmla="*/ 610 w 610"/>
                <a:gd name="T43" fmla="*/ 250 h 488"/>
                <a:gd name="T44" fmla="*/ 610 w 610"/>
                <a:gd name="T45" fmla="*/ 250 h 488"/>
                <a:gd name="T46" fmla="*/ 610 w 610"/>
                <a:gd name="T47" fmla="*/ 21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0" h="488">
                  <a:moveTo>
                    <a:pt x="610" y="216"/>
                  </a:moveTo>
                  <a:cubicBezTo>
                    <a:pt x="592" y="216"/>
                    <a:pt x="592" y="216"/>
                    <a:pt x="592" y="216"/>
                  </a:cubicBezTo>
                  <a:cubicBezTo>
                    <a:pt x="441" y="36"/>
                    <a:pt x="441" y="36"/>
                    <a:pt x="441" y="36"/>
                  </a:cubicBezTo>
                  <a:cubicBezTo>
                    <a:pt x="428" y="21"/>
                    <a:pt x="409" y="12"/>
                    <a:pt x="389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2" y="45"/>
                    <a:pt x="6" y="49"/>
                  </a:cubicBezTo>
                  <a:cubicBezTo>
                    <a:pt x="156" y="228"/>
                    <a:pt x="156" y="228"/>
                    <a:pt x="156" y="228"/>
                  </a:cubicBezTo>
                  <a:cubicBezTo>
                    <a:pt x="166" y="241"/>
                    <a:pt x="166" y="259"/>
                    <a:pt x="156" y="272"/>
                  </a:cubicBezTo>
                  <a:cubicBezTo>
                    <a:pt x="22" y="431"/>
                    <a:pt x="22" y="431"/>
                    <a:pt x="22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9"/>
                    <a:pt x="1" y="472"/>
                    <a:pt x="2" y="475"/>
                  </a:cubicBezTo>
                  <a:cubicBezTo>
                    <a:pt x="6" y="483"/>
                    <a:pt x="14" y="488"/>
                    <a:pt x="23" y="488"/>
                  </a:cubicBezTo>
                  <a:cubicBezTo>
                    <a:pt x="389" y="488"/>
                    <a:pt x="389" y="488"/>
                    <a:pt x="389" y="488"/>
                  </a:cubicBezTo>
                  <a:cubicBezTo>
                    <a:pt x="409" y="488"/>
                    <a:pt x="428" y="479"/>
                    <a:pt x="441" y="464"/>
                  </a:cubicBezTo>
                  <a:cubicBezTo>
                    <a:pt x="602" y="272"/>
                    <a:pt x="602" y="272"/>
                    <a:pt x="602" y="272"/>
                  </a:cubicBezTo>
                  <a:cubicBezTo>
                    <a:pt x="608" y="265"/>
                    <a:pt x="610" y="258"/>
                    <a:pt x="610" y="250"/>
                  </a:cubicBezTo>
                  <a:cubicBezTo>
                    <a:pt x="610" y="250"/>
                    <a:pt x="610" y="250"/>
                    <a:pt x="610" y="250"/>
                  </a:cubicBezTo>
                  <a:lnTo>
                    <a:pt x="610" y="216"/>
                  </a:lnTo>
                  <a:close/>
                </a:path>
              </a:pathLst>
            </a:custGeom>
            <a:solidFill>
              <a:srgbClr val="6A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6110289" y="2466975"/>
              <a:ext cx="2306638" cy="1795463"/>
            </a:xfrm>
            <a:custGeom>
              <a:avLst/>
              <a:gdLst>
                <a:gd name="T0" fmla="*/ 603 w 614"/>
                <a:gd name="T1" fmla="*/ 216 h 476"/>
                <a:gd name="T2" fmla="*/ 603 w 614"/>
                <a:gd name="T3" fmla="*/ 260 h 476"/>
                <a:gd name="T4" fmla="*/ 442 w 614"/>
                <a:gd name="T5" fmla="*/ 452 h 476"/>
                <a:gd name="T6" fmla="*/ 390 w 614"/>
                <a:gd name="T7" fmla="*/ 476 h 476"/>
                <a:gd name="T8" fmla="*/ 24 w 614"/>
                <a:gd name="T9" fmla="*/ 476 h 476"/>
                <a:gd name="T10" fmla="*/ 3 w 614"/>
                <a:gd name="T11" fmla="*/ 463 h 476"/>
                <a:gd name="T12" fmla="*/ 7 w 614"/>
                <a:gd name="T13" fmla="*/ 439 h 476"/>
                <a:gd name="T14" fmla="*/ 157 w 614"/>
                <a:gd name="T15" fmla="*/ 260 h 476"/>
                <a:gd name="T16" fmla="*/ 157 w 614"/>
                <a:gd name="T17" fmla="*/ 216 h 476"/>
                <a:gd name="T18" fmla="*/ 7 w 614"/>
                <a:gd name="T19" fmla="*/ 37 h 476"/>
                <a:gd name="T20" fmla="*/ 3 w 614"/>
                <a:gd name="T21" fmla="*/ 13 h 476"/>
                <a:gd name="T22" fmla="*/ 24 w 614"/>
                <a:gd name="T23" fmla="*/ 0 h 476"/>
                <a:gd name="T24" fmla="*/ 390 w 614"/>
                <a:gd name="T25" fmla="*/ 0 h 476"/>
                <a:gd name="T26" fmla="*/ 442 w 614"/>
                <a:gd name="T27" fmla="*/ 24 h 476"/>
                <a:gd name="T28" fmla="*/ 603 w 614"/>
                <a:gd name="T29" fmla="*/ 21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4" h="476">
                  <a:moveTo>
                    <a:pt x="603" y="216"/>
                  </a:moveTo>
                  <a:cubicBezTo>
                    <a:pt x="614" y="229"/>
                    <a:pt x="614" y="247"/>
                    <a:pt x="603" y="260"/>
                  </a:cubicBezTo>
                  <a:cubicBezTo>
                    <a:pt x="442" y="452"/>
                    <a:pt x="442" y="452"/>
                    <a:pt x="442" y="452"/>
                  </a:cubicBezTo>
                  <a:cubicBezTo>
                    <a:pt x="429" y="467"/>
                    <a:pt x="410" y="476"/>
                    <a:pt x="390" y="476"/>
                  </a:cubicBezTo>
                  <a:cubicBezTo>
                    <a:pt x="24" y="476"/>
                    <a:pt x="24" y="476"/>
                    <a:pt x="24" y="476"/>
                  </a:cubicBezTo>
                  <a:cubicBezTo>
                    <a:pt x="15" y="476"/>
                    <a:pt x="7" y="471"/>
                    <a:pt x="3" y="463"/>
                  </a:cubicBezTo>
                  <a:cubicBezTo>
                    <a:pt x="0" y="455"/>
                    <a:pt x="1" y="445"/>
                    <a:pt x="7" y="439"/>
                  </a:cubicBezTo>
                  <a:cubicBezTo>
                    <a:pt x="157" y="260"/>
                    <a:pt x="157" y="260"/>
                    <a:pt x="157" y="260"/>
                  </a:cubicBezTo>
                  <a:cubicBezTo>
                    <a:pt x="167" y="247"/>
                    <a:pt x="167" y="229"/>
                    <a:pt x="157" y="21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" y="30"/>
                    <a:pt x="0" y="21"/>
                    <a:pt x="3" y="13"/>
                  </a:cubicBezTo>
                  <a:cubicBezTo>
                    <a:pt x="7" y="5"/>
                    <a:pt x="15" y="0"/>
                    <a:pt x="24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0" y="0"/>
                    <a:pt x="429" y="9"/>
                    <a:pt x="442" y="24"/>
                  </a:cubicBezTo>
                  <a:lnTo>
                    <a:pt x="603" y="216"/>
                  </a:lnTo>
                  <a:close/>
                </a:path>
              </a:pathLst>
            </a:custGeom>
            <a:solidFill>
              <a:srgbClr val="BE0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5" name="Shape 2773"/>
            <p:cNvSpPr/>
            <p:nvPr/>
          </p:nvSpPr>
          <p:spPr>
            <a:xfrm>
              <a:off x="7229476" y="306382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8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40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40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2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8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4909" y="12764"/>
                  </a:moveTo>
                  <a:cubicBezTo>
                    <a:pt x="5180" y="12764"/>
                    <a:pt x="5400" y="12544"/>
                    <a:pt x="5400" y="12273"/>
                  </a:cubicBezTo>
                  <a:cubicBezTo>
                    <a:pt x="5400" y="9290"/>
                    <a:pt x="7818" y="6873"/>
                    <a:pt x="10800" y="6873"/>
                  </a:cubicBezTo>
                  <a:cubicBezTo>
                    <a:pt x="13782" y="6873"/>
                    <a:pt x="16200" y="9290"/>
                    <a:pt x="16200" y="12273"/>
                  </a:cubicBezTo>
                  <a:cubicBezTo>
                    <a:pt x="16200" y="12544"/>
                    <a:pt x="16420" y="12764"/>
                    <a:pt x="16691" y="12764"/>
                  </a:cubicBezTo>
                  <a:cubicBezTo>
                    <a:pt x="16962" y="12764"/>
                    <a:pt x="17182" y="12544"/>
                    <a:pt x="17182" y="12273"/>
                  </a:cubicBezTo>
                  <a:cubicBezTo>
                    <a:pt x="17182" y="8748"/>
                    <a:pt x="14325" y="5891"/>
                    <a:pt x="10800" y="5891"/>
                  </a:cubicBezTo>
                  <a:cubicBezTo>
                    <a:pt x="7275" y="5891"/>
                    <a:pt x="4418" y="8748"/>
                    <a:pt x="4418" y="12273"/>
                  </a:cubicBezTo>
                  <a:cubicBezTo>
                    <a:pt x="4418" y="12544"/>
                    <a:pt x="4638" y="12764"/>
                    <a:pt x="4909" y="12764"/>
                  </a:cubicBezTo>
                  <a:moveTo>
                    <a:pt x="10800" y="11782"/>
                  </a:moveTo>
                  <a:cubicBezTo>
                    <a:pt x="10529" y="11782"/>
                    <a:pt x="10309" y="12002"/>
                    <a:pt x="10309" y="12273"/>
                  </a:cubicBezTo>
                  <a:cubicBezTo>
                    <a:pt x="10309" y="12544"/>
                    <a:pt x="10529" y="12764"/>
                    <a:pt x="10800" y="12764"/>
                  </a:cubicBezTo>
                  <a:cubicBezTo>
                    <a:pt x="11071" y="12764"/>
                    <a:pt x="11291" y="12544"/>
                    <a:pt x="11291" y="12273"/>
                  </a:cubicBezTo>
                  <a:cubicBezTo>
                    <a:pt x="11291" y="12002"/>
                    <a:pt x="11071" y="11782"/>
                    <a:pt x="10800" y="11782"/>
                  </a:cubicBezTo>
                  <a:moveTo>
                    <a:pt x="10800" y="8836"/>
                  </a:moveTo>
                  <a:cubicBezTo>
                    <a:pt x="8903" y="8836"/>
                    <a:pt x="7364" y="10375"/>
                    <a:pt x="7364" y="12273"/>
                  </a:cubicBezTo>
                  <a:cubicBezTo>
                    <a:pt x="7364" y="12544"/>
                    <a:pt x="7583" y="12764"/>
                    <a:pt x="7855" y="12764"/>
                  </a:cubicBezTo>
                  <a:cubicBezTo>
                    <a:pt x="8126" y="12764"/>
                    <a:pt x="8345" y="12544"/>
                    <a:pt x="8345" y="12273"/>
                  </a:cubicBezTo>
                  <a:cubicBezTo>
                    <a:pt x="8345" y="10917"/>
                    <a:pt x="9444" y="9818"/>
                    <a:pt x="10800" y="9818"/>
                  </a:cubicBezTo>
                  <a:cubicBezTo>
                    <a:pt x="12156" y="9818"/>
                    <a:pt x="13255" y="10917"/>
                    <a:pt x="13255" y="12273"/>
                  </a:cubicBezTo>
                  <a:cubicBezTo>
                    <a:pt x="13255" y="12544"/>
                    <a:pt x="13474" y="12764"/>
                    <a:pt x="13745" y="12764"/>
                  </a:cubicBezTo>
                  <a:cubicBezTo>
                    <a:pt x="14017" y="12764"/>
                    <a:pt x="14236" y="12544"/>
                    <a:pt x="14236" y="12273"/>
                  </a:cubicBezTo>
                  <a:cubicBezTo>
                    <a:pt x="14236" y="10375"/>
                    <a:pt x="12698" y="8836"/>
                    <a:pt x="10800" y="88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7" name="Group 73"/>
          <p:cNvGrpSpPr/>
          <p:nvPr/>
        </p:nvGrpSpPr>
        <p:grpSpPr>
          <a:xfrm>
            <a:off x="8439151" y="1712961"/>
            <a:ext cx="2308225" cy="1924050"/>
            <a:chOff x="8439151" y="2466975"/>
            <a:chExt cx="2308225" cy="1924050"/>
          </a:xfrm>
        </p:grpSpPr>
        <p:sp>
          <p:nvSpPr>
            <p:cNvPr id="18" name="Freeform 11"/>
            <p:cNvSpPr/>
            <p:nvPr/>
          </p:nvSpPr>
          <p:spPr bwMode="auto">
            <a:xfrm>
              <a:off x="8445501" y="2549525"/>
              <a:ext cx="2290763" cy="1841500"/>
            </a:xfrm>
            <a:custGeom>
              <a:avLst/>
              <a:gdLst>
                <a:gd name="T0" fmla="*/ 610 w 610"/>
                <a:gd name="T1" fmla="*/ 216 h 488"/>
                <a:gd name="T2" fmla="*/ 592 w 610"/>
                <a:gd name="T3" fmla="*/ 216 h 488"/>
                <a:gd name="T4" fmla="*/ 441 w 610"/>
                <a:gd name="T5" fmla="*/ 36 h 488"/>
                <a:gd name="T6" fmla="*/ 389 w 610"/>
                <a:gd name="T7" fmla="*/ 12 h 488"/>
                <a:gd name="T8" fmla="*/ 42 w 610"/>
                <a:gd name="T9" fmla="*/ 12 h 488"/>
                <a:gd name="T10" fmla="*/ 42 w 610"/>
                <a:gd name="T11" fmla="*/ 0 h 488"/>
                <a:gd name="T12" fmla="*/ 0 w 610"/>
                <a:gd name="T13" fmla="*/ 0 h 488"/>
                <a:gd name="T14" fmla="*/ 0 w 610"/>
                <a:gd name="T15" fmla="*/ 34 h 488"/>
                <a:gd name="T16" fmla="*/ 0 w 610"/>
                <a:gd name="T17" fmla="*/ 34 h 488"/>
                <a:gd name="T18" fmla="*/ 5 w 610"/>
                <a:gd name="T19" fmla="*/ 49 h 488"/>
                <a:gd name="T20" fmla="*/ 155 w 610"/>
                <a:gd name="T21" fmla="*/ 228 h 488"/>
                <a:gd name="T22" fmla="*/ 155 w 610"/>
                <a:gd name="T23" fmla="*/ 272 h 488"/>
                <a:gd name="T24" fmla="*/ 22 w 610"/>
                <a:gd name="T25" fmla="*/ 431 h 488"/>
                <a:gd name="T26" fmla="*/ 0 w 610"/>
                <a:gd name="T27" fmla="*/ 431 h 488"/>
                <a:gd name="T28" fmla="*/ 0 w 610"/>
                <a:gd name="T29" fmla="*/ 465 h 488"/>
                <a:gd name="T30" fmla="*/ 0 w 610"/>
                <a:gd name="T31" fmla="*/ 465 h 488"/>
                <a:gd name="T32" fmla="*/ 2 w 610"/>
                <a:gd name="T33" fmla="*/ 475 h 488"/>
                <a:gd name="T34" fmla="*/ 23 w 610"/>
                <a:gd name="T35" fmla="*/ 488 h 488"/>
                <a:gd name="T36" fmla="*/ 389 w 610"/>
                <a:gd name="T37" fmla="*/ 488 h 488"/>
                <a:gd name="T38" fmla="*/ 441 w 610"/>
                <a:gd name="T39" fmla="*/ 464 h 488"/>
                <a:gd name="T40" fmla="*/ 602 w 610"/>
                <a:gd name="T41" fmla="*/ 272 h 488"/>
                <a:gd name="T42" fmla="*/ 610 w 610"/>
                <a:gd name="T43" fmla="*/ 250 h 488"/>
                <a:gd name="T44" fmla="*/ 610 w 610"/>
                <a:gd name="T45" fmla="*/ 250 h 488"/>
                <a:gd name="T46" fmla="*/ 610 w 610"/>
                <a:gd name="T47" fmla="*/ 21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0" h="488">
                  <a:moveTo>
                    <a:pt x="610" y="216"/>
                  </a:moveTo>
                  <a:cubicBezTo>
                    <a:pt x="592" y="216"/>
                    <a:pt x="592" y="216"/>
                    <a:pt x="592" y="216"/>
                  </a:cubicBezTo>
                  <a:cubicBezTo>
                    <a:pt x="441" y="36"/>
                    <a:pt x="441" y="36"/>
                    <a:pt x="441" y="36"/>
                  </a:cubicBezTo>
                  <a:cubicBezTo>
                    <a:pt x="428" y="21"/>
                    <a:pt x="409" y="12"/>
                    <a:pt x="389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2" y="45"/>
                    <a:pt x="5" y="49"/>
                  </a:cubicBezTo>
                  <a:cubicBezTo>
                    <a:pt x="155" y="228"/>
                    <a:pt x="155" y="228"/>
                    <a:pt x="155" y="228"/>
                  </a:cubicBezTo>
                  <a:cubicBezTo>
                    <a:pt x="166" y="241"/>
                    <a:pt x="166" y="259"/>
                    <a:pt x="155" y="272"/>
                  </a:cubicBezTo>
                  <a:cubicBezTo>
                    <a:pt x="22" y="431"/>
                    <a:pt x="22" y="431"/>
                    <a:pt x="22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9"/>
                    <a:pt x="1" y="472"/>
                    <a:pt x="2" y="475"/>
                  </a:cubicBezTo>
                  <a:cubicBezTo>
                    <a:pt x="6" y="483"/>
                    <a:pt x="14" y="488"/>
                    <a:pt x="23" y="488"/>
                  </a:cubicBezTo>
                  <a:cubicBezTo>
                    <a:pt x="389" y="488"/>
                    <a:pt x="389" y="488"/>
                    <a:pt x="389" y="488"/>
                  </a:cubicBezTo>
                  <a:cubicBezTo>
                    <a:pt x="409" y="488"/>
                    <a:pt x="428" y="479"/>
                    <a:pt x="441" y="464"/>
                  </a:cubicBezTo>
                  <a:cubicBezTo>
                    <a:pt x="602" y="272"/>
                    <a:pt x="602" y="272"/>
                    <a:pt x="602" y="272"/>
                  </a:cubicBezTo>
                  <a:cubicBezTo>
                    <a:pt x="607" y="265"/>
                    <a:pt x="610" y="258"/>
                    <a:pt x="610" y="250"/>
                  </a:cubicBezTo>
                  <a:cubicBezTo>
                    <a:pt x="610" y="250"/>
                    <a:pt x="610" y="250"/>
                    <a:pt x="610" y="250"/>
                  </a:cubicBezTo>
                  <a:lnTo>
                    <a:pt x="610" y="216"/>
                  </a:lnTo>
                  <a:close/>
                </a:path>
              </a:pathLst>
            </a:custGeom>
            <a:solidFill>
              <a:srgbClr val="DFA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8439151" y="2466975"/>
              <a:ext cx="2308225" cy="1795463"/>
            </a:xfrm>
            <a:custGeom>
              <a:avLst/>
              <a:gdLst>
                <a:gd name="T0" fmla="*/ 604 w 615"/>
                <a:gd name="T1" fmla="*/ 216 h 476"/>
                <a:gd name="T2" fmla="*/ 604 w 615"/>
                <a:gd name="T3" fmla="*/ 260 h 476"/>
                <a:gd name="T4" fmla="*/ 443 w 615"/>
                <a:gd name="T5" fmla="*/ 452 h 476"/>
                <a:gd name="T6" fmla="*/ 391 w 615"/>
                <a:gd name="T7" fmla="*/ 476 h 476"/>
                <a:gd name="T8" fmla="*/ 25 w 615"/>
                <a:gd name="T9" fmla="*/ 476 h 476"/>
                <a:gd name="T10" fmla="*/ 4 w 615"/>
                <a:gd name="T11" fmla="*/ 463 h 476"/>
                <a:gd name="T12" fmla="*/ 7 w 615"/>
                <a:gd name="T13" fmla="*/ 439 h 476"/>
                <a:gd name="T14" fmla="*/ 157 w 615"/>
                <a:gd name="T15" fmla="*/ 260 h 476"/>
                <a:gd name="T16" fmla="*/ 157 w 615"/>
                <a:gd name="T17" fmla="*/ 216 h 476"/>
                <a:gd name="T18" fmla="*/ 7 w 615"/>
                <a:gd name="T19" fmla="*/ 37 h 476"/>
                <a:gd name="T20" fmla="*/ 4 w 615"/>
                <a:gd name="T21" fmla="*/ 13 h 476"/>
                <a:gd name="T22" fmla="*/ 25 w 615"/>
                <a:gd name="T23" fmla="*/ 0 h 476"/>
                <a:gd name="T24" fmla="*/ 391 w 615"/>
                <a:gd name="T25" fmla="*/ 0 h 476"/>
                <a:gd name="T26" fmla="*/ 443 w 615"/>
                <a:gd name="T27" fmla="*/ 24 h 476"/>
                <a:gd name="T28" fmla="*/ 604 w 615"/>
                <a:gd name="T29" fmla="*/ 21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5" h="476">
                  <a:moveTo>
                    <a:pt x="604" y="216"/>
                  </a:moveTo>
                  <a:cubicBezTo>
                    <a:pt x="615" y="229"/>
                    <a:pt x="615" y="247"/>
                    <a:pt x="604" y="260"/>
                  </a:cubicBezTo>
                  <a:cubicBezTo>
                    <a:pt x="443" y="452"/>
                    <a:pt x="443" y="452"/>
                    <a:pt x="443" y="452"/>
                  </a:cubicBezTo>
                  <a:cubicBezTo>
                    <a:pt x="430" y="467"/>
                    <a:pt x="411" y="476"/>
                    <a:pt x="391" y="476"/>
                  </a:cubicBezTo>
                  <a:cubicBezTo>
                    <a:pt x="25" y="476"/>
                    <a:pt x="25" y="476"/>
                    <a:pt x="25" y="476"/>
                  </a:cubicBezTo>
                  <a:cubicBezTo>
                    <a:pt x="16" y="476"/>
                    <a:pt x="8" y="471"/>
                    <a:pt x="4" y="463"/>
                  </a:cubicBezTo>
                  <a:cubicBezTo>
                    <a:pt x="0" y="455"/>
                    <a:pt x="2" y="445"/>
                    <a:pt x="7" y="439"/>
                  </a:cubicBezTo>
                  <a:cubicBezTo>
                    <a:pt x="157" y="260"/>
                    <a:pt x="157" y="260"/>
                    <a:pt x="157" y="260"/>
                  </a:cubicBezTo>
                  <a:cubicBezTo>
                    <a:pt x="168" y="247"/>
                    <a:pt x="168" y="229"/>
                    <a:pt x="157" y="21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2" y="30"/>
                    <a:pt x="0" y="21"/>
                    <a:pt x="4" y="13"/>
                  </a:cubicBezTo>
                  <a:cubicBezTo>
                    <a:pt x="8" y="5"/>
                    <a:pt x="16" y="0"/>
                    <a:pt x="25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11" y="0"/>
                    <a:pt x="430" y="9"/>
                    <a:pt x="443" y="24"/>
                  </a:cubicBezTo>
                  <a:lnTo>
                    <a:pt x="604" y="21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Shape 2784"/>
            <p:cNvSpPr/>
            <p:nvPr/>
          </p:nvSpPr>
          <p:spPr>
            <a:xfrm>
              <a:off x="9531352" y="306382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</p:grpSp>
      <p:sp>
        <p:nvSpPr>
          <p:cNvPr id="23" name="Oval 79"/>
          <p:cNvSpPr>
            <a:spLocks noChangeAspect="1"/>
          </p:cNvSpPr>
          <p:nvPr/>
        </p:nvSpPr>
        <p:spPr>
          <a:xfrm>
            <a:off x="1538567" y="4385388"/>
            <a:ext cx="180000" cy="180000"/>
          </a:xfrm>
          <a:prstGeom prst="ellipse">
            <a:avLst/>
          </a:prstGeom>
          <a:solidFill>
            <a:srgbClr val="BE0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8" name="Oval 84"/>
          <p:cNvSpPr>
            <a:spLocks noChangeAspect="1"/>
          </p:cNvSpPr>
          <p:nvPr/>
        </p:nvSpPr>
        <p:spPr>
          <a:xfrm>
            <a:off x="3779417" y="4379324"/>
            <a:ext cx="180000" cy="18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3" name="Oval 89"/>
          <p:cNvSpPr>
            <a:spLocks noChangeAspect="1"/>
          </p:cNvSpPr>
          <p:nvPr/>
        </p:nvSpPr>
        <p:spPr>
          <a:xfrm>
            <a:off x="8439151" y="4379324"/>
            <a:ext cx="180000" cy="18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8" name="Oval 94"/>
          <p:cNvSpPr>
            <a:spLocks noChangeAspect="1"/>
          </p:cNvSpPr>
          <p:nvPr/>
        </p:nvSpPr>
        <p:spPr>
          <a:xfrm>
            <a:off x="6075544" y="4379324"/>
            <a:ext cx="180000" cy="180000"/>
          </a:xfrm>
          <a:prstGeom prst="ellipse">
            <a:avLst/>
          </a:prstGeom>
          <a:solidFill>
            <a:srgbClr val="BE0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2" name="Rectangle 29"/>
          <p:cNvSpPr/>
          <p:nvPr/>
        </p:nvSpPr>
        <p:spPr>
          <a:xfrm>
            <a:off x="2125530" y="2671687"/>
            <a:ext cx="1230506" cy="31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输入标题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3" name="Rectangle 29"/>
          <p:cNvSpPr/>
          <p:nvPr/>
        </p:nvSpPr>
        <p:spPr>
          <a:xfrm>
            <a:off x="4456774" y="2671687"/>
            <a:ext cx="1230506" cy="32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输入标题</a:t>
            </a:r>
          </a:p>
        </p:txBody>
      </p:sp>
      <p:sp>
        <p:nvSpPr>
          <p:cNvPr id="44" name="Rectangle 29"/>
          <p:cNvSpPr/>
          <p:nvPr/>
        </p:nvSpPr>
        <p:spPr>
          <a:xfrm>
            <a:off x="6753887" y="2671687"/>
            <a:ext cx="1230506" cy="32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输入标题</a:t>
            </a:r>
          </a:p>
        </p:txBody>
      </p:sp>
      <p:sp>
        <p:nvSpPr>
          <p:cNvPr id="45" name="Rectangle 29"/>
          <p:cNvSpPr/>
          <p:nvPr/>
        </p:nvSpPr>
        <p:spPr>
          <a:xfrm>
            <a:off x="9055763" y="2671687"/>
            <a:ext cx="1230506" cy="32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输入标题</a:t>
            </a:r>
          </a:p>
        </p:txBody>
      </p:sp>
      <p:sp>
        <p:nvSpPr>
          <p:cNvPr id="46" name="Rectangle 29"/>
          <p:cNvSpPr/>
          <p:nvPr/>
        </p:nvSpPr>
        <p:spPr>
          <a:xfrm>
            <a:off x="1737014" y="4559324"/>
            <a:ext cx="1796600" cy="83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点击输入简要文本内容，文字内容需概况精炼的说明该分项内容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7" name="Rectangle 30"/>
          <p:cNvSpPr/>
          <p:nvPr/>
        </p:nvSpPr>
        <p:spPr>
          <a:xfrm>
            <a:off x="1737014" y="4238081"/>
            <a:ext cx="109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  <a:p>
            <a:pPr lvl="0" defTabSz="91440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52" name="Rectangle 29"/>
          <p:cNvSpPr/>
          <p:nvPr/>
        </p:nvSpPr>
        <p:spPr>
          <a:xfrm>
            <a:off x="4034063" y="4559324"/>
            <a:ext cx="1796600" cy="83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点击输入简要文本内容，文字内容需概况精炼的说明该分项内容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3" name="Rectangle 30"/>
          <p:cNvSpPr/>
          <p:nvPr/>
        </p:nvSpPr>
        <p:spPr>
          <a:xfrm>
            <a:off x="4034063" y="4238081"/>
            <a:ext cx="109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  <a:p>
            <a:pPr lvl="0" defTabSz="91440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54" name="Rectangle 29"/>
          <p:cNvSpPr/>
          <p:nvPr/>
        </p:nvSpPr>
        <p:spPr>
          <a:xfrm>
            <a:off x="6331176" y="4559324"/>
            <a:ext cx="1796600" cy="83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点击输入简要文本内容，文字内容需概况精炼的说明该分项内容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5" name="Rectangle 30"/>
          <p:cNvSpPr/>
          <p:nvPr/>
        </p:nvSpPr>
        <p:spPr>
          <a:xfrm>
            <a:off x="6331176" y="4238081"/>
            <a:ext cx="109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  <a:p>
            <a:pPr lvl="0" defTabSz="91440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56" name="Rectangle 29"/>
          <p:cNvSpPr/>
          <p:nvPr/>
        </p:nvSpPr>
        <p:spPr>
          <a:xfrm>
            <a:off x="8658386" y="4559324"/>
            <a:ext cx="1796600" cy="83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点击输入简要文本内容，文字内容需概况精炼的说明该分项内容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7" name="Rectangle 30"/>
          <p:cNvSpPr/>
          <p:nvPr/>
        </p:nvSpPr>
        <p:spPr>
          <a:xfrm>
            <a:off x="8658386" y="4238081"/>
            <a:ext cx="109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  <a:p>
            <a:pPr lvl="0" defTabSz="91440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40" name="PA-矩形 3"/>
          <p:cNvSpPr/>
          <p:nvPr>
            <p:custDataLst>
              <p:tags r:id="rId1"/>
            </p:custDataLst>
          </p:nvPr>
        </p:nvSpPr>
        <p:spPr>
          <a:xfrm>
            <a:off x="1087095" y="224638"/>
            <a:ext cx="365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FF0000"/>
                    </a:gs>
                    <a:gs pos="100000">
                      <a:srgbClr val="BE0B27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41" name="矩形 40"/>
          <p:cNvSpPr/>
          <p:nvPr/>
        </p:nvSpPr>
        <p:spPr>
          <a:xfrm>
            <a:off x="363788" y="193859"/>
            <a:ext cx="360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ln w="1587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1</a:t>
            </a:r>
            <a:endParaRPr lang="zh-CN" altLang="en-US" sz="3600" dirty="0">
              <a:ln w="15875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0B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8"/>
          <a:stretch>
            <a:fillRect/>
          </a:stretch>
        </p:blipFill>
        <p:spPr>
          <a:xfrm>
            <a:off x="0" y="-1"/>
            <a:ext cx="12192001" cy="6768039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 rot="900000">
            <a:off x="4918210" y="473820"/>
            <a:ext cx="2324351" cy="2324351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12700">
            <a:gradFill flip="none" rotWithShape="1">
              <a:gsLst>
                <a:gs pos="40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ln w="57150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 rot="16200000">
            <a:off x="5078901" y="617195"/>
            <a:ext cx="2034198" cy="2034198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12700">
            <a:gradFill flip="none" rotWithShape="1">
              <a:gsLst>
                <a:gs pos="40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ln w="57150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6804806" y="1904239"/>
            <a:ext cx="596184" cy="596184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382602" y="936510"/>
            <a:ext cx="1395569" cy="1395569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12700">
            <a:gradFill flip="none" rotWithShape="1">
              <a:gsLst>
                <a:gs pos="40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 smtClean="0">
                <a:ln w="57150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3</a:t>
            </a:r>
            <a:endParaRPr lang="zh-CN" altLang="en-US" sz="9600" dirty="0">
              <a:ln w="57150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  <p:sp>
        <p:nvSpPr>
          <p:cNvPr id="22" name="椭圆 5"/>
          <p:cNvSpPr/>
          <p:nvPr/>
        </p:nvSpPr>
        <p:spPr>
          <a:xfrm>
            <a:off x="3904343" y="4120032"/>
            <a:ext cx="756768" cy="756768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23" name="椭圆 5"/>
          <p:cNvSpPr/>
          <p:nvPr/>
        </p:nvSpPr>
        <p:spPr>
          <a:xfrm>
            <a:off x="6516915" y="4393283"/>
            <a:ext cx="2206172" cy="2206172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703477"/>
            <a:ext cx="12192000" cy="3175000"/>
          </a:xfrm>
          <a:prstGeom prst="rect">
            <a:avLst/>
          </a:prstGeom>
        </p:spPr>
      </p:pic>
      <p:sp>
        <p:nvSpPr>
          <p:cNvPr id="17" name="PA-矩形 3"/>
          <p:cNvSpPr/>
          <p:nvPr>
            <p:custDataLst>
              <p:tags r:id="rId1"/>
            </p:custDataLst>
          </p:nvPr>
        </p:nvSpPr>
        <p:spPr>
          <a:xfrm>
            <a:off x="2700141" y="2651393"/>
            <a:ext cx="67604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gradFill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1407887" y="3722010"/>
            <a:ext cx="9376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gradFill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6200000" scaled="1"/>
                </a:gra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此处添加详细文本描述，建议与标题相关并符合整体语言风格，语言描述尽量简洁生动。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71743"/>
            <a:ext cx="12192000" cy="1986257"/>
          </a:xfrm>
          <a:prstGeom prst="rect">
            <a:avLst/>
          </a:prstGeom>
          <a:solidFill>
            <a:srgbClr val="BE0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75175" y="5509053"/>
            <a:ext cx="534557" cy="534698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01578" y="5495537"/>
            <a:ext cx="534558" cy="534700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0633" y="5515001"/>
            <a:ext cx="534558" cy="534700"/>
            <a:chOff x="3707904" y="1338582"/>
            <a:chExt cx="587140" cy="587140"/>
          </a:xfrm>
          <a:solidFill>
            <a:schemeClr val="bg1"/>
          </a:solidFill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3869342" y="1489799"/>
              <a:ext cx="232459" cy="261709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3707904" y="1338582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40895" y="5495532"/>
            <a:ext cx="534558" cy="534700"/>
            <a:chOff x="2133600" y="2959325"/>
            <a:chExt cx="401025" cy="401025"/>
          </a:xfrm>
          <a:solidFill>
            <a:schemeClr val="bg1"/>
          </a:solidFill>
        </p:grpSpPr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2133600" y="2959325"/>
              <a:ext cx="401025" cy="401025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2261806" y="3069313"/>
              <a:ext cx="144612" cy="181051"/>
            </a:xfrm>
            <a:custGeom>
              <a:avLst/>
              <a:gdLst>
                <a:gd name="T0" fmla="*/ 311 w 321"/>
                <a:gd name="T1" fmla="*/ 99 h 402"/>
                <a:gd name="T2" fmla="*/ 189 w 321"/>
                <a:gd name="T3" fmla="*/ 11 h 402"/>
                <a:gd name="T4" fmla="*/ 94 w 321"/>
                <a:gd name="T5" fmla="*/ 126 h 402"/>
                <a:gd name="T6" fmla="*/ 109 w 321"/>
                <a:gd name="T7" fmla="*/ 174 h 402"/>
                <a:gd name="T8" fmla="*/ 6 w 321"/>
                <a:gd name="T9" fmla="*/ 328 h 402"/>
                <a:gd name="T10" fmla="*/ 1 w 321"/>
                <a:gd name="T11" fmla="*/ 351 h 402"/>
                <a:gd name="T12" fmla="*/ 8 w 321"/>
                <a:gd name="T13" fmla="*/ 390 h 402"/>
                <a:gd name="T14" fmla="*/ 22 w 321"/>
                <a:gd name="T15" fmla="*/ 401 h 402"/>
                <a:gd name="T16" fmla="*/ 52 w 321"/>
                <a:gd name="T17" fmla="*/ 395 h 402"/>
                <a:gd name="T18" fmla="*/ 71 w 321"/>
                <a:gd name="T19" fmla="*/ 382 h 402"/>
                <a:gd name="T20" fmla="*/ 111 w 321"/>
                <a:gd name="T21" fmla="*/ 316 h 402"/>
                <a:gd name="T22" fmla="*/ 112 w 321"/>
                <a:gd name="T23" fmla="*/ 316 h 402"/>
                <a:gd name="T24" fmla="*/ 140 w 321"/>
                <a:gd name="T25" fmla="*/ 311 h 402"/>
                <a:gd name="T26" fmla="*/ 187 w 321"/>
                <a:gd name="T27" fmla="*/ 233 h 402"/>
                <a:gd name="T28" fmla="*/ 239 w 321"/>
                <a:gd name="T29" fmla="*/ 232 h 402"/>
                <a:gd name="T30" fmla="*/ 311 w 321"/>
                <a:gd name="T31" fmla="*/ 99 h 402"/>
                <a:gd name="T32" fmla="*/ 260 w 321"/>
                <a:gd name="T33" fmla="*/ 130 h 402"/>
                <a:gd name="T34" fmla="*/ 206 w 321"/>
                <a:gd name="T35" fmla="*/ 120 h 402"/>
                <a:gd name="T36" fmla="*/ 179 w 321"/>
                <a:gd name="T37" fmla="*/ 71 h 402"/>
                <a:gd name="T38" fmla="*/ 248 w 321"/>
                <a:gd name="T39" fmla="*/ 58 h 402"/>
                <a:gd name="T40" fmla="*/ 260 w 321"/>
                <a:gd name="T41" fmla="*/ 13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1" h="402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355835" y="5498103"/>
            <a:ext cx="534557" cy="534697"/>
            <a:chOff x="2133600" y="3695926"/>
            <a:chExt cx="401025" cy="401024"/>
          </a:xfrm>
          <a:solidFill>
            <a:schemeClr val="bg1"/>
          </a:solidFill>
        </p:grpSpPr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2133600" y="3695926"/>
              <a:ext cx="401025" cy="401024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2246237" y="3846283"/>
              <a:ext cx="167008" cy="100311"/>
            </a:xfrm>
            <a:custGeom>
              <a:avLst/>
              <a:gdLst>
                <a:gd name="T0" fmla="*/ 308 w 400"/>
                <a:gd name="T1" fmla="*/ 120 h 240"/>
                <a:gd name="T2" fmla="*/ 353 w 400"/>
                <a:gd name="T3" fmla="*/ 33 h 240"/>
                <a:gd name="T4" fmla="*/ 380 w 400"/>
                <a:gd name="T5" fmla="*/ 33 h 240"/>
                <a:gd name="T6" fmla="*/ 307 w 400"/>
                <a:gd name="T7" fmla="*/ 0 h 240"/>
                <a:gd name="T8" fmla="*/ 106 w 400"/>
                <a:gd name="T9" fmla="*/ 0 h 240"/>
                <a:gd name="T10" fmla="*/ 0 w 400"/>
                <a:gd name="T11" fmla="*/ 120 h 240"/>
                <a:gd name="T12" fmla="*/ 106 w 400"/>
                <a:gd name="T13" fmla="*/ 240 h 240"/>
                <a:gd name="T14" fmla="*/ 307 w 400"/>
                <a:gd name="T15" fmla="*/ 240 h 240"/>
                <a:gd name="T16" fmla="*/ 380 w 400"/>
                <a:gd name="T17" fmla="*/ 206 h 240"/>
                <a:gd name="T18" fmla="*/ 353 w 400"/>
                <a:gd name="T19" fmla="*/ 206 h 240"/>
                <a:gd name="T20" fmla="*/ 308 w 400"/>
                <a:gd name="T21" fmla="*/ 120 h 240"/>
                <a:gd name="T22" fmla="*/ 254 w 400"/>
                <a:gd name="T23" fmla="*/ 156 h 240"/>
                <a:gd name="T24" fmla="*/ 240 w 400"/>
                <a:gd name="T25" fmla="*/ 156 h 240"/>
                <a:gd name="T26" fmla="*/ 181 w 400"/>
                <a:gd name="T27" fmla="*/ 129 h 240"/>
                <a:gd name="T28" fmla="*/ 172 w 400"/>
                <a:gd name="T29" fmla="*/ 152 h 240"/>
                <a:gd name="T30" fmla="*/ 147 w 400"/>
                <a:gd name="T31" fmla="*/ 160 h 240"/>
                <a:gd name="T32" fmla="*/ 76 w 400"/>
                <a:gd name="T33" fmla="*/ 95 h 240"/>
                <a:gd name="T34" fmla="*/ 72 w 400"/>
                <a:gd name="T35" fmla="*/ 84 h 240"/>
                <a:gd name="T36" fmla="*/ 86 w 400"/>
                <a:gd name="T37" fmla="*/ 84 h 240"/>
                <a:gd name="T38" fmla="*/ 145 w 400"/>
                <a:gd name="T39" fmla="*/ 111 h 240"/>
                <a:gd name="T40" fmla="*/ 154 w 400"/>
                <a:gd name="T41" fmla="*/ 88 h 240"/>
                <a:gd name="T42" fmla="*/ 178 w 400"/>
                <a:gd name="T43" fmla="*/ 80 h 240"/>
                <a:gd name="T44" fmla="*/ 250 w 400"/>
                <a:gd name="T45" fmla="*/ 145 h 240"/>
                <a:gd name="T46" fmla="*/ 254 w 400"/>
                <a:gd name="T47" fmla="*/ 156 h 240"/>
                <a:gd name="T48" fmla="*/ 377 w 400"/>
                <a:gd name="T49" fmla="*/ 78 h 240"/>
                <a:gd name="T50" fmla="*/ 362 w 400"/>
                <a:gd name="T51" fmla="*/ 78 h 240"/>
                <a:gd name="T52" fmla="*/ 340 w 400"/>
                <a:gd name="T53" fmla="*/ 118 h 240"/>
                <a:gd name="T54" fmla="*/ 362 w 400"/>
                <a:gd name="T55" fmla="*/ 158 h 240"/>
                <a:gd name="T56" fmla="*/ 377 w 400"/>
                <a:gd name="T57" fmla="*/ 158 h 240"/>
                <a:gd name="T58" fmla="*/ 400 w 400"/>
                <a:gd name="T59" fmla="*/ 118 h 240"/>
                <a:gd name="T60" fmla="*/ 377 w 400"/>
                <a:gd name="T61" fmla="*/ 7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0" h="240">
                  <a:moveTo>
                    <a:pt x="308" y="120"/>
                  </a:moveTo>
                  <a:cubicBezTo>
                    <a:pt x="308" y="65"/>
                    <a:pt x="333" y="33"/>
                    <a:pt x="353" y="33"/>
                  </a:cubicBezTo>
                  <a:cubicBezTo>
                    <a:pt x="361" y="33"/>
                    <a:pt x="380" y="33"/>
                    <a:pt x="380" y="33"/>
                  </a:cubicBezTo>
                  <a:cubicBezTo>
                    <a:pt x="366" y="12"/>
                    <a:pt x="355" y="0"/>
                    <a:pt x="30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32" y="0"/>
                    <a:pt x="0" y="69"/>
                    <a:pt x="0" y="120"/>
                  </a:cubicBezTo>
                  <a:cubicBezTo>
                    <a:pt x="0" y="171"/>
                    <a:pt x="32" y="240"/>
                    <a:pt x="106" y="240"/>
                  </a:cubicBezTo>
                  <a:cubicBezTo>
                    <a:pt x="307" y="240"/>
                    <a:pt x="307" y="240"/>
                    <a:pt x="307" y="240"/>
                  </a:cubicBezTo>
                  <a:cubicBezTo>
                    <a:pt x="355" y="240"/>
                    <a:pt x="366" y="227"/>
                    <a:pt x="380" y="206"/>
                  </a:cubicBezTo>
                  <a:cubicBezTo>
                    <a:pt x="380" y="206"/>
                    <a:pt x="373" y="206"/>
                    <a:pt x="353" y="206"/>
                  </a:cubicBezTo>
                  <a:cubicBezTo>
                    <a:pt x="333" y="206"/>
                    <a:pt x="308" y="175"/>
                    <a:pt x="308" y="120"/>
                  </a:cubicBezTo>
                  <a:close/>
                  <a:moveTo>
                    <a:pt x="254" y="156"/>
                  </a:moveTo>
                  <a:cubicBezTo>
                    <a:pt x="250" y="161"/>
                    <a:pt x="240" y="156"/>
                    <a:pt x="240" y="156"/>
                  </a:cubicBezTo>
                  <a:cubicBezTo>
                    <a:pt x="181" y="129"/>
                    <a:pt x="181" y="129"/>
                    <a:pt x="181" y="129"/>
                  </a:cubicBezTo>
                  <a:cubicBezTo>
                    <a:pt x="181" y="129"/>
                    <a:pt x="176" y="143"/>
                    <a:pt x="172" y="152"/>
                  </a:cubicBezTo>
                  <a:cubicBezTo>
                    <a:pt x="167" y="162"/>
                    <a:pt x="164" y="172"/>
                    <a:pt x="147" y="160"/>
                  </a:cubicBezTo>
                  <a:cubicBezTo>
                    <a:pt x="130" y="148"/>
                    <a:pt x="76" y="95"/>
                    <a:pt x="76" y="95"/>
                  </a:cubicBezTo>
                  <a:cubicBezTo>
                    <a:pt x="76" y="95"/>
                    <a:pt x="69" y="90"/>
                    <a:pt x="72" y="84"/>
                  </a:cubicBezTo>
                  <a:cubicBezTo>
                    <a:pt x="76" y="79"/>
                    <a:pt x="86" y="84"/>
                    <a:pt x="86" y="84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50" y="97"/>
                    <a:pt x="154" y="88"/>
                  </a:cubicBezTo>
                  <a:cubicBezTo>
                    <a:pt x="158" y="79"/>
                    <a:pt x="161" y="68"/>
                    <a:pt x="178" y="80"/>
                  </a:cubicBezTo>
                  <a:cubicBezTo>
                    <a:pt x="195" y="92"/>
                    <a:pt x="250" y="145"/>
                    <a:pt x="250" y="145"/>
                  </a:cubicBezTo>
                  <a:cubicBezTo>
                    <a:pt x="250" y="145"/>
                    <a:pt x="257" y="150"/>
                    <a:pt x="254" y="156"/>
                  </a:cubicBezTo>
                  <a:close/>
                  <a:moveTo>
                    <a:pt x="377" y="78"/>
                  </a:moveTo>
                  <a:cubicBezTo>
                    <a:pt x="362" y="78"/>
                    <a:pt x="362" y="78"/>
                    <a:pt x="362" y="78"/>
                  </a:cubicBezTo>
                  <a:cubicBezTo>
                    <a:pt x="351" y="78"/>
                    <a:pt x="340" y="94"/>
                    <a:pt x="340" y="118"/>
                  </a:cubicBezTo>
                  <a:cubicBezTo>
                    <a:pt x="340" y="143"/>
                    <a:pt x="351" y="158"/>
                    <a:pt x="362" y="158"/>
                  </a:cubicBezTo>
                  <a:cubicBezTo>
                    <a:pt x="377" y="158"/>
                    <a:pt x="377" y="158"/>
                    <a:pt x="377" y="158"/>
                  </a:cubicBezTo>
                  <a:cubicBezTo>
                    <a:pt x="388" y="158"/>
                    <a:pt x="400" y="143"/>
                    <a:pt x="400" y="118"/>
                  </a:cubicBezTo>
                  <a:cubicBezTo>
                    <a:pt x="400" y="94"/>
                    <a:pt x="388" y="78"/>
                    <a:pt x="377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5581827" y="1989271"/>
            <a:ext cx="1092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532693" y="3708205"/>
            <a:ext cx="1910172" cy="4907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6" name="Subtitle 2"/>
          <p:cNvSpPr txBox="1"/>
          <p:nvPr/>
        </p:nvSpPr>
        <p:spPr>
          <a:xfrm>
            <a:off x="5720104" y="3773404"/>
            <a:ext cx="1535349" cy="360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 Heavy" panose="020F0502020204030203" pitchFamily="34" charset="0"/>
                <a:sym typeface="思源黑体" panose="020B0500000000000000" pitchFamily="34" charset="-122"/>
              </a:rPr>
              <a:t>MORE</a:t>
            </a:r>
            <a:endParaRPr lang="id-ID" sz="1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 Heavy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37" name="TextBox 7"/>
          <p:cNvSpPr txBox="1"/>
          <p:nvPr/>
        </p:nvSpPr>
        <p:spPr>
          <a:xfrm>
            <a:off x="5510068" y="1216317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38" name="Google Shape;86;p19"/>
          <p:cNvSpPr txBox="1"/>
          <p:nvPr/>
        </p:nvSpPr>
        <p:spPr>
          <a:xfrm>
            <a:off x="5510068" y="782047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0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5510066" y="2338024"/>
            <a:ext cx="5594165" cy="102289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200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5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分钟之内。</a:t>
            </a:r>
          </a:p>
        </p:txBody>
      </p:sp>
      <p:sp>
        <p:nvSpPr>
          <p:cNvPr id="40" name="Rectangle 29"/>
          <p:cNvSpPr/>
          <p:nvPr/>
        </p:nvSpPr>
        <p:spPr>
          <a:xfrm>
            <a:off x="1379080" y="5474661"/>
            <a:ext cx="1157024" cy="57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</a:t>
            </a:r>
          </a:p>
        </p:txBody>
      </p:sp>
      <p:sp>
        <p:nvSpPr>
          <p:cNvPr id="42" name="Rectangle 29"/>
          <p:cNvSpPr/>
          <p:nvPr/>
        </p:nvSpPr>
        <p:spPr>
          <a:xfrm>
            <a:off x="3564387" y="5494932"/>
            <a:ext cx="1157024" cy="57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</a:t>
            </a:r>
          </a:p>
        </p:txBody>
      </p:sp>
      <p:sp>
        <p:nvSpPr>
          <p:cNvPr id="43" name="Rectangle 29"/>
          <p:cNvSpPr/>
          <p:nvPr/>
        </p:nvSpPr>
        <p:spPr>
          <a:xfrm>
            <a:off x="5769024" y="5494932"/>
            <a:ext cx="1157024" cy="57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</a:t>
            </a:r>
          </a:p>
        </p:txBody>
      </p:sp>
      <p:sp>
        <p:nvSpPr>
          <p:cNvPr id="44" name="Rectangle 29"/>
          <p:cNvSpPr/>
          <p:nvPr/>
        </p:nvSpPr>
        <p:spPr>
          <a:xfrm>
            <a:off x="7910389" y="5494932"/>
            <a:ext cx="1157024" cy="57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</a:t>
            </a:r>
          </a:p>
        </p:txBody>
      </p:sp>
      <p:sp>
        <p:nvSpPr>
          <p:cNvPr id="45" name="Rectangle 29"/>
          <p:cNvSpPr/>
          <p:nvPr/>
        </p:nvSpPr>
        <p:spPr>
          <a:xfrm>
            <a:off x="10051194" y="5494932"/>
            <a:ext cx="1157024" cy="57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请在此处添加具体内容</a:t>
            </a:r>
          </a:p>
        </p:txBody>
      </p:sp>
      <p:sp>
        <p:nvSpPr>
          <p:cNvPr id="49" name="PA-矩形 3"/>
          <p:cNvSpPr/>
          <p:nvPr>
            <p:custDataLst>
              <p:tags r:id="rId1"/>
            </p:custDataLst>
          </p:nvPr>
        </p:nvSpPr>
        <p:spPr>
          <a:xfrm>
            <a:off x="1087095" y="224638"/>
            <a:ext cx="365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FF0000"/>
                    </a:gs>
                    <a:gs pos="100000">
                      <a:srgbClr val="BE0B27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50" name="矩形 49"/>
          <p:cNvSpPr/>
          <p:nvPr/>
        </p:nvSpPr>
        <p:spPr>
          <a:xfrm>
            <a:off x="363788" y="193859"/>
            <a:ext cx="360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ln w="1587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1</a:t>
            </a:r>
            <a:endParaRPr lang="zh-CN" altLang="en-US" sz="3600" dirty="0">
              <a:ln w="15875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6" y="1547720"/>
            <a:ext cx="3464102" cy="2343699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16" y="3365913"/>
            <a:ext cx="1370898" cy="92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87" y="1352308"/>
            <a:ext cx="4119548" cy="4175628"/>
          </a:xfrm>
          <a:prstGeom prst="rect">
            <a:avLst/>
          </a:prstGeom>
        </p:spPr>
      </p:pic>
      <p:sp>
        <p:nvSpPr>
          <p:cNvPr id="11" name="Rectangle: Rounded Corners 17"/>
          <p:cNvSpPr/>
          <p:nvPr/>
        </p:nvSpPr>
        <p:spPr>
          <a:xfrm>
            <a:off x="7337689" y="5054259"/>
            <a:ext cx="1721376" cy="30506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Download Now</a:t>
            </a:r>
          </a:p>
        </p:txBody>
      </p:sp>
      <p:sp>
        <p:nvSpPr>
          <p:cNvPr id="12" name="Rectangle 13"/>
          <p:cNvSpPr/>
          <p:nvPr/>
        </p:nvSpPr>
        <p:spPr>
          <a:xfrm>
            <a:off x="7422907" y="2641262"/>
            <a:ext cx="40178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7250021" y="1858647"/>
            <a:ext cx="4257413" cy="492443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14" name="Google Shape;86;p19"/>
          <p:cNvSpPr txBox="1"/>
          <p:nvPr/>
        </p:nvSpPr>
        <p:spPr>
          <a:xfrm>
            <a:off x="7262481" y="1352308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400" b="0" i="0" u="none" strike="noStrike" cap="none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7268041" y="3039647"/>
            <a:ext cx="3582048" cy="134605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200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5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分钟之内。</a:t>
            </a:r>
          </a:p>
        </p:txBody>
      </p:sp>
      <p:sp>
        <p:nvSpPr>
          <p:cNvPr id="21" name="PA-矩形 3"/>
          <p:cNvSpPr/>
          <p:nvPr>
            <p:custDataLst>
              <p:tags r:id="rId1"/>
            </p:custDataLst>
          </p:nvPr>
        </p:nvSpPr>
        <p:spPr>
          <a:xfrm>
            <a:off x="1087095" y="224638"/>
            <a:ext cx="365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FF0000"/>
                    </a:gs>
                    <a:gs pos="100000">
                      <a:srgbClr val="BE0B27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22" name="矩形 21"/>
          <p:cNvSpPr/>
          <p:nvPr/>
        </p:nvSpPr>
        <p:spPr>
          <a:xfrm>
            <a:off x="363788" y="193859"/>
            <a:ext cx="360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ln w="1587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1</a:t>
            </a:r>
            <a:endParaRPr lang="zh-CN" altLang="en-US" sz="3600" dirty="0">
              <a:ln w="15875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92487" y="1700898"/>
            <a:ext cx="3207026" cy="2910862"/>
            <a:chOff x="4492487" y="1700898"/>
            <a:chExt cx="3207026" cy="2910862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4523833" y="1794937"/>
              <a:ext cx="3175680" cy="2816823"/>
            </a:xfrm>
            <a:custGeom>
              <a:avLst/>
              <a:gdLst>
                <a:gd name="T0" fmla="*/ 802 w 1415"/>
                <a:gd name="T1" fmla="*/ 806 h 1255"/>
                <a:gd name="T2" fmla="*/ 600 w 1415"/>
                <a:gd name="T3" fmla="*/ 797 h 1255"/>
                <a:gd name="T4" fmla="*/ 507 w 1415"/>
                <a:gd name="T5" fmla="*/ 619 h 1255"/>
                <a:gd name="T6" fmla="*/ 615 w 1415"/>
                <a:gd name="T7" fmla="*/ 448 h 1255"/>
                <a:gd name="T8" fmla="*/ 817 w 1415"/>
                <a:gd name="T9" fmla="*/ 456 h 1255"/>
                <a:gd name="T10" fmla="*/ 910 w 1415"/>
                <a:gd name="T11" fmla="*/ 635 h 1255"/>
                <a:gd name="T12" fmla="*/ 802 w 1415"/>
                <a:gd name="T13" fmla="*/ 806 h 1255"/>
                <a:gd name="T14" fmla="*/ 383 w 1415"/>
                <a:gd name="T15" fmla="*/ 0 h 1255"/>
                <a:gd name="T16" fmla="*/ 383 w 1415"/>
                <a:gd name="T17" fmla="*/ 0 h 1255"/>
                <a:gd name="T18" fmla="*/ 382 w 1415"/>
                <a:gd name="T19" fmla="*/ 0 h 1255"/>
                <a:gd name="T20" fmla="*/ 378 w 1415"/>
                <a:gd name="T21" fmla="*/ 2 h 1255"/>
                <a:gd name="T22" fmla="*/ 377 w 1415"/>
                <a:gd name="T23" fmla="*/ 4 h 1255"/>
                <a:gd name="T24" fmla="*/ 2 w 1415"/>
                <a:gd name="T25" fmla="*/ 595 h 1255"/>
                <a:gd name="T26" fmla="*/ 2 w 1415"/>
                <a:gd name="T27" fmla="*/ 602 h 1255"/>
                <a:gd name="T28" fmla="*/ 2 w 1415"/>
                <a:gd name="T29" fmla="*/ 602 h 1255"/>
                <a:gd name="T30" fmla="*/ 326 w 1415"/>
                <a:gd name="T31" fmla="*/ 1222 h 1255"/>
                <a:gd name="T32" fmla="*/ 332 w 1415"/>
                <a:gd name="T33" fmla="*/ 1226 h 1255"/>
                <a:gd name="T34" fmla="*/ 332 w 1415"/>
                <a:gd name="T35" fmla="*/ 1226 h 1255"/>
                <a:gd name="T36" fmla="*/ 1032 w 1415"/>
                <a:gd name="T37" fmla="*/ 1255 h 1255"/>
                <a:gd name="T38" fmla="*/ 1032 w 1415"/>
                <a:gd name="T39" fmla="*/ 1255 h 1255"/>
                <a:gd name="T40" fmla="*/ 1038 w 1415"/>
                <a:gd name="T41" fmla="*/ 1252 h 1255"/>
                <a:gd name="T42" fmla="*/ 1413 w 1415"/>
                <a:gd name="T43" fmla="*/ 661 h 1255"/>
                <a:gd name="T44" fmla="*/ 1413 w 1415"/>
                <a:gd name="T45" fmla="*/ 654 h 1255"/>
                <a:gd name="T46" fmla="*/ 1089 w 1415"/>
                <a:gd name="T47" fmla="*/ 33 h 1255"/>
                <a:gd name="T48" fmla="*/ 1083 w 1415"/>
                <a:gd name="T49" fmla="*/ 29 h 1255"/>
                <a:gd name="T50" fmla="*/ 1083 w 1415"/>
                <a:gd name="T51" fmla="*/ 29 h 1255"/>
                <a:gd name="T52" fmla="*/ 383 w 1415"/>
                <a:gd name="T53" fmla="*/ 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5" h="1255">
                  <a:moveTo>
                    <a:pt x="802" y="806"/>
                  </a:moveTo>
                  <a:cubicBezTo>
                    <a:pt x="600" y="797"/>
                    <a:pt x="600" y="797"/>
                    <a:pt x="600" y="797"/>
                  </a:cubicBezTo>
                  <a:cubicBezTo>
                    <a:pt x="507" y="619"/>
                    <a:pt x="507" y="619"/>
                    <a:pt x="507" y="619"/>
                  </a:cubicBezTo>
                  <a:cubicBezTo>
                    <a:pt x="615" y="448"/>
                    <a:pt x="615" y="448"/>
                    <a:pt x="615" y="448"/>
                  </a:cubicBezTo>
                  <a:cubicBezTo>
                    <a:pt x="817" y="456"/>
                    <a:pt x="817" y="456"/>
                    <a:pt x="817" y="456"/>
                  </a:cubicBezTo>
                  <a:cubicBezTo>
                    <a:pt x="910" y="635"/>
                    <a:pt x="910" y="635"/>
                    <a:pt x="910" y="635"/>
                  </a:cubicBezTo>
                  <a:cubicBezTo>
                    <a:pt x="802" y="806"/>
                    <a:pt x="802" y="806"/>
                    <a:pt x="802" y="806"/>
                  </a:cubicBezTo>
                  <a:moveTo>
                    <a:pt x="383" y="0"/>
                  </a:moveTo>
                  <a:cubicBezTo>
                    <a:pt x="383" y="0"/>
                    <a:pt x="383" y="0"/>
                    <a:pt x="383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1" y="0"/>
                    <a:pt x="379" y="1"/>
                    <a:pt x="378" y="2"/>
                  </a:cubicBezTo>
                  <a:cubicBezTo>
                    <a:pt x="378" y="3"/>
                    <a:pt x="377" y="3"/>
                    <a:pt x="377" y="4"/>
                  </a:cubicBezTo>
                  <a:cubicBezTo>
                    <a:pt x="2" y="595"/>
                    <a:pt x="2" y="595"/>
                    <a:pt x="2" y="595"/>
                  </a:cubicBezTo>
                  <a:cubicBezTo>
                    <a:pt x="0" y="597"/>
                    <a:pt x="0" y="600"/>
                    <a:pt x="2" y="602"/>
                  </a:cubicBezTo>
                  <a:cubicBezTo>
                    <a:pt x="2" y="602"/>
                    <a:pt x="2" y="602"/>
                    <a:pt x="2" y="602"/>
                  </a:cubicBezTo>
                  <a:cubicBezTo>
                    <a:pt x="326" y="1222"/>
                    <a:pt x="326" y="1222"/>
                    <a:pt x="326" y="1222"/>
                  </a:cubicBezTo>
                  <a:cubicBezTo>
                    <a:pt x="327" y="1225"/>
                    <a:pt x="330" y="1226"/>
                    <a:pt x="332" y="1226"/>
                  </a:cubicBezTo>
                  <a:cubicBezTo>
                    <a:pt x="332" y="1226"/>
                    <a:pt x="332" y="1226"/>
                    <a:pt x="332" y="1226"/>
                  </a:cubicBezTo>
                  <a:cubicBezTo>
                    <a:pt x="1032" y="1255"/>
                    <a:pt x="1032" y="1255"/>
                    <a:pt x="1032" y="1255"/>
                  </a:cubicBezTo>
                  <a:cubicBezTo>
                    <a:pt x="1032" y="1255"/>
                    <a:pt x="1032" y="1255"/>
                    <a:pt x="1032" y="1255"/>
                  </a:cubicBezTo>
                  <a:cubicBezTo>
                    <a:pt x="1034" y="1255"/>
                    <a:pt x="1037" y="1254"/>
                    <a:pt x="1038" y="1252"/>
                  </a:cubicBezTo>
                  <a:cubicBezTo>
                    <a:pt x="1413" y="661"/>
                    <a:pt x="1413" y="661"/>
                    <a:pt x="1413" y="661"/>
                  </a:cubicBezTo>
                  <a:cubicBezTo>
                    <a:pt x="1414" y="659"/>
                    <a:pt x="1415" y="656"/>
                    <a:pt x="1413" y="654"/>
                  </a:cubicBezTo>
                  <a:cubicBezTo>
                    <a:pt x="1089" y="33"/>
                    <a:pt x="1089" y="33"/>
                    <a:pt x="1089" y="33"/>
                  </a:cubicBezTo>
                  <a:cubicBezTo>
                    <a:pt x="1088" y="31"/>
                    <a:pt x="1085" y="29"/>
                    <a:pt x="1083" y="29"/>
                  </a:cubicBezTo>
                  <a:cubicBezTo>
                    <a:pt x="1083" y="29"/>
                    <a:pt x="1083" y="29"/>
                    <a:pt x="1083" y="29"/>
                  </a:cubicBezTo>
                  <a:cubicBezTo>
                    <a:pt x="383" y="0"/>
                    <a:pt x="383" y="0"/>
                    <a:pt x="383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4510862" y="3076883"/>
              <a:ext cx="1343557" cy="1359771"/>
            </a:xfrm>
            <a:custGeom>
              <a:avLst/>
              <a:gdLst>
                <a:gd name="T0" fmla="*/ 1034 w 1243"/>
                <a:gd name="T1" fmla="*/ 0 h 1258"/>
                <a:gd name="T2" fmla="*/ 1243 w 1243"/>
                <a:gd name="T3" fmla="*/ 363 h 1258"/>
                <a:gd name="T4" fmla="*/ 726 w 1243"/>
                <a:gd name="T5" fmla="*/ 1258 h 1258"/>
                <a:gd name="T6" fmla="*/ 0 w 1243"/>
                <a:gd name="T7" fmla="*/ 0 h 1258"/>
                <a:gd name="T8" fmla="*/ 0 w 1243"/>
                <a:gd name="T9" fmla="*/ 0 h 1258"/>
                <a:gd name="T10" fmla="*/ 1034 w 1243"/>
                <a:gd name="T11" fmla="*/ 0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3" h="1258">
                  <a:moveTo>
                    <a:pt x="1034" y="0"/>
                  </a:moveTo>
                  <a:lnTo>
                    <a:pt x="1243" y="363"/>
                  </a:lnTo>
                  <a:lnTo>
                    <a:pt x="726" y="125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4492487" y="3062831"/>
              <a:ext cx="1378145" cy="1400845"/>
            </a:xfrm>
            <a:custGeom>
              <a:avLst/>
              <a:gdLst>
                <a:gd name="T0" fmla="*/ 1051 w 1275"/>
                <a:gd name="T1" fmla="*/ 13 h 1296"/>
                <a:gd name="T2" fmla="*/ 1040 w 1275"/>
                <a:gd name="T3" fmla="*/ 19 h 1296"/>
                <a:gd name="T4" fmla="*/ 1246 w 1275"/>
                <a:gd name="T5" fmla="*/ 376 h 1296"/>
                <a:gd name="T6" fmla="*/ 743 w 1275"/>
                <a:gd name="T7" fmla="*/ 1246 h 1296"/>
                <a:gd name="T8" fmla="*/ 27 w 1275"/>
                <a:gd name="T9" fmla="*/ 7 h 1296"/>
                <a:gd name="T10" fmla="*/ 17 w 1275"/>
                <a:gd name="T11" fmla="*/ 13 h 1296"/>
                <a:gd name="T12" fmla="*/ 23 w 1275"/>
                <a:gd name="T13" fmla="*/ 23 h 1296"/>
                <a:gd name="T14" fmla="*/ 23 w 1275"/>
                <a:gd name="T15" fmla="*/ 23 h 1296"/>
                <a:gd name="T16" fmla="*/ 17 w 1275"/>
                <a:gd name="T17" fmla="*/ 13 h 1296"/>
                <a:gd name="T18" fmla="*/ 17 w 1275"/>
                <a:gd name="T19" fmla="*/ 25 h 1296"/>
                <a:gd name="T20" fmla="*/ 1051 w 1275"/>
                <a:gd name="T21" fmla="*/ 25 h 1296"/>
                <a:gd name="T22" fmla="*/ 1051 w 1275"/>
                <a:gd name="T23" fmla="*/ 13 h 1296"/>
                <a:gd name="T24" fmla="*/ 1040 w 1275"/>
                <a:gd name="T25" fmla="*/ 19 h 1296"/>
                <a:gd name="T26" fmla="*/ 1051 w 1275"/>
                <a:gd name="T27" fmla="*/ 13 h 1296"/>
                <a:gd name="T28" fmla="*/ 1051 w 1275"/>
                <a:gd name="T29" fmla="*/ 0 h 1296"/>
                <a:gd name="T30" fmla="*/ 13 w 1275"/>
                <a:gd name="T31" fmla="*/ 0 h 1296"/>
                <a:gd name="T32" fmla="*/ 8 w 1275"/>
                <a:gd name="T33" fmla="*/ 2 h 1296"/>
                <a:gd name="T34" fmla="*/ 0 w 1275"/>
                <a:gd name="T35" fmla="*/ 9 h 1296"/>
                <a:gd name="T36" fmla="*/ 743 w 1275"/>
                <a:gd name="T37" fmla="*/ 1296 h 1296"/>
                <a:gd name="T38" fmla="*/ 1275 w 1275"/>
                <a:gd name="T39" fmla="*/ 376 h 1296"/>
                <a:gd name="T40" fmla="*/ 1057 w 1275"/>
                <a:gd name="T41" fmla="*/ 0 h 1296"/>
                <a:gd name="T42" fmla="*/ 1051 w 1275"/>
                <a:gd name="T43" fmla="*/ 0 h 1296"/>
                <a:gd name="T44" fmla="*/ 1051 w 1275"/>
                <a:gd name="T45" fmla="*/ 13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5" h="1296">
                  <a:moveTo>
                    <a:pt x="1051" y="13"/>
                  </a:moveTo>
                  <a:lnTo>
                    <a:pt x="1040" y="19"/>
                  </a:lnTo>
                  <a:lnTo>
                    <a:pt x="1246" y="376"/>
                  </a:lnTo>
                  <a:lnTo>
                    <a:pt x="743" y="1246"/>
                  </a:lnTo>
                  <a:lnTo>
                    <a:pt x="27" y="7"/>
                  </a:lnTo>
                  <a:lnTo>
                    <a:pt x="17" y="1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13"/>
                  </a:lnTo>
                  <a:lnTo>
                    <a:pt x="17" y="25"/>
                  </a:lnTo>
                  <a:lnTo>
                    <a:pt x="1051" y="25"/>
                  </a:lnTo>
                  <a:lnTo>
                    <a:pt x="1051" y="13"/>
                  </a:lnTo>
                  <a:lnTo>
                    <a:pt x="1040" y="19"/>
                  </a:lnTo>
                  <a:lnTo>
                    <a:pt x="1051" y="13"/>
                  </a:lnTo>
                  <a:lnTo>
                    <a:pt x="1051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0" y="9"/>
                  </a:lnTo>
                  <a:lnTo>
                    <a:pt x="743" y="1296"/>
                  </a:lnTo>
                  <a:lnTo>
                    <a:pt x="1275" y="376"/>
                  </a:lnTo>
                  <a:lnTo>
                    <a:pt x="1057" y="0"/>
                  </a:lnTo>
                  <a:lnTo>
                    <a:pt x="1051" y="0"/>
                  </a:lnTo>
                  <a:lnTo>
                    <a:pt x="105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6308397" y="3076883"/>
              <a:ext cx="1344638" cy="1359771"/>
            </a:xfrm>
            <a:custGeom>
              <a:avLst/>
              <a:gdLst>
                <a:gd name="T0" fmla="*/ 1244 w 1244"/>
                <a:gd name="T1" fmla="*/ 0 h 1258"/>
                <a:gd name="T2" fmla="*/ 517 w 1244"/>
                <a:gd name="T3" fmla="*/ 1258 h 1258"/>
                <a:gd name="T4" fmla="*/ 0 w 1244"/>
                <a:gd name="T5" fmla="*/ 363 h 1258"/>
                <a:gd name="T6" fmla="*/ 210 w 1244"/>
                <a:gd name="T7" fmla="*/ 0 h 1258"/>
                <a:gd name="T8" fmla="*/ 1244 w 1244"/>
                <a:gd name="T9" fmla="*/ 0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1258">
                  <a:moveTo>
                    <a:pt x="1244" y="0"/>
                  </a:moveTo>
                  <a:lnTo>
                    <a:pt x="517" y="1258"/>
                  </a:lnTo>
                  <a:lnTo>
                    <a:pt x="0" y="363"/>
                  </a:lnTo>
                  <a:lnTo>
                    <a:pt x="210" y="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292183" y="3062831"/>
              <a:ext cx="1373822" cy="1387874"/>
            </a:xfrm>
            <a:custGeom>
              <a:avLst/>
              <a:gdLst>
                <a:gd name="T0" fmla="*/ 606 w 612"/>
                <a:gd name="T1" fmla="*/ 6 h 618"/>
                <a:gd name="T2" fmla="*/ 601 w 612"/>
                <a:gd name="T3" fmla="*/ 3 h 618"/>
                <a:gd name="T4" fmla="*/ 256 w 612"/>
                <a:gd name="T5" fmla="*/ 600 h 618"/>
                <a:gd name="T6" fmla="*/ 14 w 612"/>
                <a:gd name="T7" fmla="*/ 181 h 618"/>
                <a:gd name="T8" fmla="*/ 111 w 612"/>
                <a:gd name="T9" fmla="*/ 12 h 618"/>
                <a:gd name="T10" fmla="*/ 606 w 612"/>
                <a:gd name="T11" fmla="*/ 12 h 618"/>
                <a:gd name="T12" fmla="*/ 606 w 612"/>
                <a:gd name="T13" fmla="*/ 6 h 618"/>
                <a:gd name="T14" fmla="*/ 601 w 612"/>
                <a:gd name="T15" fmla="*/ 3 h 618"/>
                <a:gd name="T16" fmla="*/ 606 w 612"/>
                <a:gd name="T17" fmla="*/ 6 h 618"/>
                <a:gd name="T18" fmla="*/ 606 w 612"/>
                <a:gd name="T19" fmla="*/ 0 h 618"/>
                <a:gd name="T20" fmla="*/ 108 w 612"/>
                <a:gd name="T21" fmla="*/ 0 h 618"/>
                <a:gd name="T22" fmla="*/ 102 w 612"/>
                <a:gd name="T23" fmla="*/ 3 h 618"/>
                <a:gd name="T24" fmla="*/ 1 w 612"/>
                <a:gd name="T25" fmla="*/ 178 h 618"/>
                <a:gd name="T26" fmla="*/ 1 w 612"/>
                <a:gd name="T27" fmla="*/ 184 h 618"/>
                <a:gd name="T28" fmla="*/ 251 w 612"/>
                <a:gd name="T29" fmla="*/ 615 h 618"/>
                <a:gd name="T30" fmla="*/ 256 w 612"/>
                <a:gd name="T31" fmla="*/ 618 h 618"/>
                <a:gd name="T32" fmla="*/ 261 w 612"/>
                <a:gd name="T33" fmla="*/ 615 h 618"/>
                <a:gd name="T34" fmla="*/ 611 w 612"/>
                <a:gd name="T35" fmla="*/ 9 h 618"/>
                <a:gd name="T36" fmla="*/ 611 w 612"/>
                <a:gd name="T37" fmla="*/ 3 h 618"/>
                <a:gd name="T38" fmla="*/ 606 w 612"/>
                <a:gd name="T39" fmla="*/ 0 h 618"/>
                <a:gd name="T40" fmla="*/ 606 w 612"/>
                <a:gd name="T41" fmla="*/ 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2" h="618">
                  <a:moveTo>
                    <a:pt x="606" y="6"/>
                  </a:moveTo>
                  <a:cubicBezTo>
                    <a:pt x="601" y="3"/>
                    <a:pt x="601" y="3"/>
                    <a:pt x="601" y="3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14" y="181"/>
                    <a:pt x="14" y="181"/>
                    <a:pt x="14" y="181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606" y="12"/>
                    <a:pt x="606" y="12"/>
                    <a:pt x="606" y="12"/>
                  </a:cubicBezTo>
                  <a:cubicBezTo>
                    <a:pt x="606" y="6"/>
                    <a:pt x="606" y="6"/>
                    <a:pt x="606" y="6"/>
                  </a:cubicBezTo>
                  <a:cubicBezTo>
                    <a:pt x="601" y="3"/>
                    <a:pt x="601" y="3"/>
                    <a:pt x="601" y="3"/>
                  </a:cubicBezTo>
                  <a:cubicBezTo>
                    <a:pt x="606" y="6"/>
                    <a:pt x="606" y="6"/>
                    <a:pt x="606" y="6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0"/>
                    <a:pt x="103" y="1"/>
                    <a:pt x="102" y="3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0" y="179"/>
                    <a:pt x="0" y="182"/>
                    <a:pt x="1" y="184"/>
                  </a:cubicBezTo>
                  <a:cubicBezTo>
                    <a:pt x="251" y="615"/>
                    <a:pt x="251" y="615"/>
                    <a:pt x="251" y="615"/>
                  </a:cubicBezTo>
                  <a:cubicBezTo>
                    <a:pt x="252" y="617"/>
                    <a:pt x="254" y="618"/>
                    <a:pt x="256" y="618"/>
                  </a:cubicBezTo>
                  <a:cubicBezTo>
                    <a:pt x="258" y="618"/>
                    <a:pt x="260" y="617"/>
                    <a:pt x="261" y="615"/>
                  </a:cubicBezTo>
                  <a:cubicBezTo>
                    <a:pt x="611" y="9"/>
                    <a:pt x="611" y="9"/>
                    <a:pt x="611" y="9"/>
                  </a:cubicBezTo>
                  <a:cubicBezTo>
                    <a:pt x="612" y="7"/>
                    <a:pt x="612" y="5"/>
                    <a:pt x="611" y="3"/>
                  </a:cubicBezTo>
                  <a:cubicBezTo>
                    <a:pt x="610" y="1"/>
                    <a:pt x="608" y="0"/>
                    <a:pt x="606" y="0"/>
                  </a:cubicBezTo>
                  <a:lnTo>
                    <a:pt x="60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295594" y="1713869"/>
              <a:ext cx="1571627" cy="969567"/>
            </a:xfrm>
            <a:custGeom>
              <a:avLst/>
              <a:gdLst>
                <a:gd name="T0" fmla="*/ 1454 w 1454"/>
                <a:gd name="T1" fmla="*/ 0 h 897"/>
                <a:gd name="T2" fmla="*/ 937 w 1454"/>
                <a:gd name="T3" fmla="*/ 897 h 897"/>
                <a:gd name="T4" fmla="*/ 517 w 1454"/>
                <a:gd name="T5" fmla="*/ 897 h 897"/>
                <a:gd name="T6" fmla="*/ 0 w 1454"/>
                <a:gd name="T7" fmla="*/ 0 h 897"/>
                <a:gd name="T8" fmla="*/ 1454 w 1454"/>
                <a:gd name="T9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4" h="897">
                  <a:moveTo>
                    <a:pt x="1454" y="0"/>
                  </a:moveTo>
                  <a:lnTo>
                    <a:pt x="937" y="897"/>
                  </a:lnTo>
                  <a:lnTo>
                    <a:pt x="517" y="897"/>
                  </a:lnTo>
                  <a:lnTo>
                    <a:pt x="0" y="0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5280462" y="1700899"/>
              <a:ext cx="1599730" cy="996589"/>
            </a:xfrm>
            <a:custGeom>
              <a:avLst/>
              <a:gdLst>
                <a:gd name="T0" fmla="*/ 707 w 713"/>
                <a:gd name="T1" fmla="*/ 6 h 444"/>
                <a:gd name="T2" fmla="*/ 702 w 713"/>
                <a:gd name="T3" fmla="*/ 3 h 444"/>
                <a:gd name="T4" fmla="*/ 454 w 713"/>
                <a:gd name="T5" fmla="*/ 432 h 444"/>
                <a:gd name="T6" fmla="*/ 259 w 713"/>
                <a:gd name="T7" fmla="*/ 432 h 444"/>
                <a:gd name="T8" fmla="*/ 17 w 713"/>
                <a:gd name="T9" fmla="*/ 12 h 444"/>
                <a:gd name="T10" fmla="*/ 707 w 713"/>
                <a:gd name="T11" fmla="*/ 12 h 444"/>
                <a:gd name="T12" fmla="*/ 707 w 713"/>
                <a:gd name="T13" fmla="*/ 6 h 444"/>
                <a:gd name="T14" fmla="*/ 702 w 713"/>
                <a:gd name="T15" fmla="*/ 3 h 444"/>
                <a:gd name="T16" fmla="*/ 707 w 713"/>
                <a:gd name="T17" fmla="*/ 6 h 444"/>
                <a:gd name="T18" fmla="*/ 707 w 713"/>
                <a:gd name="T19" fmla="*/ 0 h 444"/>
                <a:gd name="T20" fmla="*/ 7 w 713"/>
                <a:gd name="T21" fmla="*/ 0 h 444"/>
                <a:gd name="T22" fmla="*/ 1 w 713"/>
                <a:gd name="T23" fmla="*/ 3 h 444"/>
                <a:gd name="T24" fmla="*/ 1 w 713"/>
                <a:gd name="T25" fmla="*/ 9 h 444"/>
                <a:gd name="T26" fmla="*/ 251 w 713"/>
                <a:gd name="T27" fmla="*/ 441 h 444"/>
                <a:gd name="T28" fmla="*/ 256 w 713"/>
                <a:gd name="T29" fmla="*/ 444 h 444"/>
                <a:gd name="T30" fmla="*/ 458 w 713"/>
                <a:gd name="T31" fmla="*/ 444 h 444"/>
                <a:gd name="T32" fmla="*/ 463 w 713"/>
                <a:gd name="T33" fmla="*/ 441 h 444"/>
                <a:gd name="T34" fmla="*/ 712 w 713"/>
                <a:gd name="T35" fmla="*/ 9 h 444"/>
                <a:gd name="T36" fmla="*/ 712 w 713"/>
                <a:gd name="T37" fmla="*/ 3 h 444"/>
                <a:gd name="T38" fmla="*/ 707 w 713"/>
                <a:gd name="T39" fmla="*/ 0 h 444"/>
                <a:gd name="T40" fmla="*/ 707 w 713"/>
                <a:gd name="T41" fmla="*/ 6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3" h="444">
                  <a:moveTo>
                    <a:pt x="707" y="6"/>
                  </a:moveTo>
                  <a:cubicBezTo>
                    <a:pt x="702" y="3"/>
                    <a:pt x="702" y="3"/>
                    <a:pt x="702" y="3"/>
                  </a:cubicBezTo>
                  <a:cubicBezTo>
                    <a:pt x="454" y="432"/>
                    <a:pt x="454" y="432"/>
                    <a:pt x="454" y="432"/>
                  </a:cubicBezTo>
                  <a:cubicBezTo>
                    <a:pt x="259" y="432"/>
                    <a:pt x="259" y="432"/>
                    <a:pt x="259" y="43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707" y="12"/>
                    <a:pt x="707" y="12"/>
                    <a:pt x="707" y="12"/>
                  </a:cubicBezTo>
                  <a:cubicBezTo>
                    <a:pt x="707" y="6"/>
                    <a:pt x="707" y="6"/>
                    <a:pt x="707" y="6"/>
                  </a:cubicBezTo>
                  <a:cubicBezTo>
                    <a:pt x="702" y="3"/>
                    <a:pt x="702" y="3"/>
                    <a:pt x="702" y="3"/>
                  </a:cubicBezTo>
                  <a:cubicBezTo>
                    <a:pt x="707" y="6"/>
                    <a:pt x="707" y="6"/>
                    <a:pt x="707" y="6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5"/>
                    <a:pt x="0" y="8"/>
                    <a:pt x="1" y="9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2" y="443"/>
                    <a:pt x="254" y="444"/>
                    <a:pt x="256" y="444"/>
                  </a:cubicBezTo>
                  <a:cubicBezTo>
                    <a:pt x="458" y="444"/>
                    <a:pt x="458" y="444"/>
                    <a:pt x="458" y="444"/>
                  </a:cubicBezTo>
                  <a:cubicBezTo>
                    <a:pt x="460" y="444"/>
                    <a:pt x="462" y="443"/>
                    <a:pt x="463" y="441"/>
                  </a:cubicBezTo>
                  <a:cubicBezTo>
                    <a:pt x="712" y="9"/>
                    <a:pt x="712" y="9"/>
                    <a:pt x="712" y="9"/>
                  </a:cubicBezTo>
                  <a:cubicBezTo>
                    <a:pt x="713" y="8"/>
                    <a:pt x="713" y="5"/>
                    <a:pt x="712" y="3"/>
                  </a:cubicBezTo>
                  <a:cubicBezTo>
                    <a:pt x="711" y="2"/>
                    <a:pt x="709" y="0"/>
                    <a:pt x="707" y="0"/>
                  </a:cubicBezTo>
                  <a:lnTo>
                    <a:pt x="70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4698938" y="1842497"/>
              <a:ext cx="2794123" cy="2448237"/>
            </a:xfrm>
            <a:custGeom>
              <a:avLst/>
              <a:gdLst>
                <a:gd name="T0" fmla="*/ 71 w 2585"/>
                <a:gd name="T1" fmla="*/ 1144 h 2265"/>
                <a:gd name="T2" fmla="*/ 19 w 2585"/>
                <a:gd name="T3" fmla="*/ 1175 h 2265"/>
                <a:gd name="T4" fmla="*/ 652 w 2585"/>
                <a:gd name="T5" fmla="*/ 2240 h 2265"/>
                <a:gd name="T6" fmla="*/ 1935 w 2585"/>
                <a:gd name="T7" fmla="*/ 2265 h 2265"/>
                <a:gd name="T8" fmla="*/ 2585 w 2585"/>
                <a:gd name="T9" fmla="*/ 1142 h 2265"/>
                <a:gd name="T10" fmla="*/ 1935 w 2585"/>
                <a:gd name="T11" fmla="*/ 0 h 2265"/>
                <a:gd name="T12" fmla="*/ 619 w 2585"/>
                <a:gd name="T13" fmla="*/ 0 h 2265"/>
                <a:gd name="T14" fmla="*/ 0 w 2585"/>
                <a:gd name="T15" fmla="*/ 1146 h 2265"/>
                <a:gd name="T16" fmla="*/ 19 w 2585"/>
                <a:gd name="T17" fmla="*/ 1175 h 2265"/>
                <a:gd name="T18" fmla="*/ 71 w 2585"/>
                <a:gd name="T19" fmla="*/ 1144 h 2265"/>
                <a:gd name="T20" fmla="*/ 127 w 2585"/>
                <a:gd name="T21" fmla="*/ 1173 h 2265"/>
                <a:gd name="T22" fmla="*/ 694 w 2585"/>
                <a:gd name="T23" fmla="*/ 124 h 2265"/>
                <a:gd name="T24" fmla="*/ 1863 w 2585"/>
                <a:gd name="T25" fmla="*/ 124 h 2265"/>
                <a:gd name="T26" fmla="*/ 2442 w 2585"/>
                <a:gd name="T27" fmla="*/ 1140 h 2265"/>
                <a:gd name="T28" fmla="*/ 1865 w 2585"/>
                <a:gd name="T29" fmla="*/ 2141 h 2265"/>
                <a:gd name="T30" fmla="*/ 723 w 2585"/>
                <a:gd name="T31" fmla="*/ 2116 h 2265"/>
                <a:gd name="T32" fmla="*/ 125 w 2585"/>
                <a:gd name="T33" fmla="*/ 1113 h 2265"/>
                <a:gd name="T34" fmla="*/ 71 w 2585"/>
                <a:gd name="T35" fmla="*/ 1144 h 2265"/>
                <a:gd name="T36" fmla="*/ 127 w 2585"/>
                <a:gd name="T37" fmla="*/ 1173 h 2265"/>
                <a:gd name="T38" fmla="*/ 71 w 2585"/>
                <a:gd name="T39" fmla="*/ 1144 h 2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85" h="2265">
                  <a:moveTo>
                    <a:pt x="71" y="1144"/>
                  </a:moveTo>
                  <a:lnTo>
                    <a:pt x="19" y="1175"/>
                  </a:lnTo>
                  <a:lnTo>
                    <a:pt x="652" y="2240"/>
                  </a:lnTo>
                  <a:lnTo>
                    <a:pt x="1935" y="2265"/>
                  </a:lnTo>
                  <a:lnTo>
                    <a:pt x="2585" y="1142"/>
                  </a:lnTo>
                  <a:lnTo>
                    <a:pt x="1935" y="0"/>
                  </a:lnTo>
                  <a:lnTo>
                    <a:pt x="619" y="0"/>
                  </a:lnTo>
                  <a:lnTo>
                    <a:pt x="0" y="1146"/>
                  </a:lnTo>
                  <a:lnTo>
                    <a:pt x="19" y="1175"/>
                  </a:lnTo>
                  <a:lnTo>
                    <a:pt x="71" y="1144"/>
                  </a:lnTo>
                  <a:lnTo>
                    <a:pt x="127" y="1173"/>
                  </a:lnTo>
                  <a:lnTo>
                    <a:pt x="694" y="124"/>
                  </a:lnTo>
                  <a:lnTo>
                    <a:pt x="1863" y="124"/>
                  </a:lnTo>
                  <a:lnTo>
                    <a:pt x="2442" y="1140"/>
                  </a:lnTo>
                  <a:lnTo>
                    <a:pt x="1865" y="2141"/>
                  </a:lnTo>
                  <a:lnTo>
                    <a:pt x="723" y="2116"/>
                  </a:lnTo>
                  <a:lnTo>
                    <a:pt x="125" y="1113"/>
                  </a:lnTo>
                  <a:lnTo>
                    <a:pt x="71" y="1144"/>
                  </a:lnTo>
                  <a:lnTo>
                    <a:pt x="127" y="1173"/>
                  </a:lnTo>
                  <a:lnTo>
                    <a:pt x="71" y="1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5006995" y="2107317"/>
              <a:ext cx="2167201" cy="1932647"/>
            </a:xfrm>
            <a:custGeom>
              <a:avLst/>
              <a:gdLst>
                <a:gd name="T0" fmla="*/ 70 w 2005"/>
                <a:gd name="T1" fmla="*/ 899 h 1788"/>
                <a:gd name="T2" fmla="*/ 16 w 2005"/>
                <a:gd name="T3" fmla="*/ 930 h 1788"/>
                <a:gd name="T4" fmla="*/ 494 w 2005"/>
                <a:gd name="T5" fmla="*/ 1756 h 1788"/>
                <a:gd name="T6" fmla="*/ 1509 w 2005"/>
                <a:gd name="T7" fmla="*/ 1788 h 1788"/>
                <a:gd name="T8" fmla="*/ 2005 w 2005"/>
                <a:gd name="T9" fmla="*/ 905 h 1788"/>
                <a:gd name="T10" fmla="*/ 1515 w 2005"/>
                <a:gd name="T11" fmla="*/ 0 h 1788"/>
                <a:gd name="T12" fmla="*/ 471 w 2005"/>
                <a:gd name="T13" fmla="*/ 0 h 1788"/>
                <a:gd name="T14" fmla="*/ 0 w 2005"/>
                <a:gd name="T15" fmla="*/ 901 h 1788"/>
                <a:gd name="T16" fmla="*/ 16 w 2005"/>
                <a:gd name="T17" fmla="*/ 930 h 1788"/>
                <a:gd name="T18" fmla="*/ 70 w 2005"/>
                <a:gd name="T19" fmla="*/ 899 h 1788"/>
                <a:gd name="T20" fmla="*/ 126 w 2005"/>
                <a:gd name="T21" fmla="*/ 928 h 1788"/>
                <a:gd name="T22" fmla="*/ 546 w 2005"/>
                <a:gd name="T23" fmla="*/ 124 h 1788"/>
                <a:gd name="T24" fmla="*/ 1441 w 2005"/>
                <a:gd name="T25" fmla="*/ 124 h 1788"/>
                <a:gd name="T26" fmla="*/ 1864 w 2005"/>
                <a:gd name="T27" fmla="*/ 903 h 1788"/>
                <a:gd name="T28" fmla="*/ 1438 w 2005"/>
                <a:gd name="T29" fmla="*/ 1661 h 1788"/>
                <a:gd name="T30" fmla="*/ 568 w 2005"/>
                <a:gd name="T31" fmla="*/ 1634 h 1788"/>
                <a:gd name="T32" fmla="*/ 124 w 2005"/>
                <a:gd name="T33" fmla="*/ 868 h 1788"/>
                <a:gd name="T34" fmla="*/ 70 w 2005"/>
                <a:gd name="T35" fmla="*/ 899 h 1788"/>
                <a:gd name="T36" fmla="*/ 126 w 2005"/>
                <a:gd name="T37" fmla="*/ 928 h 1788"/>
                <a:gd name="T38" fmla="*/ 70 w 2005"/>
                <a:gd name="T39" fmla="*/ 899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5" h="1788">
                  <a:moveTo>
                    <a:pt x="70" y="899"/>
                  </a:moveTo>
                  <a:lnTo>
                    <a:pt x="16" y="930"/>
                  </a:lnTo>
                  <a:lnTo>
                    <a:pt x="494" y="1756"/>
                  </a:lnTo>
                  <a:lnTo>
                    <a:pt x="1509" y="1788"/>
                  </a:lnTo>
                  <a:lnTo>
                    <a:pt x="2005" y="905"/>
                  </a:lnTo>
                  <a:lnTo>
                    <a:pt x="1515" y="0"/>
                  </a:lnTo>
                  <a:lnTo>
                    <a:pt x="471" y="0"/>
                  </a:lnTo>
                  <a:lnTo>
                    <a:pt x="0" y="901"/>
                  </a:lnTo>
                  <a:lnTo>
                    <a:pt x="16" y="930"/>
                  </a:lnTo>
                  <a:lnTo>
                    <a:pt x="70" y="899"/>
                  </a:lnTo>
                  <a:lnTo>
                    <a:pt x="126" y="928"/>
                  </a:lnTo>
                  <a:lnTo>
                    <a:pt x="546" y="124"/>
                  </a:lnTo>
                  <a:lnTo>
                    <a:pt x="1441" y="124"/>
                  </a:lnTo>
                  <a:lnTo>
                    <a:pt x="1864" y="903"/>
                  </a:lnTo>
                  <a:lnTo>
                    <a:pt x="1438" y="1661"/>
                  </a:lnTo>
                  <a:lnTo>
                    <a:pt x="568" y="1634"/>
                  </a:lnTo>
                  <a:lnTo>
                    <a:pt x="124" y="868"/>
                  </a:lnTo>
                  <a:lnTo>
                    <a:pt x="70" y="899"/>
                  </a:lnTo>
                  <a:lnTo>
                    <a:pt x="126" y="928"/>
                  </a:lnTo>
                  <a:lnTo>
                    <a:pt x="70" y="8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5303161" y="2376461"/>
              <a:ext cx="1568384" cy="1388956"/>
            </a:xfrm>
            <a:custGeom>
              <a:avLst/>
              <a:gdLst>
                <a:gd name="T0" fmla="*/ 70 w 1451"/>
                <a:gd name="T1" fmla="*/ 654 h 1285"/>
                <a:gd name="T2" fmla="*/ 16 w 1451"/>
                <a:gd name="T3" fmla="*/ 685 h 1285"/>
                <a:gd name="T4" fmla="*/ 363 w 1451"/>
                <a:gd name="T5" fmla="*/ 1281 h 1285"/>
                <a:gd name="T6" fmla="*/ 1086 w 1451"/>
                <a:gd name="T7" fmla="*/ 1285 h 1285"/>
                <a:gd name="T8" fmla="*/ 1451 w 1451"/>
                <a:gd name="T9" fmla="*/ 652 h 1285"/>
                <a:gd name="T10" fmla="*/ 1117 w 1451"/>
                <a:gd name="T11" fmla="*/ 0 h 1285"/>
                <a:gd name="T12" fmla="*/ 336 w 1451"/>
                <a:gd name="T13" fmla="*/ 0 h 1285"/>
                <a:gd name="T14" fmla="*/ 0 w 1451"/>
                <a:gd name="T15" fmla="*/ 656 h 1285"/>
                <a:gd name="T16" fmla="*/ 16 w 1451"/>
                <a:gd name="T17" fmla="*/ 685 h 1285"/>
                <a:gd name="T18" fmla="*/ 70 w 1451"/>
                <a:gd name="T19" fmla="*/ 654 h 1285"/>
                <a:gd name="T20" fmla="*/ 126 w 1451"/>
                <a:gd name="T21" fmla="*/ 683 h 1285"/>
                <a:gd name="T22" fmla="*/ 411 w 1451"/>
                <a:gd name="T23" fmla="*/ 125 h 1285"/>
                <a:gd name="T24" fmla="*/ 1042 w 1451"/>
                <a:gd name="T25" fmla="*/ 125 h 1285"/>
                <a:gd name="T26" fmla="*/ 1310 w 1451"/>
                <a:gd name="T27" fmla="*/ 648 h 1285"/>
                <a:gd name="T28" fmla="*/ 1015 w 1451"/>
                <a:gd name="T29" fmla="*/ 1161 h 1285"/>
                <a:gd name="T30" fmla="*/ 434 w 1451"/>
                <a:gd name="T31" fmla="*/ 1157 h 1285"/>
                <a:gd name="T32" fmla="*/ 124 w 1451"/>
                <a:gd name="T33" fmla="*/ 623 h 1285"/>
                <a:gd name="T34" fmla="*/ 70 w 1451"/>
                <a:gd name="T35" fmla="*/ 654 h 1285"/>
                <a:gd name="T36" fmla="*/ 126 w 1451"/>
                <a:gd name="T37" fmla="*/ 683 h 1285"/>
                <a:gd name="T38" fmla="*/ 70 w 1451"/>
                <a:gd name="T39" fmla="*/ 654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51" h="1285">
                  <a:moveTo>
                    <a:pt x="70" y="654"/>
                  </a:moveTo>
                  <a:lnTo>
                    <a:pt x="16" y="685"/>
                  </a:lnTo>
                  <a:lnTo>
                    <a:pt x="363" y="1281"/>
                  </a:lnTo>
                  <a:lnTo>
                    <a:pt x="1086" y="1285"/>
                  </a:lnTo>
                  <a:lnTo>
                    <a:pt x="1451" y="652"/>
                  </a:lnTo>
                  <a:lnTo>
                    <a:pt x="1117" y="0"/>
                  </a:lnTo>
                  <a:lnTo>
                    <a:pt x="336" y="0"/>
                  </a:lnTo>
                  <a:lnTo>
                    <a:pt x="0" y="656"/>
                  </a:lnTo>
                  <a:lnTo>
                    <a:pt x="16" y="685"/>
                  </a:lnTo>
                  <a:lnTo>
                    <a:pt x="70" y="654"/>
                  </a:lnTo>
                  <a:lnTo>
                    <a:pt x="126" y="683"/>
                  </a:lnTo>
                  <a:lnTo>
                    <a:pt x="411" y="125"/>
                  </a:lnTo>
                  <a:lnTo>
                    <a:pt x="1042" y="125"/>
                  </a:lnTo>
                  <a:lnTo>
                    <a:pt x="1310" y="648"/>
                  </a:lnTo>
                  <a:lnTo>
                    <a:pt x="1015" y="1161"/>
                  </a:lnTo>
                  <a:lnTo>
                    <a:pt x="434" y="1157"/>
                  </a:lnTo>
                  <a:lnTo>
                    <a:pt x="124" y="623"/>
                  </a:lnTo>
                  <a:lnTo>
                    <a:pt x="70" y="654"/>
                  </a:lnTo>
                  <a:lnTo>
                    <a:pt x="126" y="683"/>
                  </a:lnTo>
                  <a:lnTo>
                    <a:pt x="70" y="6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5295594" y="3469249"/>
              <a:ext cx="1571627" cy="967405"/>
            </a:xfrm>
            <a:custGeom>
              <a:avLst/>
              <a:gdLst>
                <a:gd name="T0" fmla="*/ 937 w 1454"/>
                <a:gd name="T1" fmla="*/ 0 h 895"/>
                <a:gd name="T2" fmla="*/ 1454 w 1454"/>
                <a:gd name="T3" fmla="*/ 895 h 895"/>
                <a:gd name="T4" fmla="*/ 0 w 1454"/>
                <a:gd name="T5" fmla="*/ 895 h 895"/>
                <a:gd name="T6" fmla="*/ 517 w 1454"/>
                <a:gd name="T7" fmla="*/ 0 h 895"/>
                <a:gd name="T8" fmla="*/ 937 w 1454"/>
                <a:gd name="T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4" h="895">
                  <a:moveTo>
                    <a:pt x="937" y="0"/>
                  </a:moveTo>
                  <a:lnTo>
                    <a:pt x="1454" y="895"/>
                  </a:lnTo>
                  <a:lnTo>
                    <a:pt x="0" y="895"/>
                  </a:lnTo>
                  <a:lnTo>
                    <a:pt x="517" y="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DFAB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271815" y="3456279"/>
              <a:ext cx="1618105" cy="994427"/>
            </a:xfrm>
            <a:custGeom>
              <a:avLst/>
              <a:gdLst>
                <a:gd name="T0" fmla="*/ 959 w 1497"/>
                <a:gd name="T1" fmla="*/ 12 h 920"/>
                <a:gd name="T2" fmla="*/ 946 w 1497"/>
                <a:gd name="T3" fmla="*/ 18 h 920"/>
                <a:gd name="T4" fmla="*/ 1453 w 1497"/>
                <a:gd name="T5" fmla="*/ 895 h 920"/>
                <a:gd name="T6" fmla="*/ 43 w 1497"/>
                <a:gd name="T7" fmla="*/ 895 h 920"/>
                <a:gd name="T8" fmla="*/ 546 w 1497"/>
                <a:gd name="T9" fmla="*/ 25 h 920"/>
                <a:gd name="T10" fmla="*/ 959 w 1497"/>
                <a:gd name="T11" fmla="*/ 25 h 920"/>
                <a:gd name="T12" fmla="*/ 959 w 1497"/>
                <a:gd name="T13" fmla="*/ 12 h 920"/>
                <a:gd name="T14" fmla="*/ 946 w 1497"/>
                <a:gd name="T15" fmla="*/ 18 h 920"/>
                <a:gd name="T16" fmla="*/ 959 w 1497"/>
                <a:gd name="T17" fmla="*/ 12 h 920"/>
                <a:gd name="T18" fmla="*/ 959 w 1497"/>
                <a:gd name="T19" fmla="*/ 0 h 920"/>
                <a:gd name="T20" fmla="*/ 531 w 1497"/>
                <a:gd name="T21" fmla="*/ 0 h 920"/>
                <a:gd name="T22" fmla="*/ 0 w 1497"/>
                <a:gd name="T23" fmla="*/ 920 h 920"/>
                <a:gd name="T24" fmla="*/ 1497 w 1497"/>
                <a:gd name="T25" fmla="*/ 920 h 920"/>
                <a:gd name="T26" fmla="*/ 965 w 1497"/>
                <a:gd name="T27" fmla="*/ 0 h 920"/>
                <a:gd name="T28" fmla="*/ 959 w 1497"/>
                <a:gd name="T29" fmla="*/ 0 h 920"/>
                <a:gd name="T30" fmla="*/ 959 w 1497"/>
                <a:gd name="T31" fmla="*/ 12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7" h="920">
                  <a:moveTo>
                    <a:pt x="959" y="12"/>
                  </a:moveTo>
                  <a:lnTo>
                    <a:pt x="946" y="18"/>
                  </a:lnTo>
                  <a:lnTo>
                    <a:pt x="1453" y="895"/>
                  </a:lnTo>
                  <a:lnTo>
                    <a:pt x="43" y="895"/>
                  </a:lnTo>
                  <a:lnTo>
                    <a:pt x="546" y="25"/>
                  </a:lnTo>
                  <a:lnTo>
                    <a:pt x="959" y="25"/>
                  </a:lnTo>
                  <a:lnTo>
                    <a:pt x="959" y="12"/>
                  </a:lnTo>
                  <a:lnTo>
                    <a:pt x="946" y="18"/>
                  </a:lnTo>
                  <a:lnTo>
                    <a:pt x="959" y="12"/>
                  </a:lnTo>
                  <a:lnTo>
                    <a:pt x="959" y="0"/>
                  </a:lnTo>
                  <a:lnTo>
                    <a:pt x="531" y="0"/>
                  </a:lnTo>
                  <a:lnTo>
                    <a:pt x="0" y="920"/>
                  </a:lnTo>
                  <a:lnTo>
                    <a:pt x="1497" y="920"/>
                  </a:lnTo>
                  <a:lnTo>
                    <a:pt x="965" y="0"/>
                  </a:lnTo>
                  <a:lnTo>
                    <a:pt x="959" y="0"/>
                  </a:lnTo>
                  <a:lnTo>
                    <a:pt x="95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6308397" y="1713869"/>
              <a:ext cx="1344638" cy="1363014"/>
            </a:xfrm>
            <a:custGeom>
              <a:avLst/>
              <a:gdLst>
                <a:gd name="T0" fmla="*/ 517 w 1244"/>
                <a:gd name="T1" fmla="*/ 0 h 1261"/>
                <a:gd name="T2" fmla="*/ 1244 w 1244"/>
                <a:gd name="T3" fmla="*/ 1261 h 1261"/>
                <a:gd name="T4" fmla="*/ 210 w 1244"/>
                <a:gd name="T5" fmla="*/ 1261 h 1261"/>
                <a:gd name="T6" fmla="*/ 0 w 1244"/>
                <a:gd name="T7" fmla="*/ 897 h 1261"/>
                <a:gd name="T8" fmla="*/ 517 w 1244"/>
                <a:gd name="T9" fmla="*/ 0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1261">
                  <a:moveTo>
                    <a:pt x="517" y="0"/>
                  </a:moveTo>
                  <a:lnTo>
                    <a:pt x="1244" y="1261"/>
                  </a:lnTo>
                  <a:lnTo>
                    <a:pt x="210" y="1261"/>
                  </a:lnTo>
                  <a:lnTo>
                    <a:pt x="0" y="897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6A20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6292183" y="1700899"/>
              <a:ext cx="1373822" cy="1388956"/>
            </a:xfrm>
            <a:custGeom>
              <a:avLst/>
              <a:gdLst>
                <a:gd name="T0" fmla="*/ 256 w 612"/>
                <a:gd name="T1" fmla="*/ 6 h 619"/>
                <a:gd name="T2" fmla="*/ 251 w 612"/>
                <a:gd name="T3" fmla="*/ 9 h 619"/>
                <a:gd name="T4" fmla="*/ 595 w 612"/>
                <a:gd name="T5" fmla="*/ 607 h 619"/>
                <a:gd name="T6" fmla="*/ 111 w 612"/>
                <a:gd name="T7" fmla="*/ 607 h 619"/>
                <a:gd name="T8" fmla="*/ 14 w 612"/>
                <a:gd name="T9" fmla="*/ 438 h 619"/>
                <a:gd name="T10" fmla="*/ 261 w 612"/>
                <a:gd name="T11" fmla="*/ 9 h 619"/>
                <a:gd name="T12" fmla="*/ 256 w 612"/>
                <a:gd name="T13" fmla="*/ 6 h 619"/>
                <a:gd name="T14" fmla="*/ 251 w 612"/>
                <a:gd name="T15" fmla="*/ 9 h 619"/>
                <a:gd name="T16" fmla="*/ 256 w 612"/>
                <a:gd name="T17" fmla="*/ 6 h 619"/>
                <a:gd name="T18" fmla="*/ 251 w 612"/>
                <a:gd name="T19" fmla="*/ 3 h 619"/>
                <a:gd name="T20" fmla="*/ 1 w 612"/>
                <a:gd name="T21" fmla="*/ 435 h 619"/>
                <a:gd name="T22" fmla="*/ 1 w 612"/>
                <a:gd name="T23" fmla="*/ 441 h 619"/>
                <a:gd name="T24" fmla="*/ 102 w 612"/>
                <a:gd name="T25" fmla="*/ 616 h 619"/>
                <a:gd name="T26" fmla="*/ 108 w 612"/>
                <a:gd name="T27" fmla="*/ 619 h 619"/>
                <a:gd name="T28" fmla="*/ 606 w 612"/>
                <a:gd name="T29" fmla="*/ 619 h 619"/>
                <a:gd name="T30" fmla="*/ 611 w 612"/>
                <a:gd name="T31" fmla="*/ 616 h 619"/>
                <a:gd name="T32" fmla="*/ 611 w 612"/>
                <a:gd name="T33" fmla="*/ 610 h 619"/>
                <a:gd name="T34" fmla="*/ 261 w 612"/>
                <a:gd name="T35" fmla="*/ 3 h 619"/>
                <a:gd name="T36" fmla="*/ 256 w 612"/>
                <a:gd name="T37" fmla="*/ 0 h 619"/>
                <a:gd name="T38" fmla="*/ 251 w 612"/>
                <a:gd name="T39" fmla="*/ 3 h 619"/>
                <a:gd name="T40" fmla="*/ 256 w 612"/>
                <a:gd name="T41" fmla="*/ 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2" h="619">
                  <a:moveTo>
                    <a:pt x="256" y="6"/>
                  </a:moveTo>
                  <a:cubicBezTo>
                    <a:pt x="251" y="9"/>
                    <a:pt x="251" y="9"/>
                    <a:pt x="251" y="9"/>
                  </a:cubicBezTo>
                  <a:cubicBezTo>
                    <a:pt x="595" y="607"/>
                    <a:pt x="595" y="607"/>
                    <a:pt x="595" y="607"/>
                  </a:cubicBezTo>
                  <a:cubicBezTo>
                    <a:pt x="111" y="607"/>
                    <a:pt x="111" y="607"/>
                    <a:pt x="111" y="607"/>
                  </a:cubicBezTo>
                  <a:cubicBezTo>
                    <a:pt x="14" y="438"/>
                    <a:pt x="14" y="438"/>
                    <a:pt x="14" y="438"/>
                  </a:cubicBezTo>
                  <a:cubicBezTo>
                    <a:pt x="261" y="9"/>
                    <a:pt x="261" y="9"/>
                    <a:pt x="261" y="9"/>
                  </a:cubicBezTo>
                  <a:cubicBezTo>
                    <a:pt x="256" y="6"/>
                    <a:pt x="256" y="6"/>
                    <a:pt x="256" y="6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6" y="6"/>
                    <a:pt x="256" y="6"/>
                    <a:pt x="256" y="6"/>
                  </a:cubicBezTo>
                  <a:cubicBezTo>
                    <a:pt x="251" y="3"/>
                    <a:pt x="251" y="3"/>
                    <a:pt x="251" y="3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0" y="437"/>
                    <a:pt x="0" y="439"/>
                    <a:pt x="1" y="441"/>
                  </a:cubicBezTo>
                  <a:cubicBezTo>
                    <a:pt x="102" y="616"/>
                    <a:pt x="102" y="616"/>
                    <a:pt x="102" y="616"/>
                  </a:cubicBezTo>
                  <a:cubicBezTo>
                    <a:pt x="103" y="618"/>
                    <a:pt x="105" y="619"/>
                    <a:pt x="108" y="619"/>
                  </a:cubicBezTo>
                  <a:cubicBezTo>
                    <a:pt x="606" y="619"/>
                    <a:pt x="606" y="619"/>
                    <a:pt x="606" y="619"/>
                  </a:cubicBezTo>
                  <a:cubicBezTo>
                    <a:pt x="608" y="619"/>
                    <a:pt x="610" y="618"/>
                    <a:pt x="611" y="616"/>
                  </a:cubicBezTo>
                  <a:cubicBezTo>
                    <a:pt x="612" y="614"/>
                    <a:pt x="612" y="612"/>
                    <a:pt x="611" y="610"/>
                  </a:cubicBezTo>
                  <a:cubicBezTo>
                    <a:pt x="261" y="3"/>
                    <a:pt x="261" y="3"/>
                    <a:pt x="261" y="3"/>
                  </a:cubicBezTo>
                  <a:cubicBezTo>
                    <a:pt x="260" y="2"/>
                    <a:pt x="258" y="0"/>
                    <a:pt x="256" y="0"/>
                  </a:cubicBezTo>
                  <a:cubicBezTo>
                    <a:pt x="254" y="0"/>
                    <a:pt x="252" y="2"/>
                    <a:pt x="251" y="3"/>
                  </a:cubicBezTo>
                  <a:lnTo>
                    <a:pt x="25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4510862" y="1713869"/>
              <a:ext cx="1343557" cy="1363014"/>
            </a:xfrm>
            <a:custGeom>
              <a:avLst/>
              <a:gdLst>
                <a:gd name="T0" fmla="*/ 0 w 1243"/>
                <a:gd name="T1" fmla="*/ 1261 h 1261"/>
                <a:gd name="T2" fmla="*/ 0 w 1243"/>
                <a:gd name="T3" fmla="*/ 1261 h 1261"/>
                <a:gd name="T4" fmla="*/ 0 w 1243"/>
                <a:gd name="T5" fmla="*/ 1261 h 1261"/>
                <a:gd name="T6" fmla="*/ 726 w 1243"/>
                <a:gd name="T7" fmla="*/ 0 h 1261"/>
                <a:gd name="T8" fmla="*/ 1243 w 1243"/>
                <a:gd name="T9" fmla="*/ 897 h 1261"/>
                <a:gd name="T10" fmla="*/ 1034 w 1243"/>
                <a:gd name="T11" fmla="*/ 1261 h 1261"/>
                <a:gd name="T12" fmla="*/ 0 w 1243"/>
                <a:gd name="T13" fmla="*/ 1261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3" h="1261">
                  <a:moveTo>
                    <a:pt x="0" y="1261"/>
                  </a:moveTo>
                  <a:lnTo>
                    <a:pt x="0" y="1261"/>
                  </a:lnTo>
                  <a:lnTo>
                    <a:pt x="0" y="1261"/>
                  </a:lnTo>
                  <a:lnTo>
                    <a:pt x="726" y="0"/>
                  </a:lnTo>
                  <a:lnTo>
                    <a:pt x="1243" y="897"/>
                  </a:lnTo>
                  <a:lnTo>
                    <a:pt x="1034" y="1261"/>
                  </a:lnTo>
                  <a:lnTo>
                    <a:pt x="0" y="1261"/>
                  </a:lnTo>
                  <a:close/>
                </a:path>
              </a:pathLst>
            </a:custGeom>
            <a:solidFill>
              <a:srgbClr val="BE0B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4494649" y="1700898"/>
              <a:ext cx="1373822" cy="1411654"/>
            </a:xfrm>
            <a:custGeom>
              <a:avLst/>
              <a:gdLst>
                <a:gd name="T0" fmla="*/ 7 w 612"/>
                <a:gd name="T1" fmla="*/ 613 h 619"/>
                <a:gd name="T2" fmla="*/ 4 w 612"/>
                <a:gd name="T3" fmla="*/ 608 h 619"/>
                <a:gd name="T4" fmla="*/ 3 w 612"/>
                <a:gd name="T5" fmla="*/ 608 h 619"/>
                <a:gd name="T6" fmla="*/ 7 w 612"/>
                <a:gd name="T7" fmla="*/ 613 h 619"/>
                <a:gd name="T8" fmla="*/ 12 w 612"/>
                <a:gd name="T9" fmla="*/ 610 h 619"/>
                <a:gd name="T10" fmla="*/ 12 w 612"/>
                <a:gd name="T11" fmla="*/ 610 h 619"/>
                <a:gd name="T12" fmla="*/ 7 w 612"/>
                <a:gd name="T13" fmla="*/ 613 h 619"/>
                <a:gd name="T14" fmla="*/ 12 w 612"/>
                <a:gd name="T15" fmla="*/ 616 h 619"/>
                <a:gd name="T16" fmla="*/ 357 w 612"/>
                <a:gd name="T17" fmla="*/ 18 h 619"/>
                <a:gd name="T18" fmla="*/ 599 w 612"/>
                <a:gd name="T19" fmla="*/ 438 h 619"/>
                <a:gd name="T20" fmla="*/ 501 w 612"/>
                <a:gd name="T21" fmla="*/ 607 h 619"/>
                <a:gd name="T22" fmla="*/ 7 w 612"/>
                <a:gd name="T23" fmla="*/ 607 h 619"/>
                <a:gd name="T24" fmla="*/ 4 w 612"/>
                <a:gd name="T25" fmla="*/ 608 h 619"/>
                <a:gd name="T26" fmla="*/ 7 w 612"/>
                <a:gd name="T27" fmla="*/ 613 h 619"/>
                <a:gd name="T28" fmla="*/ 7 w 612"/>
                <a:gd name="T29" fmla="*/ 619 h 619"/>
                <a:gd name="T30" fmla="*/ 505 w 612"/>
                <a:gd name="T31" fmla="*/ 619 h 619"/>
                <a:gd name="T32" fmla="*/ 510 w 612"/>
                <a:gd name="T33" fmla="*/ 616 h 619"/>
                <a:gd name="T34" fmla="*/ 611 w 612"/>
                <a:gd name="T35" fmla="*/ 441 h 619"/>
                <a:gd name="T36" fmla="*/ 611 w 612"/>
                <a:gd name="T37" fmla="*/ 435 h 619"/>
                <a:gd name="T38" fmla="*/ 362 w 612"/>
                <a:gd name="T39" fmla="*/ 3 h 619"/>
                <a:gd name="T40" fmla="*/ 357 w 612"/>
                <a:gd name="T41" fmla="*/ 0 h 619"/>
                <a:gd name="T42" fmla="*/ 351 w 612"/>
                <a:gd name="T43" fmla="*/ 3 h 619"/>
                <a:gd name="T44" fmla="*/ 1 w 612"/>
                <a:gd name="T45" fmla="*/ 610 h 619"/>
                <a:gd name="T46" fmla="*/ 1 w 612"/>
                <a:gd name="T47" fmla="*/ 616 h 619"/>
                <a:gd name="T48" fmla="*/ 2 w 612"/>
                <a:gd name="T49" fmla="*/ 616 h 619"/>
                <a:gd name="T50" fmla="*/ 5 w 612"/>
                <a:gd name="T51" fmla="*/ 619 h 619"/>
                <a:gd name="T52" fmla="*/ 10 w 612"/>
                <a:gd name="T53" fmla="*/ 618 h 619"/>
                <a:gd name="T54" fmla="*/ 10 w 612"/>
                <a:gd name="T55" fmla="*/ 618 h 619"/>
                <a:gd name="T56" fmla="*/ 7 w 612"/>
                <a:gd name="T57" fmla="*/ 613 h 619"/>
                <a:gd name="T58" fmla="*/ 7 w 612"/>
                <a:gd name="T59" fmla="*/ 619 h 619"/>
                <a:gd name="T60" fmla="*/ 7 w 612"/>
                <a:gd name="T61" fmla="*/ 613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619">
                  <a:moveTo>
                    <a:pt x="7" y="613"/>
                  </a:moveTo>
                  <a:cubicBezTo>
                    <a:pt x="4" y="608"/>
                    <a:pt x="4" y="608"/>
                    <a:pt x="4" y="608"/>
                  </a:cubicBezTo>
                  <a:cubicBezTo>
                    <a:pt x="3" y="608"/>
                    <a:pt x="3" y="608"/>
                    <a:pt x="3" y="608"/>
                  </a:cubicBezTo>
                  <a:cubicBezTo>
                    <a:pt x="7" y="613"/>
                    <a:pt x="7" y="613"/>
                    <a:pt x="7" y="613"/>
                  </a:cubicBezTo>
                  <a:cubicBezTo>
                    <a:pt x="12" y="610"/>
                    <a:pt x="12" y="610"/>
                    <a:pt x="12" y="610"/>
                  </a:cubicBezTo>
                  <a:cubicBezTo>
                    <a:pt x="12" y="610"/>
                    <a:pt x="12" y="610"/>
                    <a:pt x="12" y="610"/>
                  </a:cubicBezTo>
                  <a:cubicBezTo>
                    <a:pt x="7" y="613"/>
                    <a:pt x="7" y="613"/>
                    <a:pt x="7" y="613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357" y="18"/>
                    <a:pt x="357" y="18"/>
                    <a:pt x="357" y="18"/>
                  </a:cubicBezTo>
                  <a:cubicBezTo>
                    <a:pt x="599" y="438"/>
                    <a:pt x="599" y="438"/>
                    <a:pt x="599" y="438"/>
                  </a:cubicBezTo>
                  <a:cubicBezTo>
                    <a:pt x="501" y="607"/>
                    <a:pt x="501" y="607"/>
                    <a:pt x="501" y="607"/>
                  </a:cubicBezTo>
                  <a:cubicBezTo>
                    <a:pt x="7" y="607"/>
                    <a:pt x="7" y="607"/>
                    <a:pt x="7" y="607"/>
                  </a:cubicBezTo>
                  <a:cubicBezTo>
                    <a:pt x="6" y="607"/>
                    <a:pt x="5" y="607"/>
                    <a:pt x="4" y="608"/>
                  </a:cubicBezTo>
                  <a:cubicBezTo>
                    <a:pt x="7" y="613"/>
                    <a:pt x="7" y="613"/>
                    <a:pt x="7" y="613"/>
                  </a:cubicBezTo>
                  <a:cubicBezTo>
                    <a:pt x="7" y="619"/>
                    <a:pt x="7" y="619"/>
                    <a:pt x="7" y="619"/>
                  </a:cubicBezTo>
                  <a:cubicBezTo>
                    <a:pt x="505" y="619"/>
                    <a:pt x="505" y="619"/>
                    <a:pt x="505" y="619"/>
                  </a:cubicBezTo>
                  <a:cubicBezTo>
                    <a:pt x="507" y="619"/>
                    <a:pt x="509" y="618"/>
                    <a:pt x="510" y="616"/>
                  </a:cubicBezTo>
                  <a:cubicBezTo>
                    <a:pt x="611" y="441"/>
                    <a:pt x="611" y="441"/>
                    <a:pt x="611" y="441"/>
                  </a:cubicBezTo>
                  <a:cubicBezTo>
                    <a:pt x="612" y="439"/>
                    <a:pt x="612" y="437"/>
                    <a:pt x="611" y="435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1" y="2"/>
                    <a:pt x="359" y="0"/>
                    <a:pt x="357" y="0"/>
                  </a:cubicBezTo>
                  <a:cubicBezTo>
                    <a:pt x="354" y="0"/>
                    <a:pt x="352" y="2"/>
                    <a:pt x="351" y="3"/>
                  </a:cubicBezTo>
                  <a:cubicBezTo>
                    <a:pt x="1" y="610"/>
                    <a:pt x="1" y="610"/>
                    <a:pt x="1" y="610"/>
                  </a:cubicBezTo>
                  <a:cubicBezTo>
                    <a:pt x="0" y="612"/>
                    <a:pt x="0" y="614"/>
                    <a:pt x="1" y="616"/>
                  </a:cubicBezTo>
                  <a:cubicBezTo>
                    <a:pt x="2" y="616"/>
                    <a:pt x="2" y="616"/>
                    <a:pt x="2" y="616"/>
                  </a:cubicBezTo>
                  <a:cubicBezTo>
                    <a:pt x="2" y="618"/>
                    <a:pt x="4" y="619"/>
                    <a:pt x="5" y="619"/>
                  </a:cubicBezTo>
                  <a:cubicBezTo>
                    <a:pt x="7" y="619"/>
                    <a:pt x="9" y="619"/>
                    <a:pt x="10" y="618"/>
                  </a:cubicBezTo>
                  <a:cubicBezTo>
                    <a:pt x="10" y="618"/>
                    <a:pt x="10" y="618"/>
                    <a:pt x="10" y="618"/>
                  </a:cubicBezTo>
                  <a:cubicBezTo>
                    <a:pt x="7" y="613"/>
                    <a:pt x="7" y="613"/>
                    <a:pt x="7" y="613"/>
                  </a:cubicBezTo>
                  <a:cubicBezTo>
                    <a:pt x="7" y="619"/>
                    <a:pt x="7" y="619"/>
                    <a:pt x="7" y="619"/>
                  </a:cubicBezTo>
                  <a:lnTo>
                    <a:pt x="7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084754" y="2346393"/>
            <a:ext cx="314717" cy="459971"/>
            <a:chOff x="6258454" y="3849160"/>
            <a:chExt cx="330200" cy="482600"/>
          </a:xfrm>
          <a:solidFill>
            <a:schemeClr val="bg1"/>
          </a:solidFill>
        </p:grpSpPr>
        <p:sp>
          <p:nvSpPr>
            <p:cNvPr id="20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1" name="Freeform 36"/>
            <p:cNvSpPr/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704930" y="2360374"/>
            <a:ext cx="458457" cy="431223"/>
            <a:chOff x="8106304" y="3879322"/>
            <a:chExt cx="481012" cy="452438"/>
          </a:xfrm>
          <a:solidFill>
            <a:schemeClr val="bg1"/>
          </a:solidFill>
        </p:grpSpPr>
        <p:sp>
          <p:nvSpPr>
            <p:cNvPr id="23" name="Freeform 32"/>
            <p:cNvSpPr>
              <a:spLocks noEditPoints="1"/>
            </p:cNvSpPr>
            <p:nvPr/>
          </p:nvSpPr>
          <p:spPr bwMode="auto">
            <a:xfrm>
              <a:off x="8166629" y="3939647"/>
              <a:ext cx="361950" cy="241300"/>
            </a:xfrm>
            <a:custGeom>
              <a:avLst/>
              <a:gdLst>
                <a:gd name="T0" fmla="*/ 92 w 96"/>
                <a:gd name="T1" fmla="*/ 0 h 64"/>
                <a:gd name="T2" fmla="*/ 4 w 96"/>
                <a:gd name="T3" fmla="*/ 0 h 64"/>
                <a:gd name="T4" fmla="*/ 0 w 96"/>
                <a:gd name="T5" fmla="*/ 4 h 64"/>
                <a:gd name="T6" fmla="*/ 0 w 96"/>
                <a:gd name="T7" fmla="*/ 60 h 64"/>
                <a:gd name="T8" fmla="*/ 4 w 96"/>
                <a:gd name="T9" fmla="*/ 64 h 64"/>
                <a:gd name="T10" fmla="*/ 92 w 96"/>
                <a:gd name="T11" fmla="*/ 64 h 64"/>
                <a:gd name="T12" fmla="*/ 96 w 96"/>
                <a:gd name="T13" fmla="*/ 60 h 64"/>
                <a:gd name="T14" fmla="*/ 96 w 96"/>
                <a:gd name="T15" fmla="*/ 4 h 64"/>
                <a:gd name="T16" fmla="*/ 92 w 96"/>
                <a:gd name="T17" fmla="*/ 0 h 64"/>
                <a:gd name="T18" fmla="*/ 92 w 96"/>
                <a:gd name="T19" fmla="*/ 60 h 64"/>
                <a:gd name="T20" fmla="*/ 4 w 96"/>
                <a:gd name="T21" fmla="*/ 60 h 64"/>
                <a:gd name="T22" fmla="*/ 4 w 96"/>
                <a:gd name="T23" fmla="*/ 4 h 64"/>
                <a:gd name="T24" fmla="*/ 92 w 96"/>
                <a:gd name="T25" fmla="*/ 4 h 64"/>
                <a:gd name="T26" fmla="*/ 92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92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2" y="4"/>
                    <a:pt x="92" y="4"/>
                    <a:pt x="92" y="4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4" name="Freeform 33"/>
            <p:cNvSpPr>
              <a:spLocks noEditPoints="1"/>
            </p:cNvSpPr>
            <p:nvPr/>
          </p:nvSpPr>
          <p:spPr bwMode="auto">
            <a:xfrm>
              <a:off x="8106304" y="3879322"/>
              <a:ext cx="481012" cy="452438"/>
            </a:xfrm>
            <a:custGeom>
              <a:avLst/>
              <a:gdLst>
                <a:gd name="T0" fmla="*/ 116 w 128"/>
                <a:gd name="T1" fmla="*/ 0 h 120"/>
                <a:gd name="T2" fmla="*/ 12 w 128"/>
                <a:gd name="T3" fmla="*/ 0 h 120"/>
                <a:gd name="T4" fmla="*/ 0 w 128"/>
                <a:gd name="T5" fmla="*/ 12 h 120"/>
                <a:gd name="T6" fmla="*/ 0 w 128"/>
                <a:gd name="T7" fmla="*/ 92 h 120"/>
                <a:gd name="T8" fmla="*/ 12 w 128"/>
                <a:gd name="T9" fmla="*/ 104 h 120"/>
                <a:gd name="T10" fmla="*/ 52 w 128"/>
                <a:gd name="T11" fmla="*/ 104 h 120"/>
                <a:gd name="T12" fmla="*/ 52 w 128"/>
                <a:gd name="T13" fmla="*/ 109 h 120"/>
                <a:gd name="T14" fmla="*/ 27 w 128"/>
                <a:gd name="T15" fmla="*/ 112 h 120"/>
                <a:gd name="T16" fmla="*/ 24 w 128"/>
                <a:gd name="T17" fmla="*/ 116 h 120"/>
                <a:gd name="T18" fmla="*/ 28 w 128"/>
                <a:gd name="T19" fmla="*/ 120 h 120"/>
                <a:gd name="T20" fmla="*/ 100 w 128"/>
                <a:gd name="T21" fmla="*/ 120 h 120"/>
                <a:gd name="T22" fmla="*/ 104 w 128"/>
                <a:gd name="T23" fmla="*/ 116 h 120"/>
                <a:gd name="T24" fmla="*/ 101 w 128"/>
                <a:gd name="T25" fmla="*/ 112 h 120"/>
                <a:gd name="T26" fmla="*/ 76 w 128"/>
                <a:gd name="T27" fmla="*/ 109 h 120"/>
                <a:gd name="T28" fmla="*/ 76 w 128"/>
                <a:gd name="T29" fmla="*/ 104 h 120"/>
                <a:gd name="T30" fmla="*/ 116 w 128"/>
                <a:gd name="T31" fmla="*/ 104 h 120"/>
                <a:gd name="T32" fmla="*/ 128 w 128"/>
                <a:gd name="T33" fmla="*/ 92 h 120"/>
                <a:gd name="T34" fmla="*/ 128 w 128"/>
                <a:gd name="T35" fmla="*/ 12 h 120"/>
                <a:gd name="T36" fmla="*/ 116 w 128"/>
                <a:gd name="T37" fmla="*/ 0 h 120"/>
                <a:gd name="T38" fmla="*/ 120 w 128"/>
                <a:gd name="T39" fmla="*/ 92 h 120"/>
                <a:gd name="T40" fmla="*/ 116 w 128"/>
                <a:gd name="T41" fmla="*/ 96 h 120"/>
                <a:gd name="T42" fmla="*/ 80 w 128"/>
                <a:gd name="T43" fmla="*/ 96 h 120"/>
                <a:gd name="T44" fmla="*/ 48 w 128"/>
                <a:gd name="T45" fmla="*/ 96 h 120"/>
                <a:gd name="T46" fmla="*/ 12 w 128"/>
                <a:gd name="T47" fmla="*/ 96 h 120"/>
                <a:gd name="T48" fmla="*/ 8 w 128"/>
                <a:gd name="T49" fmla="*/ 92 h 120"/>
                <a:gd name="T50" fmla="*/ 8 w 128"/>
                <a:gd name="T51" fmla="*/ 12 h 120"/>
                <a:gd name="T52" fmla="*/ 12 w 128"/>
                <a:gd name="T53" fmla="*/ 8 h 120"/>
                <a:gd name="T54" fmla="*/ 116 w 128"/>
                <a:gd name="T55" fmla="*/ 8 h 120"/>
                <a:gd name="T56" fmla="*/ 120 w 128"/>
                <a:gd name="T57" fmla="*/ 12 h 120"/>
                <a:gd name="T58" fmla="*/ 120 w 128"/>
                <a:gd name="T59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20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5" y="113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20"/>
                    <a:pt x="104" y="118"/>
                    <a:pt x="104" y="116"/>
                  </a:cubicBezTo>
                  <a:cubicBezTo>
                    <a:pt x="104" y="114"/>
                    <a:pt x="103" y="113"/>
                    <a:pt x="101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92"/>
                  </a:moveTo>
                  <a:cubicBezTo>
                    <a:pt x="120" y="94"/>
                    <a:pt x="118" y="96"/>
                    <a:pt x="116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843887" y="3811012"/>
            <a:ext cx="535571" cy="443809"/>
            <a:chOff x="-1587" y="1789113"/>
            <a:chExt cx="963613" cy="798512"/>
          </a:xfrm>
          <a:solidFill>
            <a:schemeClr val="bg1"/>
          </a:solidFill>
        </p:grpSpPr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-1587" y="1789113"/>
              <a:ext cx="963613" cy="798512"/>
            </a:xfrm>
            <a:custGeom>
              <a:avLst/>
              <a:gdLst>
                <a:gd name="T0" fmla="*/ 174 w 256"/>
                <a:gd name="T1" fmla="*/ 16 h 212"/>
                <a:gd name="T2" fmla="*/ 240 w 256"/>
                <a:gd name="T3" fmla="*/ 82 h 212"/>
                <a:gd name="T4" fmla="*/ 240 w 256"/>
                <a:gd name="T5" fmla="*/ 85 h 212"/>
                <a:gd name="T6" fmla="*/ 174 w 256"/>
                <a:gd name="T7" fmla="*/ 148 h 212"/>
                <a:gd name="T8" fmla="*/ 136 w 256"/>
                <a:gd name="T9" fmla="*/ 148 h 212"/>
                <a:gd name="T10" fmla="*/ 75 w 256"/>
                <a:gd name="T11" fmla="*/ 195 h 212"/>
                <a:gd name="T12" fmla="*/ 82 w 256"/>
                <a:gd name="T13" fmla="*/ 149 h 212"/>
                <a:gd name="T14" fmla="*/ 16 w 256"/>
                <a:gd name="T15" fmla="*/ 85 h 212"/>
                <a:gd name="T16" fmla="*/ 16 w 256"/>
                <a:gd name="T17" fmla="*/ 82 h 212"/>
                <a:gd name="T18" fmla="*/ 83 w 256"/>
                <a:gd name="T19" fmla="*/ 16 h 212"/>
                <a:gd name="T20" fmla="*/ 172 w 256"/>
                <a:gd name="T21" fmla="*/ 16 h 212"/>
                <a:gd name="T22" fmla="*/ 174 w 256"/>
                <a:gd name="T23" fmla="*/ 0 h 212"/>
                <a:gd name="T24" fmla="*/ 83 w 256"/>
                <a:gd name="T25" fmla="*/ 0 h 212"/>
                <a:gd name="T26" fmla="*/ 0 w 256"/>
                <a:gd name="T27" fmla="*/ 82 h 212"/>
                <a:gd name="T28" fmla="*/ 0 w 256"/>
                <a:gd name="T29" fmla="*/ 85 h 212"/>
                <a:gd name="T30" fmla="*/ 63 w 256"/>
                <a:gd name="T31" fmla="*/ 164 h 212"/>
                <a:gd name="T32" fmla="*/ 59 w 256"/>
                <a:gd name="T33" fmla="*/ 193 h 212"/>
                <a:gd name="T34" fmla="*/ 66 w 256"/>
                <a:gd name="T35" fmla="*/ 209 h 212"/>
                <a:gd name="T36" fmla="*/ 75 w 256"/>
                <a:gd name="T37" fmla="*/ 212 h 212"/>
                <a:gd name="T38" fmla="*/ 84 w 256"/>
                <a:gd name="T39" fmla="*/ 208 h 212"/>
                <a:gd name="T40" fmla="*/ 141 w 256"/>
                <a:gd name="T41" fmla="*/ 164 h 212"/>
                <a:gd name="T42" fmla="*/ 174 w 256"/>
                <a:gd name="T43" fmla="*/ 164 h 212"/>
                <a:gd name="T44" fmla="*/ 256 w 256"/>
                <a:gd name="T45" fmla="*/ 85 h 212"/>
                <a:gd name="T46" fmla="*/ 256 w 256"/>
                <a:gd name="T47" fmla="*/ 82 h 212"/>
                <a:gd name="T48" fmla="*/ 174 w 256"/>
                <a:gd name="T4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212">
                  <a:moveTo>
                    <a:pt x="174" y="16"/>
                  </a:moveTo>
                  <a:cubicBezTo>
                    <a:pt x="210" y="16"/>
                    <a:pt x="240" y="46"/>
                    <a:pt x="240" y="82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40" y="121"/>
                    <a:pt x="210" y="148"/>
                    <a:pt x="174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75" y="195"/>
                    <a:pt x="75" y="195"/>
                    <a:pt x="75" y="195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46" y="149"/>
                    <a:pt x="16" y="121"/>
                    <a:pt x="16" y="85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46"/>
                    <a:pt x="47" y="16"/>
                    <a:pt x="83" y="16"/>
                  </a:cubicBezTo>
                  <a:cubicBezTo>
                    <a:pt x="172" y="16"/>
                    <a:pt x="172" y="16"/>
                    <a:pt x="172" y="16"/>
                  </a:cubicBezTo>
                  <a:moveTo>
                    <a:pt x="174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38" y="0"/>
                    <a:pt x="0" y="37"/>
                    <a:pt x="0" y="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23"/>
                    <a:pt x="28" y="155"/>
                    <a:pt x="63" y="164"/>
                  </a:cubicBezTo>
                  <a:cubicBezTo>
                    <a:pt x="59" y="193"/>
                    <a:pt x="59" y="193"/>
                    <a:pt x="59" y="193"/>
                  </a:cubicBezTo>
                  <a:cubicBezTo>
                    <a:pt x="58" y="200"/>
                    <a:pt x="61" y="206"/>
                    <a:pt x="66" y="209"/>
                  </a:cubicBezTo>
                  <a:cubicBezTo>
                    <a:pt x="69" y="211"/>
                    <a:pt x="72" y="212"/>
                    <a:pt x="75" y="212"/>
                  </a:cubicBezTo>
                  <a:cubicBezTo>
                    <a:pt x="78" y="212"/>
                    <a:pt x="82" y="210"/>
                    <a:pt x="84" y="208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219" y="164"/>
                    <a:pt x="256" y="130"/>
                    <a:pt x="256" y="85"/>
                  </a:cubicBezTo>
                  <a:cubicBezTo>
                    <a:pt x="256" y="82"/>
                    <a:pt x="256" y="82"/>
                    <a:pt x="256" y="82"/>
                  </a:cubicBezTo>
                  <a:cubicBezTo>
                    <a:pt x="256" y="37"/>
                    <a:pt x="219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220663" y="1901825"/>
              <a:ext cx="58738" cy="33337"/>
            </a:xfrm>
            <a:custGeom>
              <a:avLst/>
              <a:gdLst>
                <a:gd name="T0" fmla="*/ 4 w 16"/>
                <a:gd name="T1" fmla="*/ 9 h 9"/>
                <a:gd name="T2" fmla="*/ 0 w 16"/>
                <a:gd name="T3" fmla="*/ 5 h 9"/>
                <a:gd name="T4" fmla="*/ 4 w 16"/>
                <a:gd name="T5" fmla="*/ 1 h 9"/>
                <a:gd name="T6" fmla="*/ 12 w 16"/>
                <a:gd name="T7" fmla="*/ 0 h 9"/>
                <a:gd name="T8" fmla="*/ 16 w 16"/>
                <a:gd name="T9" fmla="*/ 4 h 9"/>
                <a:gd name="T10" fmla="*/ 12 w 16"/>
                <a:gd name="T11" fmla="*/ 8 h 9"/>
                <a:gd name="T12" fmla="*/ 5 w 16"/>
                <a:gd name="T13" fmla="*/ 9 h 9"/>
                <a:gd name="T14" fmla="*/ 4 w 16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4" y="9"/>
                  </a:moveTo>
                  <a:cubicBezTo>
                    <a:pt x="3" y="9"/>
                    <a:pt x="1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ubicBezTo>
                    <a:pt x="10" y="8"/>
                    <a:pt x="7" y="8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88901" y="1912938"/>
              <a:ext cx="131763" cy="192087"/>
            </a:xfrm>
            <a:custGeom>
              <a:avLst/>
              <a:gdLst>
                <a:gd name="T0" fmla="*/ 4 w 35"/>
                <a:gd name="T1" fmla="*/ 51 h 51"/>
                <a:gd name="T2" fmla="*/ 0 w 35"/>
                <a:gd name="T3" fmla="*/ 47 h 51"/>
                <a:gd name="T4" fmla="*/ 0 w 35"/>
                <a:gd name="T5" fmla="*/ 46 h 51"/>
                <a:gd name="T6" fmla="*/ 29 w 35"/>
                <a:gd name="T7" fmla="*/ 0 h 51"/>
                <a:gd name="T8" fmla="*/ 34 w 35"/>
                <a:gd name="T9" fmla="*/ 2 h 51"/>
                <a:gd name="T10" fmla="*/ 32 w 35"/>
                <a:gd name="T11" fmla="*/ 8 h 51"/>
                <a:gd name="T12" fmla="*/ 8 w 35"/>
                <a:gd name="T13" fmla="*/ 46 h 51"/>
                <a:gd name="T14" fmla="*/ 8 w 35"/>
                <a:gd name="T15" fmla="*/ 47 h 51"/>
                <a:gd name="T16" fmla="*/ 4 w 35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1">
                  <a:moveTo>
                    <a:pt x="4" y="51"/>
                  </a:moveTo>
                  <a:cubicBezTo>
                    <a:pt x="2" y="51"/>
                    <a:pt x="0" y="49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7"/>
                    <a:pt x="12" y="8"/>
                    <a:pt x="29" y="0"/>
                  </a:cubicBezTo>
                  <a:cubicBezTo>
                    <a:pt x="31" y="0"/>
                    <a:pt x="34" y="0"/>
                    <a:pt x="34" y="2"/>
                  </a:cubicBezTo>
                  <a:cubicBezTo>
                    <a:pt x="35" y="4"/>
                    <a:pt x="34" y="7"/>
                    <a:pt x="32" y="8"/>
                  </a:cubicBezTo>
                  <a:cubicBezTo>
                    <a:pt x="18" y="14"/>
                    <a:pt x="8" y="30"/>
                    <a:pt x="8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9"/>
                    <a:pt x="6" y="51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231776" y="2052638"/>
              <a:ext cx="134938" cy="134937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8 h 36"/>
                <a:gd name="T12" fmla="*/ 8 w 36"/>
                <a:gd name="T13" fmla="*/ 18 h 36"/>
                <a:gd name="T14" fmla="*/ 18 w 36"/>
                <a:gd name="T15" fmla="*/ 28 h 36"/>
                <a:gd name="T16" fmla="*/ 28 w 36"/>
                <a:gd name="T17" fmla="*/ 18 h 36"/>
                <a:gd name="T18" fmla="*/ 18 w 36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8"/>
                  </a:moveTo>
                  <a:cubicBezTo>
                    <a:pt x="12" y="8"/>
                    <a:pt x="8" y="13"/>
                    <a:pt x="8" y="18"/>
                  </a:cubicBezTo>
                  <a:cubicBezTo>
                    <a:pt x="8" y="24"/>
                    <a:pt x="12" y="28"/>
                    <a:pt x="18" y="28"/>
                  </a:cubicBezTo>
                  <a:cubicBezTo>
                    <a:pt x="23" y="28"/>
                    <a:pt x="28" y="24"/>
                    <a:pt x="28" y="18"/>
                  </a:cubicBezTo>
                  <a:cubicBezTo>
                    <a:pt x="28" y="13"/>
                    <a:pt x="23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411163" y="2052638"/>
              <a:ext cx="136525" cy="134937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8 h 36"/>
                <a:gd name="T12" fmla="*/ 8 w 36"/>
                <a:gd name="T13" fmla="*/ 18 h 36"/>
                <a:gd name="T14" fmla="*/ 18 w 36"/>
                <a:gd name="T15" fmla="*/ 28 h 36"/>
                <a:gd name="T16" fmla="*/ 28 w 36"/>
                <a:gd name="T17" fmla="*/ 18 h 36"/>
                <a:gd name="T18" fmla="*/ 18 w 36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8"/>
                  </a:moveTo>
                  <a:cubicBezTo>
                    <a:pt x="12" y="8"/>
                    <a:pt x="8" y="13"/>
                    <a:pt x="8" y="18"/>
                  </a:cubicBezTo>
                  <a:cubicBezTo>
                    <a:pt x="8" y="24"/>
                    <a:pt x="12" y="28"/>
                    <a:pt x="18" y="28"/>
                  </a:cubicBezTo>
                  <a:cubicBezTo>
                    <a:pt x="23" y="28"/>
                    <a:pt x="28" y="24"/>
                    <a:pt x="28" y="18"/>
                  </a:cubicBezTo>
                  <a:cubicBezTo>
                    <a:pt x="28" y="13"/>
                    <a:pt x="23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1" name="Freeform 16"/>
            <p:cNvSpPr>
              <a:spLocks noEditPoints="1"/>
            </p:cNvSpPr>
            <p:nvPr/>
          </p:nvSpPr>
          <p:spPr bwMode="auto">
            <a:xfrm>
              <a:off x="592138" y="2052638"/>
              <a:ext cx="136525" cy="134937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8 h 36"/>
                <a:gd name="T12" fmla="*/ 8 w 36"/>
                <a:gd name="T13" fmla="*/ 18 h 36"/>
                <a:gd name="T14" fmla="*/ 18 w 36"/>
                <a:gd name="T15" fmla="*/ 28 h 36"/>
                <a:gd name="T16" fmla="*/ 28 w 36"/>
                <a:gd name="T17" fmla="*/ 18 h 36"/>
                <a:gd name="T18" fmla="*/ 18 w 36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8"/>
                  </a:moveTo>
                  <a:cubicBezTo>
                    <a:pt x="12" y="8"/>
                    <a:pt x="8" y="13"/>
                    <a:pt x="8" y="18"/>
                  </a:cubicBezTo>
                  <a:cubicBezTo>
                    <a:pt x="8" y="24"/>
                    <a:pt x="12" y="28"/>
                    <a:pt x="18" y="28"/>
                  </a:cubicBezTo>
                  <a:cubicBezTo>
                    <a:pt x="23" y="28"/>
                    <a:pt x="28" y="24"/>
                    <a:pt x="28" y="18"/>
                  </a:cubicBezTo>
                  <a:cubicBezTo>
                    <a:pt x="28" y="13"/>
                    <a:pt x="23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32" name="Rectangle 29"/>
          <p:cNvSpPr/>
          <p:nvPr/>
        </p:nvSpPr>
        <p:spPr>
          <a:xfrm>
            <a:off x="8262661" y="2026121"/>
            <a:ext cx="2594538" cy="109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</a:t>
            </a:r>
          </a:p>
          <a:p>
            <a:pPr lvl="0">
              <a:lnSpc>
                <a:spcPts val="2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3" name="Rectangle 30"/>
          <p:cNvSpPr/>
          <p:nvPr/>
        </p:nvSpPr>
        <p:spPr>
          <a:xfrm>
            <a:off x="8121064" y="1722964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</p:txBody>
      </p:sp>
      <p:sp>
        <p:nvSpPr>
          <p:cNvPr id="34" name="Rectangle 29"/>
          <p:cNvSpPr/>
          <p:nvPr/>
        </p:nvSpPr>
        <p:spPr>
          <a:xfrm>
            <a:off x="1331557" y="2026121"/>
            <a:ext cx="2594538" cy="833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5" name="Rectangle 30"/>
          <p:cNvSpPr/>
          <p:nvPr/>
        </p:nvSpPr>
        <p:spPr>
          <a:xfrm>
            <a:off x="2833954" y="1722964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36" name="Rectangle 29"/>
          <p:cNvSpPr/>
          <p:nvPr/>
        </p:nvSpPr>
        <p:spPr>
          <a:xfrm>
            <a:off x="3584752" y="5235469"/>
            <a:ext cx="51782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7" name="Rectangle 30"/>
          <p:cNvSpPr/>
          <p:nvPr/>
        </p:nvSpPr>
        <p:spPr>
          <a:xfrm>
            <a:off x="5465017" y="4932312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</p:txBody>
      </p:sp>
      <p:sp>
        <p:nvSpPr>
          <p:cNvPr id="43" name="PA-矩形 3"/>
          <p:cNvSpPr/>
          <p:nvPr>
            <p:custDataLst>
              <p:tags r:id="rId1"/>
            </p:custDataLst>
          </p:nvPr>
        </p:nvSpPr>
        <p:spPr>
          <a:xfrm>
            <a:off x="1087095" y="224638"/>
            <a:ext cx="365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FF0000"/>
                    </a:gs>
                    <a:gs pos="100000">
                      <a:srgbClr val="BE0B27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44" name="矩形 43"/>
          <p:cNvSpPr/>
          <p:nvPr/>
        </p:nvSpPr>
        <p:spPr>
          <a:xfrm>
            <a:off x="363788" y="193859"/>
            <a:ext cx="360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ln w="1587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1</a:t>
            </a:r>
            <a:endParaRPr lang="zh-CN" altLang="en-US" sz="3600" dirty="0">
              <a:ln w="15875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9"/>
          <p:cNvCxnSpPr/>
          <p:nvPr/>
        </p:nvCxnSpPr>
        <p:spPr>
          <a:xfrm>
            <a:off x="4013796" y="1913570"/>
            <a:ext cx="2300035" cy="985926"/>
          </a:xfrm>
          <a:prstGeom prst="line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2"/>
          <p:cNvCxnSpPr/>
          <p:nvPr/>
        </p:nvCxnSpPr>
        <p:spPr>
          <a:xfrm flipV="1">
            <a:off x="4013796" y="3918141"/>
            <a:ext cx="2260396" cy="995564"/>
          </a:xfrm>
          <a:prstGeom prst="line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4"/>
          <p:cNvCxnSpPr/>
          <p:nvPr/>
        </p:nvCxnSpPr>
        <p:spPr>
          <a:xfrm>
            <a:off x="4019473" y="3418407"/>
            <a:ext cx="2054658" cy="1"/>
          </a:xfrm>
          <a:prstGeom prst="line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214069" y="1648403"/>
            <a:ext cx="4351468" cy="3983611"/>
            <a:chOff x="8272770" y="1648403"/>
            <a:chExt cx="4351468" cy="3983611"/>
          </a:xfrm>
        </p:grpSpPr>
        <p:sp>
          <p:nvSpPr>
            <p:cNvPr id="20" name="Oval 26"/>
            <p:cNvSpPr/>
            <p:nvPr/>
          </p:nvSpPr>
          <p:spPr>
            <a:xfrm>
              <a:off x="8272770" y="1662249"/>
              <a:ext cx="918339" cy="918339"/>
            </a:xfrm>
            <a:prstGeom prst="ellipse">
              <a:avLst/>
            </a:prstGeom>
            <a:solidFill>
              <a:srgbClr val="BE0B27"/>
            </a:solidFill>
            <a:ln w="25400">
              <a:noFill/>
            </a:ln>
            <a:effectLst>
              <a:outerShdw blurRad="469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1" name="Oval 28"/>
            <p:cNvSpPr/>
            <p:nvPr/>
          </p:nvSpPr>
          <p:spPr>
            <a:xfrm>
              <a:off x="8272770" y="4605816"/>
              <a:ext cx="918339" cy="918339"/>
            </a:xfrm>
            <a:prstGeom prst="ellipse">
              <a:avLst/>
            </a:prstGeom>
            <a:solidFill>
              <a:srgbClr val="BE0B27"/>
            </a:solidFill>
            <a:ln w="25400">
              <a:noFill/>
            </a:ln>
            <a:effectLst>
              <a:outerShdw blurRad="469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2" name="Oval 29"/>
            <p:cNvSpPr/>
            <p:nvPr/>
          </p:nvSpPr>
          <p:spPr>
            <a:xfrm>
              <a:off x="8272770" y="3124013"/>
              <a:ext cx="918339" cy="918339"/>
            </a:xfrm>
            <a:prstGeom prst="ellipse">
              <a:avLst/>
            </a:prstGeom>
            <a:solidFill>
              <a:srgbClr val="FFC000"/>
            </a:solidFill>
            <a:ln w="25400">
              <a:noFill/>
            </a:ln>
            <a:effectLst>
              <a:outerShdw blurRad="469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9" name="TextBox 74"/>
            <p:cNvSpPr txBox="1"/>
            <p:nvPr/>
          </p:nvSpPr>
          <p:spPr>
            <a:xfrm>
              <a:off x="8321787" y="1943400"/>
              <a:ext cx="846706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12.3m</a:t>
              </a:r>
            </a:p>
          </p:txBody>
        </p:sp>
        <p:sp>
          <p:nvSpPr>
            <p:cNvPr id="30" name="TextBox 75"/>
            <p:cNvSpPr txBox="1"/>
            <p:nvPr/>
          </p:nvSpPr>
          <p:spPr>
            <a:xfrm>
              <a:off x="8399106" y="3370413"/>
              <a:ext cx="718466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9.7m</a:t>
              </a:r>
            </a:p>
          </p:txBody>
        </p:sp>
        <p:sp>
          <p:nvSpPr>
            <p:cNvPr id="31" name="TextBox 76"/>
            <p:cNvSpPr txBox="1"/>
            <p:nvPr/>
          </p:nvSpPr>
          <p:spPr>
            <a:xfrm>
              <a:off x="8399106" y="4935473"/>
              <a:ext cx="718466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9.7m</a:t>
              </a:r>
            </a:p>
          </p:txBody>
        </p:sp>
        <p:sp>
          <p:nvSpPr>
            <p:cNvPr id="32" name="Rectangle 29"/>
            <p:cNvSpPr/>
            <p:nvPr/>
          </p:nvSpPr>
          <p:spPr>
            <a:xfrm>
              <a:off x="9529403" y="1969646"/>
              <a:ext cx="3094835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点击输入简要文本内容，文字内容需概况精炼的说明该分项内容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……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3" name="Rectangle 30"/>
            <p:cNvSpPr/>
            <p:nvPr/>
          </p:nvSpPr>
          <p:spPr>
            <a:xfrm>
              <a:off x="9529404" y="1648403"/>
              <a:ext cx="189073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Open Sans" charset="0"/>
                  <a:sym typeface="思源黑体" panose="020B0500000000000000" pitchFamily="34" charset="-122"/>
                </a:rPr>
                <a:t>输入标题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endParaRPr>
            </a:p>
          </p:txBody>
        </p:sp>
        <p:sp>
          <p:nvSpPr>
            <p:cNvPr id="34" name="Rectangle 29"/>
            <p:cNvSpPr/>
            <p:nvPr/>
          </p:nvSpPr>
          <p:spPr>
            <a:xfrm>
              <a:off x="9529404" y="3519706"/>
              <a:ext cx="3094834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点击输入简要文本内容，文字内容需概况精炼的说明该分项内容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……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5" name="Rectangle 30"/>
            <p:cNvSpPr/>
            <p:nvPr/>
          </p:nvSpPr>
          <p:spPr>
            <a:xfrm>
              <a:off x="9529404" y="3198463"/>
              <a:ext cx="20094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Open Sans" charset="0"/>
                  <a:sym typeface="思源黑体" panose="020B0500000000000000" pitchFamily="34" charset="-122"/>
                </a:rPr>
                <a:t>输入标题</a:t>
              </a:r>
            </a:p>
            <a:p>
              <a:pPr lvl="0" defTabSz="914400">
                <a:defRPr/>
              </a:pP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endParaRPr>
            </a:p>
          </p:txBody>
        </p:sp>
        <p:sp>
          <p:nvSpPr>
            <p:cNvPr id="36" name="Rectangle 29"/>
            <p:cNvSpPr/>
            <p:nvPr/>
          </p:nvSpPr>
          <p:spPr>
            <a:xfrm>
              <a:off x="9529404" y="5026720"/>
              <a:ext cx="3094834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点击输入简要文本内容，文字内容需概况精炼的说明该分项内容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……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7" name="Rectangle 30"/>
            <p:cNvSpPr/>
            <p:nvPr/>
          </p:nvSpPr>
          <p:spPr>
            <a:xfrm>
              <a:off x="9529404" y="4705477"/>
              <a:ext cx="189073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Open Sans" charset="0"/>
                  <a:sym typeface="思源黑体" panose="020B0500000000000000" pitchFamily="34" charset="-122"/>
                </a:rPr>
                <a:t>输入标题</a:t>
              </a:r>
            </a:p>
            <a:p>
              <a:pPr lvl="0" defTabSz="914400">
                <a:defRPr/>
              </a:pP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61485" y="820500"/>
            <a:ext cx="5206098" cy="6037500"/>
            <a:chOff x="4565865" y="2017054"/>
            <a:chExt cx="4174317" cy="4840946"/>
          </a:xfrm>
        </p:grpSpPr>
        <p:cxnSp>
          <p:nvCxnSpPr>
            <p:cNvPr id="3" name="Straight Connector 21"/>
            <p:cNvCxnSpPr/>
            <p:nvPr/>
          </p:nvCxnSpPr>
          <p:spPr>
            <a:xfrm flipH="1">
              <a:off x="6438467" y="2243341"/>
              <a:ext cx="2279160" cy="970223"/>
            </a:xfrm>
            <a:prstGeom prst="line">
              <a:avLst/>
            </a:prstGeom>
            <a:ln>
              <a:solidFill>
                <a:schemeClr val="bg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23"/>
            <p:cNvCxnSpPr/>
            <p:nvPr/>
          </p:nvCxnSpPr>
          <p:spPr>
            <a:xfrm flipH="1" flipV="1">
              <a:off x="6478106" y="4232209"/>
              <a:ext cx="2262076" cy="985552"/>
            </a:xfrm>
            <a:prstGeom prst="line">
              <a:avLst/>
            </a:prstGeom>
            <a:ln>
              <a:solidFill>
                <a:schemeClr val="bg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5"/>
            <p:cNvCxnSpPr/>
            <p:nvPr/>
          </p:nvCxnSpPr>
          <p:spPr>
            <a:xfrm flipV="1">
              <a:off x="6678166" y="3732475"/>
              <a:ext cx="2062016" cy="1"/>
            </a:xfrm>
            <a:prstGeom prst="line">
              <a:avLst/>
            </a:prstGeom>
            <a:ln>
              <a:solidFill>
                <a:schemeClr val="bg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34"/>
            <p:cNvGrpSpPr/>
            <p:nvPr/>
          </p:nvGrpSpPr>
          <p:grpSpPr>
            <a:xfrm>
              <a:off x="4565865" y="2017054"/>
              <a:ext cx="3958938" cy="4840946"/>
              <a:chOff x="4479053" y="1742407"/>
              <a:chExt cx="4183545" cy="5115593"/>
            </a:xfrm>
            <a:effectLst/>
          </p:grpSpPr>
          <p:sp>
            <p:nvSpPr>
              <p:cNvPr id="9" name="Freeform 5"/>
              <p:cNvSpPr/>
              <p:nvPr/>
            </p:nvSpPr>
            <p:spPr bwMode="auto">
              <a:xfrm>
                <a:off x="5923372" y="4106916"/>
                <a:ext cx="1089761" cy="457724"/>
              </a:xfrm>
              <a:custGeom>
                <a:avLst/>
                <a:gdLst>
                  <a:gd name="T0" fmla="*/ 24 w 537"/>
                  <a:gd name="T1" fmla="*/ 100 h 226"/>
                  <a:gd name="T2" fmla="*/ 188 w 537"/>
                  <a:gd name="T3" fmla="*/ 224 h 226"/>
                  <a:gd name="T4" fmla="*/ 419 w 537"/>
                  <a:gd name="T5" fmla="*/ 135 h 226"/>
                  <a:gd name="T6" fmla="*/ 537 w 537"/>
                  <a:gd name="T7" fmla="*/ 196 h 226"/>
                  <a:gd name="T8" fmla="*/ 186 w 537"/>
                  <a:gd name="T9" fmla="*/ 0 h 226"/>
                  <a:gd name="T10" fmla="*/ 24 w 537"/>
                  <a:gd name="T11" fmla="*/ 10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7" h="226">
                    <a:moveTo>
                      <a:pt x="24" y="100"/>
                    </a:moveTo>
                    <a:cubicBezTo>
                      <a:pt x="0" y="143"/>
                      <a:pt x="59" y="226"/>
                      <a:pt x="188" y="224"/>
                    </a:cubicBezTo>
                    <a:cubicBezTo>
                      <a:pt x="318" y="222"/>
                      <a:pt x="419" y="135"/>
                      <a:pt x="419" y="135"/>
                    </a:cubicBezTo>
                    <a:cubicBezTo>
                      <a:pt x="448" y="171"/>
                      <a:pt x="537" y="196"/>
                      <a:pt x="537" y="196"/>
                    </a:cubicBezTo>
                    <a:cubicBezTo>
                      <a:pt x="537" y="196"/>
                      <a:pt x="377" y="106"/>
                      <a:pt x="186" y="0"/>
                    </a:cubicBezTo>
                    <a:cubicBezTo>
                      <a:pt x="123" y="66"/>
                      <a:pt x="46" y="59"/>
                      <a:pt x="24" y="100"/>
                    </a:cubicBezTo>
                    <a:close/>
                  </a:path>
                </a:pathLst>
              </a:custGeom>
              <a:solidFill>
                <a:srgbClr val="FFF2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4479053" y="3365784"/>
                <a:ext cx="4179987" cy="3492216"/>
              </a:xfrm>
              <a:custGeom>
                <a:avLst/>
                <a:gdLst>
                  <a:gd name="T0" fmla="*/ 1722 w 2059"/>
                  <a:gd name="T1" fmla="*/ 1086 h 1728"/>
                  <a:gd name="T2" fmla="*/ 1691 w 2059"/>
                  <a:gd name="T3" fmla="*/ 864 h 1728"/>
                  <a:gd name="T4" fmla="*/ 1599 w 2059"/>
                  <a:gd name="T5" fmla="*/ 451 h 1728"/>
                  <a:gd name="T6" fmla="*/ 1252 w 2059"/>
                  <a:gd name="T7" fmla="*/ 247 h 1728"/>
                  <a:gd name="T8" fmla="*/ 1163 w 2059"/>
                  <a:gd name="T9" fmla="*/ 220 h 1728"/>
                  <a:gd name="T10" fmla="*/ 908 w 2059"/>
                  <a:gd name="T11" fmla="*/ 355 h 1728"/>
                  <a:gd name="T12" fmla="*/ 897 w 2059"/>
                  <a:gd name="T13" fmla="*/ 367 h 1728"/>
                  <a:gd name="T14" fmla="*/ 1248 w 2059"/>
                  <a:gd name="T15" fmla="*/ 563 h 1728"/>
                  <a:gd name="T16" fmla="*/ 1130 w 2059"/>
                  <a:gd name="T17" fmla="*/ 502 h 1728"/>
                  <a:gd name="T18" fmla="*/ 899 w 2059"/>
                  <a:gd name="T19" fmla="*/ 591 h 1728"/>
                  <a:gd name="T20" fmla="*/ 735 w 2059"/>
                  <a:gd name="T21" fmla="*/ 467 h 1728"/>
                  <a:gd name="T22" fmla="*/ 897 w 2059"/>
                  <a:gd name="T23" fmla="*/ 367 h 1728"/>
                  <a:gd name="T24" fmla="*/ 278 w 2059"/>
                  <a:gd name="T25" fmla="*/ 31 h 1728"/>
                  <a:gd name="T26" fmla="*/ 62 w 2059"/>
                  <a:gd name="T27" fmla="*/ 122 h 1728"/>
                  <a:gd name="T28" fmla="*/ 239 w 2059"/>
                  <a:gd name="T29" fmla="*/ 259 h 1728"/>
                  <a:gd name="T30" fmla="*/ 259 w 2059"/>
                  <a:gd name="T31" fmla="*/ 263 h 1728"/>
                  <a:gd name="T32" fmla="*/ 239 w 2059"/>
                  <a:gd name="T33" fmla="*/ 259 h 1728"/>
                  <a:gd name="T34" fmla="*/ 4 w 2059"/>
                  <a:gd name="T35" fmla="*/ 349 h 1728"/>
                  <a:gd name="T36" fmla="*/ 184 w 2059"/>
                  <a:gd name="T37" fmla="*/ 506 h 1728"/>
                  <a:gd name="T38" fmla="*/ 176 w 2059"/>
                  <a:gd name="T39" fmla="*/ 718 h 1728"/>
                  <a:gd name="T40" fmla="*/ 247 w 2059"/>
                  <a:gd name="T41" fmla="*/ 930 h 1728"/>
                  <a:gd name="T42" fmla="*/ 604 w 2059"/>
                  <a:gd name="T43" fmla="*/ 1134 h 1728"/>
                  <a:gd name="T44" fmla="*/ 1177 w 2059"/>
                  <a:gd name="T45" fmla="*/ 1444 h 1728"/>
                  <a:gd name="T46" fmla="*/ 1272 w 2059"/>
                  <a:gd name="T47" fmla="*/ 1728 h 1728"/>
                  <a:gd name="T48" fmla="*/ 2059 w 2059"/>
                  <a:gd name="T49" fmla="*/ 1728 h 1728"/>
                  <a:gd name="T50" fmla="*/ 1722 w 2059"/>
                  <a:gd name="T51" fmla="*/ 1086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59" h="1728">
                    <a:moveTo>
                      <a:pt x="1722" y="1086"/>
                    </a:moveTo>
                    <a:cubicBezTo>
                      <a:pt x="1722" y="1086"/>
                      <a:pt x="1750" y="978"/>
                      <a:pt x="1691" y="864"/>
                    </a:cubicBezTo>
                    <a:cubicBezTo>
                      <a:pt x="1632" y="750"/>
                      <a:pt x="1632" y="587"/>
                      <a:pt x="1599" y="451"/>
                    </a:cubicBezTo>
                    <a:cubicBezTo>
                      <a:pt x="1571" y="340"/>
                      <a:pt x="1398" y="290"/>
                      <a:pt x="1252" y="247"/>
                    </a:cubicBezTo>
                    <a:cubicBezTo>
                      <a:pt x="1220" y="238"/>
                      <a:pt x="1190" y="229"/>
                      <a:pt x="1163" y="220"/>
                    </a:cubicBezTo>
                    <a:cubicBezTo>
                      <a:pt x="1010" y="169"/>
                      <a:pt x="973" y="277"/>
                      <a:pt x="908" y="355"/>
                    </a:cubicBezTo>
                    <a:cubicBezTo>
                      <a:pt x="904" y="359"/>
                      <a:pt x="901" y="363"/>
                      <a:pt x="897" y="367"/>
                    </a:cubicBezTo>
                    <a:cubicBezTo>
                      <a:pt x="1088" y="473"/>
                      <a:pt x="1248" y="563"/>
                      <a:pt x="1248" y="563"/>
                    </a:cubicBezTo>
                    <a:cubicBezTo>
                      <a:pt x="1248" y="563"/>
                      <a:pt x="1159" y="538"/>
                      <a:pt x="1130" y="502"/>
                    </a:cubicBezTo>
                    <a:cubicBezTo>
                      <a:pt x="1130" y="502"/>
                      <a:pt x="1029" y="589"/>
                      <a:pt x="899" y="591"/>
                    </a:cubicBezTo>
                    <a:cubicBezTo>
                      <a:pt x="770" y="593"/>
                      <a:pt x="711" y="510"/>
                      <a:pt x="735" y="467"/>
                    </a:cubicBezTo>
                    <a:cubicBezTo>
                      <a:pt x="757" y="426"/>
                      <a:pt x="834" y="433"/>
                      <a:pt x="897" y="367"/>
                    </a:cubicBezTo>
                    <a:cubicBezTo>
                      <a:pt x="640" y="223"/>
                      <a:pt x="326" y="49"/>
                      <a:pt x="278" y="31"/>
                    </a:cubicBezTo>
                    <a:cubicBezTo>
                      <a:pt x="196" y="0"/>
                      <a:pt x="82" y="19"/>
                      <a:pt x="62" y="122"/>
                    </a:cubicBezTo>
                    <a:cubicBezTo>
                      <a:pt x="47" y="205"/>
                      <a:pt x="186" y="246"/>
                      <a:pt x="239" y="259"/>
                    </a:cubicBezTo>
                    <a:cubicBezTo>
                      <a:pt x="245" y="260"/>
                      <a:pt x="252" y="261"/>
                      <a:pt x="259" y="263"/>
                    </a:cubicBezTo>
                    <a:cubicBezTo>
                      <a:pt x="259" y="263"/>
                      <a:pt x="251" y="262"/>
                      <a:pt x="239" y="259"/>
                    </a:cubicBezTo>
                    <a:cubicBezTo>
                      <a:pt x="97" y="229"/>
                      <a:pt x="7" y="252"/>
                      <a:pt x="4" y="349"/>
                    </a:cubicBezTo>
                    <a:cubicBezTo>
                      <a:pt x="0" y="451"/>
                      <a:pt x="184" y="506"/>
                      <a:pt x="184" y="506"/>
                    </a:cubicBezTo>
                    <a:cubicBezTo>
                      <a:pt x="78" y="589"/>
                      <a:pt x="176" y="718"/>
                      <a:pt x="176" y="718"/>
                    </a:cubicBezTo>
                    <a:cubicBezTo>
                      <a:pt x="106" y="785"/>
                      <a:pt x="125" y="871"/>
                      <a:pt x="247" y="930"/>
                    </a:cubicBezTo>
                    <a:cubicBezTo>
                      <a:pt x="369" y="989"/>
                      <a:pt x="604" y="1134"/>
                      <a:pt x="604" y="1134"/>
                    </a:cubicBezTo>
                    <a:cubicBezTo>
                      <a:pt x="763" y="1386"/>
                      <a:pt x="1177" y="1444"/>
                      <a:pt x="1177" y="1444"/>
                    </a:cubicBezTo>
                    <a:cubicBezTo>
                      <a:pt x="1194" y="1475"/>
                      <a:pt x="1236" y="1608"/>
                      <a:pt x="1272" y="1728"/>
                    </a:cubicBezTo>
                    <a:cubicBezTo>
                      <a:pt x="2059" y="1728"/>
                      <a:pt x="2059" y="1728"/>
                      <a:pt x="2059" y="1728"/>
                    </a:cubicBezTo>
                    <a:cubicBezTo>
                      <a:pt x="1909" y="1475"/>
                      <a:pt x="1722" y="1086"/>
                      <a:pt x="1722" y="1086"/>
                    </a:cubicBezTo>
                  </a:path>
                </a:pathLst>
              </a:custGeom>
              <a:solidFill>
                <a:srgbClr val="FCD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6856605" y="5893935"/>
                <a:ext cx="1303207" cy="639152"/>
              </a:xfrm>
              <a:custGeom>
                <a:avLst/>
                <a:gdLst>
                  <a:gd name="T0" fmla="*/ 137 w 642"/>
                  <a:gd name="T1" fmla="*/ 316 h 316"/>
                  <a:gd name="T2" fmla="*/ 34 w 642"/>
                  <a:gd name="T3" fmla="*/ 255 h 316"/>
                  <a:gd name="T4" fmla="*/ 227 w 642"/>
                  <a:gd name="T5" fmla="*/ 208 h 316"/>
                  <a:gd name="T6" fmla="*/ 631 w 642"/>
                  <a:gd name="T7" fmla="*/ 0 h 316"/>
                  <a:gd name="T8" fmla="*/ 534 w 642"/>
                  <a:gd name="T9" fmla="*/ 223 h 316"/>
                  <a:gd name="T10" fmla="*/ 137 w 642"/>
                  <a:gd name="T11" fmla="*/ 316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2" h="316">
                    <a:moveTo>
                      <a:pt x="137" y="316"/>
                    </a:moveTo>
                    <a:cubicBezTo>
                      <a:pt x="137" y="316"/>
                      <a:pt x="0" y="260"/>
                      <a:pt x="34" y="255"/>
                    </a:cubicBezTo>
                    <a:cubicBezTo>
                      <a:pt x="68" y="251"/>
                      <a:pt x="70" y="264"/>
                      <a:pt x="227" y="208"/>
                    </a:cubicBezTo>
                    <a:cubicBezTo>
                      <a:pt x="385" y="152"/>
                      <a:pt x="631" y="0"/>
                      <a:pt x="631" y="0"/>
                    </a:cubicBezTo>
                    <a:cubicBezTo>
                      <a:pt x="631" y="0"/>
                      <a:pt x="642" y="175"/>
                      <a:pt x="534" y="223"/>
                    </a:cubicBezTo>
                    <a:cubicBezTo>
                      <a:pt x="426" y="270"/>
                      <a:pt x="137" y="316"/>
                      <a:pt x="137" y="316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1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6844748" y="5787212"/>
                <a:ext cx="1817850" cy="1070788"/>
              </a:xfrm>
              <a:custGeom>
                <a:avLst/>
                <a:gdLst>
                  <a:gd name="T0" fmla="*/ 874 w 896"/>
                  <a:gd name="T1" fmla="*/ 425 h 530"/>
                  <a:gd name="T2" fmla="*/ 776 w 896"/>
                  <a:gd name="T3" fmla="*/ 274 h 530"/>
                  <a:gd name="T4" fmla="*/ 691 w 896"/>
                  <a:gd name="T5" fmla="*/ 35 h 530"/>
                  <a:gd name="T6" fmla="*/ 651 w 896"/>
                  <a:gd name="T7" fmla="*/ 31 h 530"/>
                  <a:gd name="T8" fmla="*/ 450 w 896"/>
                  <a:gd name="T9" fmla="*/ 196 h 530"/>
                  <a:gd name="T10" fmla="*/ 133 w 896"/>
                  <a:gd name="T11" fmla="*/ 329 h 530"/>
                  <a:gd name="T12" fmla="*/ 7 w 896"/>
                  <a:gd name="T13" fmla="*/ 338 h 530"/>
                  <a:gd name="T14" fmla="*/ 56 w 896"/>
                  <a:gd name="T15" fmla="*/ 467 h 530"/>
                  <a:gd name="T16" fmla="*/ 78 w 896"/>
                  <a:gd name="T17" fmla="*/ 518 h 530"/>
                  <a:gd name="T18" fmla="*/ 74 w 896"/>
                  <a:gd name="T19" fmla="*/ 530 h 530"/>
                  <a:gd name="T20" fmla="*/ 896 w 896"/>
                  <a:gd name="T21" fmla="*/ 530 h 530"/>
                  <a:gd name="T22" fmla="*/ 874 w 896"/>
                  <a:gd name="T23" fmla="*/ 425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6" h="530">
                    <a:moveTo>
                      <a:pt x="874" y="425"/>
                    </a:moveTo>
                    <a:cubicBezTo>
                      <a:pt x="874" y="425"/>
                      <a:pt x="782" y="289"/>
                      <a:pt x="776" y="274"/>
                    </a:cubicBezTo>
                    <a:cubicBezTo>
                      <a:pt x="771" y="258"/>
                      <a:pt x="691" y="35"/>
                      <a:pt x="691" y="35"/>
                    </a:cubicBezTo>
                    <a:cubicBezTo>
                      <a:pt x="691" y="35"/>
                      <a:pt x="654" y="0"/>
                      <a:pt x="651" y="31"/>
                    </a:cubicBezTo>
                    <a:cubicBezTo>
                      <a:pt x="651" y="31"/>
                      <a:pt x="583" y="119"/>
                      <a:pt x="450" y="196"/>
                    </a:cubicBezTo>
                    <a:cubicBezTo>
                      <a:pt x="317" y="272"/>
                      <a:pt x="133" y="329"/>
                      <a:pt x="133" y="329"/>
                    </a:cubicBezTo>
                    <a:cubicBezTo>
                      <a:pt x="133" y="329"/>
                      <a:pt x="14" y="298"/>
                      <a:pt x="7" y="338"/>
                    </a:cubicBezTo>
                    <a:cubicBezTo>
                      <a:pt x="0" y="379"/>
                      <a:pt x="56" y="467"/>
                      <a:pt x="56" y="467"/>
                    </a:cubicBezTo>
                    <a:cubicBezTo>
                      <a:pt x="78" y="518"/>
                      <a:pt x="78" y="518"/>
                      <a:pt x="78" y="518"/>
                    </a:cubicBezTo>
                    <a:cubicBezTo>
                      <a:pt x="74" y="530"/>
                      <a:pt x="74" y="530"/>
                      <a:pt x="74" y="530"/>
                    </a:cubicBezTo>
                    <a:cubicBezTo>
                      <a:pt x="896" y="530"/>
                      <a:pt x="896" y="530"/>
                      <a:pt x="896" y="530"/>
                    </a:cubicBezTo>
                    <a:lnTo>
                      <a:pt x="874" y="425"/>
                    </a:lnTo>
                    <a:close/>
                  </a:path>
                </a:pathLst>
              </a:custGeom>
              <a:solidFill>
                <a:srgbClr val="4F54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7042779" y="6039790"/>
                <a:ext cx="1313879" cy="818210"/>
              </a:xfrm>
              <a:custGeom>
                <a:avLst/>
                <a:gdLst>
                  <a:gd name="T0" fmla="*/ 98 w 647"/>
                  <a:gd name="T1" fmla="*/ 405 h 405"/>
                  <a:gd name="T2" fmla="*/ 6 w 647"/>
                  <a:gd name="T3" fmla="*/ 275 h 405"/>
                  <a:gd name="T4" fmla="*/ 638 w 647"/>
                  <a:gd name="T5" fmla="*/ 228 h 405"/>
                  <a:gd name="T6" fmla="*/ 553 w 647"/>
                  <a:gd name="T7" fmla="*/ 2 h 405"/>
                  <a:gd name="T8" fmla="*/ 638 w 647"/>
                  <a:gd name="T9" fmla="*/ 244 h 405"/>
                  <a:gd name="T10" fmla="*/ 597 w 647"/>
                  <a:gd name="T11" fmla="*/ 255 h 405"/>
                  <a:gd name="T12" fmla="*/ 518 w 647"/>
                  <a:gd name="T13" fmla="*/ 91 h 405"/>
                  <a:gd name="T14" fmla="*/ 492 w 647"/>
                  <a:gd name="T15" fmla="*/ 110 h 405"/>
                  <a:gd name="T16" fmla="*/ 557 w 647"/>
                  <a:gd name="T17" fmla="*/ 294 h 405"/>
                  <a:gd name="T18" fmla="*/ 524 w 647"/>
                  <a:gd name="T19" fmla="*/ 264 h 405"/>
                  <a:gd name="T20" fmla="*/ 364 w 647"/>
                  <a:gd name="T21" fmla="*/ 148 h 405"/>
                  <a:gd name="T22" fmla="*/ 381 w 647"/>
                  <a:gd name="T23" fmla="*/ 183 h 405"/>
                  <a:gd name="T24" fmla="*/ 426 w 647"/>
                  <a:gd name="T25" fmla="*/ 331 h 405"/>
                  <a:gd name="T26" fmla="*/ 301 w 647"/>
                  <a:gd name="T27" fmla="*/ 167 h 405"/>
                  <a:gd name="T28" fmla="*/ 297 w 647"/>
                  <a:gd name="T29" fmla="*/ 166 h 405"/>
                  <a:gd name="T30" fmla="*/ 279 w 647"/>
                  <a:gd name="T31" fmla="*/ 214 h 405"/>
                  <a:gd name="T32" fmla="*/ 377 w 647"/>
                  <a:gd name="T33" fmla="*/ 379 h 405"/>
                  <a:gd name="T34" fmla="*/ 315 w 647"/>
                  <a:gd name="T35" fmla="*/ 321 h 405"/>
                  <a:gd name="T36" fmla="*/ 193 w 647"/>
                  <a:gd name="T37" fmla="*/ 209 h 405"/>
                  <a:gd name="T38" fmla="*/ 232 w 647"/>
                  <a:gd name="T39" fmla="*/ 303 h 405"/>
                  <a:gd name="T40" fmla="*/ 262 w 647"/>
                  <a:gd name="T41" fmla="*/ 392 h 405"/>
                  <a:gd name="T42" fmla="*/ 164 w 647"/>
                  <a:gd name="T43" fmla="*/ 293 h 405"/>
                  <a:gd name="T44" fmla="*/ 39 w 647"/>
                  <a:gd name="T45" fmla="*/ 267 h 405"/>
                  <a:gd name="T46" fmla="*/ 158 w 647"/>
                  <a:gd name="T47" fmla="*/ 361 h 405"/>
                  <a:gd name="T48" fmla="*/ 168 w 647"/>
                  <a:gd name="T49" fmla="*/ 405 h 405"/>
                  <a:gd name="T50" fmla="*/ 115 w 647"/>
                  <a:gd name="T51" fmla="*/ 317 h 405"/>
                  <a:gd name="T52" fmla="*/ 42 w 647"/>
                  <a:gd name="T53" fmla="*/ 239 h 405"/>
                  <a:gd name="T54" fmla="*/ 194 w 647"/>
                  <a:gd name="T55" fmla="*/ 340 h 405"/>
                  <a:gd name="T56" fmla="*/ 279 w 647"/>
                  <a:gd name="T57" fmla="*/ 388 h 405"/>
                  <a:gd name="T58" fmla="*/ 195 w 647"/>
                  <a:gd name="T59" fmla="*/ 230 h 405"/>
                  <a:gd name="T60" fmla="*/ 294 w 647"/>
                  <a:gd name="T61" fmla="*/ 304 h 405"/>
                  <a:gd name="T62" fmla="*/ 371 w 647"/>
                  <a:gd name="T63" fmla="*/ 394 h 405"/>
                  <a:gd name="T64" fmla="*/ 309 w 647"/>
                  <a:gd name="T65" fmla="*/ 242 h 405"/>
                  <a:gd name="T66" fmla="*/ 282 w 647"/>
                  <a:gd name="T67" fmla="*/ 190 h 405"/>
                  <a:gd name="T68" fmla="*/ 390 w 647"/>
                  <a:gd name="T69" fmla="*/ 316 h 405"/>
                  <a:gd name="T70" fmla="*/ 452 w 647"/>
                  <a:gd name="T71" fmla="*/ 281 h 405"/>
                  <a:gd name="T72" fmla="*/ 377 w 647"/>
                  <a:gd name="T73" fmla="*/ 167 h 405"/>
                  <a:gd name="T74" fmla="*/ 461 w 647"/>
                  <a:gd name="T75" fmla="*/ 177 h 405"/>
                  <a:gd name="T76" fmla="*/ 552 w 647"/>
                  <a:gd name="T77" fmla="*/ 310 h 405"/>
                  <a:gd name="T78" fmla="*/ 528 w 647"/>
                  <a:gd name="T79" fmla="*/ 182 h 405"/>
                  <a:gd name="T80" fmla="*/ 510 w 647"/>
                  <a:gd name="T81" fmla="*/ 99 h 405"/>
                  <a:gd name="T82" fmla="*/ 567 w 647"/>
                  <a:gd name="T83" fmla="*/ 203 h 405"/>
                  <a:gd name="T84" fmla="*/ 618 w 647"/>
                  <a:gd name="T85" fmla="*/ 269 h 405"/>
                  <a:gd name="T86" fmla="*/ 638 w 647"/>
                  <a:gd name="T87" fmla="*/ 2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7" h="405">
                    <a:moveTo>
                      <a:pt x="108" y="405"/>
                    </a:moveTo>
                    <a:cubicBezTo>
                      <a:pt x="98" y="405"/>
                      <a:pt x="98" y="405"/>
                      <a:pt x="98" y="405"/>
                    </a:cubicBezTo>
                    <a:cubicBezTo>
                      <a:pt x="61" y="359"/>
                      <a:pt x="1" y="281"/>
                      <a:pt x="0" y="280"/>
                    </a:cubicBezTo>
                    <a:cubicBezTo>
                      <a:pt x="6" y="275"/>
                      <a:pt x="6" y="275"/>
                      <a:pt x="6" y="275"/>
                    </a:cubicBezTo>
                    <a:cubicBezTo>
                      <a:pt x="7" y="276"/>
                      <a:pt x="72" y="360"/>
                      <a:pt x="108" y="405"/>
                    </a:cubicBezTo>
                    <a:close/>
                    <a:moveTo>
                      <a:pt x="638" y="228"/>
                    </a:moveTo>
                    <a:cubicBezTo>
                      <a:pt x="621" y="217"/>
                      <a:pt x="583" y="86"/>
                      <a:pt x="561" y="0"/>
                    </a:cubicBezTo>
                    <a:cubicBezTo>
                      <a:pt x="553" y="2"/>
                      <a:pt x="553" y="2"/>
                      <a:pt x="553" y="2"/>
                    </a:cubicBezTo>
                    <a:cubicBezTo>
                      <a:pt x="559" y="24"/>
                      <a:pt x="609" y="218"/>
                      <a:pt x="633" y="234"/>
                    </a:cubicBezTo>
                    <a:cubicBezTo>
                      <a:pt x="637" y="237"/>
                      <a:pt x="638" y="240"/>
                      <a:pt x="638" y="244"/>
                    </a:cubicBezTo>
                    <a:cubicBezTo>
                      <a:pt x="636" y="251"/>
                      <a:pt x="626" y="259"/>
                      <a:pt x="616" y="261"/>
                    </a:cubicBezTo>
                    <a:cubicBezTo>
                      <a:pt x="610" y="263"/>
                      <a:pt x="602" y="262"/>
                      <a:pt x="597" y="255"/>
                    </a:cubicBezTo>
                    <a:cubicBezTo>
                      <a:pt x="592" y="247"/>
                      <a:pt x="583" y="224"/>
                      <a:pt x="575" y="200"/>
                    </a:cubicBezTo>
                    <a:cubicBezTo>
                      <a:pt x="558" y="153"/>
                      <a:pt x="538" y="99"/>
                      <a:pt x="518" y="91"/>
                    </a:cubicBezTo>
                    <a:cubicBezTo>
                      <a:pt x="514" y="89"/>
                      <a:pt x="510" y="90"/>
                      <a:pt x="506" y="91"/>
                    </a:cubicBezTo>
                    <a:cubicBezTo>
                      <a:pt x="498" y="95"/>
                      <a:pt x="493" y="102"/>
                      <a:pt x="492" y="110"/>
                    </a:cubicBezTo>
                    <a:cubicBezTo>
                      <a:pt x="486" y="135"/>
                      <a:pt x="509" y="171"/>
                      <a:pt x="521" y="187"/>
                    </a:cubicBezTo>
                    <a:cubicBezTo>
                      <a:pt x="535" y="204"/>
                      <a:pt x="564" y="269"/>
                      <a:pt x="557" y="294"/>
                    </a:cubicBezTo>
                    <a:cubicBezTo>
                      <a:pt x="555" y="299"/>
                      <a:pt x="553" y="301"/>
                      <a:pt x="549" y="302"/>
                    </a:cubicBezTo>
                    <a:cubicBezTo>
                      <a:pt x="539" y="306"/>
                      <a:pt x="533" y="291"/>
                      <a:pt x="524" y="264"/>
                    </a:cubicBezTo>
                    <a:cubicBezTo>
                      <a:pt x="514" y="233"/>
                      <a:pt x="499" y="192"/>
                      <a:pt x="465" y="171"/>
                    </a:cubicBezTo>
                    <a:cubicBezTo>
                      <a:pt x="422" y="144"/>
                      <a:pt x="375" y="134"/>
                      <a:pt x="364" y="148"/>
                    </a:cubicBezTo>
                    <a:cubicBezTo>
                      <a:pt x="360" y="152"/>
                      <a:pt x="358" y="160"/>
                      <a:pt x="371" y="173"/>
                    </a:cubicBezTo>
                    <a:cubicBezTo>
                      <a:pt x="374" y="176"/>
                      <a:pt x="377" y="180"/>
                      <a:pt x="381" y="183"/>
                    </a:cubicBezTo>
                    <a:cubicBezTo>
                      <a:pt x="408" y="212"/>
                      <a:pt x="430" y="234"/>
                      <a:pt x="444" y="283"/>
                    </a:cubicBezTo>
                    <a:cubicBezTo>
                      <a:pt x="452" y="310"/>
                      <a:pt x="440" y="327"/>
                      <a:pt x="426" y="331"/>
                    </a:cubicBezTo>
                    <a:cubicBezTo>
                      <a:pt x="416" y="334"/>
                      <a:pt x="402" y="330"/>
                      <a:pt x="398" y="314"/>
                    </a:cubicBezTo>
                    <a:cubicBezTo>
                      <a:pt x="386" y="274"/>
                      <a:pt x="305" y="171"/>
                      <a:pt x="301" y="167"/>
                    </a:cubicBezTo>
                    <a:cubicBezTo>
                      <a:pt x="300" y="165"/>
                      <a:pt x="300" y="165"/>
                      <a:pt x="300" y="165"/>
                    </a:cubicBezTo>
                    <a:cubicBezTo>
                      <a:pt x="297" y="166"/>
                      <a:pt x="297" y="166"/>
                      <a:pt x="297" y="166"/>
                    </a:cubicBezTo>
                    <a:cubicBezTo>
                      <a:pt x="296" y="166"/>
                      <a:pt x="279" y="173"/>
                      <a:pt x="275" y="187"/>
                    </a:cubicBezTo>
                    <a:cubicBezTo>
                      <a:pt x="272" y="195"/>
                      <a:pt x="273" y="204"/>
                      <a:pt x="279" y="214"/>
                    </a:cubicBezTo>
                    <a:cubicBezTo>
                      <a:pt x="284" y="221"/>
                      <a:pt x="292" y="232"/>
                      <a:pt x="303" y="247"/>
                    </a:cubicBezTo>
                    <a:cubicBezTo>
                      <a:pt x="332" y="287"/>
                      <a:pt x="386" y="361"/>
                      <a:pt x="377" y="379"/>
                    </a:cubicBezTo>
                    <a:cubicBezTo>
                      <a:pt x="375" y="383"/>
                      <a:pt x="373" y="385"/>
                      <a:pt x="371" y="386"/>
                    </a:cubicBezTo>
                    <a:cubicBezTo>
                      <a:pt x="360" y="386"/>
                      <a:pt x="340" y="358"/>
                      <a:pt x="315" y="321"/>
                    </a:cubicBezTo>
                    <a:cubicBezTo>
                      <a:pt x="311" y="314"/>
                      <a:pt x="306" y="307"/>
                      <a:pt x="300" y="300"/>
                    </a:cubicBezTo>
                    <a:cubicBezTo>
                      <a:pt x="265" y="250"/>
                      <a:pt x="213" y="200"/>
                      <a:pt x="193" y="209"/>
                    </a:cubicBezTo>
                    <a:cubicBezTo>
                      <a:pt x="187" y="212"/>
                      <a:pt x="185" y="219"/>
                      <a:pt x="187" y="231"/>
                    </a:cubicBezTo>
                    <a:cubicBezTo>
                      <a:pt x="192" y="254"/>
                      <a:pt x="212" y="279"/>
                      <a:pt x="232" y="303"/>
                    </a:cubicBezTo>
                    <a:cubicBezTo>
                      <a:pt x="257" y="333"/>
                      <a:pt x="282" y="364"/>
                      <a:pt x="271" y="384"/>
                    </a:cubicBezTo>
                    <a:cubicBezTo>
                      <a:pt x="269" y="389"/>
                      <a:pt x="266" y="392"/>
                      <a:pt x="262" y="392"/>
                    </a:cubicBezTo>
                    <a:cubicBezTo>
                      <a:pt x="247" y="393"/>
                      <a:pt x="222" y="362"/>
                      <a:pt x="200" y="335"/>
                    </a:cubicBezTo>
                    <a:cubicBezTo>
                      <a:pt x="188" y="320"/>
                      <a:pt x="176" y="305"/>
                      <a:pt x="164" y="293"/>
                    </a:cubicBezTo>
                    <a:cubicBezTo>
                      <a:pt x="135" y="263"/>
                      <a:pt x="58" y="217"/>
                      <a:pt x="37" y="233"/>
                    </a:cubicBezTo>
                    <a:cubicBezTo>
                      <a:pt x="29" y="238"/>
                      <a:pt x="30" y="250"/>
                      <a:pt x="39" y="267"/>
                    </a:cubicBezTo>
                    <a:cubicBezTo>
                      <a:pt x="58" y="305"/>
                      <a:pt x="87" y="315"/>
                      <a:pt x="112" y="324"/>
                    </a:cubicBezTo>
                    <a:cubicBezTo>
                      <a:pt x="135" y="332"/>
                      <a:pt x="152" y="339"/>
                      <a:pt x="158" y="361"/>
                    </a:cubicBezTo>
                    <a:cubicBezTo>
                      <a:pt x="163" y="377"/>
                      <a:pt x="163" y="393"/>
                      <a:pt x="159" y="405"/>
                    </a:cubicBezTo>
                    <a:cubicBezTo>
                      <a:pt x="168" y="405"/>
                      <a:pt x="168" y="405"/>
                      <a:pt x="168" y="405"/>
                    </a:cubicBezTo>
                    <a:cubicBezTo>
                      <a:pt x="171" y="391"/>
                      <a:pt x="171" y="375"/>
                      <a:pt x="166" y="359"/>
                    </a:cubicBezTo>
                    <a:cubicBezTo>
                      <a:pt x="159" y="333"/>
                      <a:pt x="138" y="325"/>
                      <a:pt x="115" y="317"/>
                    </a:cubicBezTo>
                    <a:cubicBezTo>
                      <a:pt x="91" y="308"/>
                      <a:pt x="64" y="298"/>
                      <a:pt x="46" y="264"/>
                    </a:cubicBezTo>
                    <a:cubicBezTo>
                      <a:pt x="39" y="251"/>
                      <a:pt x="38" y="242"/>
                      <a:pt x="42" y="239"/>
                    </a:cubicBezTo>
                    <a:cubicBezTo>
                      <a:pt x="55" y="229"/>
                      <a:pt x="125" y="265"/>
                      <a:pt x="159" y="298"/>
                    </a:cubicBezTo>
                    <a:cubicBezTo>
                      <a:pt x="170" y="310"/>
                      <a:pt x="182" y="325"/>
                      <a:pt x="194" y="340"/>
                    </a:cubicBezTo>
                    <a:cubicBezTo>
                      <a:pt x="220" y="372"/>
                      <a:pt x="244" y="402"/>
                      <a:pt x="263" y="400"/>
                    </a:cubicBezTo>
                    <a:cubicBezTo>
                      <a:pt x="269" y="399"/>
                      <a:pt x="275" y="395"/>
                      <a:pt x="279" y="388"/>
                    </a:cubicBezTo>
                    <a:cubicBezTo>
                      <a:pt x="292" y="363"/>
                      <a:pt x="266" y="331"/>
                      <a:pt x="238" y="298"/>
                    </a:cubicBezTo>
                    <a:cubicBezTo>
                      <a:pt x="219" y="274"/>
                      <a:pt x="199" y="250"/>
                      <a:pt x="195" y="230"/>
                    </a:cubicBezTo>
                    <a:cubicBezTo>
                      <a:pt x="194" y="222"/>
                      <a:pt x="194" y="217"/>
                      <a:pt x="196" y="216"/>
                    </a:cubicBezTo>
                    <a:cubicBezTo>
                      <a:pt x="207" y="212"/>
                      <a:pt x="254" y="247"/>
                      <a:pt x="294" y="304"/>
                    </a:cubicBezTo>
                    <a:cubicBezTo>
                      <a:pt x="299" y="312"/>
                      <a:pt x="304" y="319"/>
                      <a:pt x="309" y="326"/>
                    </a:cubicBezTo>
                    <a:cubicBezTo>
                      <a:pt x="339" y="370"/>
                      <a:pt x="357" y="395"/>
                      <a:pt x="371" y="394"/>
                    </a:cubicBezTo>
                    <a:cubicBezTo>
                      <a:pt x="376" y="393"/>
                      <a:pt x="381" y="390"/>
                      <a:pt x="384" y="383"/>
                    </a:cubicBezTo>
                    <a:cubicBezTo>
                      <a:pt x="395" y="362"/>
                      <a:pt x="355" y="304"/>
                      <a:pt x="309" y="242"/>
                    </a:cubicBezTo>
                    <a:cubicBezTo>
                      <a:pt x="299" y="228"/>
                      <a:pt x="290" y="216"/>
                      <a:pt x="286" y="210"/>
                    </a:cubicBezTo>
                    <a:cubicBezTo>
                      <a:pt x="281" y="202"/>
                      <a:pt x="280" y="196"/>
                      <a:pt x="282" y="190"/>
                    </a:cubicBezTo>
                    <a:cubicBezTo>
                      <a:pt x="285" y="182"/>
                      <a:pt x="293" y="177"/>
                      <a:pt x="297" y="174"/>
                    </a:cubicBezTo>
                    <a:cubicBezTo>
                      <a:pt x="310" y="191"/>
                      <a:pt x="380" y="281"/>
                      <a:pt x="390" y="316"/>
                    </a:cubicBezTo>
                    <a:cubicBezTo>
                      <a:pt x="396" y="336"/>
                      <a:pt x="414" y="343"/>
                      <a:pt x="428" y="339"/>
                    </a:cubicBezTo>
                    <a:cubicBezTo>
                      <a:pt x="447" y="333"/>
                      <a:pt x="461" y="312"/>
                      <a:pt x="452" y="281"/>
                    </a:cubicBezTo>
                    <a:cubicBezTo>
                      <a:pt x="437" y="230"/>
                      <a:pt x="414" y="206"/>
                      <a:pt x="386" y="177"/>
                    </a:cubicBezTo>
                    <a:cubicBezTo>
                      <a:pt x="383" y="174"/>
                      <a:pt x="380" y="171"/>
                      <a:pt x="377" y="167"/>
                    </a:cubicBezTo>
                    <a:cubicBezTo>
                      <a:pt x="370" y="161"/>
                      <a:pt x="368" y="155"/>
                      <a:pt x="370" y="153"/>
                    </a:cubicBezTo>
                    <a:cubicBezTo>
                      <a:pt x="376" y="145"/>
                      <a:pt x="415" y="149"/>
                      <a:pt x="461" y="177"/>
                    </a:cubicBezTo>
                    <a:cubicBezTo>
                      <a:pt x="493" y="197"/>
                      <a:pt x="506" y="235"/>
                      <a:pt x="516" y="266"/>
                    </a:cubicBezTo>
                    <a:cubicBezTo>
                      <a:pt x="526" y="294"/>
                      <a:pt x="533" y="316"/>
                      <a:pt x="552" y="310"/>
                    </a:cubicBezTo>
                    <a:cubicBezTo>
                      <a:pt x="558" y="308"/>
                      <a:pt x="562" y="304"/>
                      <a:pt x="564" y="297"/>
                    </a:cubicBezTo>
                    <a:cubicBezTo>
                      <a:pt x="573" y="267"/>
                      <a:pt x="541" y="198"/>
                      <a:pt x="528" y="182"/>
                    </a:cubicBezTo>
                    <a:cubicBezTo>
                      <a:pt x="514" y="166"/>
                      <a:pt x="495" y="132"/>
                      <a:pt x="499" y="112"/>
                    </a:cubicBezTo>
                    <a:cubicBezTo>
                      <a:pt x="501" y="106"/>
                      <a:pt x="504" y="101"/>
                      <a:pt x="510" y="99"/>
                    </a:cubicBezTo>
                    <a:cubicBezTo>
                      <a:pt x="511" y="98"/>
                      <a:pt x="513" y="98"/>
                      <a:pt x="515" y="98"/>
                    </a:cubicBezTo>
                    <a:cubicBezTo>
                      <a:pt x="532" y="105"/>
                      <a:pt x="552" y="162"/>
                      <a:pt x="567" y="203"/>
                    </a:cubicBezTo>
                    <a:cubicBezTo>
                      <a:pt x="576" y="229"/>
                      <a:pt x="584" y="250"/>
                      <a:pt x="590" y="259"/>
                    </a:cubicBezTo>
                    <a:cubicBezTo>
                      <a:pt x="597" y="268"/>
                      <a:pt x="606" y="272"/>
                      <a:pt x="618" y="269"/>
                    </a:cubicBezTo>
                    <a:cubicBezTo>
                      <a:pt x="631" y="266"/>
                      <a:pt x="643" y="256"/>
                      <a:pt x="645" y="245"/>
                    </a:cubicBezTo>
                    <a:cubicBezTo>
                      <a:pt x="647" y="238"/>
                      <a:pt x="644" y="232"/>
                      <a:pt x="638" y="228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 bwMode="auto">
              <a:xfrm>
                <a:off x="6007564" y="4396255"/>
                <a:ext cx="1305579" cy="1463292"/>
              </a:xfrm>
              <a:custGeom>
                <a:avLst/>
                <a:gdLst>
                  <a:gd name="T0" fmla="*/ 569 w 643"/>
                  <a:gd name="T1" fmla="*/ 19 h 724"/>
                  <a:gd name="T2" fmla="*/ 588 w 643"/>
                  <a:gd name="T3" fmla="*/ 631 h 724"/>
                  <a:gd name="T4" fmla="*/ 608 w 643"/>
                  <a:gd name="T5" fmla="*/ 712 h 724"/>
                  <a:gd name="T6" fmla="*/ 500 w 643"/>
                  <a:gd name="T7" fmla="*/ 705 h 724"/>
                  <a:gd name="T8" fmla="*/ 143 w 643"/>
                  <a:gd name="T9" fmla="*/ 692 h 724"/>
                  <a:gd name="T10" fmla="*/ 97 w 643"/>
                  <a:gd name="T11" fmla="*/ 256 h 724"/>
                  <a:gd name="T12" fmla="*/ 569 w 643"/>
                  <a:gd name="T13" fmla="*/ 1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724">
                    <a:moveTo>
                      <a:pt x="569" y="19"/>
                    </a:moveTo>
                    <a:cubicBezTo>
                      <a:pt x="569" y="19"/>
                      <a:pt x="569" y="584"/>
                      <a:pt x="588" y="631"/>
                    </a:cubicBezTo>
                    <a:cubicBezTo>
                      <a:pt x="607" y="677"/>
                      <a:pt x="643" y="699"/>
                      <a:pt x="608" y="712"/>
                    </a:cubicBezTo>
                    <a:cubicBezTo>
                      <a:pt x="573" y="724"/>
                      <a:pt x="566" y="705"/>
                      <a:pt x="500" y="705"/>
                    </a:cubicBezTo>
                    <a:cubicBezTo>
                      <a:pt x="434" y="705"/>
                      <a:pt x="226" y="713"/>
                      <a:pt x="143" y="692"/>
                    </a:cubicBezTo>
                    <a:cubicBezTo>
                      <a:pt x="60" y="671"/>
                      <a:pt x="0" y="411"/>
                      <a:pt x="97" y="256"/>
                    </a:cubicBezTo>
                    <a:cubicBezTo>
                      <a:pt x="194" y="101"/>
                      <a:pt x="541" y="0"/>
                      <a:pt x="569" y="19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 w="31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4897645" y="1742407"/>
                <a:ext cx="2244742" cy="4018717"/>
              </a:xfrm>
              <a:custGeom>
                <a:avLst/>
                <a:gdLst>
                  <a:gd name="T0" fmla="*/ 1106 w 1106"/>
                  <a:gd name="T1" fmla="*/ 1893 h 1988"/>
                  <a:gd name="T2" fmla="*/ 993 w 1106"/>
                  <a:gd name="T3" fmla="*/ 1988 h 1988"/>
                  <a:gd name="T4" fmla="*/ 114 w 1106"/>
                  <a:gd name="T5" fmla="*/ 1988 h 1988"/>
                  <a:gd name="T6" fmla="*/ 0 w 1106"/>
                  <a:gd name="T7" fmla="*/ 1893 h 1988"/>
                  <a:gd name="T8" fmla="*/ 0 w 1106"/>
                  <a:gd name="T9" fmla="*/ 95 h 1988"/>
                  <a:gd name="T10" fmla="*/ 114 w 1106"/>
                  <a:gd name="T11" fmla="*/ 0 h 1988"/>
                  <a:gd name="T12" fmla="*/ 993 w 1106"/>
                  <a:gd name="T13" fmla="*/ 0 h 1988"/>
                  <a:gd name="T14" fmla="*/ 1106 w 1106"/>
                  <a:gd name="T15" fmla="*/ 95 h 1988"/>
                  <a:gd name="T16" fmla="*/ 1106 w 1106"/>
                  <a:gd name="T17" fmla="*/ 1893 h 1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6" h="1988">
                    <a:moveTo>
                      <a:pt x="1106" y="1893"/>
                    </a:moveTo>
                    <a:cubicBezTo>
                      <a:pt x="1106" y="1946"/>
                      <a:pt x="1055" y="1988"/>
                      <a:pt x="993" y="1988"/>
                    </a:cubicBezTo>
                    <a:cubicBezTo>
                      <a:pt x="114" y="1988"/>
                      <a:pt x="114" y="1988"/>
                      <a:pt x="114" y="1988"/>
                    </a:cubicBezTo>
                    <a:cubicBezTo>
                      <a:pt x="52" y="1988"/>
                      <a:pt x="0" y="1946"/>
                      <a:pt x="0" y="1893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42"/>
                      <a:pt x="52" y="0"/>
                      <a:pt x="114" y="0"/>
                    </a:cubicBezTo>
                    <a:cubicBezTo>
                      <a:pt x="993" y="0"/>
                      <a:pt x="993" y="0"/>
                      <a:pt x="993" y="0"/>
                    </a:cubicBezTo>
                    <a:cubicBezTo>
                      <a:pt x="1055" y="0"/>
                      <a:pt x="1106" y="42"/>
                      <a:pt x="1106" y="95"/>
                    </a:cubicBezTo>
                    <a:cubicBezTo>
                      <a:pt x="1106" y="1893"/>
                      <a:pt x="1106" y="1893"/>
                      <a:pt x="1106" y="1893"/>
                    </a:cubicBezTo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E1E9EA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4968794" y="2021072"/>
                <a:ext cx="2098887" cy="3017892"/>
              </a:xfrm>
              <a:prstGeom prst="rect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C000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600">
                  <a:solidFill>
                    <a:schemeClr val="lt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5827322" y="5167033"/>
                <a:ext cx="398433" cy="393689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 bwMode="auto">
              <a:xfrm>
                <a:off x="6209153" y="3644450"/>
                <a:ext cx="1483452" cy="858529"/>
              </a:xfrm>
              <a:custGeom>
                <a:avLst/>
                <a:gdLst>
                  <a:gd name="T0" fmla="*/ 442 w 731"/>
                  <a:gd name="T1" fmla="*/ 396 h 425"/>
                  <a:gd name="T2" fmla="*/ 345 w 731"/>
                  <a:gd name="T3" fmla="*/ 334 h 425"/>
                  <a:gd name="T4" fmla="*/ 155 w 731"/>
                  <a:gd name="T5" fmla="*/ 423 h 425"/>
                  <a:gd name="T6" fmla="*/ 19 w 731"/>
                  <a:gd name="T7" fmla="*/ 299 h 425"/>
                  <a:gd name="T8" fmla="*/ 162 w 731"/>
                  <a:gd name="T9" fmla="*/ 187 h 425"/>
                  <a:gd name="T10" fmla="*/ 372 w 731"/>
                  <a:gd name="T11" fmla="*/ 51 h 425"/>
                  <a:gd name="T12" fmla="*/ 446 w 731"/>
                  <a:gd name="T13" fmla="*/ 78 h 425"/>
                  <a:gd name="T14" fmla="*/ 731 w 731"/>
                  <a:gd name="T15" fmla="*/ 28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1" h="425">
                    <a:moveTo>
                      <a:pt x="442" y="396"/>
                    </a:moveTo>
                    <a:cubicBezTo>
                      <a:pt x="442" y="396"/>
                      <a:pt x="369" y="370"/>
                      <a:pt x="345" y="334"/>
                    </a:cubicBezTo>
                    <a:cubicBezTo>
                      <a:pt x="345" y="334"/>
                      <a:pt x="261" y="421"/>
                      <a:pt x="155" y="423"/>
                    </a:cubicBezTo>
                    <a:cubicBezTo>
                      <a:pt x="48" y="425"/>
                      <a:pt x="0" y="342"/>
                      <a:pt x="19" y="299"/>
                    </a:cubicBezTo>
                    <a:cubicBezTo>
                      <a:pt x="39" y="256"/>
                      <a:pt x="108" y="266"/>
                      <a:pt x="162" y="187"/>
                    </a:cubicBezTo>
                    <a:cubicBezTo>
                      <a:pt x="215" y="108"/>
                      <a:pt x="246" y="0"/>
                      <a:pt x="372" y="51"/>
                    </a:cubicBezTo>
                    <a:cubicBezTo>
                      <a:pt x="395" y="60"/>
                      <a:pt x="420" y="69"/>
                      <a:pt x="446" y="78"/>
                    </a:cubicBezTo>
                    <a:cubicBezTo>
                      <a:pt x="566" y="121"/>
                      <a:pt x="709" y="171"/>
                      <a:pt x="731" y="283"/>
                    </a:cubicBezTo>
                  </a:path>
                </a:pathLst>
              </a:custGeom>
              <a:solidFill>
                <a:srgbClr val="FCD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  <p:sp>
          <p:nvSpPr>
            <p:cNvPr id="44" name="TextBox 7"/>
            <p:cNvSpPr txBox="1"/>
            <p:nvPr/>
          </p:nvSpPr>
          <p:spPr>
            <a:xfrm>
              <a:off x="5125064" y="2967328"/>
              <a:ext cx="18150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点击输入简要文本内容，文字内容需概况精炼的说明该分项内容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……</a:t>
              </a:r>
              <a:endPara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5" name="Google Shape;86;p19"/>
            <p:cNvSpPr txBox="1"/>
            <p:nvPr/>
          </p:nvSpPr>
          <p:spPr>
            <a:xfrm>
              <a:off x="4927952" y="2579926"/>
              <a:ext cx="2279160" cy="316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Lato"/>
                  <a:sym typeface="思源黑体" panose="020B0500000000000000" pitchFamily="34" charset="-122"/>
                </a:rPr>
                <a:t>YOUR TITLE HERE</a:t>
              </a:r>
              <a:endParaRPr sz="1600" b="0" i="0" u="none" strike="noStrike" cap="none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endParaRPr>
            </a:p>
          </p:txBody>
        </p:sp>
      </p:grpSp>
      <p:sp>
        <p:nvSpPr>
          <p:cNvPr id="41" name="PA-矩形 3"/>
          <p:cNvSpPr/>
          <p:nvPr>
            <p:custDataLst>
              <p:tags r:id="rId1"/>
            </p:custDataLst>
          </p:nvPr>
        </p:nvSpPr>
        <p:spPr>
          <a:xfrm>
            <a:off x="1087095" y="224638"/>
            <a:ext cx="365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FF0000"/>
                    </a:gs>
                    <a:gs pos="100000">
                      <a:srgbClr val="BE0B27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42" name="矩形 41"/>
          <p:cNvSpPr/>
          <p:nvPr/>
        </p:nvSpPr>
        <p:spPr>
          <a:xfrm>
            <a:off x="363788" y="193859"/>
            <a:ext cx="360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ln w="1587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1</a:t>
            </a:r>
            <a:endParaRPr lang="zh-CN" altLang="en-US" sz="3600" dirty="0">
              <a:ln w="15875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0B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8"/>
          <a:stretch>
            <a:fillRect/>
          </a:stretch>
        </p:blipFill>
        <p:spPr>
          <a:xfrm>
            <a:off x="0" y="-1"/>
            <a:ext cx="12192001" cy="6768039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 rot="900000">
            <a:off x="4918210" y="473820"/>
            <a:ext cx="2324351" cy="2324351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12700">
            <a:gradFill flip="none" rotWithShape="1">
              <a:gsLst>
                <a:gs pos="40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ln w="57150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 rot="16200000">
            <a:off x="5078901" y="617195"/>
            <a:ext cx="2034198" cy="2034198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12700">
            <a:gradFill flip="none" rotWithShape="1">
              <a:gsLst>
                <a:gs pos="40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ln w="57150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6804806" y="1904239"/>
            <a:ext cx="596184" cy="596184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382602" y="936510"/>
            <a:ext cx="1395569" cy="1395569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12700">
            <a:gradFill flip="none" rotWithShape="1">
              <a:gsLst>
                <a:gs pos="40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 smtClean="0">
                <a:ln w="57150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4</a:t>
            </a:r>
            <a:endParaRPr lang="zh-CN" altLang="en-US" sz="9600" dirty="0">
              <a:ln w="57150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  <p:sp>
        <p:nvSpPr>
          <p:cNvPr id="22" name="椭圆 5"/>
          <p:cNvSpPr/>
          <p:nvPr/>
        </p:nvSpPr>
        <p:spPr>
          <a:xfrm>
            <a:off x="3904343" y="4120032"/>
            <a:ext cx="756768" cy="756768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23" name="椭圆 5"/>
          <p:cNvSpPr/>
          <p:nvPr/>
        </p:nvSpPr>
        <p:spPr>
          <a:xfrm>
            <a:off x="6516915" y="4393283"/>
            <a:ext cx="2206172" cy="2206172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703477"/>
            <a:ext cx="12192000" cy="3175000"/>
          </a:xfrm>
          <a:prstGeom prst="rect">
            <a:avLst/>
          </a:prstGeom>
        </p:spPr>
      </p:pic>
      <p:sp>
        <p:nvSpPr>
          <p:cNvPr id="17" name="PA-矩形 3"/>
          <p:cNvSpPr/>
          <p:nvPr>
            <p:custDataLst>
              <p:tags r:id="rId1"/>
            </p:custDataLst>
          </p:nvPr>
        </p:nvSpPr>
        <p:spPr>
          <a:xfrm>
            <a:off x="2700141" y="2651393"/>
            <a:ext cx="67604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gradFill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1407887" y="3722010"/>
            <a:ext cx="9376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gradFill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6200000" scaled="1"/>
                </a:gra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此处添加详细文本描述，建议与标题相关并符合整体语言风格，语言描述尽量简洁生动。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6958615" y="2165445"/>
            <a:ext cx="565973" cy="30399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Rectangle 17"/>
          <p:cNvSpPr/>
          <p:nvPr/>
        </p:nvSpPr>
        <p:spPr>
          <a:xfrm>
            <a:off x="7799671" y="2165445"/>
            <a:ext cx="565973" cy="30399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8640727" y="2165445"/>
            <a:ext cx="565973" cy="30399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Rectangle 19"/>
          <p:cNvSpPr/>
          <p:nvPr/>
        </p:nvSpPr>
        <p:spPr>
          <a:xfrm>
            <a:off x="9481783" y="2165445"/>
            <a:ext cx="565973" cy="30399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10322839" y="2165445"/>
            <a:ext cx="565973" cy="30399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Rectangle 21"/>
          <p:cNvSpPr/>
          <p:nvPr/>
        </p:nvSpPr>
        <p:spPr>
          <a:xfrm>
            <a:off x="6958615" y="2801814"/>
            <a:ext cx="565973" cy="2403531"/>
          </a:xfrm>
          <a:prstGeom prst="rect">
            <a:avLst/>
          </a:prstGeom>
          <a:solidFill>
            <a:srgbClr val="BE0B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8" name="Rectangle 22"/>
          <p:cNvSpPr/>
          <p:nvPr/>
        </p:nvSpPr>
        <p:spPr>
          <a:xfrm>
            <a:off x="7799671" y="2545683"/>
            <a:ext cx="565973" cy="265966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Rectangle 23"/>
          <p:cNvSpPr/>
          <p:nvPr/>
        </p:nvSpPr>
        <p:spPr>
          <a:xfrm>
            <a:off x="8640727" y="3286667"/>
            <a:ext cx="565973" cy="1918678"/>
          </a:xfrm>
          <a:prstGeom prst="rect">
            <a:avLst/>
          </a:prstGeom>
          <a:solidFill>
            <a:srgbClr val="BE0B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Rectangle 24"/>
          <p:cNvSpPr/>
          <p:nvPr/>
        </p:nvSpPr>
        <p:spPr>
          <a:xfrm>
            <a:off x="9481783" y="2998786"/>
            <a:ext cx="565973" cy="220655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1" name="Rectangle 25"/>
          <p:cNvSpPr/>
          <p:nvPr/>
        </p:nvSpPr>
        <p:spPr>
          <a:xfrm>
            <a:off x="10322839" y="3786671"/>
            <a:ext cx="565973" cy="1418674"/>
          </a:xfrm>
          <a:prstGeom prst="rect">
            <a:avLst/>
          </a:prstGeom>
          <a:solidFill>
            <a:srgbClr val="BE0B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2" name="Rectangle 26"/>
          <p:cNvSpPr/>
          <p:nvPr/>
        </p:nvSpPr>
        <p:spPr>
          <a:xfrm rot="16200000">
            <a:off x="7584700" y="3648172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Lorem Ipsum is</a:t>
            </a:r>
            <a:endParaRPr 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3" name="Rectangle 33"/>
          <p:cNvSpPr/>
          <p:nvPr/>
        </p:nvSpPr>
        <p:spPr>
          <a:xfrm rot="16200000">
            <a:off x="6713216" y="3648172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Lorem Ipsum </a:t>
            </a:r>
            <a:endParaRPr 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4" name="Rectangle 34"/>
          <p:cNvSpPr/>
          <p:nvPr/>
        </p:nvSpPr>
        <p:spPr>
          <a:xfrm rot="16200000">
            <a:off x="5897946" y="3648172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Lorem Ipsum </a:t>
            </a:r>
            <a:endParaRPr 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5" name="Rectangle 35"/>
          <p:cNvSpPr/>
          <p:nvPr/>
        </p:nvSpPr>
        <p:spPr>
          <a:xfrm rot="16200000">
            <a:off x="9238705" y="3645305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Lorem Ipsum </a:t>
            </a:r>
            <a:endParaRPr 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6" name="Rectangle 36"/>
          <p:cNvSpPr/>
          <p:nvPr/>
        </p:nvSpPr>
        <p:spPr>
          <a:xfrm rot="16200000">
            <a:off x="8423435" y="3645305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Lorem Ipsum </a:t>
            </a:r>
            <a:endParaRPr 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7" name="TextBox 37"/>
          <p:cNvSpPr txBox="1"/>
          <p:nvPr/>
        </p:nvSpPr>
        <p:spPr>
          <a:xfrm>
            <a:off x="6975891" y="2263206"/>
            <a:ext cx="565973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70%</a:t>
            </a:r>
            <a:endParaRPr lang="en-US" sz="1100" dirty="0">
              <a:solidFill>
                <a:schemeClr val="accent2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8" name="TextBox 38"/>
          <p:cNvSpPr txBox="1"/>
          <p:nvPr/>
        </p:nvSpPr>
        <p:spPr>
          <a:xfrm>
            <a:off x="7786520" y="2263206"/>
            <a:ext cx="565973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70%</a:t>
            </a:r>
            <a:endParaRPr lang="en-US" sz="1100" dirty="0">
              <a:solidFill>
                <a:schemeClr val="accent2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TextBox 39"/>
          <p:cNvSpPr txBox="1"/>
          <p:nvPr/>
        </p:nvSpPr>
        <p:spPr>
          <a:xfrm>
            <a:off x="8653919" y="2263206"/>
            <a:ext cx="565973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70%</a:t>
            </a:r>
            <a:endParaRPr lang="en-US" sz="1100" dirty="0">
              <a:solidFill>
                <a:schemeClr val="accent2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0" name="TextBox 40"/>
          <p:cNvSpPr txBox="1"/>
          <p:nvPr/>
        </p:nvSpPr>
        <p:spPr>
          <a:xfrm>
            <a:off x="9464548" y="2263206"/>
            <a:ext cx="565973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70%</a:t>
            </a:r>
            <a:endParaRPr lang="en-US" sz="1100" dirty="0">
              <a:solidFill>
                <a:schemeClr val="accent2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1" name="TextBox 41"/>
          <p:cNvSpPr txBox="1"/>
          <p:nvPr/>
        </p:nvSpPr>
        <p:spPr>
          <a:xfrm>
            <a:off x="10322839" y="2263206"/>
            <a:ext cx="565973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70%</a:t>
            </a:r>
            <a:endParaRPr lang="en-US" sz="1100" dirty="0">
              <a:solidFill>
                <a:schemeClr val="accent2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2" name="TextBox 106"/>
          <p:cNvSpPr txBox="1"/>
          <p:nvPr/>
        </p:nvSpPr>
        <p:spPr>
          <a:xfrm>
            <a:off x="1078502" y="3218379"/>
            <a:ext cx="922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tx2"/>
                </a:solidFill>
                <a:ea typeface="Montserrat" charset="0"/>
                <a:cs typeface="Montserrat" charset="0"/>
              </a:defRPr>
            </a:lvl1pPr>
          </a:lstStyle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18%</a:t>
            </a:r>
            <a:endParaRPr lang="en-US" sz="44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3" name="TextBox 110"/>
          <p:cNvSpPr txBox="1"/>
          <p:nvPr/>
        </p:nvSpPr>
        <p:spPr>
          <a:xfrm>
            <a:off x="1078502" y="4353378"/>
            <a:ext cx="1026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tx2"/>
                </a:solidFill>
                <a:ea typeface="Montserrat" charset="0"/>
                <a:cs typeface="Montserrat" charset="0"/>
              </a:defRPr>
            </a:lvl1pPr>
          </a:lstStyle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82%</a:t>
            </a:r>
            <a:endParaRPr lang="en-US" sz="44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07712" y="3154080"/>
            <a:ext cx="3685744" cy="61298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5" name="矩形 24"/>
          <p:cNvSpPr/>
          <p:nvPr/>
        </p:nvSpPr>
        <p:spPr>
          <a:xfrm>
            <a:off x="2407712" y="4288431"/>
            <a:ext cx="3685744" cy="61298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1072433" y="1889167"/>
            <a:ext cx="4608498" cy="6997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1072433" y="126091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33" name="PA-矩形 3"/>
          <p:cNvSpPr/>
          <p:nvPr>
            <p:custDataLst>
              <p:tags r:id="rId1"/>
            </p:custDataLst>
          </p:nvPr>
        </p:nvSpPr>
        <p:spPr>
          <a:xfrm>
            <a:off x="1087095" y="224638"/>
            <a:ext cx="365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FF0000"/>
                    </a:gs>
                    <a:gs pos="100000">
                      <a:srgbClr val="BE0B27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34" name="矩形 33"/>
          <p:cNvSpPr/>
          <p:nvPr/>
        </p:nvSpPr>
        <p:spPr>
          <a:xfrm>
            <a:off x="363788" y="193859"/>
            <a:ext cx="360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ln w="1587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1</a:t>
            </a:r>
            <a:endParaRPr lang="zh-CN" altLang="en-US" sz="3600" dirty="0">
              <a:ln w="15875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35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E0B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8"/>
          <a:stretch>
            <a:fillRect/>
          </a:stretch>
        </p:blipFill>
        <p:spPr>
          <a:xfrm>
            <a:off x="0" y="-1"/>
            <a:ext cx="12192001" cy="67680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11" y="2040877"/>
            <a:ext cx="3601974" cy="355954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682999"/>
            <a:ext cx="12192000" cy="3175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64" y="315693"/>
            <a:ext cx="3739471" cy="1618788"/>
          </a:xfrm>
          <a:prstGeom prst="rect">
            <a:avLst/>
          </a:prstGeom>
        </p:spPr>
      </p:pic>
      <p:sp>
        <p:nvSpPr>
          <p:cNvPr id="37" name="MH_Others_1"/>
          <p:cNvSpPr txBox="1"/>
          <p:nvPr>
            <p:custDataLst>
              <p:tags r:id="rId1"/>
            </p:custDataLst>
          </p:nvPr>
        </p:nvSpPr>
        <p:spPr>
          <a:xfrm>
            <a:off x="5020924" y="563426"/>
            <a:ext cx="2150150" cy="553998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600" normalizeH="0" baseline="0" noProof="0" dirty="0" smtClean="0">
                <a:ln>
                  <a:noFill/>
                </a:ln>
                <a:gradFill>
                  <a:gsLst>
                    <a:gs pos="100000">
                      <a:schemeClr val="bg1"/>
                    </a:gs>
                    <a:gs pos="0">
                      <a:srgbClr val="FFFF00"/>
                    </a:gs>
                  </a:gsLst>
                  <a:lin ang="5400000" scaled="1"/>
                </a:gradFill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  录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gradFill>
                <a:gsLst>
                  <a:gs pos="100000">
                    <a:schemeClr val="bg1"/>
                  </a:gs>
                  <a:gs pos="0">
                    <a:srgbClr val="FFFF00"/>
                  </a:gs>
                </a:gsLst>
                <a:lin ang="5400000" scaled="1"/>
              </a:gradFill>
              <a:uLnTx/>
              <a:uFillTx/>
              <a:latin typeface="站酷庆科黄油体" panose="02000803000000020004" pitchFamily="2" charset="-122"/>
              <a:ea typeface="站酷庆科黄油体" panose="02000803000000020004" pitchFamily="2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9" name="PA-矩形 3"/>
          <p:cNvSpPr/>
          <p:nvPr>
            <p:custDataLst>
              <p:tags r:id="rId2"/>
            </p:custDataLst>
          </p:nvPr>
        </p:nvSpPr>
        <p:spPr>
          <a:xfrm>
            <a:off x="656310" y="2143394"/>
            <a:ext cx="41984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gradFill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41" name="PA-矩形 3"/>
          <p:cNvSpPr/>
          <p:nvPr>
            <p:custDataLst>
              <p:tags r:id="rId3"/>
            </p:custDataLst>
          </p:nvPr>
        </p:nvSpPr>
        <p:spPr>
          <a:xfrm>
            <a:off x="7171073" y="2143394"/>
            <a:ext cx="41984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gradFill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43" name="PA-矩形 3"/>
          <p:cNvSpPr/>
          <p:nvPr>
            <p:custDataLst>
              <p:tags r:id="rId4"/>
            </p:custDataLst>
          </p:nvPr>
        </p:nvSpPr>
        <p:spPr>
          <a:xfrm>
            <a:off x="293454" y="3462997"/>
            <a:ext cx="41984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gradFill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45" name="PA-矩形 3"/>
          <p:cNvSpPr/>
          <p:nvPr>
            <p:custDataLst>
              <p:tags r:id="rId5"/>
            </p:custDataLst>
          </p:nvPr>
        </p:nvSpPr>
        <p:spPr>
          <a:xfrm>
            <a:off x="7664554" y="3462997"/>
            <a:ext cx="41984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gradFill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47" name="PA-矩形 3"/>
          <p:cNvSpPr/>
          <p:nvPr>
            <p:custDataLst>
              <p:tags r:id="rId6"/>
            </p:custDataLst>
          </p:nvPr>
        </p:nvSpPr>
        <p:spPr>
          <a:xfrm>
            <a:off x="656310" y="4802946"/>
            <a:ext cx="41984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gradFill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49" name="PA-矩形 3"/>
          <p:cNvSpPr/>
          <p:nvPr>
            <p:custDataLst>
              <p:tags r:id="rId7"/>
            </p:custDataLst>
          </p:nvPr>
        </p:nvSpPr>
        <p:spPr>
          <a:xfrm>
            <a:off x="7171073" y="4802946"/>
            <a:ext cx="41984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gradFill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52" name="椭圆 5"/>
          <p:cNvSpPr/>
          <p:nvPr/>
        </p:nvSpPr>
        <p:spPr>
          <a:xfrm>
            <a:off x="4456372" y="2069636"/>
            <a:ext cx="783772" cy="783772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200" b="1" dirty="0">
              <a:latin typeface="Impact" panose="020B0806030902050204" pitchFamily="34" charset="0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53" name="椭圆 5"/>
          <p:cNvSpPr/>
          <p:nvPr/>
        </p:nvSpPr>
        <p:spPr>
          <a:xfrm>
            <a:off x="6811314" y="2069636"/>
            <a:ext cx="783772" cy="783772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200" b="1" dirty="0">
              <a:latin typeface="Impact" panose="020B0806030902050204" pitchFamily="34" charset="0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582011" y="2182214"/>
            <a:ext cx="532493" cy="532493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3175">
            <a:gradFill flip="none" rotWithShape="1">
              <a:gsLst>
                <a:gs pos="19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n w="2222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1</a:t>
            </a:r>
          </a:p>
        </p:txBody>
      </p:sp>
      <p:sp>
        <p:nvSpPr>
          <p:cNvPr id="55" name="椭圆 54"/>
          <p:cNvSpPr/>
          <p:nvPr/>
        </p:nvSpPr>
        <p:spPr>
          <a:xfrm>
            <a:off x="6936953" y="2182214"/>
            <a:ext cx="532493" cy="532493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3175">
            <a:gradFill flip="none" rotWithShape="1">
              <a:gsLst>
                <a:gs pos="19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n w="2222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2</a:t>
            </a:r>
          </a:p>
        </p:txBody>
      </p:sp>
      <p:sp>
        <p:nvSpPr>
          <p:cNvPr id="56" name="椭圆 5"/>
          <p:cNvSpPr/>
          <p:nvPr/>
        </p:nvSpPr>
        <p:spPr>
          <a:xfrm>
            <a:off x="4456372" y="4729558"/>
            <a:ext cx="783772" cy="783772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200" b="1" dirty="0">
              <a:latin typeface="Impact" panose="020B0806030902050204" pitchFamily="34" charset="0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57" name="椭圆 5"/>
          <p:cNvSpPr/>
          <p:nvPr/>
        </p:nvSpPr>
        <p:spPr>
          <a:xfrm>
            <a:off x="6811314" y="4729558"/>
            <a:ext cx="783772" cy="783772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200" b="1" dirty="0">
              <a:latin typeface="Impact" panose="020B0806030902050204" pitchFamily="34" charset="0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4582011" y="4842136"/>
            <a:ext cx="532493" cy="532493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3175">
            <a:gradFill flip="none" rotWithShape="1">
              <a:gsLst>
                <a:gs pos="19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n w="2222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5</a:t>
            </a:r>
          </a:p>
        </p:txBody>
      </p:sp>
      <p:sp>
        <p:nvSpPr>
          <p:cNvPr id="59" name="椭圆 58"/>
          <p:cNvSpPr/>
          <p:nvPr/>
        </p:nvSpPr>
        <p:spPr>
          <a:xfrm>
            <a:off x="6936953" y="4842136"/>
            <a:ext cx="532493" cy="532493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3175">
            <a:gradFill flip="none" rotWithShape="1">
              <a:gsLst>
                <a:gs pos="19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n w="2222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6</a:t>
            </a:r>
          </a:p>
        </p:txBody>
      </p:sp>
      <p:sp>
        <p:nvSpPr>
          <p:cNvPr id="60" name="椭圆 5"/>
          <p:cNvSpPr/>
          <p:nvPr/>
        </p:nvSpPr>
        <p:spPr>
          <a:xfrm>
            <a:off x="4001551" y="3364262"/>
            <a:ext cx="783772" cy="783772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200" b="1" dirty="0">
              <a:latin typeface="Impact" panose="020B0806030902050204" pitchFamily="34" charset="0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4127190" y="3476840"/>
            <a:ext cx="532493" cy="532493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3175">
            <a:gradFill flip="none" rotWithShape="1">
              <a:gsLst>
                <a:gs pos="19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n w="2222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3</a:t>
            </a:r>
          </a:p>
        </p:txBody>
      </p:sp>
      <p:sp>
        <p:nvSpPr>
          <p:cNvPr id="62" name="椭圆 5"/>
          <p:cNvSpPr/>
          <p:nvPr/>
        </p:nvSpPr>
        <p:spPr>
          <a:xfrm>
            <a:off x="7371100" y="3364262"/>
            <a:ext cx="783772" cy="783772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200" b="1" dirty="0">
              <a:latin typeface="Impact" panose="020B0806030902050204" pitchFamily="34" charset="0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7496739" y="3476840"/>
            <a:ext cx="532493" cy="532493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3175">
            <a:gradFill flip="none" rotWithShape="1">
              <a:gsLst>
                <a:gs pos="19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n w="2222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827324" y="1701832"/>
            <a:ext cx="1851692" cy="1851692"/>
            <a:chOff x="7049948" y="3876028"/>
            <a:chExt cx="1867436" cy="1867436"/>
          </a:xfrm>
        </p:grpSpPr>
        <p:sp>
          <p:nvSpPr>
            <p:cNvPr id="3" name="Partial Circle 12"/>
            <p:cNvSpPr/>
            <p:nvPr/>
          </p:nvSpPr>
          <p:spPr>
            <a:xfrm>
              <a:off x="7049948" y="3876028"/>
              <a:ext cx="1867436" cy="1867436"/>
            </a:xfrm>
            <a:prstGeom prst="pie">
              <a:avLst>
                <a:gd name="adj1" fmla="val 16198735"/>
                <a:gd name="adj2" fmla="val 11353514"/>
              </a:avLst>
            </a:prstGeom>
            <a:solidFill>
              <a:srgbClr val="BE0B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Oval 13"/>
            <p:cNvSpPr/>
            <p:nvPr/>
          </p:nvSpPr>
          <p:spPr>
            <a:xfrm>
              <a:off x="7309670" y="4134595"/>
              <a:ext cx="1347991" cy="13479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77%</a:t>
              </a:r>
            </a:p>
          </p:txBody>
        </p:sp>
      </p:grpSp>
      <p:sp>
        <p:nvSpPr>
          <p:cNvPr id="7" name="Freeform 65"/>
          <p:cNvSpPr>
            <a:spLocks noChangeArrowheads="1"/>
          </p:cNvSpPr>
          <p:nvPr/>
        </p:nvSpPr>
        <p:spPr bwMode="auto">
          <a:xfrm>
            <a:off x="1075966" y="3743184"/>
            <a:ext cx="258913" cy="260454"/>
          </a:xfrm>
          <a:custGeom>
            <a:avLst/>
            <a:gdLst>
              <a:gd name="T0" fmla="*/ 173935 w 619"/>
              <a:gd name="T1" fmla="*/ 21281 h 619"/>
              <a:gd name="T2" fmla="*/ 173935 w 619"/>
              <a:gd name="T3" fmla="*/ 21281 h 619"/>
              <a:gd name="T4" fmla="*/ 79257 w 619"/>
              <a:gd name="T5" fmla="*/ 42561 h 619"/>
              <a:gd name="T6" fmla="*/ 52718 w 619"/>
              <a:gd name="T7" fmla="*/ 90172 h 619"/>
              <a:gd name="T8" fmla="*/ 0 w 619"/>
              <a:gd name="T9" fmla="*/ 127683 h 619"/>
              <a:gd name="T10" fmla="*/ 52718 w 619"/>
              <a:gd name="T11" fmla="*/ 159423 h 619"/>
              <a:gd name="T12" fmla="*/ 68498 w 619"/>
              <a:gd name="T13" fmla="*/ 207034 h 619"/>
              <a:gd name="T14" fmla="*/ 116196 w 619"/>
              <a:gd name="T15" fmla="*/ 191164 h 619"/>
              <a:gd name="T16" fmla="*/ 168914 w 619"/>
              <a:gd name="T17" fmla="*/ 222904 h 619"/>
              <a:gd name="T18" fmla="*/ 173935 w 619"/>
              <a:gd name="T19" fmla="*/ 159423 h 619"/>
              <a:gd name="T20" fmla="*/ 200473 w 619"/>
              <a:gd name="T21" fmla="*/ 111452 h 619"/>
              <a:gd name="T22" fmla="*/ 173935 w 619"/>
              <a:gd name="T23" fmla="*/ 21281 h 619"/>
              <a:gd name="T24" fmla="*/ 73877 w 619"/>
              <a:gd name="T25" fmla="*/ 191164 h 619"/>
              <a:gd name="T26" fmla="*/ 73877 w 619"/>
              <a:gd name="T27" fmla="*/ 191164 h 619"/>
              <a:gd name="T28" fmla="*/ 68498 w 619"/>
              <a:gd name="T29" fmla="*/ 164473 h 619"/>
              <a:gd name="T30" fmla="*/ 105437 w 619"/>
              <a:gd name="T31" fmla="*/ 185754 h 619"/>
              <a:gd name="T32" fmla="*/ 73877 w 619"/>
              <a:gd name="T33" fmla="*/ 191164 h 619"/>
              <a:gd name="T34" fmla="*/ 190073 w 619"/>
              <a:gd name="T35" fmla="*/ 106403 h 619"/>
              <a:gd name="T36" fmla="*/ 190073 w 619"/>
              <a:gd name="T37" fmla="*/ 106403 h 619"/>
              <a:gd name="T38" fmla="*/ 163535 w 619"/>
              <a:gd name="T39" fmla="*/ 154013 h 619"/>
              <a:gd name="T40" fmla="*/ 158155 w 619"/>
              <a:gd name="T41" fmla="*/ 201984 h 619"/>
              <a:gd name="T42" fmla="*/ 26180 w 619"/>
              <a:gd name="T43" fmla="*/ 127683 h 619"/>
              <a:gd name="T44" fmla="*/ 63119 w 619"/>
              <a:gd name="T45" fmla="*/ 100992 h 619"/>
              <a:gd name="T46" fmla="*/ 95037 w 619"/>
              <a:gd name="T47" fmla="*/ 53021 h 619"/>
              <a:gd name="T48" fmla="*/ 168914 w 619"/>
              <a:gd name="T49" fmla="*/ 31740 h 619"/>
              <a:gd name="T50" fmla="*/ 190073 w 619"/>
              <a:gd name="T51" fmla="*/ 106403 h 6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19" h="619">
                <a:moveTo>
                  <a:pt x="485" y="59"/>
                </a:moveTo>
                <a:lnTo>
                  <a:pt x="485" y="59"/>
                </a:lnTo>
                <a:cubicBezTo>
                  <a:pt x="397" y="0"/>
                  <a:pt x="279" y="30"/>
                  <a:pt x="221" y="118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0" y="354"/>
                  <a:pt x="0" y="354"/>
                  <a:pt x="0" y="354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32" y="486"/>
                  <a:pt x="147" y="545"/>
                  <a:pt x="191" y="574"/>
                </a:cubicBezTo>
                <a:cubicBezTo>
                  <a:pt x="235" y="589"/>
                  <a:pt x="294" y="574"/>
                  <a:pt x="324" y="530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485" y="442"/>
                  <a:pt x="485" y="442"/>
                  <a:pt x="485" y="442"/>
                </a:cubicBezTo>
                <a:cubicBezTo>
                  <a:pt x="559" y="309"/>
                  <a:pt x="559" y="309"/>
                  <a:pt x="559" y="309"/>
                </a:cubicBezTo>
                <a:cubicBezTo>
                  <a:pt x="618" y="221"/>
                  <a:pt x="588" y="103"/>
                  <a:pt x="485" y="59"/>
                </a:cubicBezTo>
                <a:close/>
                <a:moveTo>
                  <a:pt x="206" y="530"/>
                </a:moveTo>
                <a:lnTo>
                  <a:pt x="206" y="530"/>
                </a:lnTo>
                <a:cubicBezTo>
                  <a:pt x="176" y="515"/>
                  <a:pt x="176" y="486"/>
                  <a:pt x="191" y="456"/>
                </a:cubicBezTo>
                <a:cubicBezTo>
                  <a:pt x="294" y="515"/>
                  <a:pt x="294" y="515"/>
                  <a:pt x="294" y="515"/>
                </a:cubicBezTo>
                <a:cubicBezTo>
                  <a:pt x="265" y="545"/>
                  <a:pt x="235" y="545"/>
                  <a:pt x="206" y="530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56" y="427"/>
                  <a:pt x="456" y="427"/>
                  <a:pt x="456" y="427"/>
                </a:cubicBezTo>
                <a:cubicBezTo>
                  <a:pt x="441" y="560"/>
                  <a:pt x="441" y="560"/>
                  <a:pt x="441" y="560"/>
                </a:cubicBezTo>
                <a:cubicBezTo>
                  <a:pt x="73" y="354"/>
                  <a:pt x="73" y="354"/>
                  <a:pt x="73" y="354"/>
                </a:cubicBezTo>
                <a:cubicBezTo>
                  <a:pt x="176" y="280"/>
                  <a:pt x="176" y="280"/>
                  <a:pt x="176" y="280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294" y="74"/>
                  <a:pt x="397" y="44"/>
                  <a:pt x="471" y="88"/>
                </a:cubicBezTo>
                <a:cubicBezTo>
                  <a:pt x="544" y="133"/>
                  <a:pt x="574" y="221"/>
                  <a:pt x="530" y="295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9" name="Group 25"/>
          <p:cNvGrpSpPr/>
          <p:nvPr/>
        </p:nvGrpSpPr>
        <p:grpSpPr>
          <a:xfrm>
            <a:off x="3621324" y="1701832"/>
            <a:ext cx="1851692" cy="1851692"/>
            <a:chOff x="7049948" y="3876028"/>
            <a:chExt cx="1867436" cy="1867436"/>
          </a:xfrm>
        </p:grpSpPr>
        <p:sp>
          <p:nvSpPr>
            <p:cNvPr id="10" name="Partial Circle 26"/>
            <p:cNvSpPr/>
            <p:nvPr/>
          </p:nvSpPr>
          <p:spPr>
            <a:xfrm>
              <a:off x="7049948" y="3876028"/>
              <a:ext cx="1867436" cy="1867436"/>
            </a:xfrm>
            <a:prstGeom prst="pie">
              <a:avLst>
                <a:gd name="adj1" fmla="val 16198735"/>
                <a:gd name="adj2" fmla="val 726286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Oval 27"/>
            <p:cNvSpPr/>
            <p:nvPr/>
          </p:nvSpPr>
          <p:spPr>
            <a:xfrm>
              <a:off x="7309670" y="4134595"/>
              <a:ext cx="1347991" cy="13479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60%</a:t>
              </a:r>
            </a:p>
          </p:txBody>
        </p:sp>
      </p:grpSp>
      <p:grpSp>
        <p:nvGrpSpPr>
          <p:cNvPr id="12" name="Group 32"/>
          <p:cNvGrpSpPr/>
          <p:nvPr/>
        </p:nvGrpSpPr>
        <p:grpSpPr>
          <a:xfrm>
            <a:off x="6514277" y="1701832"/>
            <a:ext cx="1851692" cy="1851692"/>
            <a:chOff x="7049948" y="3876028"/>
            <a:chExt cx="1867436" cy="1867436"/>
          </a:xfrm>
        </p:grpSpPr>
        <p:sp>
          <p:nvSpPr>
            <p:cNvPr id="13" name="Partial Circle 33"/>
            <p:cNvSpPr/>
            <p:nvPr/>
          </p:nvSpPr>
          <p:spPr>
            <a:xfrm>
              <a:off x="7049948" y="3876028"/>
              <a:ext cx="1867436" cy="1867436"/>
            </a:xfrm>
            <a:prstGeom prst="pie">
              <a:avLst>
                <a:gd name="adj1" fmla="val 16198735"/>
                <a:gd name="adj2" fmla="val 13101735"/>
              </a:avLst>
            </a:prstGeom>
            <a:solidFill>
              <a:srgbClr val="BE0B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4" name="Oval 34"/>
            <p:cNvSpPr/>
            <p:nvPr/>
          </p:nvSpPr>
          <p:spPr>
            <a:xfrm>
              <a:off x="7309670" y="4134595"/>
              <a:ext cx="1347991" cy="13479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80%</a:t>
              </a:r>
            </a:p>
          </p:txBody>
        </p:sp>
      </p:grpSp>
      <p:grpSp>
        <p:nvGrpSpPr>
          <p:cNvPr id="15" name="Group 39"/>
          <p:cNvGrpSpPr/>
          <p:nvPr/>
        </p:nvGrpSpPr>
        <p:grpSpPr>
          <a:xfrm>
            <a:off x="9308277" y="1701832"/>
            <a:ext cx="1851692" cy="1851692"/>
            <a:chOff x="7049948" y="3876028"/>
            <a:chExt cx="1867436" cy="1867436"/>
          </a:xfrm>
        </p:grpSpPr>
        <p:sp>
          <p:nvSpPr>
            <p:cNvPr id="16" name="Partial Circle 40"/>
            <p:cNvSpPr/>
            <p:nvPr/>
          </p:nvSpPr>
          <p:spPr>
            <a:xfrm>
              <a:off x="7049948" y="3876028"/>
              <a:ext cx="1867436" cy="1867436"/>
            </a:xfrm>
            <a:prstGeom prst="pie">
              <a:avLst>
                <a:gd name="adj1" fmla="val 16198735"/>
                <a:gd name="adj2" fmla="val 995602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Oval 41"/>
            <p:cNvSpPr/>
            <p:nvPr/>
          </p:nvSpPr>
          <p:spPr>
            <a:xfrm>
              <a:off x="7309670" y="4134595"/>
              <a:ext cx="1347991" cy="13479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dirty="0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69%</a:t>
              </a:r>
            </a:p>
          </p:txBody>
        </p:sp>
      </p:grpSp>
      <p:sp>
        <p:nvSpPr>
          <p:cNvPr id="20" name="Freeform 136"/>
          <p:cNvSpPr>
            <a:spLocks noChangeArrowheads="1"/>
          </p:cNvSpPr>
          <p:nvPr/>
        </p:nvSpPr>
        <p:spPr bwMode="auto">
          <a:xfrm>
            <a:off x="9595671" y="3741994"/>
            <a:ext cx="220162" cy="220162"/>
          </a:xfrm>
          <a:custGeom>
            <a:avLst/>
            <a:gdLst>
              <a:gd name="T0" fmla="*/ 180642 w 634"/>
              <a:gd name="T1" fmla="*/ 84715 h 634"/>
              <a:gd name="T2" fmla="*/ 180642 w 634"/>
              <a:gd name="T3" fmla="*/ 127253 h 634"/>
              <a:gd name="T4" fmla="*/ 180642 w 634"/>
              <a:gd name="T5" fmla="*/ 84715 h 634"/>
              <a:gd name="T6" fmla="*/ 186051 w 634"/>
              <a:gd name="T7" fmla="*/ 116798 h 634"/>
              <a:gd name="T8" fmla="*/ 169825 w 634"/>
              <a:gd name="T9" fmla="*/ 100937 h 634"/>
              <a:gd name="T10" fmla="*/ 186051 w 634"/>
              <a:gd name="T11" fmla="*/ 116798 h 634"/>
              <a:gd name="T12" fmla="*/ 191098 w 634"/>
              <a:gd name="T13" fmla="*/ 185652 h 634"/>
              <a:gd name="T14" fmla="*/ 159369 w 634"/>
              <a:gd name="T15" fmla="*/ 191059 h 634"/>
              <a:gd name="T16" fmla="*/ 191098 w 634"/>
              <a:gd name="T17" fmla="*/ 201874 h 634"/>
              <a:gd name="T18" fmla="*/ 191098 w 634"/>
              <a:gd name="T19" fmla="*/ 185652 h 634"/>
              <a:gd name="T20" fmla="*/ 127639 w 634"/>
              <a:gd name="T21" fmla="*/ 84715 h 634"/>
              <a:gd name="T22" fmla="*/ 32090 w 634"/>
              <a:gd name="T23" fmla="*/ 100937 h 634"/>
              <a:gd name="T24" fmla="*/ 42546 w 634"/>
              <a:gd name="T25" fmla="*/ 201874 h 634"/>
              <a:gd name="T26" fmla="*/ 143504 w 634"/>
              <a:gd name="T27" fmla="*/ 185652 h 634"/>
              <a:gd name="T28" fmla="*/ 127639 w 634"/>
              <a:gd name="T29" fmla="*/ 84715 h 634"/>
              <a:gd name="T30" fmla="*/ 127639 w 634"/>
              <a:gd name="T31" fmla="*/ 180605 h 634"/>
              <a:gd name="T32" fmla="*/ 53363 w 634"/>
              <a:gd name="T33" fmla="*/ 185652 h 634"/>
              <a:gd name="T34" fmla="*/ 42546 w 634"/>
              <a:gd name="T35" fmla="*/ 105984 h 634"/>
              <a:gd name="T36" fmla="*/ 122231 w 634"/>
              <a:gd name="T37" fmla="*/ 100937 h 634"/>
              <a:gd name="T38" fmla="*/ 127639 w 634"/>
              <a:gd name="T39" fmla="*/ 180605 h 634"/>
              <a:gd name="T40" fmla="*/ 191098 w 634"/>
              <a:gd name="T41" fmla="*/ 164383 h 634"/>
              <a:gd name="T42" fmla="*/ 159369 w 634"/>
              <a:gd name="T43" fmla="*/ 169790 h 634"/>
              <a:gd name="T44" fmla="*/ 191098 w 634"/>
              <a:gd name="T45" fmla="*/ 180605 h 634"/>
              <a:gd name="T46" fmla="*/ 191098 w 634"/>
              <a:gd name="T47" fmla="*/ 164383 h 634"/>
              <a:gd name="T48" fmla="*/ 201915 w 634"/>
              <a:gd name="T49" fmla="*/ 58399 h 634"/>
              <a:gd name="T50" fmla="*/ 196507 w 634"/>
              <a:gd name="T51" fmla="*/ 15862 h 634"/>
              <a:gd name="T52" fmla="*/ 191098 w 634"/>
              <a:gd name="T53" fmla="*/ 5407 h 634"/>
              <a:gd name="T54" fmla="*/ 42546 w 634"/>
              <a:gd name="T55" fmla="*/ 5407 h 634"/>
              <a:gd name="T56" fmla="*/ 32090 w 634"/>
              <a:gd name="T57" fmla="*/ 15862 h 634"/>
              <a:gd name="T58" fmla="*/ 32090 w 634"/>
              <a:gd name="T59" fmla="*/ 58399 h 634"/>
              <a:gd name="T60" fmla="*/ 0 w 634"/>
              <a:gd name="T61" fmla="*/ 201874 h 634"/>
              <a:gd name="T62" fmla="*/ 201915 w 634"/>
              <a:gd name="T63" fmla="*/ 228190 h 634"/>
              <a:gd name="T64" fmla="*/ 228236 w 634"/>
              <a:gd name="T65" fmla="*/ 84715 h 634"/>
              <a:gd name="T66" fmla="*/ 212372 w 634"/>
              <a:gd name="T67" fmla="*/ 201874 h 634"/>
              <a:gd name="T68" fmla="*/ 201915 w 634"/>
              <a:gd name="T69" fmla="*/ 212328 h 634"/>
              <a:gd name="T70" fmla="*/ 16225 w 634"/>
              <a:gd name="T71" fmla="*/ 201874 h 634"/>
              <a:gd name="T72" fmla="*/ 32090 w 634"/>
              <a:gd name="T73" fmla="*/ 74261 h 634"/>
              <a:gd name="T74" fmla="*/ 212372 w 634"/>
              <a:gd name="T75" fmla="*/ 84715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34" h="634">
                <a:moveTo>
                  <a:pt x="501" y="235"/>
                </a:moveTo>
                <a:lnTo>
                  <a:pt x="501" y="235"/>
                </a:lnTo>
                <a:cubicBezTo>
                  <a:pt x="457" y="235"/>
                  <a:pt x="442" y="265"/>
                  <a:pt x="442" y="294"/>
                </a:cubicBezTo>
                <a:cubicBezTo>
                  <a:pt x="442" y="339"/>
                  <a:pt x="457" y="353"/>
                  <a:pt x="501" y="353"/>
                </a:cubicBezTo>
                <a:cubicBezTo>
                  <a:pt x="530" y="353"/>
                  <a:pt x="560" y="339"/>
                  <a:pt x="560" y="294"/>
                </a:cubicBezTo>
                <a:cubicBezTo>
                  <a:pt x="560" y="265"/>
                  <a:pt x="530" y="235"/>
                  <a:pt x="501" y="235"/>
                </a:cubicBezTo>
                <a:close/>
                <a:moveTo>
                  <a:pt x="516" y="324"/>
                </a:moveTo>
                <a:lnTo>
                  <a:pt x="516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280"/>
                  <a:pt x="471" y="280"/>
                  <a:pt x="471" y="280"/>
                </a:cubicBezTo>
                <a:cubicBezTo>
                  <a:pt x="516" y="280"/>
                  <a:pt x="516" y="280"/>
                  <a:pt x="516" y="280"/>
                </a:cubicBezTo>
                <a:lnTo>
                  <a:pt x="516" y="324"/>
                </a:lnTo>
                <a:close/>
                <a:moveTo>
                  <a:pt x="530" y="515"/>
                </a:moveTo>
                <a:lnTo>
                  <a:pt x="530" y="515"/>
                </a:lnTo>
                <a:cubicBezTo>
                  <a:pt x="457" y="515"/>
                  <a:pt x="457" y="515"/>
                  <a:pt x="457" y="515"/>
                </a:cubicBezTo>
                <a:cubicBezTo>
                  <a:pt x="442" y="515"/>
                  <a:pt x="442" y="530"/>
                  <a:pt x="442" y="530"/>
                </a:cubicBezTo>
                <a:cubicBezTo>
                  <a:pt x="442" y="545"/>
                  <a:pt x="442" y="560"/>
                  <a:pt x="457" y="560"/>
                </a:cubicBezTo>
                <a:cubicBezTo>
                  <a:pt x="530" y="560"/>
                  <a:pt x="530" y="560"/>
                  <a:pt x="530" y="560"/>
                </a:cubicBezTo>
                <a:cubicBezTo>
                  <a:pt x="545" y="560"/>
                  <a:pt x="560" y="545"/>
                  <a:pt x="560" y="530"/>
                </a:cubicBezTo>
                <a:cubicBezTo>
                  <a:pt x="560" y="530"/>
                  <a:pt x="545" y="515"/>
                  <a:pt x="530" y="515"/>
                </a:cubicBezTo>
                <a:close/>
                <a:moveTo>
                  <a:pt x="354" y="235"/>
                </a:moveTo>
                <a:lnTo>
                  <a:pt x="354" y="235"/>
                </a:lnTo>
                <a:cubicBezTo>
                  <a:pt x="118" y="235"/>
                  <a:pt x="118" y="235"/>
                  <a:pt x="118" y="235"/>
                </a:cubicBezTo>
                <a:cubicBezTo>
                  <a:pt x="103" y="235"/>
                  <a:pt x="89" y="265"/>
                  <a:pt x="89" y="280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60"/>
                  <a:pt x="118" y="560"/>
                </a:cubicBezTo>
                <a:cubicBezTo>
                  <a:pt x="354" y="560"/>
                  <a:pt x="354" y="560"/>
                  <a:pt x="354" y="560"/>
                </a:cubicBezTo>
                <a:cubicBezTo>
                  <a:pt x="383" y="560"/>
                  <a:pt x="398" y="530"/>
                  <a:pt x="398" y="515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398" y="265"/>
                  <a:pt x="383" y="235"/>
                  <a:pt x="354" y="235"/>
                </a:cubicBezTo>
                <a:close/>
                <a:moveTo>
                  <a:pt x="354" y="501"/>
                </a:moveTo>
                <a:lnTo>
                  <a:pt x="354" y="501"/>
                </a:lnTo>
                <a:cubicBezTo>
                  <a:pt x="354" y="501"/>
                  <a:pt x="354" y="515"/>
                  <a:pt x="339" y="515"/>
                </a:cubicBezTo>
                <a:cubicBezTo>
                  <a:pt x="148" y="515"/>
                  <a:pt x="148" y="515"/>
                  <a:pt x="148" y="515"/>
                </a:cubicBezTo>
                <a:cubicBezTo>
                  <a:pt x="133" y="515"/>
                  <a:pt x="118" y="501"/>
                  <a:pt x="118" y="501"/>
                </a:cubicBezTo>
                <a:cubicBezTo>
                  <a:pt x="118" y="294"/>
                  <a:pt x="118" y="294"/>
                  <a:pt x="118" y="294"/>
                </a:cubicBezTo>
                <a:cubicBezTo>
                  <a:pt x="118" y="294"/>
                  <a:pt x="133" y="280"/>
                  <a:pt x="148" y="280"/>
                </a:cubicBezTo>
                <a:cubicBezTo>
                  <a:pt x="339" y="280"/>
                  <a:pt x="339" y="280"/>
                  <a:pt x="339" y="280"/>
                </a:cubicBezTo>
                <a:cubicBezTo>
                  <a:pt x="354" y="280"/>
                  <a:pt x="354" y="294"/>
                  <a:pt x="354" y="294"/>
                </a:cubicBezTo>
                <a:lnTo>
                  <a:pt x="354" y="501"/>
                </a:lnTo>
                <a:close/>
                <a:moveTo>
                  <a:pt x="530" y="456"/>
                </a:moveTo>
                <a:lnTo>
                  <a:pt x="530" y="456"/>
                </a:lnTo>
                <a:cubicBezTo>
                  <a:pt x="457" y="456"/>
                  <a:pt x="457" y="456"/>
                  <a:pt x="457" y="456"/>
                </a:cubicBezTo>
                <a:cubicBezTo>
                  <a:pt x="442" y="456"/>
                  <a:pt x="442" y="471"/>
                  <a:pt x="442" y="471"/>
                </a:cubicBezTo>
                <a:cubicBezTo>
                  <a:pt x="442" y="486"/>
                  <a:pt x="442" y="501"/>
                  <a:pt x="457" y="501"/>
                </a:cubicBezTo>
                <a:cubicBezTo>
                  <a:pt x="530" y="501"/>
                  <a:pt x="530" y="501"/>
                  <a:pt x="530" y="501"/>
                </a:cubicBezTo>
                <a:cubicBezTo>
                  <a:pt x="545" y="501"/>
                  <a:pt x="560" y="486"/>
                  <a:pt x="560" y="471"/>
                </a:cubicBezTo>
                <a:cubicBezTo>
                  <a:pt x="560" y="471"/>
                  <a:pt x="545" y="456"/>
                  <a:pt x="530" y="456"/>
                </a:cubicBezTo>
                <a:close/>
                <a:moveTo>
                  <a:pt x="560" y="162"/>
                </a:moveTo>
                <a:lnTo>
                  <a:pt x="560" y="162"/>
                </a:lnTo>
                <a:cubicBezTo>
                  <a:pt x="369" y="162"/>
                  <a:pt x="369" y="162"/>
                  <a:pt x="369" y="162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60" y="44"/>
                  <a:pt x="560" y="30"/>
                  <a:pt x="545" y="15"/>
                </a:cubicBezTo>
                <a:cubicBezTo>
                  <a:pt x="545" y="0"/>
                  <a:pt x="530" y="0"/>
                  <a:pt x="530" y="15"/>
                </a:cubicBezTo>
                <a:cubicBezTo>
                  <a:pt x="530" y="15"/>
                  <a:pt x="339" y="133"/>
                  <a:pt x="324" y="147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03" y="0"/>
                  <a:pt x="89" y="0"/>
                  <a:pt x="89" y="15"/>
                </a:cubicBezTo>
                <a:cubicBezTo>
                  <a:pt x="89" y="30"/>
                  <a:pt x="89" y="44"/>
                  <a:pt x="89" y="44"/>
                </a:cubicBezTo>
                <a:cubicBezTo>
                  <a:pt x="265" y="162"/>
                  <a:pt x="265" y="162"/>
                  <a:pt x="265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45" y="162"/>
                  <a:pt x="0" y="192"/>
                  <a:pt x="0" y="235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235"/>
                  <a:pt x="633" y="235"/>
                  <a:pt x="633" y="235"/>
                </a:cubicBezTo>
                <a:cubicBezTo>
                  <a:pt x="633" y="192"/>
                  <a:pt x="604" y="162"/>
                  <a:pt x="560" y="162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60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45" y="221"/>
                  <a:pt x="59" y="206"/>
                  <a:pt x="89" y="206"/>
                </a:cubicBezTo>
                <a:cubicBezTo>
                  <a:pt x="560" y="206"/>
                  <a:pt x="560" y="206"/>
                  <a:pt x="560" y="206"/>
                </a:cubicBezTo>
                <a:cubicBezTo>
                  <a:pt x="575" y="206"/>
                  <a:pt x="589" y="221"/>
                  <a:pt x="589" y="235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Freeform 139"/>
          <p:cNvSpPr>
            <a:spLocks noChangeArrowheads="1"/>
          </p:cNvSpPr>
          <p:nvPr/>
        </p:nvSpPr>
        <p:spPr bwMode="auto">
          <a:xfrm>
            <a:off x="3894679" y="3760446"/>
            <a:ext cx="234200" cy="201710"/>
          </a:xfrm>
          <a:custGeom>
            <a:avLst/>
            <a:gdLst>
              <a:gd name="T0" fmla="*/ 212372 w 634"/>
              <a:gd name="T1" fmla="*/ 85082 h 546"/>
              <a:gd name="T2" fmla="*/ 212372 w 634"/>
              <a:gd name="T3" fmla="*/ 85082 h 546"/>
              <a:gd name="T4" fmla="*/ 169825 w 634"/>
              <a:gd name="T5" fmla="*/ 111400 h 546"/>
              <a:gd name="T6" fmla="*/ 159369 w 634"/>
              <a:gd name="T7" fmla="*/ 90130 h 546"/>
              <a:gd name="T8" fmla="*/ 186051 w 634"/>
              <a:gd name="T9" fmla="*/ 47949 h 546"/>
              <a:gd name="T10" fmla="*/ 138096 w 634"/>
              <a:gd name="T11" fmla="*/ 0 h 546"/>
              <a:gd name="T12" fmla="*/ 85093 w 634"/>
              <a:gd name="T13" fmla="*/ 47949 h 546"/>
              <a:gd name="T14" fmla="*/ 100958 w 634"/>
              <a:gd name="T15" fmla="*/ 85082 h 546"/>
              <a:gd name="T16" fmla="*/ 74637 w 634"/>
              <a:gd name="T17" fmla="*/ 85082 h 546"/>
              <a:gd name="T18" fmla="*/ 85093 w 634"/>
              <a:gd name="T19" fmla="*/ 58404 h 546"/>
              <a:gd name="T20" fmla="*/ 42546 w 634"/>
              <a:gd name="T21" fmla="*/ 15863 h 546"/>
              <a:gd name="T22" fmla="*/ 0 w 634"/>
              <a:gd name="T23" fmla="*/ 58404 h 546"/>
              <a:gd name="T24" fmla="*/ 15865 w 634"/>
              <a:gd name="T25" fmla="*/ 90130 h 546"/>
              <a:gd name="T26" fmla="*/ 0 w 634"/>
              <a:gd name="T27" fmla="*/ 111400 h 546"/>
              <a:gd name="T28" fmla="*/ 0 w 634"/>
              <a:gd name="T29" fmla="*/ 169804 h 546"/>
              <a:gd name="T30" fmla="*/ 32090 w 634"/>
              <a:gd name="T31" fmla="*/ 196482 h 546"/>
              <a:gd name="T32" fmla="*/ 143504 w 634"/>
              <a:gd name="T33" fmla="*/ 196482 h 546"/>
              <a:gd name="T34" fmla="*/ 169825 w 634"/>
              <a:gd name="T35" fmla="*/ 169804 h 546"/>
              <a:gd name="T36" fmla="*/ 169825 w 634"/>
              <a:gd name="T37" fmla="*/ 164757 h 546"/>
              <a:gd name="T38" fmla="*/ 212372 w 634"/>
              <a:gd name="T39" fmla="*/ 196482 h 546"/>
              <a:gd name="T40" fmla="*/ 228236 w 634"/>
              <a:gd name="T41" fmla="*/ 186027 h 546"/>
              <a:gd name="T42" fmla="*/ 228236 w 634"/>
              <a:gd name="T43" fmla="*/ 100945 h 546"/>
              <a:gd name="T44" fmla="*/ 212372 w 634"/>
              <a:gd name="T45" fmla="*/ 85082 h 546"/>
              <a:gd name="T46" fmla="*/ 15865 w 634"/>
              <a:gd name="T47" fmla="*/ 58404 h 546"/>
              <a:gd name="T48" fmla="*/ 15865 w 634"/>
              <a:gd name="T49" fmla="*/ 58404 h 546"/>
              <a:gd name="T50" fmla="*/ 42546 w 634"/>
              <a:gd name="T51" fmla="*/ 26678 h 546"/>
              <a:gd name="T52" fmla="*/ 74637 w 634"/>
              <a:gd name="T53" fmla="*/ 58404 h 546"/>
              <a:gd name="T54" fmla="*/ 42546 w 634"/>
              <a:gd name="T55" fmla="*/ 85082 h 546"/>
              <a:gd name="T56" fmla="*/ 15865 w 634"/>
              <a:gd name="T57" fmla="*/ 58404 h 546"/>
              <a:gd name="T58" fmla="*/ 159369 w 634"/>
              <a:gd name="T59" fmla="*/ 169804 h 546"/>
              <a:gd name="T60" fmla="*/ 159369 w 634"/>
              <a:gd name="T61" fmla="*/ 169804 h 546"/>
              <a:gd name="T62" fmla="*/ 143504 w 634"/>
              <a:gd name="T63" fmla="*/ 186027 h 546"/>
              <a:gd name="T64" fmla="*/ 32090 w 634"/>
              <a:gd name="T65" fmla="*/ 186027 h 546"/>
              <a:gd name="T66" fmla="*/ 15865 w 634"/>
              <a:gd name="T67" fmla="*/ 169804 h 546"/>
              <a:gd name="T68" fmla="*/ 15865 w 634"/>
              <a:gd name="T69" fmla="*/ 111400 h 546"/>
              <a:gd name="T70" fmla="*/ 32090 w 634"/>
              <a:gd name="T71" fmla="*/ 100945 h 546"/>
              <a:gd name="T72" fmla="*/ 143504 w 634"/>
              <a:gd name="T73" fmla="*/ 100945 h 546"/>
              <a:gd name="T74" fmla="*/ 159369 w 634"/>
              <a:gd name="T75" fmla="*/ 111400 h 546"/>
              <a:gd name="T76" fmla="*/ 159369 w 634"/>
              <a:gd name="T77" fmla="*/ 169804 h 546"/>
              <a:gd name="T78" fmla="*/ 138096 w 634"/>
              <a:gd name="T79" fmla="*/ 85082 h 546"/>
              <a:gd name="T80" fmla="*/ 138096 w 634"/>
              <a:gd name="T81" fmla="*/ 85082 h 546"/>
              <a:gd name="T82" fmla="*/ 100958 w 634"/>
              <a:gd name="T83" fmla="*/ 47949 h 546"/>
              <a:gd name="T84" fmla="*/ 138096 w 634"/>
              <a:gd name="T85" fmla="*/ 15863 h 546"/>
              <a:gd name="T86" fmla="*/ 169825 w 634"/>
              <a:gd name="T87" fmla="*/ 47949 h 546"/>
              <a:gd name="T88" fmla="*/ 138096 w 634"/>
              <a:gd name="T89" fmla="*/ 85082 h 546"/>
              <a:gd name="T90" fmla="*/ 212372 w 634"/>
              <a:gd name="T91" fmla="*/ 186027 h 546"/>
              <a:gd name="T92" fmla="*/ 212372 w 634"/>
              <a:gd name="T93" fmla="*/ 186027 h 546"/>
              <a:gd name="T94" fmla="*/ 169825 w 634"/>
              <a:gd name="T95" fmla="*/ 148534 h 546"/>
              <a:gd name="T96" fmla="*/ 169825 w 634"/>
              <a:gd name="T97" fmla="*/ 127623 h 546"/>
              <a:gd name="T98" fmla="*/ 212372 w 634"/>
              <a:gd name="T99" fmla="*/ 100945 h 546"/>
              <a:gd name="T100" fmla="*/ 212372 w 634"/>
              <a:gd name="T101" fmla="*/ 186027 h 54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34" h="546">
                <a:moveTo>
                  <a:pt x="589" y="236"/>
                </a:moveTo>
                <a:lnTo>
                  <a:pt x="589" y="236"/>
                </a:lnTo>
                <a:cubicBezTo>
                  <a:pt x="471" y="309"/>
                  <a:pt x="471" y="309"/>
                  <a:pt x="471" y="309"/>
                </a:cubicBezTo>
                <a:cubicBezTo>
                  <a:pt x="471" y="295"/>
                  <a:pt x="471" y="265"/>
                  <a:pt x="442" y="250"/>
                </a:cubicBezTo>
                <a:cubicBezTo>
                  <a:pt x="486" y="236"/>
                  <a:pt x="516" y="191"/>
                  <a:pt x="516" y="133"/>
                </a:cubicBezTo>
                <a:cubicBezTo>
                  <a:pt x="516" y="59"/>
                  <a:pt x="457" y="0"/>
                  <a:pt x="383" y="0"/>
                </a:cubicBezTo>
                <a:cubicBezTo>
                  <a:pt x="310" y="0"/>
                  <a:pt x="236" y="59"/>
                  <a:pt x="236" y="133"/>
                </a:cubicBezTo>
                <a:cubicBezTo>
                  <a:pt x="236" y="177"/>
                  <a:pt x="251" y="207"/>
                  <a:pt x="280" y="236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36" y="221"/>
                  <a:pt x="236" y="191"/>
                  <a:pt x="236" y="162"/>
                </a:cubicBezTo>
                <a:cubicBezTo>
                  <a:pt x="236" y="89"/>
                  <a:pt x="192" y="44"/>
                  <a:pt x="118" y="44"/>
                </a:cubicBezTo>
                <a:cubicBezTo>
                  <a:pt x="59" y="44"/>
                  <a:pt x="0" y="89"/>
                  <a:pt x="0" y="162"/>
                </a:cubicBezTo>
                <a:cubicBezTo>
                  <a:pt x="0" y="191"/>
                  <a:pt x="15" y="221"/>
                  <a:pt x="44" y="250"/>
                </a:cubicBezTo>
                <a:cubicBezTo>
                  <a:pt x="15" y="265"/>
                  <a:pt x="0" y="280"/>
                  <a:pt x="0" y="30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44" y="545"/>
                  <a:pt x="89" y="545"/>
                </a:cubicBezTo>
                <a:cubicBezTo>
                  <a:pt x="398" y="545"/>
                  <a:pt x="398" y="545"/>
                  <a:pt x="398" y="545"/>
                </a:cubicBezTo>
                <a:cubicBezTo>
                  <a:pt x="442" y="545"/>
                  <a:pt x="471" y="516"/>
                  <a:pt x="471" y="471"/>
                </a:cubicBezTo>
                <a:cubicBezTo>
                  <a:pt x="471" y="457"/>
                  <a:pt x="471" y="457"/>
                  <a:pt x="471" y="457"/>
                </a:cubicBezTo>
                <a:cubicBezTo>
                  <a:pt x="589" y="545"/>
                  <a:pt x="589" y="545"/>
                  <a:pt x="589" y="545"/>
                </a:cubicBezTo>
                <a:cubicBezTo>
                  <a:pt x="619" y="545"/>
                  <a:pt x="633" y="530"/>
                  <a:pt x="633" y="516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33" y="250"/>
                  <a:pt x="619" y="236"/>
                  <a:pt x="589" y="236"/>
                </a:cubicBezTo>
                <a:close/>
                <a:moveTo>
                  <a:pt x="44" y="162"/>
                </a:moveTo>
                <a:lnTo>
                  <a:pt x="44" y="162"/>
                </a:lnTo>
                <a:cubicBezTo>
                  <a:pt x="44" y="118"/>
                  <a:pt x="74" y="74"/>
                  <a:pt x="118" y="74"/>
                </a:cubicBezTo>
                <a:cubicBezTo>
                  <a:pt x="162" y="74"/>
                  <a:pt x="207" y="118"/>
                  <a:pt x="207" y="162"/>
                </a:cubicBezTo>
                <a:cubicBezTo>
                  <a:pt x="207" y="207"/>
                  <a:pt x="162" y="236"/>
                  <a:pt x="118" y="236"/>
                </a:cubicBezTo>
                <a:cubicBezTo>
                  <a:pt x="74" y="236"/>
                  <a:pt x="44" y="207"/>
                  <a:pt x="44" y="162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42" y="486"/>
                  <a:pt x="412" y="516"/>
                  <a:pt x="398" y="516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59" y="516"/>
                  <a:pt x="44" y="486"/>
                  <a:pt x="44" y="47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295"/>
                  <a:pt x="59" y="280"/>
                  <a:pt x="89" y="280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412" y="280"/>
                  <a:pt x="442" y="295"/>
                  <a:pt x="442" y="309"/>
                </a:cubicBezTo>
                <a:lnTo>
                  <a:pt x="442" y="471"/>
                </a:lnTo>
                <a:close/>
                <a:moveTo>
                  <a:pt x="383" y="236"/>
                </a:moveTo>
                <a:lnTo>
                  <a:pt x="383" y="236"/>
                </a:lnTo>
                <a:cubicBezTo>
                  <a:pt x="324" y="236"/>
                  <a:pt x="280" y="191"/>
                  <a:pt x="280" y="133"/>
                </a:cubicBezTo>
                <a:cubicBezTo>
                  <a:pt x="280" y="89"/>
                  <a:pt x="324" y="44"/>
                  <a:pt x="383" y="44"/>
                </a:cubicBezTo>
                <a:cubicBezTo>
                  <a:pt x="427" y="44"/>
                  <a:pt x="471" y="89"/>
                  <a:pt x="471" y="133"/>
                </a:cubicBezTo>
                <a:cubicBezTo>
                  <a:pt x="471" y="191"/>
                  <a:pt x="427" y="236"/>
                  <a:pt x="383" y="236"/>
                </a:cubicBezTo>
                <a:close/>
                <a:moveTo>
                  <a:pt x="589" y="516"/>
                </a:moveTo>
                <a:lnTo>
                  <a:pt x="589" y="516"/>
                </a:lnTo>
                <a:cubicBezTo>
                  <a:pt x="471" y="412"/>
                  <a:pt x="471" y="412"/>
                  <a:pt x="471" y="412"/>
                </a:cubicBezTo>
                <a:cubicBezTo>
                  <a:pt x="471" y="398"/>
                  <a:pt x="471" y="368"/>
                  <a:pt x="471" y="354"/>
                </a:cubicBezTo>
                <a:cubicBezTo>
                  <a:pt x="589" y="280"/>
                  <a:pt x="589" y="280"/>
                  <a:pt x="589" y="280"/>
                </a:cubicBezTo>
                <a:cubicBezTo>
                  <a:pt x="589" y="309"/>
                  <a:pt x="589" y="501"/>
                  <a:pt x="589" y="51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0" name="Freeform 109"/>
          <p:cNvSpPr>
            <a:spLocks noChangeArrowheads="1"/>
          </p:cNvSpPr>
          <p:nvPr/>
        </p:nvSpPr>
        <p:spPr bwMode="auto">
          <a:xfrm>
            <a:off x="6858927" y="3794963"/>
            <a:ext cx="167193" cy="167193"/>
          </a:xfrm>
          <a:custGeom>
            <a:avLst/>
            <a:gdLst>
              <a:gd name="T0" fmla="*/ 116822 w 634"/>
              <a:gd name="T1" fmla="*/ 0 h 634"/>
              <a:gd name="T2" fmla="*/ 116822 w 634"/>
              <a:gd name="T3" fmla="*/ 228190 h 634"/>
              <a:gd name="T4" fmla="*/ 116822 w 634"/>
              <a:gd name="T5" fmla="*/ 0 h 634"/>
              <a:gd name="T6" fmla="*/ 196507 w 634"/>
              <a:gd name="T7" fmla="*/ 58399 h 634"/>
              <a:gd name="T8" fmla="*/ 159369 w 634"/>
              <a:gd name="T9" fmla="*/ 105984 h 634"/>
              <a:gd name="T10" fmla="*/ 196507 w 634"/>
              <a:gd name="T11" fmla="*/ 58399 h 634"/>
              <a:gd name="T12" fmla="*/ 186051 w 634"/>
              <a:gd name="T13" fmla="*/ 47945 h 634"/>
              <a:gd name="T14" fmla="*/ 138096 w 634"/>
              <a:gd name="T15" fmla="*/ 21269 h 634"/>
              <a:gd name="T16" fmla="*/ 85093 w 634"/>
              <a:gd name="T17" fmla="*/ 105984 h 634"/>
              <a:gd name="T18" fmla="*/ 90501 w 634"/>
              <a:gd name="T19" fmla="*/ 69214 h 634"/>
              <a:gd name="T20" fmla="*/ 138096 w 634"/>
              <a:gd name="T21" fmla="*/ 69214 h 634"/>
              <a:gd name="T22" fmla="*/ 85093 w 634"/>
              <a:gd name="T23" fmla="*/ 105984 h 634"/>
              <a:gd name="T24" fmla="*/ 143504 w 634"/>
              <a:gd name="T25" fmla="*/ 122206 h 634"/>
              <a:gd name="T26" fmla="*/ 116822 w 634"/>
              <a:gd name="T27" fmla="*/ 159336 h 634"/>
              <a:gd name="T28" fmla="*/ 85093 w 634"/>
              <a:gd name="T29" fmla="*/ 122206 h 634"/>
              <a:gd name="T30" fmla="*/ 106366 w 634"/>
              <a:gd name="T31" fmla="*/ 15862 h 634"/>
              <a:gd name="T32" fmla="*/ 116822 w 634"/>
              <a:gd name="T33" fmla="*/ 15862 h 634"/>
              <a:gd name="T34" fmla="*/ 138096 w 634"/>
              <a:gd name="T35" fmla="*/ 58399 h 634"/>
              <a:gd name="T36" fmla="*/ 95549 w 634"/>
              <a:gd name="T37" fmla="*/ 58399 h 634"/>
              <a:gd name="T38" fmla="*/ 90501 w 634"/>
              <a:gd name="T39" fmla="*/ 21269 h 634"/>
              <a:gd name="T40" fmla="*/ 79684 w 634"/>
              <a:gd name="T41" fmla="*/ 52992 h 634"/>
              <a:gd name="T42" fmla="*/ 90501 w 634"/>
              <a:gd name="T43" fmla="*/ 21269 h 634"/>
              <a:gd name="T44" fmla="*/ 32090 w 634"/>
              <a:gd name="T45" fmla="*/ 58399 h 634"/>
              <a:gd name="T46" fmla="*/ 74637 w 634"/>
              <a:gd name="T47" fmla="*/ 105984 h 634"/>
              <a:gd name="T48" fmla="*/ 32090 w 634"/>
              <a:gd name="T49" fmla="*/ 58399 h 634"/>
              <a:gd name="T50" fmla="*/ 32090 w 634"/>
              <a:gd name="T51" fmla="*/ 169790 h 634"/>
              <a:gd name="T52" fmla="*/ 74637 w 634"/>
              <a:gd name="T53" fmla="*/ 122206 h 634"/>
              <a:gd name="T54" fmla="*/ 32090 w 634"/>
              <a:gd name="T55" fmla="*/ 169790 h 634"/>
              <a:gd name="T56" fmla="*/ 42546 w 634"/>
              <a:gd name="T57" fmla="*/ 180605 h 634"/>
              <a:gd name="T58" fmla="*/ 90501 w 634"/>
              <a:gd name="T59" fmla="*/ 212328 h 634"/>
              <a:gd name="T60" fmla="*/ 122231 w 634"/>
              <a:gd name="T61" fmla="*/ 212328 h 634"/>
              <a:gd name="T62" fmla="*/ 116822 w 634"/>
              <a:gd name="T63" fmla="*/ 212328 h 634"/>
              <a:gd name="T64" fmla="*/ 95549 w 634"/>
              <a:gd name="T65" fmla="*/ 169790 h 634"/>
              <a:gd name="T66" fmla="*/ 138096 w 634"/>
              <a:gd name="T67" fmla="*/ 169790 h 634"/>
              <a:gd name="T68" fmla="*/ 138096 w 634"/>
              <a:gd name="T69" fmla="*/ 212328 h 634"/>
              <a:gd name="T70" fmla="*/ 148552 w 634"/>
              <a:gd name="T71" fmla="*/ 175198 h 634"/>
              <a:gd name="T72" fmla="*/ 138096 w 634"/>
              <a:gd name="T73" fmla="*/ 212328 h 634"/>
              <a:gd name="T74" fmla="*/ 196507 w 634"/>
              <a:gd name="T75" fmla="*/ 169790 h 634"/>
              <a:gd name="T76" fmla="*/ 159369 w 634"/>
              <a:gd name="T77" fmla="*/ 122206 h 634"/>
              <a:gd name="T78" fmla="*/ 196507 w 634"/>
              <a:gd name="T79" fmla="*/ 169790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3" name="Rectangle 30"/>
          <p:cNvSpPr/>
          <p:nvPr/>
        </p:nvSpPr>
        <p:spPr>
          <a:xfrm>
            <a:off x="1334879" y="3741994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34" name="Rectangle 30"/>
          <p:cNvSpPr/>
          <p:nvPr/>
        </p:nvSpPr>
        <p:spPr>
          <a:xfrm>
            <a:off x="4123341" y="3741994"/>
            <a:ext cx="109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  <a:p>
            <a:pPr lvl="0" defTabSz="91440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35" name="Rectangle 30"/>
          <p:cNvSpPr/>
          <p:nvPr/>
        </p:nvSpPr>
        <p:spPr>
          <a:xfrm>
            <a:off x="7026120" y="3741994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</p:txBody>
      </p:sp>
      <p:sp>
        <p:nvSpPr>
          <p:cNvPr id="36" name="Rectangle 30"/>
          <p:cNvSpPr/>
          <p:nvPr/>
        </p:nvSpPr>
        <p:spPr>
          <a:xfrm>
            <a:off x="9928899" y="3741994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</p:txBody>
      </p:sp>
      <p:sp>
        <p:nvSpPr>
          <p:cNvPr id="37" name="Rectangle 29"/>
          <p:cNvSpPr/>
          <p:nvPr/>
        </p:nvSpPr>
        <p:spPr>
          <a:xfrm>
            <a:off x="916640" y="4193298"/>
            <a:ext cx="1673057" cy="109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点击输入简要文本内容，文字内容需概况精炼的说明该分项内容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8" name="Rectangle 29"/>
          <p:cNvSpPr/>
          <p:nvPr/>
        </p:nvSpPr>
        <p:spPr>
          <a:xfrm>
            <a:off x="3710640" y="4193298"/>
            <a:ext cx="1673057" cy="109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点击输入简要文本内容，文字内容需概况精炼的说明该分项内容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9" name="Rectangle 29"/>
          <p:cNvSpPr/>
          <p:nvPr/>
        </p:nvSpPr>
        <p:spPr>
          <a:xfrm>
            <a:off x="6603593" y="4193298"/>
            <a:ext cx="1673057" cy="109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点击输入简要文本内容，文字内容需概况精炼的说明该分项内容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Rectangle 29"/>
          <p:cNvSpPr/>
          <p:nvPr/>
        </p:nvSpPr>
        <p:spPr>
          <a:xfrm>
            <a:off x="9397593" y="4193298"/>
            <a:ext cx="1673057" cy="109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点击输入简要文本内容，文字内容需概况精炼的说明该分项内容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2" name="PA-矩形 3"/>
          <p:cNvSpPr/>
          <p:nvPr>
            <p:custDataLst>
              <p:tags r:id="rId1"/>
            </p:custDataLst>
          </p:nvPr>
        </p:nvSpPr>
        <p:spPr>
          <a:xfrm>
            <a:off x="1087095" y="224638"/>
            <a:ext cx="365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FF0000"/>
                    </a:gs>
                    <a:gs pos="100000">
                      <a:srgbClr val="BE0B27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41" name="矩形 40"/>
          <p:cNvSpPr/>
          <p:nvPr/>
        </p:nvSpPr>
        <p:spPr>
          <a:xfrm>
            <a:off x="363788" y="193859"/>
            <a:ext cx="360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ln w="1587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1</a:t>
            </a:r>
            <a:endParaRPr lang="zh-CN" altLang="en-US" sz="3600" dirty="0">
              <a:ln w="15875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031335" y="3921466"/>
            <a:ext cx="2339985" cy="783975"/>
          </a:xfrm>
          <a:custGeom>
            <a:avLst/>
            <a:gdLst>
              <a:gd name="T0" fmla="*/ 226 w 1764"/>
              <a:gd name="T1" fmla="*/ 0 h 591"/>
              <a:gd name="T2" fmla="*/ 307 w 1764"/>
              <a:gd name="T3" fmla="*/ 72 h 591"/>
              <a:gd name="T4" fmla="*/ 393 w 1764"/>
              <a:gd name="T5" fmla="*/ 132 h 591"/>
              <a:gd name="T6" fmla="*/ 484 w 1764"/>
              <a:gd name="T7" fmla="*/ 181 h 591"/>
              <a:gd name="T8" fmla="*/ 582 w 1764"/>
              <a:gd name="T9" fmla="*/ 221 h 591"/>
              <a:gd name="T10" fmla="*/ 679 w 1764"/>
              <a:gd name="T11" fmla="*/ 249 h 591"/>
              <a:gd name="T12" fmla="*/ 780 w 1764"/>
              <a:gd name="T13" fmla="*/ 265 h 591"/>
              <a:gd name="T14" fmla="*/ 882 w 1764"/>
              <a:gd name="T15" fmla="*/ 270 h 591"/>
              <a:gd name="T16" fmla="*/ 984 w 1764"/>
              <a:gd name="T17" fmla="*/ 265 h 591"/>
              <a:gd name="T18" fmla="*/ 1084 w 1764"/>
              <a:gd name="T19" fmla="*/ 249 h 591"/>
              <a:gd name="T20" fmla="*/ 1185 w 1764"/>
              <a:gd name="T21" fmla="*/ 221 h 591"/>
              <a:gd name="T22" fmla="*/ 1280 w 1764"/>
              <a:gd name="T23" fmla="*/ 181 h 591"/>
              <a:gd name="T24" fmla="*/ 1371 w 1764"/>
              <a:gd name="T25" fmla="*/ 132 h 591"/>
              <a:gd name="T26" fmla="*/ 1457 w 1764"/>
              <a:gd name="T27" fmla="*/ 72 h 591"/>
              <a:gd name="T28" fmla="*/ 1538 w 1764"/>
              <a:gd name="T29" fmla="*/ 0 h 591"/>
              <a:gd name="T30" fmla="*/ 1764 w 1764"/>
              <a:gd name="T31" fmla="*/ 226 h 591"/>
              <a:gd name="T32" fmla="*/ 1673 w 1764"/>
              <a:gd name="T33" fmla="*/ 309 h 591"/>
              <a:gd name="T34" fmla="*/ 1575 w 1764"/>
              <a:gd name="T35" fmla="*/ 382 h 591"/>
              <a:gd name="T36" fmla="*/ 1471 w 1764"/>
              <a:gd name="T37" fmla="*/ 444 h 591"/>
              <a:gd name="T38" fmla="*/ 1359 w 1764"/>
              <a:gd name="T39" fmla="*/ 498 h 591"/>
              <a:gd name="T40" fmla="*/ 1245 w 1764"/>
              <a:gd name="T41" fmla="*/ 537 h 591"/>
              <a:gd name="T42" fmla="*/ 1126 w 1764"/>
              <a:gd name="T43" fmla="*/ 568 h 591"/>
              <a:gd name="T44" fmla="*/ 1005 w 1764"/>
              <a:gd name="T45" fmla="*/ 586 h 591"/>
              <a:gd name="T46" fmla="*/ 882 w 1764"/>
              <a:gd name="T47" fmla="*/ 591 h 591"/>
              <a:gd name="T48" fmla="*/ 759 w 1764"/>
              <a:gd name="T49" fmla="*/ 586 h 591"/>
              <a:gd name="T50" fmla="*/ 638 w 1764"/>
              <a:gd name="T51" fmla="*/ 568 h 591"/>
              <a:gd name="T52" fmla="*/ 519 w 1764"/>
              <a:gd name="T53" fmla="*/ 537 h 591"/>
              <a:gd name="T54" fmla="*/ 405 w 1764"/>
              <a:gd name="T55" fmla="*/ 498 h 591"/>
              <a:gd name="T56" fmla="*/ 293 w 1764"/>
              <a:gd name="T57" fmla="*/ 444 h 591"/>
              <a:gd name="T58" fmla="*/ 191 w 1764"/>
              <a:gd name="T59" fmla="*/ 382 h 591"/>
              <a:gd name="T60" fmla="*/ 91 w 1764"/>
              <a:gd name="T61" fmla="*/ 309 h 591"/>
              <a:gd name="T62" fmla="*/ 0 w 1764"/>
              <a:gd name="T63" fmla="*/ 226 h 591"/>
              <a:gd name="T64" fmla="*/ 226 w 1764"/>
              <a:gd name="T65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4" h="591">
                <a:moveTo>
                  <a:pt x="226" y="0"/>
                </a:moveTo>
                <a:lnTo>
                  <a:pt x="307" y="72"/>
                </a:lnTo>
                <a:lnTo>
                  <a:pt x="393" y="132"/>
                </a:lnTo>
                <a:lnTo>
                  <a:pt x="484" y="181"/>
                </a:lnTo>
                <a:lnTo>
                  <a:pt x="582" y="221"/>
                </a:lnTo>
                <a:lnTo>
                  <a:pt x="679" y="249"/>
                </a:lnTo>
                <a:lnTo>
                  <a:pt x="780" y="265"/>
                </a:lnTo>
                <a:lnTo>
                  <a:pt x="882" y="270"/>
                </a:lnTo>
                <a:lnTo>
                  <a:pt x="984" y="265"/>
                </a:lnTo>
                <a:lnTo>
                  <a:pt x="1084" y="249"/>
                </a:lnTo>
                <a:lnTo>
                  <a:pt x="1185" y="221"/>
                </a:lnTo>
                <a:lnTo>
                  <a:pt x="1280" y="181"/>
                </a:lnTo>
                <a:lnTo>
                  <a:pt x="1371" y="132"/>
                </a:lnTo>
                <a:lnTo>
                  <a:pt x="1457" y="72"/>
                </a:lnTo>
                <a:lnTo>
                  <a:pt x="1538" y="0"/>
                </a:lnTo>
                <a:lnTo>
                  <a:pt x="1764" y="226"/>
                </a:lnTo>
                <a:lnTo>
                  <a:pt x="1673" y="309"/>
                </a:lnTo>
                <a:lnTo>
                  <a:pt x="1575" y="382"/>
                </a:lnTo>
                <a:lnTo>
                  <a:pt x="1471" y="444"/>
                </a:lnTo>
                <a:lnTo>
                  <a:pt x="1359" y="498"/>
                </a:lnTo>
                <a:lnTo>
                  <a:pt x="1245" y="537"/>
                </a:lnTo>
                <a:lnTo>
                  <a:pt x="1126" y="568"/>
                </a:lnTo>
                <a:lnTo>
                  <a:pt x="1005" y="586"/>
                </a:lnTo>
                <a:lnTo>
                  <a:pt x="882" y="591"/>
                </a:lnTo>
                <a:lnTo>
                  <a:pt x="759" y="586"/>
                </a:lnTo>
                <a:lnTo>
                  <a:pt x="638" y="568"/>
                </a:lnTo>
                <a:lnTo>
                  <a:pt x="519" y="537"/>
                </a:lnTo>
                <a:lnTo>
                  <a:pt x="405" y="498"/>
                </a:lnTo>
                <a:lnTo>
                  <a:pt x="293" y="444"/>
                </a:lnTo>
                <a:lnTo>
                  <a:pt x="191" y="382"/>
                </a:lnTo>
                <a:lnTo>
                  <a:pt x="91" y="309"/>
                </a:lnTo>
                <a:lnTo>
                  <a:pt x="0" y="226"/>
                </a:lnTo>
                <a:lnTo>
                  <a:pt x="226" y="0"/>
                </a:lnTo>
                <a:close/>
              </a:path>
            </a:pathLst>
          </a:custGeom>
          <a:solidFill>
            <a:srgbClr val="BE0B27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12"/>
          <p:cNvSpPr/>
          <p:nvPr/>
        </p:nvSpPr>
        <p:spPr bwMode="auto">
          <a:xfrm>
            <a:off x="5222355" y="2003315"/>
            <a:ext cx="1957946" cy="1960599"/>
          </a:xfrm>
          <a:custGeom>
            <a:avLst/>
            <a:gdLst>
              <a:gd name="T0" fmla="*/ 738 w 1476"/>
              <a:gd name="T1" fmla="*/ 0 h 1478"/>
              <a:gd name="T2" fmla="*/ 838 w 1476"/>
              <a:gd name="T3" fmla="*/ 7 h 1478"/>
              <a:gd name="T4" fmla="*/ 933 w 1476"/>
              <a:gd name="T5" fmla="*/ 28 h 1478"/>
              <a:gd name="T6" fmla="*/ 1024 w 1476"/>
              <a:gd name="T7" fmla="*/ 59 h 1478"/>
              <a:gd name="T8" fmla="*/ 1110 w 1476"/>
              <a:gd name="T9" fmla="*/ 103 h 1478"/>
              <a:gd name="T10" fmla="*/ 1189 w 1476"/>
              <a:gd name="T11" fmla="*/ 154 h 1478"/>
              <a:gd name="T12" fmla="*/ 1259 w 1476"/>
              <a:gd name="T13" fmla="*/ 217 h 1478"/>
              <a:gd name="T14" fmla="*/ 1322 w 1476"/>
              <a:gd name="T15" fmla="*/ 289 h 1478"/>
              <a:gd name="T16" fmla="*/ 1376 w 1476"/>
              <a:gd name="T17" fmla="*/ 366 h 1478"/>
              <a:gd name="T18" fmla="*/ 1418 w 1476"/>
              <a:gd name="T19" fmla="*/ 452 h 1478"/>
              <a:gd name="T20" fmla="*/ 1450 w 1476"/>
              <a:gd name="T21" fmla="*/ 543 h 1478"/>
              <a:gd name="T22" fmla="*/ 1469 w 1476"/>
              <a:gd name="T23" fmla="*/ 640 h 1478"/>
              <a:gd name="T24" fmla="*/ 1476 w 1476"/>
              <a:gd name="T25" fmla="*/ 741 h 1478"/>
              <a:gd name="T26" fmla="*/ 1469 w 1476"/>
              <a:gd name="T27" fmla="*/ 841 h 1478"/>
              <a:gd name="T28" fmla="*/ 1450 w 1476"/>
              <a:gd name="T29" fmla="*/ 936 h 1478"/>
              <a:gd name="T30" fmla="*/ 1418 w 1476"/>
              <a:gd name="T31" fmla="*/ 1027 h 1478"/>
              <a:gd name="T32" fmla="*/ 1376 w 1476"/>
              <a:gd name="T33" fmla="*/ 1113 h 1478"/>
              <a:gd name="T34" fmla="*/ 1322 w 1476"/>
              <a:gd name="T35" fmla="*/ 1190 h 1478"/>
              <a:gd name="T36" fmla="*/ 1259 w 1476"/>
              <a:gd name="T37" fmla="*/ 1262 h 1478"/>
              <a:gd name="T38" fmla="*/ 1189 w 1476"/>
              <a:gd name="T39" fmla="*/ 1325 h 1478"/>
              <a:gd name="T40" fmla="*/ 1110 w 1476"/>
              <a:gd name="T41" fmla="*/ 1378 h 1478"/>
              <a:gd name="T42" fmla="*/ 1024 w 1476"/>
              <a:gd name="T43" fmla="*/ 1420 h 1478"/>
              <a:gd name="T44" fmla="*/ 933 w 1476"/>
              <a:gd name="T45" fmla="*/ 1453 h 1478"/>
              <a:gd name="T46" fmla="*/ 838 w 1476"/>
              <a:gd name="T47" fmla="*/ 1471 h 1478"/>
              <a:gd name="T48" fmla="*/ 738 w 1476"/>
              <a:gd name="T49" fmla="*/ 1478 h 1478"/>
              <a:gd name="T50" fmla="*/ 638 w 1476"/>
              <a:gd name="T51" fmla="*/ 1471 h 1478"/>
              <a:gd name="T52" fmla="*/ 542 w 1476"/>
              <a:gd name="T53" fmla="*/ 1453 h 1478"/>
              <a:gd name="T54" fmla="*/ 449 w 1476"/>
              <a:gd name="T55" fmla="*/ 1420 h 1478"/>
              <a:gd name="T56" fmla="*/ 366 w 1476"/>
              <a:gd name="T57" fmla="*/ 1378 h 1478"/>
              <a:gd name="T58" fmla="*/ 286 w 1476"/>
              <a:gd name="T59" fmla="*/ 1325 h 1478"/>
              <a:gd name="T60" fmla="*/ 217 w 1476"/>
              <a:gd name="T61" fmla="*/ 1262 h 1478"/>
              <a:gd name="T62" fmla="*/ 154 w 1476"/>
              <a:gd name="T63" fmla="*/ 1190 h 1478"/>
              <a:gd name="T64" fmla="*/ 100 w 1476"/>
              <a:gd name="T65" fmla="*/ 1113 h 1478"/>
              <a:gd name="T66" fmla="*/ 58 w 1476"/>
              <a:gd name="T67" fmla="*/ 1027 h 1478"/>
              <a:gd name="T68" fmla="*/ 26 w 1476"/>
              <a:gd name="T69" fmla="*/ 936 h 1478"/>
              <a:gd name="T70" fmla="*/ 7 w 1476"/>
              <a:gd name="T71" fmla="*/ 841 h 1478"/>
              <a:gd name="T72" fmla="*/ 0 w 1476"/>
              <a:gd name="T73" fmla="*/ 741 h 1478"/>
              <a:gd name="T74" fmla="*/ 7 w 1476"/>
              <a:gd name="T75" fmla="*/ 640 h 1478"/>
              <a:gd name="T76" fmla="*/ 26 w 1476"/>
              <a:gd name="T77" fmla="*/ 543 h 1478"/>
              <a:gd name="T78" fmla="*/ 58 w 1476"/>
              <a:gd name="T79" fmla="*/ 452 h 1478"/>
              <a:gd name="T80" fmla="*/ 100 w 1476"/>
              <a:gd name="T81" fmla="*/ 366 h 1478"/>
              <a:gd name="T82" fmla="*/ 154 w 1476"/>
              <a:gd name="T83" fmla="*/ 289 h 1478"/>
              <a:gd name="T84" fmla="*/ 217 w 1476"/>
              <a:gd name="T85" fmla="*/ 217 h 1478"/>
              <a:gd name="T86" fmla="*/ 286 w 1476"/>
              <a:gd name="T87" fmla="*/ 154 h 1478"/>
              <a:gd name="T88" fmla="*/ 366 w 1476"/>
              <a:gd name="T89" fmla="*/ 103 h 1478"/>
              <a:gd name="T90" fmla="*/ 449 w 1476"/>
              <a:gd name="T91" fmla="*/ 59 h 1478"/>
              <a:gd name="T92" fmla="*/ 542 w 1476"/>
              <a:gd name="T93" fmla="*/ 28 h 1478"/>
              <a:gd name="T94" fmla="*/ 638 w 1476"/>
              <a:gd name="T95" fmla="*/ 7 h 1478"/>
              <a:gd name="T96" fmla="*/ 738 w 1476"/>
              <a:gd name="T97" fmla="*/ 0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76" h="1478">
                <a:moveTo>
                  <a:pt x="738" y="0"/>
                </a:moveTo>
                <a:lnTo>
                  <a:pt x="838" y="7"/>
                </a:lnTo>
                <a:lnTo>
                  <a:pt x="933" y="28"/>
                </a:lnTo>
                <a:lnTo>
                  <a:pt x="1024" y="59"/>
                </a:lnTo>
                <a:lnTo>
                  <a:pt x="1110" y="103"/>
                </a:lnTo>
                <a:lnTo>
                  <a:pt x="1189" y="154"/>
                </a:lnTo>
                <a:lnTo>
                  <a:pt x="1259" y="217"/>
                </a:lnTo>
                <a:lnTo>
                  <a:pt x="1322" y="289"/>
                </a:lnTo>
                <a:lnTo>
                  <a:pt x="1376" y="366"/>
                </a:lnTo>
                <a:lnTo>
                  <a:pt x="1418" y="452"/>
                </a:lnTo>
                <a:lnTo>
                  <a:pt x="1450" y="543"/>
                </a:lnTo>
                <a:lnTo>
                  <a:pt x="1469" y="640"/>
                </a:lnTo>
                <a:lnTo>
                  <a:pt x="1476" y="741"/>
                </a:lnTo>
                <a:lnTo>
                  <a:pt x="1469" y="841"/>
                </a:lnTo>
                <a:lnTo>
                  <a:pt x="1450" y="936"/>
                </a:lnTo>
                <a:lnTo>
                  <a:pt x="1418" y="1027"/>
                </a:lnTo>
                <a:lnTo>
                  <a:pt x="1376" y="1113"/>
                </a:lnTo>
                <a:lnTo>
                  <a:pt x="1322" y="1190"/>
                </a:lnTo>
                <a:lnTo>
                  <a:pt x="1259" y="1262"/>
                </a:lnTo>
                <a:lnTo>
                  <a:pt x="1189" y="1325"/>
                </a:lnTo>
                <a:lnTo>
                  <a:pt x="1110" y="1378"/>
                </a:lnTo>
                <a:lnTo>
                  <a:pt x="1024" y="1420"/>
                </a:lnTo>
                <a:lnTo>
                  <a:pt x="933" y="1453"/>
                </a:lnTo>
                <a:lnTo>
                  <a:pt x="838" y="1471"/>
                </a:lnTo>
                <a:lnTo>
                  <a:pt x="738" y="1478"/>
                </a:lnTo>
                <a:lnTo>
                  <a:pt x="638" y="1471"/>
                </a:lnTo>
                <a:lnTo>
                  <a:pt x="542" y="1453"/>
                </a:lnTo>
                <a:lnTo>
                  <a:pt x="449" y="1420"/>
                </a:lnTo>
                <a:lnTo>
                  <a:pt x="366" y="1378"/>
                </a:lnTo>
                <a:lnTo>
                  <a:pt x="286" y="1325"/>
                </a:lnTo>
                <a:lnTo>
                  <a:pt x="217" y="1262"/>
                </a:lnTo>
                <a:lnTo>
                  <a:pt x="154" y="1190"/>
                </a:lnTo>
                <a:lnTo>
                  <a:pt x="100" y="1113"/>
                </a:lnTo>
                <a:lnTo>
                  <a:pt x="58" y="1027"/>
                </a:lnTo>
                <a:lnTo>
                  <a:pt x="26" y="936"/>
                </a:lnTo>
                <a:lnTo>
                  <a:pt x="7" y="841"/>
                </a:lnTo>
                <a:lnTo>
                  <a:pt x="0" y="741"/>
                </a:lnTo>
                <a:lnTo>
                  <a:pt x="7" y="640"/>
                </a:lnTo>
                <a:lnTo>
                  <a:pt x="26" y="543"/>
                </a:lnTo>
                <a:lnTo>
                  <a:pt x="58" y="452"/>
                </a:lnTo>
                <a:lnTo>
                  <a:pt x="100" y="366"/>
                </a:lnTo>
                <a:lnTo>
                  <a:pt x="154" y="289"/>
                </a:lnTo>
                <a:lnTo>
                  <a:pt x="217" y="217"/>
                </a:lnTo>
                <a:lnTo>
                  <a:pt x="286" y="154"/>
                </a:lnTo>
                <a:lnTo>
                  <a:pt x="366" y="103"/>
                </a:lnTo>
                <a:lnTo>
                  <a:pt x="449" y="59"/>
                </a:lnTo>
                <a:lnTo>
                  <a:pt x="542" y="28"/>
                </a:lnTo>
                <a:lnTo>
                  <a:pt x="638" y="7"/>
                </a:lnTo>
                <a:lnTo>
                  <a:pt x="738" y="0"/>
                </a:lnTo>
                <a:close/>
              </a:path>
            </a:pathLst>
          </a:custGeom>
          <a:solidFill>
            <a:srgbClr val="BE0B27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844832" y="3924242"/>
            <a:ext cx="2309475" cy="744179"/>
          </a:xfrm>
          <a:custGeom>
            <a:avLst/>
            <a:gdLst>
              <a:gd name="T0" fmla="*/ 200 w 1741"/>
              <a:gd name="T1" fmla="*/ 0 h 561"/>
              <a:gd name="T2" fmla="*/ 284 w 1741"/>
              <a:gd name="T3" fmla="*/ 75 h 561"/>
              <a:gd name="T4" fmla="*/ 373 w 1741"/>
              <a:gd name="T5" fmla="*/ 135 h 561"/>
              <a:gd name="T6" fmla="*/ 466 w 1741"/>
              <a:gd name="T7" fmla="*/ 187 h 561"/>
              <a:gd name="T8" fmla="*/ 563 w 1741"/>
              <a:gd name="T9" fmla="*/ 226 h 561"/>
              <a:gd name="T10" fmla="*/ 663 w 1741"/>
              <a:gd name="T11" fmla="*/ 254 h 561"/>
              <a:gd name="T12" fmla="*/ 766 w 1741"/>
              <a:gd name="T13" fmla="*/ 273 h 561"/>
              <a:gd name="T14" fmla="*/ 871 w 1741"/>
              <a:gd name="T15" fmla="*/ 277 h 561"/>
              <a:gd name="T16" fmla="*/ 973 w 1741"/>
              <a:gd name="T17" fmla="*/ 273 h 561"/>
              <a:gd name="T18" fmla="*/ 1078 w 1741"/>
              <a:gd name="T19" fmla="*/ 254 h 561"/>
              <a:gd name="T20" fmla="*/ 1178 w 1741"/>
              <a:gd name="T21" fmla="*/ 226 h 561"/>
              <a:gd name="T22" fmla="*/ 1275 w 1741"/>
              <a:gd name="T23" fmla="*/ 187 h 561"/>
              <a:gd name="T24" fmla="*/ 1369 w 1741"/>
              <a:gd name="T25" fmla="*/ 135 h 561"/>
              <a:gd name="T26" fmla="*/ 1457 w 1741"/>
              <a:gd name="T27" fmla="*/ 75 h 561"/>
              <a:gd name="T28" fmla="*/ 1538 w 1741"/>
              <a:gd name="T29" fmla="*/ 0 h 561"/>
              <a:gd name="T30" fmla="*/ 1741 w 1741"/>
              <a:gd name="T31" fmla="*/ 201 h 561"/>
              <a:gd name="T32" fmla="*/ 1650 w 1741"/>
              <a:gd name="T33" fmla="*/ 284 h 561"/>
              <a:gd name="T34" fmla="*/ 1552 w 1741"/>
              <a:gd name="T35" fmla="*/ 357 h 561"/>
              <a:gd name="T36" fmla="*/ 1450 w 1741"/>
              <a:gd name="T37" fmla="*/ 417 h 561"/>
              <a:gd name="T38" fmla="*/ 1341 w 1741"/>
              <a:gd name="T39" fmla="*/ 468 h 561"/>
              <a:gd name="T40" fmla="*/ 1229 w 1741"/>
              <a:gd name="T41" fmla="*/ 510 h 561"/>
              <a:gd name="T42" fmla="*/ 1113 w 1741"/>
              <a:gd name="T43" fmla="*/ 538 h 561"/>
              <a:gd name="T44" fmla="*/ 992 w 1741"/>
              <a:gd name="T45" fmla="*/ 557 h 561"/>
              <a:gd name="T46" fmla="*/ 871 w 1741"/>
              <a:gd name="T47" fmla="*/ 561 h 561"/>
              <a:gd name="T48" fmla="*/ 747 w 1741"/>
              <a:gd name="T49" fmla="*/ 557 h 561"/>
              <a:gd name="T50" fmla="*/ 629 w 1741"/>
              <a:gd name="T51" fmla="*/ 538 h 561"/>
              <a:gd name="T52" fmla="*/ 512 w 1741"/>
              <a:gd name="T53" fmla="*/ 510 h 561"/>
              <a:gd name="T54" fmla="*/ 398 w 1741"/>
              <a:gd name="T55" fmla="*/ 468 h 561"/>
              <a:gd name="T56" fmla="*/ 291 w 1741"/>
              <a:gd name="T57" fmla="*/ 417 h 561"/>
              <a:gd name="T58" fmla="*/ 189 w 1741"/>
              <a:gd name="T59" fmla="*/ 357 h 561"/>
              <a:gd name="T60" fmla="*/ 91 w 1741"/>
              <a:gd name="T61" fmla="*/ 284 h 561"/>
              <a:gd name="T62" fmla="*/ 0 w 1741"/>
              <a:gd name="T63" fmla="*/ 201 h 561"/>
              <a:gd name="T64" fmla="*/ 200 w 1741"/>
              <a:gd name="T65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41" h="561">
                <a:moveTo>
                  <a:pt x="200" y="0"/>
                </a:moveTo>
                <a:lnTo>
                  <a:pt x="284" y="75"/>
                </a:lnTo>
                <a:lnTo>
                  <a:pt x="373" y="135"/>
                </a:lnTo>
                <a:lnTo>
                  <a:pt x="466" y="187"/>
                </a:lnTo>
                <a:lnTo>
                  <a:pt x="563" y="226"/>
                </a:lnTo>
                <a:lnTo>
                  <a:pt x="663" y="254"/>
                </a:lnTo>
                <a:lnTo>
                  <a:pt x="766" y="273"/>
                </a:lnTo>
                <a:lnTo>
                  <a:pt x="871" y="277"/>
                </a:lnTo>
                <a:lnTo>
                  <a:pt x="973" y="273"/>
                </a:lnTo>
                <a:lnTo>
                  <a:pt x="1078" y="254"/>
                </a:lnTo>
                <a:lnTo>
                  <a:pt x="1178" y="226"/>
                </a:lnTo>
                <a:lnTo>
                  <a:pt x="1275" y="187"/>
                </a:lnTo>
                <a:lnTo>
                  <a:pt x="1369" y="135"/>
                </a:lnTo>
                <a:lnTo>
                  <a:pt x="1457" y="75"/>
                </a:lnTo>
                <a:lnTo>
                  <a:pt x="1538" y="0"/>
                </a:lnTo>
                <a:lnTo>
                  <a:pt x="1741" y="201"/>
                </a:lnTo>
                <a:lnTo>
                  <a:pt x="1650" y="284"/>
                </a:lnTo>
                <a:lnTo>
                  <a:pt x="1552" y="357"/>
                </a:lnTo>
                <a:lnTo>
                  <a:pt x="1450" y="417"/>
                </a:lnTo>
                <a:lnTo>
                  <a:pt x="1341" y="468"/>
                </a:lnTo>
                <a:lnTo>
                  <a:pt x="1229" y="510"/>
                </a:lnTo>
                <a:lnTo>
                  <a:pt x="1113" y="538"/>
                </a:lnTo>
                <a:lnTo>
                  <a:pt x="992" y="557"/>
                </a:lnTo>
                <a:lnTo>
                  <a:pt x="871" y="561"/>
                </a:lnTo>
                <a:lnTo>
                  <a:pt x="747" y="557"/>
                </a:lnTo>
                <a:lnTo>
                  <a:pt x="629" y="538"/>
                </a:lnTo>
                <a:lnTo>
                  <a:pt x="512" y="510"/>
                </a:lnTo>
                <a:lnTo>
                  <a:pt x="398" y="468"/>
                </a:lnTo>
                <a:lnTo>
                  <a:pt x="291" y="417"/>
                </a:lnTo>
                <a:lnTo>
                  <a:pt x="189" y="357"/>
                </a:lnTo>
                <a:lnTo>
                  <a:pt x="91" y="284"/>
                </a:lnTo>
                <a:lnTo>
                  <a:pt x="0" y="201"/>
                </a:lnTo>
                <a:lnTo>
                  <a:pt x="200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1017280" y="1991500"/>
            <a:ext cx="1960600" cy="1960599"/>
          </a:xfrm>
          <a:custGeom>
            <a:avLst/>
            <a:gdLst>
              <a:gd name="T0" fmla="*/ 741 w 1478"/>
              <a:gd name="T1" fmla="*/ 0 h 1478"/>
              <a:gd name="T2" fmla="*/ 841 w 1478"/>
              <a:gd name="T3" fmla="*/ 7 h 1478"/>
              <a:gd name="T4" fmla="*/ 936 w 1478"/>
              <a:gd name="T5" fmla="*/ 28 h 1478"/>
              <a:gd name="T6" fmla="*/ 1027 w 1478"/>
              <a:gd name="T7" fmla="*/ 59 h 1478"/>
              <a:gd name="T8" fmla="*/ 1113 w 1478"/>
              <a:gd name="T9" fmla="*/ 103 h 1478"/>
              <a:gd name="T10" fmla="*/ 1192 w 1478"/>
              <a:gd name="T11" fmla="*/ 154 h 1478"/>
              <a:gd name="T12" fmla="*/ 1262 w 1478"/>
              <a:gd name="T13" fmla="*/ 217 h 1478"/>
              <a:gd name="T14" fmla="*/ 1325 w 1478"/>
              <a:gd name="T15" fmla="*/ 289 h 1478"/>
              <a:gd name="T16" fmla="*/ 1378 w 1478"/>
              <a:gd name="T17" fmla="*/ 366 h 1478"/>
              <a:gd name="T18" fmla="*/ 1420 w 1478"/>
              <a:gd name="T19" fmla="*/ 452 h 1478"/>
              <a:gd name="T20" fmla="*/ 1453 w 1478"/>
              <a:gd name="T21" fmla="*/ 543 h 1478"/>
              <a:gd name="T22" fmla="*/ 1471 w 1478"/>
              <a:gd name="T23" fmla="*/ 640 h 1478"/>
              <a:gd name="T24" fmla="*/ 1478 w 1478"/>
              <a:gd name="T25" fmla="*/ 741 h 1478"/>
              <a:gd name="T26" fmla="*/ 1471 w 1478"/>
              <a:gd name="T27" fmla="*/ 841 h 1478"/>
              <a:gd name="T28" fmla="*/ 1453 w 1478"/>
              <a:gd name="T29" fmla="*/ 936 h 1478"/>
              <a:gd name="T30" fmla="*/ 1420 w 1478"/>
              <a:gd name="T31" fmla="*/ 1027 h 1478"/>
              <a:gd name="T32" fmla="*/ 1378 w 1478"/>
              <a:gd name="T33" fmla="*/ 1113 h 1478"/>
              <a:gd name="T34" fmla="*/ 1325 w 1478"/>
              <a:gd name="T35" fmla="*/ 1190 h 1478"/>
              <a:gd name="T36" fmla="*/ 1262 w 1478"/>
              <a:gd name="T37" fmla="*/ 1262 h 1478"/>
              <a:gd name="T38" fmla="*/ 1192 w 1478"/>
              <a:gd name="T39" fmla="*/ 1325 h 1478"/>
              <a:gd name="T40" fmla="*/ 1113 w 1478"/>
              <a:gd name="T41" fmla="*/ 1378 h 1478"/>
              <a:gd name="T42" fmla="*/ 1027 w 1478"/>
              <a:gd name="T43" fmla="*/ 1420 h 1478"/>
              <a:gd name="T44" fmla="*/ 936 w 1478"/>
              <a:gd name="T45" fmla="*/ 1453 h 1478"/>
              <a:gd name="T46" fmla="*/ 841 w 1478"/>
              <a:gd name="T47" fmla="*/ 1471 h 1478"/>
              <a:gd name="T48" fmla="*/ 741 w 1478"/>
              <a:gd name="T49" fmla="*/ 1478 h 1478"/>
              <a:gd name="T50" fmla="*/ 640 w 1478"/>
              <a:gd name="T51" fmla="*/ 1471 h 1478"/>
              <a:gd name="T52" fmla="*/ 543 w 1478"/>
              <a:gd name="T53" fmla="*/ 1453 h 1478"/>
              <a:gd name="T54" fmla="*/ 452 w 1478"/>
              <a:gd name="T55" fmla="*/ 1420 h 1478"/>
              <a:gd name="T56" fmla="*/ 368 w 1478"/>
              <a:gd name="T57" fmla="*/ 1378 h 1478"/>
              <a:gd name="T58" fmla="*/ 289 w 1478"/>
              <a:gd name="T59" fmla="*/ 1325 h 1478"/>
              <a:gd name="T60" fmla="*/ 217 w 1478"/>
              <a:gd name="T61" fmla="*/ 1262 h 1478"/>
              <a:gd name="T62" fmla="*/ 156 w 1478"/>
              <a:gd name="T63" fmla="*/ 1190 h 1478"/>
              <a:gd name="T64" fmla="*/ 103 w 1478"/>
              <a:gd name="T65" fmla="*/ 1113 h 1478"/>
              <a:gd name="T66" fmla="*/ 59 w 1478"/>
              <a:gd name="T67" fmla="*/ 1027 h 1478"/>
              <a:gd name="T68" fmla="*/ 28 w 1478"/>
              <a:gd name="T69" fmla="*/ 936 h 1478"/>
              <a:gd name="T70" fmla="*/ 7 w 1478"/>
              <a:gd name="T71" fmla="*/ 841 h 1478"/>
              <a:gd name="T72" fmla="*/ 0 w 1478"/>
              <a:gd name="T73" fmla="*/ 741 h 1478"/>
              <a:gd name="T74" fmla="*/ 7 w 1478"/>
              <a:gd name="T75" fmla="*/ 640 h 1478"/>
              <a:gd name="T76" fmla="*/ 28 w 1478"/>
              <a:gd name="T77" fmla="*/ 543 h 1478"/>
              <a:gd name="T78" fmla="*/ 59 w 1478"/>
              <a:gd name="T79" fmla="*/ 452 h 1478"/>
              <a:gd name="T80" fmla="*/ 103 w 1478"/>
              <a:gd name="T81" fmla="*/ 366 h 1478"/>
              <a:gd name="T82" fmla="*/ 156 w 1478"/>
              <a:gd name="T83" fmla="*/ 289 h 1478"/>
              <a:gd name="T84" fmla="*/ 217 w 1478"/>
              <a:gd name="T85" fmla="*/ 217 h 1478"/>
              <a:gd name="T86" fmla="*/ 289 w 1478"/>
              <a:gd name="T87" fmla="*/ 154 h 1478"/>
              <a:gd name="T88" fmla="*/ 368 w 1478"/>
              <a:gd name="T89" fmla="*/ 103 h 1478"/>
              <a:gd name="T90" fmla="*/ 452 w 1478"/>
              <a:gd name="T91" fmla="*/ 59 h 1478"/>
              <a:gd name="T92" fmla="*/ 543 w 1478"/>
              <a:gd name="T93" fmla="*/ 28 h 1478"/>
              <a:gd name="T94" fmla="*/ 640 w 1478"/>
              <a:gd name="T95" fmla="*/ 7 h 1478"/>
              <a:gd name="T96" fmla="*/ 741 w 1478"/>
              <a:gd name="T97" fmla="*/ 0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78" h="1478">
                <a:moveTo>
                  <a:pt x="741" y="0"/>
                </a:moveTo>
                <a:lnTo>
                  <a:pt x="841" y="7"/>
                </a:lnTo>
                <a:lnTo>
                  <a:pt x="936" y="28"/>
                </a:lnTo>
                <a:lnTo>
                  <a:pt x="1027" y="59"/>
                </a:lnTo>
                <a:lnTo>
                  <a:pt x="1113" y="103"/>
                </a:lnTo>
                <a:lnTo>
                  <a:pt x="1192" y="154"/>
                </a:lnTo>
                <a:lnTo>
                  <a:pt x="1262" y="217"/>
                </a:lnTo>
                <a:lnTo>
                  <a:pt x="1325" y="289"/>
                </a:lnTo>
                <a:lnTo>
                  <a:pt x="1378" y="366"/>
                </a:lnTo>
                <a:lnTo>
                  <a:pt x="1420" y="452"/>
                </a:lnTo>
                <a:lnTo>
                  <a:pt x="1453" y="543"/>
                </a:lnTo>
                <a:lnTo>
                  <a:pt x="1471" y="640"/>
                </a:lnTo>
                <a:lnTo>
                  <a:pt x="1478" y="741"/>
                </a:lnTo>
                <a:lnTo>
                  <a:pt x="1471" y="841"/>
                </a:lnTo>
                <a:lnTo>
                  <a:pt x="1453" y="936"/>
                </a:lnTo>
                <a:lnTo>
                  <a:pt x="1420" y="1027"/>
                </a:lnTo>
                <a:lnTo>
                  <a:pt x="1378" y="1113"/>
                </a:lnTo>
                <a:lnTo>
                  <a:pt x="1325" y="1190"/>
                </a:lnTo>
                <a:lnTo>
                  <a:pt x="1262" y="1262"/>
                </a:lnTo>
                <a:lnTo>
                  <a:pt x="1192" y="1325"/>
                </a:lnTo>
                <a:lnTo>
                  <a:pt x="1113" y="1378"/>
                </a:lnTo>
                <a:lnTo>
                  <a:pt x="1027" y="1420"/>
                </a:lnTo>
                <a:lnTo>
                  <a:pt x="936" y="1453"/>
                </a:lnTo>
                <a:lnTo>
                  <a:pt x="841" y="1471"/>
                </a:lnTo>
                <a:lnTo>
                  <a:pt x="741" y="1478"/>
                </a:lnTo>
                <a:lnTo>
                  <a:pt x="640" y="1471"/>
                </a:lnTo>
                <a:lnTo>
                  <a:pt x="543" y="1453"/>
                </a:lnTo>
                <a:lnTo>
                  <a:pt x="452" y="1420"/>
                </a:lnTo>
                <a:lnTo>
                  <a:pt x="368" y="1378"/>
                </a:lnTo>
                <a:lnTo>
                  <a:pt x="289" y="1325"/>
                </a:lnTo>
                <a:lnTo>
                  <a:pt x="217" y="1262"/>
                </a:lnTo>
                <a:lnTo>
                  <a:pt x="156" y="1190"/>
                </a:lnTo>
                <a:lnTo>
                  <a:pt x="103" y="1113"/>
                </a:lnTo>
                <a:lnTo>
                  <a:pt x="59" y="1027"/>
                </a:lnTo>
                <a:lnTo>
                  <a:pt x="28" y="936"/>
                </a:lnTo>
                <a:lnTo>
                  <a:pt x="7" y="841"/>
                </a:lnTo>
                <a:lnTo>
                  <a:pt x="0" y="741"/>
                </a:lnTo>
                <a:lnTo>
                  <a:pt x="7" y="640"/>
                </a:lnTo>
                <a:lnTo>
                  <a:pt x="28" y="543"/>
                </a:lnTo>
                <a:lnTo>
                  <a:pt x="59" y="452"/>
                </a:lnTo>
                <a:lnTo>
                  <a:pt x="103" y="366"/>
                </a:lnTo>
                <a:lnTo>
                  <a:pt x="156" y="289"/>
                </a:lnTo>
                <a:lnTo>
                  <a:pt x="217" y="217"/>
                </a:lnTo>
                <a:lnTo>
                  <a:pt x="289" y="154"/>
                </a:lnTo>
                <a:lnTo>
                  <a:pt x="368" y="103"/>
                </a:lnTo>
                <a:lnTo>
                  <a:pt x="452" y="59"/>
                </a:lnTo>
                <a:lnTo>
                  <a:pt x="543" y="28"/>
                </a:lnTo>
                <a:lnTo>
                  <a:pt x="640" y="7"/>
                </a:lnTo>
                <a:lnTo>
                  <a:pt x="741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2" name="Group 1368"/>
          <p:cNvGrpSpPr>
            <a:grpSpLocks noChangeAspect="1"/>
          </p:cNvGrpSpPr>
          <p:nvPr/>
        </p:nvGrpSpPr>
        <p:grpSpPr bwMode="auto">
          <a:xfrm>
            <a:off x="1759518" y="2394478"/>
            <a:ext cx="603998" cy="599557"/>
            <a:chOff x="2246" y="225"/>
            <a:chExt cx="272" cy="270"/>
          </a:xfrm>
          <a:solidFill>
            <a:schemeClr val="bg1"/>
          </a:solidFill>
        </p:grpSpPr>
        <p:sp>
          <p:nvSpPr>
            <p:cNvPr id="13" name="Freeform 1370"/>
            <p:cNvSpPr/>
            <p:nvPr/>
          </p:nvSpPr>
          <p:spPr bwMode="auto">
            <a:xfrm>
              <a:off x="2292" y="273"/>
              <a:ext cx="118" cy="25"/>
            </a:xfrm>
            <a:custGeom>
              <a:avLst/>
              <a:gdLst>
                <a:gd name="T0" fmla="*/ 148 w 1410"/>
                <a:gd name="T1" fmla="*/ 0 h 295"/>
                <a:gd name="T2" fmla="*/ 1262 w 1410"/>
                <a:gd name="T3" fmla="*/ 0 h 295"/>
                <a:gd name="T4" fmla="*/ 1292 w 1410"/>
                <a:gd name="T5" fmla="*/ 3 h 295"/>
                <a:gd name="T6" fmla="*/ 1319 w 1410"/>
                <a:gd name="T7" fmla="*/ 12 h 295"/>
                <a:gd name="T8" fmla="*/ 1345 w 1410"/>
                <a:gd name="T9" fmla="*/ 25 h 295"/>
                <a:gd name="T10" fmla="*/ 1367 w 1410"/>
                <a:gd name="T11" fmla="*/ 44 h 295"/>
                <a:gd name="T12" fmla="*/ 1385 w 1410"/>
                <a:gd name="T13" fmla="*/ 65 h 295"/>
                <a:gd name="T14" fmla="*/ 1398 w 1410"/>
                <a:gd name="T15" fmla="*/ 91 h 295"/>
                <a:gd name="T16" fmla="*/ 1407 w 1410"/>
                <a:gd name="T17" fmla="*/ 118 h 295"/>
                <a:gd name="T18" fmla="*/ 1410 w 1410"/>
                <a:gd name="T19" fmla="*/ 148 h 295"/>
                <a:gd name="T20" fmla="*/ 1407 w 1410"/>
                <a:gd name="T21" fmla="*/ 177 h 295"/>
                <a:gd name="T22" fmla="*/ 1398 w 1410"/>
                <a:gd name="T23" fmla="*/ 205 h 295"/>
                <a:gd name="T24" fmla="*/ 1385 w 1410"/>
                <a:gd name="T25" fmla="*/ 230 h 295"/>
                <a:gd name="T26" fmla="*/ 1367 w 1410"/>
                <a:gd name="T27" fmla="*/ 251 h 295"/>
                <a:gd name="T28" fmla="*/ 1345 w 1410"/>
                <a:gd name="T29" fmla="*/ 270 h 295"/>
                <a:gd name="T30" fmla="*/ 1319 w 1410"/>
                <a:gd name="T31" fmla="*/ 283 h 295"/>
                <a:gd name="T32" fmla="*/ 1292 w 1410"/>
                <a:gd name="T33" fmla="*/ 292 h 295"/>
                <a:gd name="T34" fmla="*/ 1262 w 1410"/>
                <a:gd name="T35" fmla="*/ 295 h 295"/>
                <a:gd name="T36" fmla="*/ 148 w 1410"/>
                <a:gd name="T37" fmla="*/ 295 h 295"/>
                <a:gd name="T38" fmla="*/ 118 w 1410"/>
                <a:gd name="T39" fmla="*/ 292 h 295"/>
                <a:gd name="T40" fmla="*/ 91 w 1410"/>
                <a:gd name="T41" fmla="*/ 283 h 295"/>
                <a:gd name="T42" fmla="*/ 65 w 1410"/>
                <a:gd name="T43" fmla="*/ 270 h 295"/>
                <a:gd name="T44" fmla="*/ 43 w 1410"/>
                <a:gd name="T45" fmla="*/ 251 h 295"/>
                <a:gd name="T46" fmla="*/ 25 w 1410"/>
                <a:gd name="T47" fmla="*/ 230 h 295"/>
                <a:gd name="T48" fmla="*/ 12 w 1410"/>
                <a:gd name="T49" fmla="*/ 205 h 295"/>
                <a:gd name="T50" fmla="*/ 3 w 1410"/>
                <a:gd name="T51" fmla="*/ 177 h 295"/>
                <a:gd name="T52" fmla="*/ 0 w 1410"/>
                <a:gd name="T53" fmla="*/ 148 h 295"/>
                <a:gd name="T54" fmla="*/ 3 w 1410"/>
                <a:gd name="T55" fmla="*/ 118 h 295"/>
                <a:gd name="T56" fmla="*/ 12 w 1410"/>
                <a:gd name="T57" fmla="*/ 91 h 295"/>
                <a:gd name="T58" fmla="*/ 25 w 1410"/>
                <a:gd name="T59" fmla="*/ 65 h 295"/>
                <a:gd name="T60" fmla="*/ 43 w 1410"/>
                <a:gd name="T61" fmla="*/ 44 h 295"/>
                <a:gd name="T62" fmla="*/ 65 w 1410"/>
                <a:gd name="T63" fmla="*/ 25 h 295"/>
                <a:gd name="T64" fmla="*/ 91 w 1410"/>
                <a:gd name="T65" fmla="*/ 12 h 295"/>
                <a:gd name="T66" fmla="*/ 118 w 1410"/>
                <a:gd name="T67" fmla="*/ 3 h 295"/>
                <a:gd name="T68" fmla="*/ 148 w 1410"/>
                <a:gd name="T6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0" h="295">
                  <a:moveTo>
                    <a:pt x="148" y="0"/>
                  </a:moveTo>
                  <a:lnTo>
                    <a:pt x="1262" y="0"/>
                  </a:lnTo>
                  <a:lnTo>
                    <a:pt x="1292" y="3"/>
                  </a:lnTo>
                  <a:lnTo>
                    <a:pt x="1319" y="12"/>
                  </a:lnTo>
                  <a:lnTo>
                    <a:pt x="1345" y="25"/>
                  </a:lnTo>
                  <a:lnTo>
                    <a:pt x="1367" y="44"/>
                  </a:lnTo>
                  <a:lnTo>
                    <a:pt x="1385" y="65"/>
                  </a:lnTo>
                  <a:lnTo>
                    <a:pt x="1398" y="91"/>
                  </a:lnTo>
                  <a:lnTo>
                    <a:pt x="1407" y="118"/>
                  </a:lnTo>
                  <a:lnTo>
                    <a:pt x="1410" y="148"/>
                  </a:lnTo>
                  <a:lnTo>
                    <a:pt x="1407" y="177"/>
                  </a:lnTo>
                  <a:lnTo>
                    <a:pt x="1398" y="205"/>
                  </a:lnTo>
                  <a:lnTo>
                    <a:pt x="1385" y="230"/>
                  </a:lnTo>
                  <a:lnTo>
                    <a:pt x="1367" y="251"/>
                  </a:lnTo>
                  <a:lnTo>
                    <a:pt x="1345" y="270"/>
                  </a:lnTo>
                  <a:lnTo>
                    <a:pt x="1319" y="283"/>
                  </a:lnTo>
                  <a:lnTo>
                    <a:pt x="1292" y="292"/>
                  </a:lnTo>
                  <a:lnTo>
                    <a:pt x="1262" y="295"/>
                  </a:lnTo>
                  <a:lnTo>
                    <a:pt x="148" y="295"/>
                  </a:lnTo>
                  <a:lnTo>
                    <a:pt x="118" y="292"/>
                  </a:lnTo>
                  <a:lnTo>
                    <a:pt x="91" y="283"/>
                  </a:lnTo>
                  <a:lnTo>
                    <a:pt x="65" y="270"/>
                  </a:lnTo>
                  <a:lnTo>
                    <a:pt x="43" y="251"/>
                  </a:lnTo>
                  <a:lnTo>
                    <a:pt x="25" y="230"/>
                  </a:lnTo>
                  <a:lnTo>
                    <a:pt x="12" y="205"/>
                  </a:lnTo>
                  <a:lnTo>
                    <a:pt x="3" y="177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1"/>
                  </a:lnTo>
                  <a:lnTo>
                    <a:pt x="25" y="65"/>
                  </a:lnTo>
                  <a:lnTo>
                    <a:pt x="43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8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4" name="Freeform 1371"/>
            <p:cNvSpPr/>
            <p:nvPr/>
          </p:nvSpPr>
          <p:spPr bwMode="auto">
            <a:xfrm>
              <a:off x="2292" y="319"/>
              <a:ext cx="118" cy="25"/>
            </a:xfrm>
            <a:custGeom>
              <a:avLst/>
              <a:gdLst>
                <a:gd name="T0" fmla="*/ 148 w 1410"/>
                <a:gd name="T1" fmla="*/ 0 h 295"/>
                <a:gd name="T2" fmla="*/ 1262 w 1410"/>
                <a:gd name="T3" fmla="*/ 0 h 295"/>
                <a:gd name="T4" fmla="*/ 1292 w 1410"/>
                <a:gd name="T5" fmla="*/ 3 h 295"/>
                <a:gd name="T6" fmla="*/ 1319 w 1410"/>
                <a:gd name="T7" fmla="*/ 12 h 295"/>
                <a:gd name="T8" fmla="*/ 1345 w 1410"/>
                <a:gd name="T9" fmla="*/ 25 h 295"/>
                <a:gd name="T10" fmla="*/ 1367 w 1410"/>
                <a:gd name="T11" fmla="*/ 44 h 295"/>
                <a:gd name="T12" fmla="*/ 1385 w 1410"/>
                <a:gd name="T13" fmla="*/ 65 h 295"/>
                <a:gd name="T14" fmla="*/ 1398 w 1410"/>
                <a:gd name="T15" fmla="*/ 90 h 295"/>
                <a:gd name="T16" fmla="*/ 1407 w 1410"/>
                <a:gd name="T17" fmla="*/ 118 h 295"/>
                <a:gd name="T18" fmla="*/ 1410 w 1410"/>
                <a:gd name="T19" fmla="*/ 147 h 295"/>
                <a:gd name="T20" fmla="*/ 1407 w 1410"/>
                <a:gd name="T21" fmla="*/ 177 h 295"/>
                <a:gd name="T22" fmla="*/ 1398 w 1410"/>
                <a:gd name="T23" fmla="*/ 205 h 295"/>
                <a:gd name="T24" fmla="*/ 1385 w 1410"/>
                <a:gd name="T25" fmla="*/ 230 h 295"/>
                <a:gd name="T26" fmla="*/ 1367 w 1410"/>
                <a:gd name="T27" fmla="*/ 252 h 295"/>
                <a:gd name="T28" fmla="*/ 1345 w 1410"/>
                <a:gd name="T29" fmla="*/ 270 h 295"/>
                <a:gd name="T30" fmla="*/ 1319 w 1410"/>
                <a:gd name="T31" fmla="*/ 284 h 295"/>
                <a:gd name="T32" fmla="*/ 1292 w 1410"/>
                <a:gd name="T33" fmla="*/ 292 h 295"/>
                <a:gd name="T34" fmla="*/ 1262 w 1410"/>
                <a:gd name="T35" fmla="*/ 295 h 295"/>
                <a:gd name="T36" fmla="*/ 148 w 1410"/>
                <a:gd name="T37" fmla="*/ 295 h 295"/>
                <a:gd name="T38" fmla="*/ 118 w 1410"/>
                <a:gd name="T39" fmla="*/ 292 h 295"/>
                <a:gd name="T40" fmla="*/ 91 w 1410"/>
                <a:gd name="T41" fmla="*/ 284 h 295"/>
                <a:gd name="T42" fmla="*/ 65 w 1410"/>
                <a:gd name="T43" fmla="*/ 270 h 295"/>
                <a:gd name="T44" fmla="*/ 43 w 1410"/>
                <a:gd name="T45" fmla="*/ 252 h 295"/>
                <a:gd name="T46" fmla="*/ 25 w 1410"/>
                <a:gd name="T47" fmla="*/ 230 h 295"/>
                <a:gd name="T48" fmla="*/ 12 w 1410"/>
                <a:gd name="T49" fmla="*/ 205 h 295"/>
                <a:gd name="T50" fmla="*/ 3 w 1410"/>
                <a:gd name="T51" fmla="*/ 177 h 295"/>
                <a:gd name="T52" fmla="*/ 0 w 1410"/>
                <a:gd name="T53" fmla="*/ 147 h 295"/>
                <a:gd name="T54" fmla="*/ 3 w 1410"/>
                <a:gd name="T55" fmla="*/ 118 h 295"/>
                <a:gd name="T56" fmla="*/ 12 w 1410"/>
                <a:gd name="T57" fmla="*/ 90 h 295"/>
                <a:gd name="T58" fmla="*/ 25 w 1410"/>
                <a:gd name="T59" fmla="*/ 65 h 295"/>
                <a:gd name="T60" fmla="*/ 43 w 1410"/>
                <a:gd name="T61" fmla="*/ 44 h 295"/>
                <a:gd name="T62" fmla="*/ 65 w 1410"/>
                <a:gd name="T63" fmla="*/ 25 h 295"/>
                <a:gd name="T64" fmla="*/ 91 w 1410"/>
                <a:gd name="T65" fmla="*/ 12 h 295"/>
                <a:gd name="T66" fmla="*/ 118 w 1410"/>
                <a:gd name="T67" fmla="*/ 3 h 295"/>
                <a:gd name="T68" fmla="*/ 148 w 1410"/>
                <a:gd name="T6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0" h="295">
                  <a:moveTo>
                    <a:pt x="148" y="0"/>
                  </a:moveTo>
                  <a:lnTo>
                    <a:pt x="1262" y="0"/>
                  </a:lnTo>
                  <a:lnTo>
                    <a:pt x="1292" y="3"/>
                  </a:lnTo>
                  <a:lnTo>
                    <a:pt x="1319" y="12"/>
                  </a:lnTo>
                  <a:lnTo>
                    <a:pt x="1345" y="25"/>
                  </a:lnTo>
                  <a:lnTo>
                    <a:pt x="1367" y="44"/>
                  </a:lnTo>
                  <a:lnTo>
                    <a:pt x="1385" y="65"/>
                  </a:lnTo>
                  <a:lnTo>
                    <a:pt x="1398" y="90"/>
                  </a:lnTo>
                  <a:lnTo>
                    <a:pt x="1407" y="118"/>
                  </a:lnTo>
                  <a:lnTo>
                    <a:pt x="1410" y="147"/>
                  </a:lnTo>
                  <a:lnTo>
                    <a:pt x="1407" y="177"/>
                  </a:lnTo>
                  <a:lnTo>
                    <a:pt x="1398" y="205"/>
                  </a:lnTo>
                  <a:lnTo>
                    <a:pt x="1385" y="230"/>
                  </a:lnTo>
                  <a:lnTo>
                    <a:pt x="1367" y="252"/>
                  </a:lnTo>
                  <a:lnTo>
                    <a:pt x="1345" y="270"/>
                  </a:lnTo>
                  <a:lnTo>
                    <a:pt x="1319" y="284"/>
                  </a:lnTo>
                  <a:lnTo>
                    <a:pt x="1292" y="292"/>
                  </a:lnTo>
                  <a:lnTo>
                    <a:pt x="1262" y="295"/>
                  </a:lnTo>
                  <a:lnTo>
                    <a:pt x="148" y="295"/>
                  </a:lnTo>
                  <a:lnTo>
                    <a:pt x="118" y="292"/>
                  </a:lnTo>
                  <a:lnTo>
                    <a:pt x="91" y="284"/>
                  </a:lnTo>
                  <a:lnTo>
                    <a:pt x="65" y="270"/>
                  </a:lnTo>
                  <a:lnTo>
                    <a:pt x="43" y="252"/>
                  </a:lnTo>
                  <a:lnTo>
                    <a:pt x="25" y="230"/>
                  </a:lnTo>
                  <a:lnTo>
                    <a:pt x="12" y="205"/>
                  </a:lnTo>
                  <a:lnTo>
                    <a:pt x="3" y="177"/>
                  </a:lnTo>
                  <a:lnTo>
                    <a:pt x="0" y="147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5" y="65"/>
                  </a:lnTo>
                  <a:lnTo>
                    <a:pt x="43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8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5" name="Freeform 1372"/>
            <p:cNvSpPr/>
            <p:nvPr/>
          </p:nvSpPr>
          <p:spPr bwMode="auto">
            <a:xfrm>
              <a:off x="2292" y="365"/>
              <a:ext cx="71" cy="24"/>
            </a:xfrm>
            <a:custGeom>
              <a:avLst/>
              <a:gdLst>
                <a:gd name="T0" fmla="*/ 148 w 853"/>
                <a:gd name="T1" fmla="*/ 0 h 294"/>
                <a:gd name="T2" fmla="*/ 705 w 853"/>
                <a:gd name="T3" fmla="*/ 0 h 294"/>
                <a:gd name="T4" fmla="*/ 735 w 853"/>
                <a:gd name="T5" fmla="*/ 3 h 294"/>
                <a:gd name="T6" fmla="*/ 763 w 853"/>
                <a:gd name="T7" fmla="*/ 11 h 294"/>
                <a:gd name="T8" fmla="*/ 789 w 853"/>
                <a:gd name="T9" fmla="*/ 25 h 294"/>
                <a:gd name="T10" fmla="*/ 810 w 853"/>
                <a:gd name="T11" fmla="*/ 42 h 294"/>
                <a:gd name="T12" fmla="*/ 829 w 853"/>
                <a:gd name="T13" fmla="*/ 65 h 294"/>
                <a:gd name="T14" fmla="*/ 842 w 853"/>
                <a:gd name="T15" fmla="*/ 89 h 294"/>
                <a:gd name="T16" fmla="*/ 850 w 853"/>
                <a:gd name="T17" fmla="*/ 117 h 294"/>
                <a:gd name="T18" fmla="*/ 853 w 853"/>
                <a:gd name="T19" fmla="*/ 147 h 294"/>
                <a:gd name="T20" fmla="*/ 850 w 853"/>
                <a:gd name="T21" fmla="*/ 177 h 294"/>
                <a:gd name="T22" fmla="*/ 842 w 853"/>
                <a:gd name="T23" fmla="*/ 204 h 294"/>
                <a:gd name="T24" fmla="*/ 829 w 853"/>
                <a:gd name="T25" fmla="*/ 229 h 294"/>
                <a:gd name="T26" fmla="*/ 810 w 853"/>
                <a:gd name="T27" fmla="*/ 251 h 294"/>
                <a:gd name="T28" fmla="*/ 789 w 853"/>
                <a:gd name="T29" fmla="*/ 268 h 294"/>
                <a:gd name="T30" fmla="*/ 763 w 853"/>
                <a:gd name="T31" fmla="*/ 283 h 294"/>
                <a:gd name="T32" fmla="*/ 735 w 853"/>
                <a:gd name="T33" fmla="*/ 291 h 294"/>
                <a:gd name="T34" fmla="*/ 705 w 853"/>
                <a:gd name="T35" fmla="*/ 294 h 294"/>
                <a:gd name="T36" fmla="*/ 148 w 853"/>
                <a:gd name="T37" fmla="*/ 294 h 294"/>
                <a:gd name="T38" fmla="*/ 118 w 853"/>
                <a:gd name="T39" fmla="*/ 291 h 294"/>
                <a:gd name="T40" fmla="*/ 91 w 853"/>
                <a:gd name="T41" fmla="*/ 283 h 294"/>
                <a:gd name="T42" fmla="*/ 65 w 853"/>
                <a:gd name="T43" fmla="*/ 268 h 294"/>
                <a:gd name="T44" fmla="*/ 43 w 853"/>
                <a:gd name="T45" fmla="*/ 251 h 294"/>
                <a:gd name="T46" fmla="*/ 25 w 853"/>
                <a:gd name="T47" fmla="*/ 229 h 294"/>
                <a:gd name="T48" fmla="*/ 12 w 853"/>
                <a:gd name="T49" fmla="*/ 204 h 294"/>
                <a:gd name="T50" fmla="*/ 3 w 853"/>
                <a:gd name="T51" fmla="*/ 177 h 294"/>
                <a:gd name="T52" fmla="*/ 0 w 853"/>
                <a:gd name="T53" fmla="*/ 147 h 294"/>
                <a:gd name="T54" fmla="*/ 3 w 853"/>
                <a:gd name="T55" fmla="*/ 117 h 294"/>
                <a:gd name="T56" fmla="*/ 12 w 853"/>
                <a:gd name="T57" fmla="*/ 89 h 294"/>
                <a:gd name="T58" fmla="*/ 25 w 853"/>
                <a:gd name="T59" fmla="*/ 65 h 294"/>
                <a:gd name="T60" fmla="*/ 43 w 853"/>
                <a:gd name="T61" fmla="*/ 42 h 294"/>
                <a:gd name="T62" fmla="*/ 65 w 853"/>
                <a:gd name="T63" fmla="*/ 25 h 294"/>
                <a:gd name="T64" fmla="*/ 91 w 853"/>
                <a:gd name="T65" fmla="*/ 11 h 294"/>
                <a:gd name="T66" fmla="*/ 118 w 853"/>
                <a:gd name="T67" fmla="*/ 3 h 294"/>
                <a:gd name="T68" fmla="*/ 148 w 853"/>
                <a:gd name="T6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3" h="294">
                  <a:moveTo>
                    <a:pt x="148" y="0"/>
                  </a:moveTo>
                  <a:lnTo>
                    <a:pt x="705" y="0"/>
                  </a:lnTo>
                  <a:lnTo>
                    <a:pt x="735" y="3"/>
                  </a:lnTo>
                  <a:lnTo>
                    <a:pt x="763" y="11"/>
                  </a:lnTo>
                  <a:lnTo>
                    <a:pt x="789" y="25"/>
                  </a:lnTo>
                  <a:lnTo>
                    <a:pt x="810" y="42"/>
                  </a:lnTo>
                  <a:lnTo>
                    <a:pt x="829" y="65"/>
                  </a:lnTo>
                  <a:lnTo>
                    <a:pt x="842" y="89"/>
                  </a:lnTo>
                  <a:lnTo>
                    <a:pt x="850" y="117"/>
                  </a:lnTo>
                  <a:lnTo>
                    <a:pt x="853" y="147"/>
                  </a:lnTo>
                  <a:lnTo>
                    <a:pt x="850" y="177"/>
                  </a:lnTo>
                  <a:lnTo>
                    <a:pt x="842" y="204"/>
                  </a:lnTo>
                  <a:lnTo>
                    <a:pt x="829" y="229"/>
                  </a:lnTo>
                  <a:lnTo>
                    <a:pt x="810" y="251"/>
                  </a:lnTo>
                  <a:lnTo>
                    <a:pt x="789" y="268"/>
                  </a:lnTo>
                  <a:lnTo>
                    <a:pt x="763" y="283"/>
                  </a:lnTo>
                  <a:lnTo>
                    <a:pt x="735" y="291"/>
                  </a:lnTo>
                  <a:lnTo>
                    <a:pt x="705" y="294"/>
                  </a:lnTo>
                  <a:lnTo>
                    <a:pt x="148" y="294"/>
                  </a:lnTo>
                  <a:lnTo>
                    <a:pt x="118" y="291"/>
                  </a:lnTo>
                  <a:lnTo>
                    <a:pt x="91" y="283"/>
                  </a:lnTo>
                  <a:lnTo>
                    <a:pt x="65" y="268"/>
                  </a:lnTo>
                  <a:lnTo>
                    <a:pt x="43" y="251"/>
                  </a:lnTo>
                  <a:lnTo>
                    <a:pt x="25" y="229"/>
                  </a:lnTo>
                  <a:lnTo>
                    <a:pt x="12" y="204"/>
                  </a:lnTo>
                  <a:lnTo>
                    <a:pt x="3" y="177"/>
                  </a:lnTo>
                  <a:lnTo>
                    <a:pt x="0" y="147"/>
                  </a:lnTo>
                  <a:lnTo>
                    <a:pt x="3" y="117"/>
                  </a:lnTo>
                  <a:lnTo>
                    <a:pt x="12" y="89"/>
                  </a:lnTo>
                  <a:lnTo>
                    <a:pt x="25" y="65"/>
                  </a:lnTo>
                  <a:lnTo>
                    <a:pt x="43" y="42"/>
                  </a:lnTo>
                  <a:lnTo>
                    <a:pt x="65" y="25"/>
                  </a:lnTo>
                  <a:lnTo>
                    <a:pt x="91" y="11"/>
                  </a:lnTo>
                  <a:lnTo>
                    <a:pt x="118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6" name="Freeform 1373"/>
            <p:cNvSpPr/>
            <p:nvPr/>
          </p:nvSpPr>
          <p:spPr bwMode="auto">
            <a:xfrm>
              <a:off x="2246" y="225"/>
              <a:ext cx="210" cy="270"/>
            </a:xfrm>
            <a:custGeom>
              <a:avLst/>
              <a:gdLst>
                <a:gd name="T0" fmla="*/ 149 w 2524"/>
                <a:gd name="T1" fmla="*/ 0 h 3239"/>
                <a:gd name="T2" fmla="*/ 2375 w 2524"/>
                <a:gd name="T3" fmla="*/ 0 h 3239"/>
                <a:gd name="T4" fmla="*/ 2405 w 2524"/>
                <a:gd name="T5" fmla="*/ 3 h 3239"/>
                <a:gd name="T6" fmla="*/ 2433 w 2524"/>
                <a:gd name="T7" fmla="*/ 11 h 3239"/>
                <a:gd name="T8" fmla="*/ 2458 w 2524"/>
                <a:gd name="T9" fmla="*/ 25 h 3239"/>
                <a:gd name="T10" fmla="*/ 2480 w 2524"/>
                <a:gd name="T11" fmla="*/ 42 h 3239"/>
                <a:gd name="T12" fmla="*/ 2498 w 2524"/>
                <a:gd name="T13" fmla="*/ 65 h 3239"/>
                <a:gd name="T14" fmla="*/ 2512 w 2524"/>
                <a:gd name="T15" fmla="*/ 89 h 3239"/>
                <a:gd name="T16" fmla="*/ 2521 w 2524"/>
                <a:gd name="T17" fmla="*/ 117 h 3239"/>
                <a:gd name="T18" fmla="*/ 2524 w 2524"/>
                <a:gd name="T19" fmla="*/ 146 h 3239"/>
                <a:gd name="T20" fmla="*/ 2524 w 2524"/>
                <a:gd name="T21" fmla="*/ 365 h 3239"/>
                <a:gd name="T22" fmla="*/ 2227 w 2524"/>
                <a:gd name="T23" fmla="*/ 876 h 3239"/>
                <a:gd name="T24" fmla="*/ 2227 w 2524"/>
                <a:gd name="T25" fmla="*/ 294 h 3239"/>
                <a:gd name="T26" fmla="*/ 298 w 2524"/>
                <a:gd name="T27" fmla="*/ 294 h 3239"/>
                <a:gd name="T28" fmla="*/ 298 w 2524"/>
                <a:gd name="T29" fmla="*/ 2944 h 3239"/>
                <a:gd name="T30" fmla="*/ 2227 w 2524"/>
                <a:gd name="T31" fmla="*/ 2944 h 3239"/>
                <a:gd name="T32" fmla="*/ 2227 w 2524"/>
                <a:gd name="T33" fmla="*/ 2578 h 3239"/>
                <a:gd name="T34" fmla="*/ 2382 w 2524"/>
                <a:gd name="T35" fmla="*/ 2476 h 3239"/>
                <a:gd name="T36" fmla="*/ 2410 w 2524"/>
                <a:gd name="T37" fmla="*/ 2454 h 3239"/>
                <a:gd name="T38" fmla="*/ 2434 w 2524"/>
                <a:gd name="T39" fmla="*/ 2430 h 3239"/>
                <a:gd name="T40" fmla="*/ 2453 w 2524"/>
                <a:gd name="T41" fmla="*/ 2402 h 3239"/>
                <a:gd name="T42" fmla="*/ 2524 w 2524"/>
                <a:gd name="T43" fmla="*/ 2280 h 3239"/>
                <a:gd name="T44" fmla="*/ 2524 w 2524"/>
                <a:gd name="T45" fmla="*/ 3092 h 3239"/>
                <a:gd name="T46" fmla="*/ 2521 w 2524"/>
                <a:gd name="T47" fmla="*/ 3121 h 3239"/>
                <a:gd name="T48" fmla="*/ 2512 w 2524"/>
                <a:gd name="T49" fmla="*/ 3149 h 3239"/>
                <a:gd name="T50" fmla="*/ 2498 w 2524"/>
                <a:gd name="T51" fmla="*/ 3174 h 3239"/>
                <a:gd name="T52" fmla="*/ 2480 w 2524"/>
                <a:gd name="T53" fmla="*/ 3196 h 3239"/>
                <a:gd name="T54" fmla="*/ 2458 w 2524"/>
                <a:gd name="T55" fmla="*/ 3214 h 3239"/>
                <a:gd name="T56" fmla="*/ 2433 w 2524"/>
                <a:gd name="T57" fmla="*/ 3227 h 3239"/>
                <a:gd name="T58" fmla="*/ 2405 w 2524"/>
                <a:gd name="T59" fmla="*/ 3236 h 3239"/>
                <a:gd name="T60" fmla="*/ 2375 w 2524"/>
                <a:gd name="T61" fmla="*/ 3239 h 3239"/>
                <a:gd name="T62" fmla="*/ 149 w 2524"/>
                <a:gd name="T63" fmla="*/ 3239 h 3239"/>
                <a:gd name="T64" fmla="*/ 119 w 2524"/>
                <a:gd name="T65" fmla="*/ 3236 h 3239"/>
                <a:gd name="T66" fmla="*/ 91 w 2524"/>
                <a:gd name="T67" fmla="*/ 3227 h 3239"/>
                <a:gd name="T68" fmla="*/ 66 w 2524"/>
                <a:gd name="T69" fmla="*/ 3214 h 3239"/>
                <a:gd name="T70" fmla="*/ 44 w 2524"/>
                <a:gd name="T71" fmla="*/ 3196 h 3239"/>
                <a:gd name="T72" fmla="*/ 26 w 2524"/>
                <a:gd name="T73" fmla="*/ 3174 h 3239"/>
                <a:gd name="T74" fmla="*/ 12 w 2524"/>
                <a:gd name="T75" fmla="*/ 3149 h 3239"/>
                <a:gd name="T76" fmla="*/ 3 w 2524"/>
                <a:gd name="T77" fmla="*/ 3121 h 3239"/>
                <a:gd name="T78" fmla="*/ 0 w 2524"/>
                <a:gd name="T79" fmla="*/ 3092 h 3239"/>
                <a:gd name="T80" fmla="*/ 0 w 2524"/>
                <a:gd name="T81" fmla="*/ 146 h 3239"/>
                <a:gd name="T82" fmla="*/ 3 w 2524"/>
                <a:gd name="T83" fmla="*/ 117 h 3239"/>
                <a:gd name="T84" fmla="*/ 12 w 2524"/>
                <a:gd name="T85" fmla="*/ 89 h 3239"/>
                <a:gd name="T86" fmla="*/ 26 w 2524"/>
                <a:gd name="T87" fmla="*/ 65 h 3239"/>
                <a:gd name="T88" fmla="*/ 44 w 2524"/>
                <a:gd name="T89" fmla="*/ 42 h 3239"/>
                <a:gd name="T90" fmla="*/ 66 w 2524"/>
                <a:gd name="T91" fmla="*/ 25 h 3239"/>
                <a:gd name="T92" fmla="*/ 91 w 2524"/>
                <a:gd name="T93" fmla="*/ 11 h 3239"/>
                <a:gd name="T94" fmla="*/ 119 w 2524"/>
                <a:gd name="T95" fmla="*/ 3 h 3239"/>
                <a:gd name="T96" fmla="*/ 149 w 2524"/>
                <a:gd name="T97" fmla="*/ 0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4" h="3239">
                  <a:moveTo>
                    <a:pt x="149" y="0"/>
                  </a:moveTo>
                  <a:lnTo>
                    <a:pt x="2375" y="0"/>
                  </a:lnTo>
                  <a:lnTo>
                    <a:pt x="2405" y="3"/>
                  </a:lnTo>
                  <a:lnTo>
                    <a:pt x="2433" y="11"/>
                  </a:lnTo>
                  <a:lnTo>
                    <a:pt x="2458" y="25"/>
                  </a:lnTo>
                  <a:lnTo>
                    <a:pt x="2480" y="42"/>
                  </a:lnTo>
                  <a:lnTo>
                    <a:pt x="2498" y="65"/>
                  </a:lnTo>
                  <a:lnTo>
                    <a:pt x="2512" y="89"/>
                  </a:lnTo>
                  <a:lnTo>
                    <a:pt x="2521" y="117"/>
                  </a:lnTo>
                  <a:lnTo>
                    <a:pt x="2524" y="146"/>
                  </a:lnTo>
                  <a:lnTo>
                    <a:pt x="2524" y="365"/>
                  </a:lnTo>
                  <a:lnTo>
                    <a:pt x="2227" y="876"/>
                  </a:lnTo>
                  <a:lnTo>
                    <a:pt x="2227" y="294"/>
                  </a:lnTo>
                  <a:lnTo>
                    <a:pt x="298" y="294"/>
                  </a:lnTo>
                  <a:lnTo>
                    <a:pt x="298" y="2944"/>
                  </a:lnTo>
                  <a:lnTo>
                    <a:pt x="2227" y="2944"/>
                  </a:lnTo>
                  <a:lnTo>
                    <a:pt x="2227" y="2578"/>
                  </a:lnTo>
                  <a:lnTo>
                    <a:pt x="2382" y="2476"/>
                  </a:lnTo>
                  <a:lnTo>
                    <a:pt x="2410" y="2454"/>
                  </a:lnTo>
                  <a:lnTo>
                    <a:pt x="2434" y="2430"/>
                  </a:lnTo>
                  <a:lnTo>
                    <a:pt x="2453" y="2402"/>
                  </a:lnTo>
                  <a:lnTo>
                    <a:pt x="2524" y="2280"/>
                  </a:lnTo>
                  <a:lnTo>
                    <a:pt x="2524" y="3092"/>
                  </a:lnTo>
                  <a:lnTo>
                    <a:pt x="2521" y="3121"/>
                  </a:lnTo>
                  <a:lnTo>
                    <a:pt x="2512" y="3149"/>
                  </a:lnTo>
                  <a:lnTo>
                    <a:pt x="2498" y="3174"/>
                  </a:lnTo>
                  <a:lnTo>
                    <a:pt x="2480" y="3196"/>
                  </a:lnTo>
                  <a:lnTo>
                    <a:pt x="2458" y="3214"/>
                  </a:lnTo>
                  <a:lnTo>
                    <a:pt x="2433" y="3227"/>
                  </a:lnTo>
                  <a:lnTo>
                    <a:pt x="2405" y="3236"/>
                  </a:lnTo>
                  <a:lnTo>
                    <a:pt x="2375" y="3239"/>
                  </a:lnTo>
                  <a:lnTo>
                    <a:pt x="149" y="3239"/>
                  </a:lnTo>
                  <a:lnTo>
                    <a:pt x="119" y="3236"/>
                  </a:lnTo>
                  <a:lnTo>
                    <a:pt x="91" y="3227"/>
                  </a:lnTo>
                  <a:lnTo>
                    <a:pt x="66" y="3214"/>
                  </a:lnTo>
                  <a:lnTo>
                    <a:pt x="44" y="3196"/>
                  </a:lnTo>
                  <a:lnTo>
                    <a:pt x="26" y="3174"/>
                  </a:lnTo>
                  <a:lnTo>
                    <a:pt x="12" y="3149"/>
                  </a:lnTo>
                  <a:lnTo>
                    <a:pt x="3" y="3121"/>
                  </a:lnTo>
                  <a:lnTo>
                    <a:pt x="0" y="3092"/>
                  </a:lnTo>
                  <a:lnTo>
                    <a:pt x="0" y="146"/>
                  </a:lnTo>
                  <a:lnTo>
                    <a:pt x="3" y="117"/>
                  </a:lnTo>
                  <a:lnTo>
                    <a:pt x="12" y="89"/>
                  </a:lnTo>
                  <a:lnTo>
                    <a:pt x="26" y="65"/>
                  </a:lnTo>
                  <a:lnTo>
                    <a:pt x="44" y="42"/>
                  </a:lnTo>
                  <a:lnTo>
                    <a:pt x="66" y="25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Freeform 1374"/>
            <p:cNvSpPr>
              <a:spLocks noEditPoints="1"/>
            </p:cNvSpPr>
            <p:nvPr/>
          </p:nvSpPr>
          <p:spPr bwMode="auto">
            <a:xfrm>
              <a:off x="2388" y="255"/>
              <a:ext cx="130" cy="193"/>
            </a:xfrm>
            <a:custGeom>
              <a:avLst/>
              <a:gdLst>
                <a:gd name="T0" fmla="*/ 128 w 1560"/>
                <a:gd name="T1" fmla="*/ 1955 h 2321"/>
                <a:gd name="T2" fmla="*/ 218 w 1560"/>
                <a:gd name="T3" fmla="*/ 1998 h 2321"/>
                <a:gd name="T4" fmla="*/ 302 w 1560"/>
                <a:gd name="T5" fmla="*/ 2054 h 2321"/>
                <a:gd name="T6" fmla="*/ 430 w 1560"/>
                <a:gd name="T7" fmla="*/ 1939 h 2321"/>
                <a:gd name="T8" fmla="*/ 382 w 1560"/>
                <a:gd name="T9" fmla="*/ 1894 h 2321"/>
                <a:gd name="T10" fmla="*/ 308 w 1560"/>
                <a:gd name="T11" fmla="*/ 1844 h 2321"/>
                <a:gd name="T12" fmla="*/ 240 w 1560"/>
                <a:gd name="T13" fmla="*/ 1810 h 2321"/>
                <a:gd name="T14" fmla="*/ 184 w 1560"/>
                <a:gd name="T15" fmla="*/ 1791 h 2321"/>
                <a:gd name="T16" fmla="*/ 138 w 1560"/>
                <a:gd name="T17" fmla="*/ 1782 h 2321"/>
                <a:gd name="T18" fmla="*/ 1096 w 1560"/>
                <a:gd name="T19" fmla="*/ 0 h 2321"/>
                <a:gd name="T20" fmla="*/ 1150 w 1560"/>
                <a:gd name="T21" fmla="*/ 7 h 2321"/>
                <a:gd name="T22" fmla="*/ 1216 w 1560"/>
                <a:gd name="T23" fmla="*/ 25 h 2321"/>
                <a:gd name="T24" fmla="*/ 1293 w 1560"/>
                <a:gd name="T25" fmla="*/ 56 h 2321"/>
                <a:gd name="T26" fmla="*/ 1379 w 1560"/>
                <a:gd name="T27" fmla="*/ 106 h 2321"/>
                <a:gd name="T28" fmla="*/ 1449 w 1560"/>
                <a:gd name="T29" fmla="*/ 160 h 2321"/>
                <a:gd name="T30" fmla="*/ 1498 w 1560"/>
                <a:gd name="T31" fmla="*/ 211 h 2321"/>
                <a:gd name="T32" fmla="*/ 1530 w 1560"/>
                <a:gd name="T33" fmla="*/ 256 h 2321"/>
                <a:gd name="T34" fmla="*/ 1549 w 1560"/>
                <a:gd name="T35" fmla="*/ 291 h 2321"/>
                <a:gd name="T36" fmla="*/ 1557 w 1560"/>
                <a:gd name="T37" fmla="*/ 314 h 2321"/>
                <a:gd name="T38" fmla="*/ 1560 w 1560"/>
                <a:gd name="T39" fmla="*/ 337 h 2321"/>
                <a:gd name="T40" fmla="*/ 1550 w 1560"/>
                <a:gd name="T41" fmla="*/ 372 h 2321"/>
                <a:gd name="T42" fmla="*/ 613 w 1560"/>
                <a:gd name="T43" fmla="*/ 1979 h 2321"/>
                <a:gd name="T44" fmla="*/ 114 w 1560"/>
                <a:gd name="T45" fmla="*/ 2308 h 2321"/>
                <a:gd name="T46" fmla="*/ 76 w 1560"/>
                <a:gd name="T47" fmla="*/ 2321 h 2321"/>
                <a:gd name="T48" fmla="*/ 36 w 1560"/>
                <a:gd name="T49" fmla="*/ 2310 h 2321"/>
                <a:gd name="T50" fmla="*/ 12 w 1560"/>
                <a:gd name="T51" fmla="*/ 2289 h 2321"/>
                <a:gd name="T52" fmla="*/ 0 w 1560"/>
                <a:gd name="T53" fmla="*/ 2258 h 2321"/>
                <a:gd name="T54" fmla="*/ 34 w 1560"/>
                <a:gd name="T55" fmla="*/ 1667 h 2321"/>
                <a:gd name="T56" fmla="*/ 44 w 1560"/>
                <a:gd name="T57" fmla="*/ 1635 h 2321"/>
                <a:gd name="T58" fmla="*/ 982 w 1560"/>
                <a:gd name="T59" fmla="*/ 27 h 2321"/>
                <a:gd name="T60" fmla="*/ 1014 w 1560"/>
                <a:gd name="T61" fmla="*/ 7 h 2321"/>
                <a:gd name="T62" fmla="*/ 1027 w 1560"/>
                <a:gd name="T63" fmla="*/ 4 h 2321"/>
                <a:gd name="T64" fmla="*/ 1055 w 1560"/>
                <a:gd name="T65" fmla="*/ 0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0" h="2321">
                  <a:moveTo>
                    <a:pt x="138" y="1782"/>
                  </a:moveTo>
                  <a:lnTo>
                    <a:pt x="128" y="1955"/>
                  </a:lnTo>
                  <a:lnTo>
                    <a:pt x="173" y="1974"/>
                  </a:lnTo>
                  <a:lnTo>
                    <a:pt x="218" y="1998"/>
                  </a:lnTo>
                  <a:lnTo>
                    <a:pt x="262" y="2024"/>
                  </a:lnTo>
                  <a:lnTo>
                    <a:pt x="302" y="2054"/>
                  </a:lnTo>
                  <a:lnTo>
                    <a:pt x="446" y="1958"/>
                  </a:lnTo>
                  <a:lnTo>
                    <a:pt x="430" y="1939"/>
                  </a:lnTo>
                  <a:lnTo>
                    <a:pt x="408" y="1917"/>
                  </a:lnTo>
                  <a:lnTo>
                    <a:pt x="382" y="1894"/>
                  </a:lnTo>
                  <a:lnTo>
                    <a:pt x="348" y="1869"/>
                  </a:lnTo>
                  <a:lnTo>
                    <a:pt x="308" y="1844"/>
                  </a:lnTo>
                  <a:lnTo>
                    <a:pt x="273" y="1826"/>
                  </a:lnTo>
                  <a:lnTo>
                    <a:pt x="240" y="1810"/>
                  </a:lnTo>
                  <a:lnTo>
                    <a:pt x="210" y="1799"/>
                  </a:lnTo>
                  <a:lnTo>
                    <a:pt x="184" y="1791"/>
                  </a:lnTo>
                  <a:lnTo>
                    <a:pt x="160" y="1786"/>
                  </a:lnTo>
                  <a:lnTo>
                    <a:pt x="138" y="1782"/>
                  </a:lnTo>
                  <a:close/>
                  <a:moveTo>
                    <a:pt x="1073" y="0"/>
                  </a:moveTo>
                  <a:lnTo>
                    <a:pt x="1096" y="0"/>
                  </a:lnTo>
                  <a:lnTo>
                    <a:pt x="1122" y="2"/>
                  </a:lnTo>
                  <a:lnTo>
                    <a:pt x="1150" y="7"/>
                  </a:lnTo>
                  <a:lnTo>
                    <a:pt x="1181" y="14"/>
                  </a:lnTo>
                  <a:lnTo>
                    <a:pt x="1216" y="25"/>
                  </a:lnTo>
                  <a:lnTo>
                    <a:pt x="1253" y="39"/>
                  </a:lnTo>
                  <a:lnTo>
                    <a:pt x="1293" y="56"/>
                  </a:lnTo>
                  <a:lnTo>
                    <a:pt x="1335" y="80"/>
                  </a:lnTo>
                  <a:lnTo>
                    <a:pt x="1379" y="106"/>
                  </a:lnTo>
                  <a:lnTo>
                    <a:pt x="1417" y="133"/>
                  </a:lnTo>
                  <a:lnTo>
                    <a:pt x="1449" y="160"/>
                  </a:lnTo>
                  <a:lnTo>
                    <a:pt x="1476" y="186"/>
                  </a:lnTo>
                  <a:lnTo>
                    <a:pt x="1498" y="211"/>
                  </a:lnTo>
                  <a:lnTo>
                    <a:pt x="1516" y="234"/>
                  </a:lnTo>
                  <a:lnTo>
                    <a:pt x="1530" y="256"/>
                  </a:lnTo>
                  <a:lnTo>
                    <a:pt x="1540" y="275"/>
                  </a:lnTo>
                  <a:lnTo>
                    <a:pt x="1549" y="291"/>
                  </a:lnTo>
                  <a:lnTo>
                    <a:pt x="1554" y="305"/>
                  </a:lnTo>
                  <a:lnTo>
                    <a:pt x="1557" y="314"/>
                  </a:lnTo>
                  <a:lnTo>
                    <a:pt x="1558" y="319"/>
                  </a:lnTo>
                  <a:lnTo>
                    <a:pt x="1560" y="337"/>
                  </a:lnTo>
                  <a:lnTo>
                    <a:pt x="1557" y="355"/>
                  </a:lnTo>
                  <a:lnTo>
                    <a:pt x="1550" y="372"/>
                  </a:lnTo>
                  <a:lnTo>
                    <a:pt x="622" y="1966"/>
                  </a:lnTo>
                  <a:lnTo>
                    <a:pt x="613" y="1979"/>
                  </a:lnTo>
                  <a:lnTo>
                    <a:pt x="599" y="1991"/>
                  </a:lnTo>
                  <a:lnTo>
                    <a:pt x="114" y="2308"/>
                  </a:lnTo>
                  <a:lnTo>
                    <a:pt x="95" y="2317"/>
                  </a:lnTo>
                  <a:lnTo>
                    <a:pt x="76" y="2321"/>
                  </a:lnTo>
                  <a:lnTo>
                    <a:pt x="55" y="2318"/>
                  </a:lnTo>
                  <a:lnTo>
                    <a:pt x="36" y="2310"/>
                  </a:lnTo>
                  <a:lnTo>
                    <a:pt x="22" y="2301"/>
                  </a:lnTo>
                  <a:lnTo>
                    <a:pt x="12" y="2289"/>
                  </a:lnTo>
                  <a:lnTo>
                    <a:pt x="5" y="2275"/>
                  </a:lnTo>
                  <a:lnTo>
                    <a:pt x="0" y="2258"/>
                  </a:lnTo>
                  <a:lnTo>
                    <a:pt x="0" y="2242"/>
                  </a:lnTo>
                  <a:lnTo>
                    <a:pt x="34" y="1667"/>
                  </a:lnTo>
                  <a:lnTo>
                    <a:pt x="37" y="1651"/>
                  </a:lnTo>
                  <a:lnTo>
                    <a:pt x="44" y="1635"/>
                  </a:lnTo>
                  <a:lnTo>
                    <a:pt x="972" y="41"/>
                  </a:lnTo>
                  <a:lnTo>
                    <a:pt x="982" y="27"/>
                  </a:lnTo>
                  <a:lnTo>
                    <a:pt x="996" y="15"/>
                  </a:lnTo>
                  <a:lnTo>
                    <a:pt x="1014" y="7"/>
                  </a:lnTo>
                  <a:lnTo>
                    <a:pt x="1018" y="6"/>
                  </a:lnTo>
                  <a:lnTo>
                    <a:pt x="1027" y="4"/>
                  </a:lnTo>
                  <a:lnTo>
                    <a:pt x="1040" y="2"/>
                  </a:lnTo>
                  <a:lnTo>
                    <a:pt x="1055" y="0"/>
                  </a:lnTo>
                  <a:lnTo>
                    <a:pt x="10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Freeform 1375"/>
            <p:cNvSpPr/>
            <p:nvPr/>
          </p:nvSpPr>
          <p:spPr bwMode="auto">
            <a:xfrm>
              <a:off x="2285" y="410"/>
              <a:ext cx="95" cy="48"/>
            </a:xfrm>
            <a:custGeom>
              <a:avLst/>
              <a:gdLst>
                <a:gd name="T0" fmla="*/ 546 w 1133"/>
                <a:gd name="T1" fmla="*/ 5 h 580"/>
                <a:gd name="T2" fmla="*/ 572 w 1133"/>
                <a:gd name="T3" fmla="*/ 28 h 580"/>
                <a:gd name="T4" fmla="*/ 580 w 1133"/>
                <a:gd name="T5" fmla="*/ 109 h 580"/>
                <a:gd name="T6" fmla="*/ 549 w 1133"/>
                <a:gd name="T7" fmla="*/ 196 h 580"/>
                <a:gd name="T8" fmla="*/ 559 w 1133"/>
                <a:gd name="T9" fmla="*/ 238 h 580"/>
                <a:gd name="T10" fmla="*/ 576 w 1133"/>
                <a:gd name="T11" fmla="*/ 265 h 580"/>
                <a:gd name="T12" fmla="*/ 625 w 1133"/>
                <a:gd name="T13" fmla="*/ 273 h 580"/>
                <a:gd name="T14" fmla="*/ 668 w 1133"/>
                <a:gd name="T15" fmla="*/ 317 h 580"/>
                <a:gd name="T16" fmla="*/ 680 w 1133"/>
                <a:gd name="T17" fmla="*/ 351 h 580"/>
                <a:gd name="T18" fmla="*/ 831 w 1133"/>
                <a:gd name="T19" fmla="*/ 344 h 580"/>
                <a:gd name="T20" fmla="*/ 977 w 1133"/>
                <a:gd name="T21" fmla="*/ 359 h 580"/>
                <a:gd name="T22" fmla="*/ 1096 w 1133"/>
                <a:gd name="T23" fmla="*/ 366 h 580"/>
                <a:gd name="T24" fmla="*/ 1127 w 1133"/>
                <a:gd name="T25" fmla="*/ 392 h 580"/>
                <a:gd name="T26" fmla="*/ 1132 w 1133"/>
                <a:gd name="T27" fmla="*/ 432 h 580"/>
                <a:gd name="T28" fmla="*/ 1110 w 1133"/>
                <a:gd name="T29" fmla="*/ 466 h 580"/>
                <a:gd name="T30" fmla="*/ 1046 w 1133"/>
                <a:gd name="T31" fmla="*/ 473 h 580"/>
                <a:gd name="T32" fmla="*/ 938 w 1133"/>
                <a:gd name="T33" fmla="*/ 457 h 580"/>
                <a:gd name="T34" fmla="*/ 827 w 1133"/>
                <a:gd name="T35" fmla="*/ 443 h 580"/>
                <a:gd name="T36" fmla="*/ 724 w 1133"/>
                <a:gd name="T37" fmla="*/ 452 h 580"/>
                <a:gd name="T38" fmla="*/ 666 w 1133"/>
                <a:gd name="T39" fmla="*/ 477 h 580"/>
                <a:gd name="T40" fmla="*/ 624 w 1133"/>
                <a:gd name="T41" fmla="*/ 482 h 580"/>
                <a:gd name="T42" fmla="*/ 591 w 1133"/>
                <a:gd name="T43" fmla="*/ 468 h 580"/>
                <a:gd name="T44" fmla="*/ 566 w 1133"/>
                <a:gd name="T45" fmla="*/ 445 h 580"/>
                <a:gd name="T46" fmla="*/ 561 w 1133"/>
                <a:gd name="T47" fmla="*/ 399 h 580"/>
                <a:gd name="T48" fmla="*/ 527 w 1133"/>
                <a:gd name="T49" fmla="*/ 448 h 580"/>
                <a:gd name="T50" fmla="*/ 486 w 1133"/>
                <a:gd name="T51" fmla="*/ 462 h 580"/>
                <a:gd name="T52" fmla="*/ 447 w 1133"/>
                <a:gd name="T53" fmla="*/ 447 h 580"/>
                <a:gd name="T54" fmla="*/ 431 w 1133"/>
                <a:gd name="T55" fmla="*/ 411 h 580"/>
                <a:gd name="T56" fmla="*/ 442 w 1133"/>
                <a:gd name="T57" fmla="*/ 382 h 580"/>
                <a:gd name="T58" fmla="*/ 450 w 1133"/>
                <a:gd name="T59" fmla="*/ 362 h 580"/>
                <a:gd name="T60" fmla="*/ 414 w 1133"/>
                <a:gd name="T61" fmla="*/ 396 h 580"/>
                <a:gd name="T62" fmla="*/ 372 w 1133"/>
                <a:gd name="T63" fmla="*/ 420 h 580"/>
                <a:gd name="T64" fmla="*/ 329 w 1133"/>
                <a:gd name="T65" fmla="*/ 409 h 580"/>
                <a:gd name="T66" fmla="*/ 308 w 1133"/>
                <a:gd name="T67" fmla="*/ 372 h 580"/>
                <a:gd name="T68" fmla="*/ 357 w 1133"/>
                <a:gd name="T69" fmla="*/ 282 h 580"/>
                <a:gd name="T70" fmla="*/ 248 w 1133"/>
                <a:gd name="T71" fmla="*/ 385 h 580"/>
                <a:gd name="T72" fmla="*/ 95 w 1133"/>
                <a:gd name="T73" fmla="*/ 569 h 580"/>
                <a:gd name="T74" fmla="*/ 48 w 1133"/>
                <a:gd name="T75" fmla="*/ 579 h 580"/>
                <a:gd name="T76" fmla="*/ 9 w 1133"/>
                <a:gd name="T77" fmla="*/ 557 h 580"/>
                <a:gd name="T78" fmla="*/ 2 w 1133"/>
                <a:gd name="T79" fmla="*/ 517 h 580"/>
                <a:gd name="T80" fmla="*/ 136 w 1133"/>
                <a:gd name="T81" fmla="*/ 344 h 580"/>
                <a:gd name="T82" fmla="*/ 338 w 1133"/>
                <a:gd name="T83" fmla="*/ 121 h 580"/>
                <a:gd name="T84" fmla="*/ 391 w 1133"/>
                <a:gd name="T85" fmla="*/ 70 h 580"/>
                <a:gd name="T86" fmla="*/ 454 w 1133"/>
                <a:gd name="T87" fmla="*/ 21 h 580"/>
                <a:gd name="T88" fmla="*/ 524 w 1133"/>
                <a:gd name="T8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3" h="580">
                  <a:moveTo>
                    <a:pt x="524" y="0"/>
                  </a:moveTo>
                  <a:lnTo>
                    <a:pt x="535" y="2"/>
                  </a:lnTo>
                  <a:lnTo>
                    <a:pt x="546" y="5"/>
                  </a:lnTo>
                  <a:lnTo>
                    <a:pt x="556" y="10"/>
                  </a:lnTo>
                  <a:lnTo>
                    <a:pt x="566" y="19"/>
                  </a:lnTo>
                  <a:lnTo>
                    <a:pt x="572" y="28"/>
                  </a:lnTo>
                  <a:lnTo>
                    <a:pt x="580" y="53"/>
                  </a:lnTo>
                  <a:lnTo>
                    <a:pt x="582" y="81"/>
                  </a:lnTo>
                  <a:lnTo>
                    <a:pt x="580" y="109"/>
                  </a:lnTo>
                  <a:lnTo>
                    <a:pt x="573" y="138"/>
                  </a:lnTo>
                  <a:lnTo>
                    <a:pt x="563" y="167"/>
                  </a:lnTo>
                  <a:lnTo>
                    <a:pt x="549" y="196"/>
                  </a:lnTo>
                  <a:lnTo>
                    <a:pt x="533" y="225"/>
                  </a:lnTo>
                  <a:lnTo>
                    <a:pt x="546" y="230"/>
                  </a:lnTo>
                  <a:lnTo>
                    <a:pt x="559" y="238"/>
                  </a:lnTo>
                  <a:lnTo>
                    <a:pt x="568" y="250"/>
                  </a:lnTo>
                  <a:lnTo>
                    <a:pt x="572" y="258"/>
                  </a:lnTo>
                  <a:lnTo>
                    <a:pt x="576" y="265"/>
                  </a:lnTo>
                  <a:lnTo>
                    <a:pt x="592" y="264"/>
                  </a:lnTo>
                  <a:lnTo>
                    <a:pt x="609" y="267"/>
                  </a:lnTo>
                  <a:lnTo>
                    <a:pt x="625" y="273"/>
                  </a:lnTo>
                  <a:lnTo>
                    <a:pt x="641" y="283"/>
                  </a:lnTo>
                  <a:lnTo>
                    <a:pt x="655" y="298"/>
                  </a:lnTo>
                  <a:lnTo>
                    <a:pt x="668" y="317"/>
                  </a:lnTo>
                  <a:lnTo>
                    <a:pt x="676" y="331"/>
                  </a:lnTo>
                  <a:lnTo>
                    <a:pt x="679" y="342"/>
                  </a:lnTo>
                  <a:lnTo>
                    <a:pt x="680" y="351"/>
                  </a:lnTo>
                  <a:lnTo>
                    <a:pt x="732" y="344"/>
                  </a:lnTo>
                  <a:lnTo>
                    <a:pt x="782" y="343"/>
                  </a:lnTo>
                  <a:lnTo>
                    <a:pt x="831" y="344"/>
                  </a:lnTo>
                  <a:lnTo>
                    <a:pt x="880" y="349"/>
                  </a:lnTo>
                  <a:lnTo>
                    <a:pt x="928" y="354"/>
                  </a:lnTo>
                  <a:lnTo>
                    <a:pt x="977" y="359"/>
                  </a:lnTo>
                  <a:lnTo>
                    <a:pt x="1028" y="362"/>
                  </a:lnTo>
                  <a:lnTo>
                    <a:pt x="1080" y="364"/>
                  </a:lnTo>
                  <a:lnTo>
                    <a:pt x="1096" y="366"/>
                  </a:lnTo>
                  <a:lnTo>
                    <a:pt x="1110" y="372"/>
                  </a:lnTo>
                  <a:lnTo>
                    <a:pt x="1120" y="381"/>
                  </a:lnTo>
                  <a:lnTo>
                    <a:pt x="1127" y="392"/>
                  </a:lnTo>
                  <a:lnTo>
                    <a:pt x="1132" y="405"/>
                  </a:lnTo>
                  <a:lnTo>
                    <a:pt x="1133" y="419"/>
                  </a:lnTo>
                  <a:lnTo>
                    <a:pt x="1132" y="432"/>
                  </a:lnTo>
                  <a:lnTo>
                    <a:pt x="1127" y="445"/>
                  </a:lnTo>
                  <a:lnTo>
                    <a:pt x="1120" y="456"/>
                  </a:lnTo>
                  <a:lnTo>
                    <a:pt x="1110" y="466"/>
                  </a:lnTo>
                  <a:lnTo>
                    <a:pt x="1096" y="472"/>
                  </a:lnTo>
                  <a:lnTo>
                    <a:pt x="1080" y="474"/>
                  </a:lnTo>
                  <a:lnTo>
                    <a:pt x="1046" y="473"/>
                  </a:lnTo>
                  <a:lnTo>
                    <a:pt x="1011" y="469"/>
                  </a:lnTo>
                  <a:lnTo>
                    <a:pt x="974" y="464"/>
                  </a:lnTo>
                  <a:lnTo>
                    <a:pt x="938" y="457"/>
                  </a:lnTo>
                  <a:lnTo>
                    <a:pt x="901" y="451"/>
                  </a:lnTo>
                  <a:lnTo>
                    <a:pt x="864" y="446"/>
                  </a:lnTo>
                  <a:lnTo>
                    <a:pt x="827" y="443"/>
                  </a:lnTo>
                  <a:lnTo>
                    <a:pt x="792" y="442"/>
                  </a:lnTo>
                  <a:lnTo>
                    <a:pt x="757" y="445"/>
                  </a:lnTo>
                  <a:lnTo>
                    <a:pt x="724" y="452"/>
                  </a:lnTo>
                  <a:lnTo>
                    <a:pt x="692" y="465"/>
                  </a:lnTo>
                  <a:lnTo>
                    <a:pt x="680" y="471"/>
                  </a:lnTo>
                  <a:lnTo>
                    <a:pt x="666" y="477"/>
                  </a:lnTo>
                  <a:lnTo>
                    <a:pt x="652" y="482"/>
                  </a:lnTo>
                  <a:lnTo>
                    <a:pt x="639" y="484"/>
                  </a:lnTo>
                  <a:lnTo>
                    <a:pt x="624" y="482"/>
                  </a:lnTo>
                  <a:lnTo>
                    <a:pt x="614" y="478"/>
                  </a:lnTo>
                  <a:lnTo>
                    <a:pt x="603" y="473"/>
                  </a:lnTo>
                  <a:lnTo>
                    <a:pt x="591" y="468"/>
                  </a:lnTo>
                  <a:lnTo>
                    <a:pt x="581" y="462"/>
                  </a:lnTo>
                  <a:lnTo>
                    <a:pt x="573" y="454"/>
                  </a:lnTo>
                  <a:lnTo>
                    <a:pt x="566" y="445"/>
                  </a:lnTo>
                  <a:lnTo>
                    <a:pt x="562" y="433"/>
                  </a:lnTo>
                  <a:lnTo>
                    <a:pt x="561" y="415"/>
                  </a:lnTo>
                  <a:lnTo>
                    <a:pt x="561" y="399"/>
                  </a:lnTo>
                  <a:lnTo>
                    <a:pt x="549" y="419"/>
                  </a:lnTo>
                  <a:lnTo>
                    <a:pt x="537" y="437"/>
                  </a:lnTo>
                  <a:lnTo>
                    <a:pt x="527" y="448"/>
                  </a:lnTo>
                  <a:lnTo>
                    <a:pt x="514" y="456"/>
                  </a:lnTo>
                  <a:lnTo>
                    <a:pt x="500" y="461"/>
                  </a:lnTo>
                  <a:lnTo>
                    <a:pt x="486" y="462"/>
                  </a:lnTo>
                  <a:lnTo>
                    <a:pt x="471" y="460"/>
                  </a:lnTo>
                  <a:lnTo>
                    <a:pt x="458" y="454"/>
                  </a:lnTo>
                  <a:lnTo>
                    <a:pt x="447" y="447"/>
                  </a:lnTo>
                  <a:lnTo>
                    <a:pt x="437" y="437"/>
                  </a:lnTo>
                  <a:lnTo>
                    <a:pt x="432" y="425"/>
                  </a:lnTo>
                  <a:lnTo>
                    <a:pt x="431" y="411"/>
                  </a:lnTo>
                  <a:lnTo>
                    <a:pt x="435" y="394"/>
                  </a:lnTo>
                  <a:lnTo>
                    <a:pt x="438" y="388"/>
                  </a:lnTo>
                  <a:lnTo>
                    <a:pt x="442" y="382"/>
                  </a:lnTo>
                  <a:lnTo>
                    <a:pt x="442" y="382"/>
                  </a:lnTo>
                  <a:lnTo>
                    <a:pt x="441" y="382"/>
                  </a:lnTo>
                  <a:lnTo>
                    <a:pt x="450" y="362"/>
                  </a:lnTo>
                  <a:lnTo>
                    <a:pt x="436" y="371"/>
                  </a:lnTo>
                  <a:lnTo>
                    <a:pt x="424" y="382"/>
                  </a:lnTo>
                  <a:lnTo>
                    <a:pt x="414" y="396"/>
                  </a:lnTo>
                  <a:lnTo>
                    <a:pt x="401" y="409"/>
                  </a:lnTo>
                  <a:lnTo>
                    <a:pt x="387" y="417"/>
                  </a:lnTo>
                  <a:lnTo>
                    <a:pt x="372" y="420"/>
                  </a:lnTo>
                  <a:lnTo>
                    <a:pt x="356" y="420"/>
                  </a:lnTo>
                  <a:lnTo>
                    <a:pt x="342" y="416"/>
                  </a:lnTo>
                  <a:lnTo>
                    <a:pt x="329" y="409"/>
                  </a:lnTo>
                  <a:lnTo>
                    <a:pt x="318" y="398"/>
                  </a:lnTo>
                  <a:lnTo>
                    <a:pt x="311" y="386"/>
                  </a:lnTo>
                  <a:lnTo>
                    <a:pt x="308" y="372"/>
                  </a:lnTo>
                  <a:lnTo>
                    <a:pt x="310" y="357"/>
                  </a:lnTo>
                  <a:lnTo>
                    <a:pt x="317" y="340"/>
                  </a:lnTo>
                  <a:lnTo>
                    <a:pt x="357" y="282"/>
                  </a:lnTo>
                  <a:lnTo>
                    <a:pt x="396" y="222"/>
                  </a:lnTo>
                  <a:lnTo>
                    <a:pt x="320" y="303"/>
                  </a:lnTo>
                  <a:lnTo>
                    <a:pt x="248" y="385"/>
                  </a:lnTo>
                  <a:lnTo>
                    <a:pt x="176" y="471"/>
                  </a:lnTo>
                  <a:lnTo>
                    <a:pt x="107" y="557"/>
                  </a:lnTo>
                  <a:lnTo>
                    <a:pt x="95" y="569"/>
                  </a:lnTo>
                  <a:lnTo>
                    <a:pt x="79" y="577"/>
                  </a:lnTo>
                  <a:lnTo>
                    <a:pt x="64" y="580"/>
                  </a:lnTo>
                  <a:lnTo>
                    <a:pt x="48" y="579"/>
                  </a:lnTo>
                  <a:lnTo>
                    <a:pt x="33" y="575"/>
                  </a:lnTo>
                  <a:lnTo>
                    <a:pt x="21" y="567"/>
                  </a:lnTo>
                  <a:lnTo>
                    <a:pt x="9" y="557"/>
                  </a:lnTo>
                  <a:lnTo>
                    <a:pt x="2" y="545"/>
                  </a:lnTo>
                  <a:lnTo>
                    <a:pt x="0" y="531"/>
                  </a:lnTo>
                  <a:lnTo>
                    <a:pt x="2" y="517"/>
                  </a:lnTo>
                  <a:lnTo>
                    <a:pt x="11" y="501"/>
                  </a:lnTo>
                  <a:lnTo>
                    <a:pt x="73" y="423"/>
                  </a:lnTo>
                  <a:lnTo>
                    <a:pt x="136" y="344"/>
                  </a:lnTo>
                  <a:lnTo>
                    <a:pt x="200" y="268"/>
                  </a:lnTo>
                  <a:lnTo>
                    <a:pt x="268" y="193"/>
                  </a:lnTo>
                  <a:lnTo>
                    <a:pt x="338" y="121"/>
                  </a:lnTo>
                  <a:lnTo>
                    <a:pt x="354" y="105"/>
                  </a:lnTo>
                  <a:lnTo>
                    <a:pt x="373" y="88"/>
                  </a:lnTo>
                  <a:lnTo>
                    <a:pt x="391" y="70"/>
                  </a:lnTo>
                  <a:lnTo>
                    <a:pt x="411" y="51"/>
                  </a:lnTo>
                  <a:lnTo>
                    <a:pt x="431" y="35"/>
                  </a:lnTo>
                  <a:lnTo>
                    <a:pt x="454" y="21"/>
                  </a:lnTo>
                  <a:lnTo>
                    <a:pt x="476" y="9"/>
                  </a:lnTo>
                  <a:lnTo>
                    <a:pt x="500" y="2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9" name="Freeform 974"/>
          <p:cNvSpPr>
            <a:spLocks noEditPoints="1"/>
          </p:cNvSpPr>
          <p:nvPr/>
        </p:nvSpPr>
        <p:spPr bwMode="auto">
          <a:xfrm>
            <a:off x="5881174" y="2406293"/>
            <a:ext cx="600113" cy="599557"/>
          </a:xfrm>
          <a:custGeom>
            <a:avLst/>
            <a:gdLst>
              <a:gd name="T0" fmla="*/ 1849 w 4316"/>
              <a:gd name="T1" fmla="*/ 1412 h 4312"/>
              <a:gd name="T2" fmla="*/ 1540 w 4316"/>
              <a:gd name="T3" fmla="*/ 1642 h 4312"/>
              <a:gd name="T4" fmla="*/ 1372 w 4316"/>
              <a:gd name="T5" fmla="*/ 1994 h 4312"/>
              <a:gd name="T6" fmla="*/ 1392 w 4316"/>
              <a:gd name="T7" fmla="*/ 2397 h 4312"/>
              <a:gd name="T8" fmla="*/ 1592 w 4316"/>
              <a:gd name="T9" fmla="*/ 2728 h 4312"/>
              <a:gd name="T10" fmla="*/ 1924 w 4316"/>
              <a:gd name="T11" fmla="*/ 2929 h 4312"/>
              <a:gd name="T12" fmla="*/ 2327 w 4316"/>
              <a:gd name="T13" fmla="*/ 2948 h 4312"/>
              <a:gd name="T14" fmla="*/ 2680 w 4316"/>
              <a:gd name="T15" fmla="*/ 2781 h 4312"/>
              <a:gd name="T16" fmla="*/ 2910 w 4316"/>
              <a:gd name="T17" fmla="*/ 2472 h 4312"/>
              <a:gd name="T18" fmla="*/ 2969 w 4316"/>
              <a:gd name="T19" fmla="*/ 2074 h 4312"/>
              <a:gd name="T20" fmla="*/ 2836 w 4316"/>
              <a:gd name="T21" fmla="*/ 1705 h 4312"/>
              <a:gd name="T22" fmla="*/ 2550 w 4316"/>
              <a:gd name="T23" fmla="*/ 1446 h 4312"/>
              <a:gd name="T24" fmla="*/ 2165 w 4316"/>
              <a:gd name="T25" fmla="*/ 1347 h 4312"/>
              <a:gd name="T26" fmla="*/ 2384 w 4316"/>
              <a:gd name="T27" fmla="*/ 26 h 4312"/>
              <a:gd name="T28" fmla="*/ 2474 w 4316"/>
              <a:gd name="T29" fmla="*/ 157 h 4312"/>
              <a:gd name="T30" fmla="*/ 2918 w 4316"/>
              <a:gd name="T31" fmla="*/ 728 h 4312"/>
              <a:gd name="T32" fmla="*/ 3513 w 4316"/>
              <a:gd name="T33" fmla="*/ 576 h 4312"/>
              <a:gd name="T34" fmla="*/ 3667 w 4316"/>
              <a:gd name="T35" fmla="*/ 612 h 4312"/>
              <a:gd name="T36" fmla="*/ 3907 w 4316"/>
              <a:gd name="T37" fmla="*/ 915 h 4312"/>
              <a:gd name="T38" fmla="*/ 3869 w 4316"/>
              <a:gd name="T39" fmla="*/ 1071 h 4312"/>
              <a:gd name="T40" fmla="*/ 3730 w 4316"/>
              <a:gd name="T41" fmla="*/ 1772 h 4312"/>
              <a:gd name="T42" fmla="*/ 4271 w 4316"/>
              <a:gd name="T43" fmla="*/ 1906 h 4312"/>
              <a:gd name="T44" fmla="*/ 4316 w 4316"/>
              <a:gd name="T45" fmla="*/ 2285 h 4312"/>
              <a:gd name="T46" fmla="*/ 4248 w 4316"/>
              <a:gd name="T47" fmla="*/ 2430 h 4312"/>
              <a:gd name="T48" fmla="*/ 3704 w 4316"/>
              <a:gd name="T49" fmla="*/ 2638 h 4312"/>
              <a:gd name="T50" fmla="*/ 3801 w 4316"/>
              <a:gd name="T51" fmla="*/ 3354 h 4312"/>
              <a:gd name="T52" fmla="*/ 3830 w 4316"/>
              <a:gd name="T53" fmla="*/ 3513 h 4312"/>
              <a:gd name="T54" fmla="*/ 3573 w 4316"/>
              <a:gd name="T55" fmla="*/ 3801 h 4312"/>
              <a:gd name="T56" fmla="*/ 3417 w 4316"/>
              <a:gd name="T57" fmla="*/ 3828 h 4312"/>
              <a:gd name="T58" fmla="*/ 2824 w 4316"/>
              <a:gd name="T59" fmla="*/ 3630 h 4312"/>
              <a:gd name="T60" fmla="*/ 2466 w 4316"/>
              <a:gd name="T61" fmla="*/ 4188 h 4312"/>
              <a:gd name="T62" fmla="*/ 2354 w 4316"/>
              <a:gd name="T63" fmla="*/ 4301 h 4312"/>
              <a:gd name="T64" fmla="*/ 1966 w 4316"/>
              <a:gd name="T65" fmla="*/ 4301 h 4312"/>
              <a:gd name="T66" fmla="*/ 1854 w 4316"/>
              <a:gd name="T67" fmla="*/ 4188 h 4312"/>
              <a:gd name="T68" fmla="*/ 1499 w 4316"/>
              <a:gd name="T69" fmla="*/ 3632 h 4312"/>
              <a:gd name="T70" fmla="*/ 848 w 4316"/>
              <a:gd name="T71" fmla="*/ 3742 h 4312"/>
              <a:gd name="T72" fmla="*/ 689 w 4316"/>
              <a:gd name="T73" fmla="*/ 3733 h 4312"/>
              <a:gd name="T74" fmla="*/ 432 w 4316"/>
              <a:gd name="T75" fmla="*/ 3443 h 4312"/>
              <a:gd name="T76" fmla="*/ 442 w 4316"/>
              <a:gd name="T77" fmla="*/ 3285 h 4312"/>
              <a:gd name="T78" fmla="*/ 618 w 4316"/>
              <a:gd name="T79" fmla="*/ 2641 h 4312"/>
              <a:gd name="T80" fmla="*/ 68 w 4316"/>
              <a:gd name="T81" fmla="*/ 2430 h 4312"/>
              <a:gd name="T82" fmla="*/ 0 w 4316"/>
              <a:gd name="T83" fmla="*/ 2285 h 4312"/>
              <a:gd name="T84" fmla="*/ 46 w 4316"/>
              <a:gd name="T85" fmla="*/ 1906 h 4312"/>
              <a:gd name="T86" fmla="*/ 590 w 4316"/>
              <a:gd name="T87" fmla="*/ 1770 h 4312"/>
              <a:gd name="T88" fmla="*/ 778 w 4316"/>
              <a:gd name="T89" fmla="*/ 1320 h 4312"/>
              <a:gd name="T90" fmla="*/ 494 w 4316"/>
              <a:gd name="T91" fmla="*/ 847 h 4312"/>
              <a:gd name="T92" fmla="*/ 729 w 4316"/>
              <a:gd name="T93" fmla="*/ 548 h 4312"/>
              <a:gd name="T94" fmla="*/ 880 w 4316"/>
              <a:gd name="T95" fmla="*/ 494 h 4312"/>
              <a:gd name="T96" fmla="*/ 1405 w 4316"/>
              <a:gd name="T97" fmla="*/ 728 h 4312"/>
              <a:gd name="T98" fmla="*/ 1847 w 4316"/>
              <a:gd name="T99" fmla="*/ 157 h 4312"/>
              <a:gd name="T100" fmla="*/ 1937 w 4316"/>
              <a:gd name="T101" fmla="*/ 26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16" h="4312">
                <a:moveTo>
                  <a:pt x="2165" y="1347"/>
                </a:moveTo>
                <a:lnTo>
                  <a:pt x="2082" y="1353"/>
                </a:lnTo>
                <a:lnTo>
                  <a:pt x="2001" y="1364"/>
                </a:lnTo>
                <a:lnTo>
                  <a:pt x="1924" y="1384"/>
                </a:lnTo>
                <a:lnTo>
                  <a:pt x="1849" y="1412"/>
                </a:lnTo>
                <a:lnTo>
                  <a:pt x="1778" y="1446"/>
                </a:lnTo>
                <a:lnTo>
                  <a:pt x="1712" y="1486"/>
                </a:lnTo>
                <a:lnTo>
                  <a:pt x="1650" y="1533"/>
                </a:lnTo>
                <a:lnTo>
                  <a:pt x="1592" y="1584"/>
                </a:lnTo>
                <a:lnTo>
                  <a:pt x="1540" y="1642"/>
                </a:lnTo>
                <a:lnTo>
                  <a:pt x="1494" y="1705"/>
                </a:lnTo>
                <a:lnTo>
                  <a:pt x="1454" y="1772"/>
                </a:lnTo>
                <a:lnTo>
                  <a:pt x="1420" y="1842"/>
                </a:lnTo>
                <a:lnTo>
                  <a:pt x="1392" y="1916"/>
                </a:lnTo>
                <a:lnTo>
                  <a:pt x="1372" y="1994"/>
                </a:lnTo>
                <a:lnTo>
                  <a:pt x="1359" y="2074"/>
                </a:lnTo>
                <a:lnTo>
                  <a:pt x="1355" y="2156"/>
                </a:lnTo>
                <a:lnTo>
                  <a:pt x="1359" y="2239"/>
                </a:lnTo>
                <a:lnTo>
                  <a:pt x="1372" y="2320"/>
                </a:lnTo>
                <a:lnTo>
                  <a:pt x="1392" y="2397"/>
                </a:lnTo>
                <a:lnTo>
                  <a:pt x="1420" y="2472"/>
                </a:lnTo>
                <a:lnTo>
                  <a:pt x="1454" y="2543"/>
                </a:lnTo>
                <a:lnTo>
                  <a:pt x="1494" y="2608"/>
                </a:lnTo>
                <a:lnTo>
                  <a:pt x="1540" y="2671"/>
                </a:lnTo>
                <a:lnTo>
                  <a:pt x="1592" y="2728"/>
                </a:lnTo>
                <a:lnTo>
                  <a:pt x="1650" y="2781"/>
                </a:lnTo>
                <a:lnTo>
                  <a:pt x="1712" y="2827"/>
                </a:lnTo>
                <a:lnTo>
                  <a:pt x="1778" y="2867"/>
                </a:lnTo>
                <a:lnTo>
                  <a:pt x="1849" y="2901"/>
                </a:lnTo>
                <a:lnTo>
                  <a:pt x="1924" y="2929"/>
                </a:lnTo>
                <a:lnTo>
                  <a:pt x="2001" y="2948"/>
                </a:lnTo>
                <a:lnTo>
                  <a:pt x="2082" y="2961"/>
                </a:lnTo>
                <a:lnTo>
                  <a:pt x="2165" y="2965"/>
                </a:lnTo>
                <a:lnTo>
                  <a:pt x="2247" y="2961"/>
                </a:lnTo>
                <a:lnTo>
                  <a:pt x="2327" y="2948"/>
                </a:lnTo>
                <a:lnTo>
                  <a:pt x="2405" y="2929"/>
                </a:lnTo>
                <a:lnTo>
                  <a:pt x="2479" y="2901"/>
                </a:lnTo>
                <a:lnTo>
                  <a:pt x="2550" y="2867"/>
                </a:lnTo>
                <a:lnTo>
                  <a:pt x="2617" y="2827"/>
                </a:lnTo>
                <a:lnTo>
                  <a:pt x="2680" y="2781"/>
                </a:lnTo>
                <a:lnTo>
                  <a:pt x="2736" y="2728"/>
                </a:lnTo>
                <a:lnTo>
                  <a:pt x="2788" y="2671"/>
                </a:lnTo>
                <a:lnTo>
                  <a:pt x="2836" y="2608"/>
                </a:lnTo>
                <a:lnTo>
                  <a:pt x="2876" y="2543"/>
                </a:lnTo>
                <a:lnTo>
                  <a:pt x="2910" y="2472"/>
                </a:lnTo>
                <a:lnTo>
                  <a:pt x="2938" y="2397"/>
                </a:lnTo>
                <a:lnTo>
                  <a:pt x="2957" y="2320"/>
                </a:lnTo>
                <a:lnTo>
                  <a:pt x="2969" y="2239"/>
                </a:lnTo>
                <a:lnTo>
                  <a:pt x="2973" y="2156"/>
                </a:lnTo>
                <a:lnTo>
                  <a:pt x="2969" y="2074"/>
                </a:lnTo>
                <a:lnTo>
                  <a:pt x="2957" y="1994"/>
                </a:lnTo>
                <a:lnTo>
                  <a:pt x="2938" y="1916"/>
                </a:lnTo>
                <a:lnTo>
                  <a:pt x="2910" y="1842"/>
                </a:lnTo>
                <a:lnTo>
                  <a:pt x="2876" y="1772"/>
                </a:lnTo>
                <a:lnTo>
                  <a:pt x="2836" y="1705"/>
                </a:lnTo>
                <a:lnTo>
                  <a:pt x="2788" y="1642"/>
                </a:lnTo>
                <a:lnTo>
                  <a:pt x="2736" y="1584"/>
                </a:lnTo>
                <a:lnTo>
                  <a:pt x="2680" y="1533"/>
                </a:lnTo>
                <a:lnTo>
                  <a:pt x="2617" y="1486"/>
                </a:lnTo>
                <a:lnTo>
                  <a:pt x="2550" y="1446"/>
                </a:lnTo>
                <a:lnTo>
                  <a:pt x="2479" y="1412"/>
                </a:lnTo>
                <a:lnTo>
                  <a:pt x="2405" y="1384"/>
                </a:lnTo>
                <a:lnTo>
                  <a:pt x="2327" y="1364"/>
                </a:lnTo>
                <a:lnTo>
                  <a:pt x="2247" y="1353"/>
                </a:lnTo>
                <a:lnTo>
                  <a:pt x="2165" y="1347"/>
                </a:lnTo>
                <a:close/>
                <a:moveTo>
                  <a:pt x="2031" y="0"/>
                </a:moveTo>
                <a:lnTo>
                  <a:pt x="2288" y="0"/>
                </a:lnTo>
                <a:lnTo>
                  <a:pt x="2322" y="3"/>
                </a:lnTo>
                <a:lnTo>
                  <a:pt x="2354" y="12"/>
                </a:lnTo>
                <a:lnTo>
                  <a:pt x="2384" y="26"/>
                </a:lnTo>
                <a:lnTo>
                  <a:pt x="2410" y="45"/>
                </a:lnTo>
                <a:lnTo>
                  <a:pt x="2433" y="68"/>
                </a:lnTo>
                <a:lnTo>
                  <a:pt x="2452" y="95"/>
                </a:lnTo>
                <a:lnTo>
                  <a:pt x="2466" y="125"/>
                </a:lnTo>
                <a:lnTo>
                  <a:pt x="2474" y="157"/>
                </a:lnTo>
                <a:lnTo>
                  <a:pt x="2546" y="587"/>
                </a:lnTo>
                <a:lnTo>
                  <a:pt x="2643" y="614"/>
                </a:lnTo>
                <a:lnTo>
                  <a:pt x="2737" y="647"/>
                </a:lnTo>
                <a:lnTo>
                  <a:pt x="2829" y="685"/>
                </a:lnTo>
                <a:lnTo>
                  <a:pt x="2918" y="728"/>
                </a:lnTo>
                <a:lnTo>
                  <a:pt x="3003" y="777"/>
                </a:lnTo>
                <a:lnTo>
                  <a:pt x="3086" y="830"/>
                </a:lnTo>
                <a:lnTo>
                  <a:pt x="3451" y="601"/>
                </a:lnTo>
                <a:lnTo>
                  <a:pt x="3481" y="585"/>
                </a:lnTo>
                <a:lnTo>
                  <a:pt x="3513" y="576"/>
                </a:lnTo>
                <a:lnTo>
                  <a:pt x="3545" y="572"/>
                </a:lnTo>
                <a:lnTo>
                  <a:pt x="3578" y="574"/>
                </a:lnTo>
                <a:lnTo>
                  <a:pt x="3610" y="582"/>
                </a:lnTo>
                <a:lnTo>
                  <a:pt x="3640" y="595"/>
                </a:lnTo>
                <a:lnTo>
                  <a:pt x="3667" y="612"/>
                </a:lnTo>
                <a:lnTo>
                  <a:pt x="3692" y="635"/>
                </a:lnTo>
                <a:lnTo>
                  <a:pt x="3862" y="826"/>
                </a:lnTo>
                <a:lnTo>
                  <a:pt x="3883" y="854"/>
                </a:lnTo>
                <a:lnTo>
                  <a:pt x="3898" y="884"/>
                </a:lnTo>
                <a:lnTo>
                  <a:pt x="3907" y="915"/>
                </a:lnTo>
                <a:lnTo>
                  <a:pt x="3911" y="948"/>
                </a:lnTo>
                <a:lnTo>
                  <a:pt x="3908" y="981"/>
                </a:lnTo>
                <a:lnTo>
                  <a:pt x="3900" y="1012"/>
                </a:lnTo>
                <a:lnTo>
                  <a:pt x="3887" y="1042"/>
                </a:lnTo>
                <a:lnTo>
                  <a:pt x="3869" y="1071"/>
                </a:lnTo>
                <a:lnTo>
                  <a:pt x="3595" y="1410"/>
                </a:lnTo>
                <a:lnTo>
                  <a:pt x="3636" y="1497"/>
                </a:lnTo>
                <a:lnTo>
                  <a:pt x="3673" y="1586"/>
                </a:lnTo>
                <a:lnTo>
                  <a:pt x="3704" y="1677"/>
                </a:lnTo>
                <a:lnTo>
                  <a:pt x="3730" y="1772"/>
                </a:lnTo>
                <a:lnTo>
                  <a:pt x="4157" y="1842"/>
                </a:lnTo>
                <a:lnTo>
                  <a:pt x="4190" y="1851"/>
                </a:lnTo>
                <a:lnTo>
                  <a:pt x="4221" y="1864"/>
                </a:lnTo>
                <a:lnTo>
                  <a:pt x="4248" y="1884"/>
                </a:lnTo>
                <a:lnTo>
                  <a:pt x="4271" y="1906"/>
                </a:lnTo>
                <a:lnTo>
                  <a:pt x="4289" y="1933"/>
                </a:lnTo>
                <a:lnTo>
                  <a:pt x="4304" y="1963"/>
                </a:lnTo>
                <a:lnTo>
                  <a:pt x="4313" y="1995"/>
                </a:lnTo>
                <a:lnTo>
                  <a:pt x="4316" y="2028"/>
                </a:lnTo>
                <a:lnTo>
                  <a:pt x="4316" y="2285"/>
                </a:lnTo>
                <a:lnTo>
                  <a:pt x="4313" y="2319"/>
                </a:lnTo>
                <a:lnTo>
                  <a:pt x="4304" y="2350"/>
                </a:lnTo>
                <a:lnTo>
                  <a:pt x="4289" y="2380"/>
                </a:lnTo>
                <a:lnTo>
                  <a:pt x="4271" y="2406"/>
                </a:lnTo>
                <a:lnTo>
                  <a:pt x="4248" y="2430"/>
                </a:lnTo>
                <a:lnTo>
                  <a:pt x="4221" y="2448"/>
                </a:lnTo>
                <a:lnTo>
                  <a:pt x="4191" y="2463"/>
                </a:lnTo>
                <a:lnTo>
                  <a:pt x="4157" y="2471"/>
                </a:lnTo>
                <a:lnTo>
                  <a:pt x="3730" y="2543"/>
                </a:lnTo>
                <a:lnTo>
                  <a:pt x="3704" y="2638"/>
                </a:lnTo>
                <a:lnTo>
                  <a:pt x="3671" y="2731"/>
                </a:lnTo>
                <a:lnTo>
                  <a:pt x="3633" y="2821"/>
                </a:lnTo>
                <a:lnTo>
                  <a:pt x="3591" y="2909"/>
                </a:lnTo>
                <a:lnTo>
                  <a:pt x="3543" y="2993"/>
                </a:lnTo>
                <a:lnTo>
                  <a:pt x="3801" y="3354"/>
                </a:lnTo>
                <a:lnTo>
                  <a:pt x="3818" y="3384"/>
                </a:lnTo>
                <a:lnTo>
                  <a:pt x="3830" y="3416"/>
                </a:lnTo>
                <a:lnTo>
                  <a:pt x="3835" y="3447"/>
                </a:lnTo>
                <a:lnTo>
                  <a:pt x="3835" y="3480"/>
                </a:lnTo>
                <a:lnTo>
                  <a:pt x="3830" y="3513"/>
                </a:lnTo>
                <a:lnTo>
                  <a:pt x="3819" y="3543"/>
                </a:lnTo>
                <a:lnTo>
                  <a:pt x="3802" y="3572"/>
                </a:lnTo>
                <a:lnTo>
                  <a:pt x="3781" y="3598"/>
                </a:lnTo>
                <a:lnTo>
                  <a:pt x="3599" y="3778"/>
                </a:lnTo>
                <a:lnTo>
                  <a:pt x="3573" y="3801"/>
                </a:lnTo>
                <a:lnTo>
                  <a:pt x="3544" y="3818"/>
                </a:lnTo>
                <a:lnTo>
                  <a:pt x="3514" y="3828"/>
                </a:lnTo>
                <a:lnTo>
                  <a:pt x="3481" y="3833"/>
                </a:lnTo>
                <a:lnTo>
                  <a:pt x="3450" y="3833"/>
                </a:lnTo>
                <a:lnTo>
                  <a:pt x="3417" y="3828"/>
                </a:lnTo>
                <a:lnTo>
                  <a:pt x="3386" y="3816"/>
                </a:lnTo>
                <a:lnTo>
                  <a:pt x="3357" y="3799"/>
                </a:lnTo>
                <a:lnTo>
                  <a:pt x="2994" y="3540"/>
                </a:lnTo>
                <a:lnTo>
                  <a:pt x="2910" y="3587"/>
                </a:lnTo>
                <a:lnTo>
                  <a:pt x="2824" y="3630"/>
                </a:lnTo>
                <a:lnTo>
                  <a:pt x="2733" y="3667"/>
                </a:lnTo>
                <a:lnTo>
                  <a:pt x="2640" y="3700"/>
                </a:lnTo>
                <a:lnTo>
                  <a:pt x="2546" y="3726"/>
                </a:lnTo>
                <a:lnTo>
                  <a:pt x="2474" y="4155"/>
                </a:lnTo>
                <a:lnTo>
                  <a:pt x="2466" y="4188"/>
                </a:lnTo>
                <a:lnTo>
                  <a:pt x="2452" y="4218"/>
                </a:lnTo>
                <a:lnTo>
                  <a:pt x="2433" y="4246"/>
                </a:lnTo>
                <a:lnTo>
                  <a:pt x="2410" y="4268"/>
                </a:lnTo>
                <a:lnTo>
                  <a:pt x="2384" y="4288"/>
                </a:lnTo>
                <a:lnTo>
                  <a:pt x="2354" y="4301"/>
                </a:lnTo>
                <a:lnTo>
                  <a:pt x="2322" y="4310"/>
                </a:lnTo>
                <a:lnTo>
                  <a:pt x="2288" y="4312"/>
                </a:lnTo>
                <a:lnTo>
                  <a:pt x="2031" y="4312"/>
                </a:lnTo>
                <a:lnTo>
                  <a:pt x="1999" y="4310"/>
                </a:lnTo>
                <a:lnTo>
                  <a:pt x="1966" y="4301"/>
                </a:lnTo>
                <a:lnTo>
                  <a:pt x="1937" y="4288"/>
                </a:lnTo>
                <a:lnTo>
                  <a:pt x="1909" y="4268"/>
                </a:lnTo>
                <a:lnTo>
                  <a:pt x="1887" y="4246"/>
                </a:lnTo>
                <a:lnTo>
                  <a:pt x="1869" y="4218"/>
                </a:lnTo>
                <a:lnTo>
                  <a:pt x="1854" y="4188"/>
                </a:lnTo>
                <a:lnTo>
                  <a:pt x="1847" y="4155"/>
                </a:lnTo>
                <a:lnTo>
                  <a:pt x="1775" y="3726"/>
                </a:lnTo>
                <a:lnTo>
                  <a:pt x="1680" y="3700"/>
                </a:lnTo>
                <a:lnTo>
                  <a:pt x="1589" y="3668"/>
                </a:lnTo>
                <a:lnTo>
                  <a:pt x="1499" y="3632"/>
                </a:lnTo>
                <a:lnTo>
                  <a:pt x="1413" y="3591"/>
                </a:lnTo>
                <a:lnTo>
                  <a:pt x="1329" y="3544"/>
                </a:lnTo>
                <a:lnTo>
                  <a:pt x="1249" y="3493"/>
                </a:lnTo>
                <a:lnTo>
                  <a:pt x="879" y="3726"/>
                </a:lnTo>
                <a:lnTo>
                  <a:pt x="848" y="3742"/>
                </a:lnTo>
                <a:lnTo>
                  <a:pt x="816" y="3751"/>
                </a:lnTo>
                <a:lnTo>
                  <a:pt x="784" y="3755"/>
                </a:lnTo>
                <a:lnTo>
                  <a:pt x="752" y="3753"/>
                </a:lnTo>
                <a:lnTo>
                  <a:pt x="720" y="3746"/>
                </a:lnTo>
                <a:lnTo>
                  <a:pt x="689" y="3733"/>
                </a:lnTo>
                <a:lnTo>
                  <a:pt x="661" y="3714"/>
                </a:lnTo>
                <a:lnTo>
                  <a:pt x="636" y="3691"/>
                </a:lnTo>
                <a:lnTo>
                  <a:pt x="466" y="3500"/>
                </a:lnTo>
                <a:lnTo>
                  <a:pt x="446" y="3472"/>
                </a:lnTo>
                <a:lnTo>
                  <a:pt x="432" y="3443"/>
                </a:lnTo>
                <a:lnTo>
                  <a:pt x="423" y="3412"/>
                </a:lnTo>
                <a:lnTo>
                  <a:pt x="419" y="3379"/>
                </a:lnTo>
                <a:lnTo>
                  <a:pt x="421" y="3346"/>
                </a:lnTo>
                <a:lnTo>
                  <a:pt x="428" y="3315"/>
                </a:lnTo>
                <a:lnTo>
                  <a:pt x="442" y="3285"/>
                </a:lnTo>
                <a:lnTo>
                  <a:pt x="461" y="3256"/>
                </a:lnTo>
                <a:lnTo>
                  <a:pt x="733" y="2918"/>
                </a:lnTo>
                <a:lnTo>
                  <a:pt x="689" y="2829"/>
                </a:lnTo>
                <a:lnTo>
                  <a:pt x="651" y="2736"/>
                </a:lnTo>
                <a:lnTo>
                  <a:pt x="618" y="2641"/>
                </a:lnTo>
                <a:lnTo>
                  <a:pt x="590" y="2543"/>
                </a:lnTo>
                <a:lnTo>
                  <a:pt x="158" y="2471"/>
                </a:lnTo>
                <a:lnTo>
                  <a:pt x="125" y="2463"/>
                </a:lnTo>
                <a:lnTo>
                  <a:pt x="95" y="2448"/>
                </a:lnTo>
                <a:lnTo>
                  <a:pt x="68" y="2430"/>
                </a:lnTo>
                <a:lnTo>
                  <a:pt x="46" y="2406"/>
                </a:lnTo>
                <a:lnTo>
                  <a:pt x="26" y="2380"/>
                </a:lnTo>
                <a:lnTo>
                  <a:pt x="11" y="2350"/>
                </a:lnTo>
                <a:lnTo>
                  <a:pt x="4" y="2319"/>
                </a:lnTo>
                <a:lnTo>
                  <a:pt x="0" y="2285"/>
                </a:lnTo>
                <a:lnTo>
                  <a:pt x="0" y="2028"/>
                </a:lnTo>
                <a:lnTo>
                  <a:pt x="4" y="1995"/>
                </a:lnTo>
                <a:lnTo>
                  <a:pt x="11" y="1963"/>
                </a:lnTo>
                <a:lnTo>
                  <a:pt x="26" y="1933"/>
                </a:lnTo>
                <a:lnTo>
                  <a:pt x="46" y="1906"/>
                </a:lnTo>
                <a:lnTo>
                  <a:pt x="68" y="1884"/>
                </a:lnTo>
                <a:lnTo>
                  <a:pt x="95" y="1864"/>
                </a:lnTo>
                <a:lnTo>
                  <a:pt x="125" y="1851"/>
                </a:lnTo>
                <a:lnTo>
                  <a:pt x="158" y="1842"/>
                </a:lnTo>
                <a:lnTo>
                  <a:pt x="590" y="1770"/>
                </a:lnTo>
                <a:lnTo>
                  <a:pt x="617" y="1675"/>
                </a:lnTo>
                <a:lnTo>
                  <a:pt x="649" y="1582"/>
                </a:lnTo>
                <a:lnTo>
                  <a:pt x="686" y="1491"/>
                </a:lnTo>
                <a:lnTo>
                  <a:pt x="729" y="1405"/>
                </a:lnTo>
                <a:lnTo>
                  <a:pt x="778" y="1320"/>
                </a:lnTo>
                <a:lnTo>
                  <a:pt x="529" y="972"/>
                </a:lnTo>
                <a:lnTo>
                  <a:pt x="512" y="943"/>
                </a:lnTo>
                <a:lnTo>
                  <a:pt x="500" y="911"/>
                </a:lnTo>
                <a:lnTo>
                  <a:pt x="494" y="880"/>
                </a:lnTo>
                <a:lnTo>
                  <a:pt x="494" y="847"/>
                </a:lnTo>
                <a:lnTo>
                  <a:pt x="499" y="815"/>
                </a:lnTo>
                <a:lnTo>
                  <a:pt x="511" y="784"/>
                </a:lnTo>
                <a:lnTo>
                  <a:pt x="526" y="756"/>
                </a:lnTo>
                <a:lnTo>
                  <a:pt x="549" y="729"/>
                </a:lnTo>
                <a:lnTo>
                  <a:pt x="729" y="548"/>
                </a:lnTo>
                <a:lnTo>
                  <a:pt x="755" y="527"/>
                </a:lnTo>
                <a:lnTo>
                  <a:pt x="784" y="510"/>
                </a:lnTo>
                <a:lnTo>
                  <a:pt x="816" y="499"/>
                </a:lnTo>
                <a:lnTo>
                  <a:pt x="847" y="494"/>
                </a:lnTo>
                <a:lnTo>
                  <a:pt x="880" y="494"/>
                </a:lnTo>
                <a:lnTo>
                  <a:pt x="913" y="499"/>
                </a:lnTo>
                <a:lnTo>
                  <a:pt x="943" y="511"/>
                </a:lnTo>
                <a:lnTo>
                  <a:pt x="973" y="528"/>
                </a:lnTo>
                <a:lnTo>
                  <a:pt x="1320" y="777"/>
                </a:lnTo>
                <a:lnTo>
                  <a:pt x="1405" y="728"/>
                </a:lnTo>
                <a:lnTo>
                  <a:pt x="1493" y="685"/>
                </a:lnTo>
                <a:lnTo>
                  <a:pt x="1585" y="647"/>
                </a:lnTo>
                <a:lnTo>
                  <a:pt x="1678" y="614"/>
                </a:lnTo>
                <a:lnTo>
                  <a:pt x="1775" y="588"/>
                </a:lnTo>
                <a:lnTo>
                  <a:pt x="1847" y="157"/>
                </a:lnTo>
                <a:lnTo>
                  <a:pt x="1854" y="125"/>
                </a:lnTo>
                <a:lnTo>
                  <a:pt x="1869" y="95"/>
                </a:lnTo>
                <a:lnTo>
                  <a:pt x="1887" y="68"/>
                </a:lnTo>
                <a:lnTo>
                  <a:pt x="1909" y="45"/>
                </a:lnTo>
                <a:lnTo>
                  <a:pt x="1937" y="26"/>
                </a:lnTo>
                <a:lnTo>
                  <a:pt x="1966" y="12"/>
                </a:lnTo>
                <a:lnTo>
                  <a:pt x="1999" y="3"/>
                </a:lnTo>
                <a:lnTo>
                  <a:pt x="20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0" name="Freeform 8"/>
          <p:cNvSpPr/>
          <p:nvPr/>
        </p:nvSpPr>
        <p:spPr bwMode="auto">
          <a:xfrm>
            <a:off x="9262096" y="3908200"/>
            <a:ext cx="2309475" cy="744179"/>
          </a:xfrm>
          <a:custGeom>
            <a:avLst/>
            <a:gdLst>
              <a:gd name="T0" fmla="*/ 200 w 1741"/>
              <a:gd name="T1" fmla="*/ 0 h 561"/>
              <a:gd name="T2" fmla="*/ 284 w 1741"/>
              <a:gd name="T3" fmla="*/ 75 h 561"/>
              <a:gd name="T4" fmla="*/ 373 w 1741"/>
              <a:gd name="T5" fmla="*/ 135 h 561"/>
              <a:gd name="T6" fmla="*/ 466 w 1741"/>
              <a:gd name="T7" fmla="*/ 187 h 561"/>
              <a:gd name="T8" fmla="*/ 563 w 1741"/>
              <a:gd name="T9" fmla="*/ 226 h 561"/>
              <a:gd name="T10" fmla="*/ 663 w 1741"/>
              <a:gd name="T11" fmla="*/ 254 h 561"/>
              <a:gd name="T12" fmla="*/ 766 w 1741"/>
              <a:gd name="T13" fmla="*/ 273 h 561"/>
              <a:gd name="T14" fmla="*/ 871 w 1741"/>
              <a:gd name="T15" fmla="*/ 277 h 561"/>
              <a:gd name="T16" fmla="*/ 973 w 1741"/>
              <a:gd name="T17" fmla="*/ 273 h 561"/>
              <a:gd name="T18" fmla="*/ 1078 w 1741"/>
              <a:gd name="T19" fmla="*/ 254 h 561"/>
              <a:gd name="T20" fmla="*/ 1178 w 1741"/>
              <a:gd name="T21" fmla="*/ 226 h 561"/>
              <a:gd name="T22" fmla="*/ 1275 w 1741"/>
              <a:gd name="T23" fmla="*/ 187 h 561"/>
              <a:gd name="T24" fmla="*/ 1369 w 1741"/>
              <a:gd name="T25" fmla="*/ 135 h 561"/>
              <a:gd name="T26" fmla="*/ 1457 w 1741"/>
              <a:gd name="T27" fmla="*/ 75 h 561"/>
              <a:gd name="T28" fmla="*/ 1538 w 1741"/>
              <a:gd name="T29" fmla="*/ 0 h 561"/>
              <a:gd name="T30" fmla="*/ 1741 w 1741"/>
              <a:gd name="T31" fmla="*/ 201 h 561"/>
              <a:gd name="T32" fmla="*/ 1650 w 1741"/>
              <a:gd name="T33" fmla="*/ 284 h 561"/>
              <a:gd name="T34" fmla="*/ 1552 w 1741"/>
              <a:gd name="T35" fmla="*/ 357 h 561"/>
              <a:gd name="T36" fmla="*/ 1450 w 1741"/>
              <a:gd name="T37" fmla="*/ 417 h 561"/>
              <a:gd name="T38" fmla="*/ 1341 w 1741"/>
              <a:gd name="T39" fmla="*/ 468 h 561"/>
              <a:gd name="T40" fmla="*/ 1229 w 1741"/>
              <a:gd name="T41" fmla="*/ 510 h 561"/>
              <a:gd name="T42" fmla="*/ 1113 w 1741"/>
              <a:gd name="T43" fmla="*/ 538 h 561"/>
              <a:gd name="T44" fmla="*/ 992 w 1741"/>
              <a:gd name="T45" fmla="*/ 557 h 561"/>
              <a:gd name="T46" fmla="*/ 871 w 1741"/>
              <a:gd name="T47" fmla="*/ 561 h 561"/>
              <a:gd name="T48" fmla="*/ 747 w 1741"/>
              <a:gd name="T49" fmla="*/ 557 h 561"/>
              <a:gd name="T50" fmla="*/ 629 w 1741"/>
              <a:gd name="T51" fmla="*/ 538 h 561"/>
              <a:gd name="T52" fmla="*/ 512 w 1741"/>
              <a:gd name="T53" fmla="*/ 510 h 561"/>
              <a:gd name="T54" fmla="*/ 398 w 1741"/>
              <a:gd name="T55" fmla="*/ 468 h 561"/>
              <a:gd name="T56" fmla="*/ 291 w 1741"/>
              <a:gd name="T57" fmla="*/ 417 h 561"/>
              <a:gd name="T58" fmla="*/ 189 w 1741"/>
              <a:gd name="T59" fmla="*/ 357 h 561"/>
              <a:gd name="T60" fmla="*/ 91 w 1741"/>
              <a:gd name="T61" fmla="*/ 284 h 561"/>
              <a:gd name="T62" fmla="*/ 0 w 1741"/>
              <a:gd name="T63" fmla="*/ 201 h 561"/>
              <a:gd name="T64" fmla="*/ 200 w 1741"/>
              <a:gd name="T65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41" h="561">
                <a:moveTo>
                  <a:pt x="200" y="0"/>
                </a:moveTo>
                <a:lnTo>
                  <a:pt x="284" y="75"/>
                </a:lnTo>
                <a:lnTo>
                  <a:pt x="373" y="135"/>
                </a:lnTo>
                <a:lnTo>
                  <a:pt x="466" y="187"/>
                </a:lnTo>
                <a:lnTo>
                  <a:pt x="563" y="226"/>
                </a:lnTo>
                <a:lnTo>
                  <a:pt x="663" y="254"/>
                </a:lnTo>
                <a:lnTo>
                  <a:pt x="766" y="273"/>
                </a:lnTo>
                <a:lnTo>
                  <a:pt x="871" y="277"/>
                </a:lnTo>
                <a:lnTo>
                  <a:pt x="973" y="273"/>
                </a:lnTo>
                <a:lnTo>
                  <a:pt x="1078" y="254"/>
                </a:lnTo>
                <a:lnTo>
                  <a:pt x="1178" y="226"/>
                </a:lnTo>
                <a:lnTo>
                  <a:pt x="1275" y="187"/>
                </a:lnTo>
                <a:lnTo>
                  <a:pt x="1369" y="135"/>
                </a:lnTo>
                <a:lnTo>
                  <a:pt x="1457" y="75"/>
                </a:lnTo>
                <a:lnTo>
                  <a:pt x="1538" y="0"/>
                </a:lnTo>
                <a:lnTo>
                  <a:pt x="1741" y="201"/>
                </a:lnTo>
                <a:lnTo>
                  <a:pt x="1650" y="284"/>
                </a:lnTo>
                <a:lnTo>
                  <a:pt x="1552" y="357"/>
                </a:lnTo>
                <a:lnTo>
                  <a:pt x="1450" y="417"/>
                </a:lnTo>
                <a:lnTo>
                  <a:pt x="1341" y="468"/>
                </a:lnTo>
                <a:lnTo>
                  <a:pt x="1229" y="510"/>
                </a:lnTo>
                <a:lnTo>
                  <a:pt x="1113" y="538"/>
                </a:lnTo>
                <a:lnTo>
                  <a:pt x="992" y="557"/>
                </a:lnTo>
                <a:lnTo>
                  <a:pt x="871" y="561"/>
                </a:lnTo>
                <a:lnTo>
                  <a:pt x="747" y="557"/>
                </a:lnTo>
                <a:lnTo>
                  <a:pt x="629" y="538"/>
                </a:lnTo>
                <a:lnTo>
                  <a:pt x="512" y="510"/>
                </a:lnTo>
                <a:lnTo>
                  <a:pt x="398" y="468"/>
                </a:lnTo>
                <a:lnTo>
                  <a:pt x="291" y="417"/>
                </a:lnTo>
                <a:lnTo>
                  <a:pt x="189" y="357"/>
                </a:lnTo>
                <a:lnTo>
                  <a:pt x="91" y="284"/>
                </a:lnTo>
                <a:lnTo>
                  <a:pt x="0" y="201"/>
                </a:lnTo>
                <a:lnTo>
                  <a:pt x="200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1" name="Freeform 11"/>
          <p:cNvSpPr/>
          <p:nvPr/>
        </p:nvSpPr>
        <p:spPr bwMode="auto">
          <a:xfrm>
            <a:off x="9434544" y="1975458"/>
            <a:ext cx="1960600" cy="1960599"/>
          </a:xfrm>
          <a:custGeom>
            <a:avLst/>
            <a:gdLst>
              <a:gd name="T0" fmla="*/ 741 w 1478"/>
              <a:gd name="T1" fmla="*/ 0 h 1478"/>
              <a:gd name="T2" fmla="*/ 841 w 1478"/>
              <a:gd name="T3" fmla="*/ 7 h 1478"/>
              <a:gd name="T4" fmla="*/ 936 w 1478"/>
              <a:gd name="T5" fmla="*/ 28 h 1478"/>
              <a:gd name="T6" fmla="*/ 1027 w 1478"/>
              <a:gd name="T7" fmla="*/ 59 h 1478"/>
              <a:gd name="T8" fmla="*/ 1113 w 1478"/>
              <a:gd name="T9" fmla="*/ 103 h 1478"/>
              <a:gd name="T10" fmla="*/ 1192 w 1478"/>
              <a:gd name="T11" fmla="*/ 154 h 1478"/>
              <a:gd name="T12" fmla="*/ 1262 w 1478"/>
              <a:gd name="T13" fmla="*/ 217 h 1478"/>
              <a:gd name="T14" fmla="*/ 1325 w 1478"/>
              <a:gd name="T15" fmla="*/ 289 h 1478"/>
              <a:gd name="T16" fmla="*/ 1378 w 1478"/>
              <a:gd name="T17" fmla="*/ 366 h 1478"/>
              <a:gd name="T18" fmla="*/ 1420 w 1478"/>
              <a:gd name="T19" fmla="*/ 452 h 1478"/>
              <a:gd name="T20" fmla="*/ 1453 w 1478"/>
              <a:gd name="T21" fmla="*/ 543 h 1478"/>
              <a:gd name="T22" fmla="*/ 1471 w 1478"/>
              <a:gd name="T23" fmla="*/ 640 h 1478"/>
              <a:gd name="T24" fmla="*/ 1478 w 1478"/>
              <a:gd name="T25" fmla="*/ 741 h 1478"/>
              <a:gd name="T26" fmla="*/ 1471 w 1478"/>
              <a:gd name="T27" fmla="*/ 841 h 1478"/>
              <a:gd name="T28" fmla="*/ 1453 w 1478"/>
              <a:gd name="T29" fmla="*/ 936 h 1478"/>
              <a:gd name="T30" fmla="*/ 1420 w 1478"/>
              <a:gd name="T31" fmla="*/ 1027 h 1478"/>
              <a:gd name="T32" fmla="*/ 1378 w 1478"/>
              <a:gd name="T33" fmla="*/ 1113 h 1478"/>
              <a:gd name="T34" fmla="*/ 1325 w 1478"/>
              <a:gd name="T35" fmla="*/ 1190 h 1478"/>
              <a:gd name="T36" fmla="*/ 1262 w 1478"/>
              <a:gd name="T37" fmla="*/ 1262 h 1478"/>
              <a:gd name="T38" fmla="*/ 1192 w 1478"/>
              <a:gd name="T39" fmla="*/ 1325 h 1478"/>
              <a:gd name="T40" fmla="*/ 1113 w 1478"/>
              <a:gd name="T41" fmla="*/ 1378 h 1478"/>
              <a:gd name="T42" fmla="*/ 1027 w 1478"/>
              <a:gd name="T43" fmla="*/ 1420 h 1478"/>
              <a:gd name="T44" fmla="*/ 936 w 1478"/>
              <a:gd name="T45" fmla="*/ 1453 h 1478"/>
              <a:gd name="T46" fmla="*/ 841 w 1478"/>
              <a:gd name="T47" fmla="*/ 1471 h 1478"/>
              <a:gd name="T48" fmla="*/ 741 w 1478"/>
              <a:gd name="T49" fmla="*/ 1478 h 1478"/>
              <a:gd name="T50" fmla="*/ 640 w 1478"/>
              <a:gd name="T51" fmla="*/ 1471 h 1478"/>
              <a:gd name="T52" fmla="*/ 543 w 1478"/>
              <a:gd name="T53" fmla="*/ 1453 h 1478"/>
              <a:gd name="T54" fmla="*/ 452 w 1478"/>
              <a:gd name="T55" fmla="*/ 1420 h 1478"/>
              <a:gd name="T56" fmla="*/ 368 w 1478"/>
              <a:gd name="T57" fmla="*/ 1378 h 1478"/>
              <a:gd name="T58" fmla="*/ 289 w 1478"/>
              <a:gd name="T59" fmla="*/ 1325 h 1478"/>
              <a:gd name="T60" fmla="*/ 217 w 1478"/>
              <a:gd name="T61" fmla="*/ 1262 h 1478"/>
              <a:gd name="T62" fmla="*/ 156 w 1478"/>
              <a:gd name="T63" fmla="*/ 1190 h 1478"/>
              <a:gd name="T64" fmla="*/ 103 w 1478"/>
              <a:gd name="T65" fmla="*/ 1113 h 1478"/>
              <a:gd name="T66" fmla="*/ 59 w 1478"/>
              <a:gd name="T67" fmla="*/ 1027 h 1478"/>
              <a:gd name="T68" fmla="*/ 28 w 1478"/>
              <a:gd name="T69" fmla="*/ 936 h 1478"/>
              <a:gd name="T70" fmla="*/ 7 w 1478"/>
              <a:gd name="T71" fmla="*/ 841 h 1478"/>
              <a:gd name="T72" fmla="*/ 0 w 1478"/>
              <a:gd name="T73" fmla="*/ 741 h 1478"/>
              <a:gd name="T74" fmla="*/ 7 w 1478"/>
              <a:gd name="T75" fmla="*/ 640 h 1478"/>
              <a:gd name="T76" fmla="*/ 28 w 1478"/>
              <a:gd name="T77" fmla="*/ 543 h 1478"/>
              <a:gd name="T78" fmla="*/ 59 w 1478"/>
              <a:gd name="T79" fmla="*/ 452 h 1478"/>
              <a:gd name="T80" fmla="*/ 103 w 1478"/>
              <a:gd name="T81" fmla="*/ 366 h 1478"/>
              <a:gd name="T82" fmla="*/ 156 w 1478"/>
              <a:gd name="T83" fmla="*/ 289 h 1478"/>
              <a:gd name="T84" fmla="*/ 217 w 1478"/>
              <a:gd name="T85" fmla="*/ 217 h 1478"/>
              <a:gd name="T86" fmla="*/ 289 w 1478"/>
              <a:gd name="T87" fmla="*/ 154 h 1478"/>
              <a:gd name="T88" fmla="*/ 368 w 1478"/>
              <a:gd name="T89" fmla="*/ 103 h 1478"/>
              <a:gd name="T90" fmla="*/ 452 w 1478"/>
              <a:gd name="T91" fmla="*/ 59 h 1478"/>
              <a:gd name="T92" fmla="*/ 543 w 1478"/>
              <a:gd name="T93" fmla="*/ 28 h 1478"/>
              <a:gd name="T94" fmla="*/ 640 w 1478"/>
              <a:gd name="T95" fmla="*/ 7 h 1478"/>
              <a:gd name="T96" fmla="*/ 741 w 1478"/>
              <a:gd name="T97" fmla="*/ 0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78" h="1478">
                <a:moveTo>
                  <a:pt x="741" y="0"/>
                </a:moveTo>
                <a:lnTo>
                  <a:pt x="841" y="7"/>
                </a:lnTo>
                <a:lnTo>
                  <a:pt x="936" y="28"/>
                </a:lnTo>
                <a:lnTo>
                  <a:pt x="1027" y="59"/>
                </a:lnTo>
                <a:lnTo>
                  <a:pt x="1113" y="103"/>
                </a:lnTo>
                <a:lnTo>
                  <a:pt x="1192" y="154"/>
                </a:lnTo>
                <a:lnTo>
                  <a:pt x="1262" y="217"/>
                </a:lnTo>
                <a:lnTo>
                  <a:pt x="1325" y="289"/>
                </a:lnTo>
                <a:lnTo>
                  <a:pt x="1378" y="366"/>
                </a:lnTo>
                <a:lnTo>
                  <a:pt x="1420" y="452"/>
                </a:lnTo>
                <a:lnTo>
                  <a:pt x="1453" y="543"/>
                </a:lnTo>
                <a:lnTo>
                  <a:pt x="1471" y="640"/>
                </a:lnTo>
                <a:lnTo>
                  <a:pt x="1478" y="741"/>
                </a:lnTo>
                <a:lnTo>
                  <a:pt x="1471" y="841"/>
                </a:lnTo>
                <a:lnTo>
                  <a:pt x="1453" y="936"/>
                </a:lnTo>
                <a:lnTo>
                  <a:pt x="1420" y="1027"/>
                </a:lnTo>
                <a:lnTo>
                  <a:pt x="1378" y="1113"/>
                </a:lnTo>
                <a:lnTo>
                  <a:pt x="1325" y="1190"/>
                </a:lnTo>
                <a:lnTo>
                  <a:pt x="1262" y="1262"/>
                </a:lnTo>
                <a:lnTo>
                  <a:pt x="1192" y="1325"/>
                </a:lnTo>
                <a:lnTo>
                  <a:pt x="1113" y="1378"/>
                </a:lnTo>
                <a:lnTo>
                  <a:pt x="1027" y="1420"/>
                </a:lnTo>
                <a:lnTo>
                  <a:pt x="936" y="1453"/>
                </a:lnTo>
                <a:lnTo>
                  <a:pt x="841" y="1471"/>
                </a:lnTo>
                <a:lnTo>
                  <a:pt x="741" y="1478"/>
                </a:lnTo>
                <a:lnTo>
                  <a:pt x="640" y="1471"/>
                </a:lnTo>
                <a:lnTo>
                  <a:pt x="543" y="1453"/>
                </a:lnTo>
                <a:lnTo>
                  <a:pt x="452" y="1420"/>
                </a:lnTo>
                <a:lnTo>
                  <a:pt x="368" y="1378"/>
                </a:lnTo>
                <a:lnTo>
                  <a:pt x="289" y="1325"/>
                </a:lnTo>
                <a:lnTo>
                  <a:pt x="217" y="1262"/>
                </a:lnTo>
                <a:lnTo>
                  <a:pt x="156" y="1190"/>
                </a:lnTo>
                <a:lnTo>
                  <a:pt x="103" y="1113"/>
                </a:lnTo>
                <a:lnTo>
                  <a:pt x="59" y="1027"/>
                </a:lnTo>
                <a:lnTo>
                  <a:pt x="28" y="936"/>
                </a:lnTo>
                <a:lnTo>
                  <a:pt x="7" y="841"/>
                </a:lnTo>
                <a:lnTo>
                  <a:pt x="0" y="741"/>
                </a:lnTo>
                <a:lnTo>
                  <a:pt x="7" y="640"/>
                </a:lnTo>
                <a:lnTo>
                  <a:pt x="28" y="543"/>
                </a:lnTo>
                <a:lnTo>
                  <a:pt x="59" y="452"/>
                </a:lnTo>
                <a:lnTo>
                  <a:pt x="103" y="366"/>
                </a:lnTo>
                <a:lnTo>
                  <a:pt x="156" y="289"/>
                </a:lnTo>
                <a:lnTo>
                  <a:pt x="217" y="217"/>
                </a:lnTo>
                <a:lnTo>
                  <a:pt x="289" y="154"/>
                </a:lnTo>
                <a:lnTo>
                  <a:pt x="368" y="103"/>
                </a:lnTo>
                <a:lnTo>
                  <a:pt x="452" y="59"/>
                </a:lnTo>
                <a:lnTo>
                  <a:pt x="543" y="28"/>
                </a:lnTo>
                <a:lnTo>
                  <a:pt x="640" y="7"/>
                </a:lnTo>
                <a:lnTo>
                  <a:pt x="741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23" name="Group 1368"/>
          <p:cNvGrpSpPr>
            <a:grpSpLocks noChangeAspect="1"/>
          </p:cNvGrpSpPr>
          <p:nvPr/>
        </p:nvGrpSpPr>
        <p:grpSpPr bwMode="auto">
          <a:xfrm>
            <a:off x="10176782" y="2378436"/>
            <a:ext cx="603998" cy="599557"/>
            <a:chOff x="2246" y="225"/>
            <a:chExt cx="272" cy="270"/>
          </a:xfrm>
          <a:solidFill>
            <a:schemeClr val="bg1"/>
          </a:solidFill>
        </p:grpSpPr>
        <p:sp>
          <p:nvSpPr>
            <p:cNvPr id="24" name="Freeform 1370"/>
            <p:cNvSpPr/>
            <p:nvPr/>
          </p:nvSpPr>
          <p:spPr bwMode="auto">
            <a:xfrm>
              <a:off x="2292" y="273"/>
              <a:ext cx="118" cy="25"/>
            </a:xfrm>
            <a:custGeom>
              <a:avLst/>
              <a:gdLst>
                <a:gd name="T0" fmla="*/ 148 w 1410"/>
                <a:gd name="T1" fmla="*/ 0 h 295"/>
                <a:gd name="T2" fmla="*/ 1262 w 1410"/>
                <a:gd name="T3" fmla="*/ 0 h 295"/>
                <a:gd name="T4" fmla="*/ 1292 w 1410"/>
                <a:gd name="T5" fmla="*/ 3 h 295"/>
                <a:gd name="T6" fmla="*/ 1319 w 1410"/>
                <a:gd name="T7" fmla="*/ 12 h 295"/>
                <a:gd name="T8" fmla="*/ 1345 w 1410"/>
                <a:gd name="T9" fmla="*/ 25 h 295"/>
                <a:gd name="T10" fmla="*/ 1367 w 1410"/>
                <a:gd name="T11" fmla="*/ 44 h 295"/>
                <a:gd name="T12" fmla="*/ 1385 w 1410"/>
                <a:gd name="T13" fmla="*/ 65 h 295"/>
                <a:gd name="T14" fmla="*/ 1398 w 1410"/>
                <a:gd name="T15" fmla="*/ 91 h 295"/>
                <a:gd name="T16" fmla="*/ 1407 w 1410"/>
                <a:gd name="T17" fmla="*/ 118 h 295"/>
                <a:gd name="T18" fmla="*/ 1410 w 1410"/>
                <a:gd name="T19" fmla="*/ 148 h 295"/>
                <a:gd name="T20" fmla="*/ 1407 w 1410"/>
                <a:gd name="T21" fmla="*/ 177 h 295"/>
                <a:gd name="T22" fmla="*/ 1398 w 1410"/>
                <a:gd name="T23" fmla="*/ 205 h 295"/>
                <a:gd name="T24" fmla="*/ 1385 w 1410"/>
                <a:gd name="T25" fmla="*/ 230 h 295"/>
                <a:gd name="T26" fmla="*/ 1367 w 1410"/>
                <a:gd name="T27" fmla="*/ 251 h 295"/>
                <a:gd name="T28" fmla="*/ 1345 w 1410"/>
                <a:gd name="T29" fmla="*/ 270 h 295"/>
                <a:gd name="T30" fmla="*/ 1319 w 1410"/>
                <a:gd name="T31" fmla="*/ 283 h 295"/>
                <a:gd name="T32" fmla="*/ 1292 w 1410"/>
                <a:gd name="T33" fmla="*/ 292 h 295"/>
                <a:gd name="T34" fmla="*/ 1262 w 1410"/>
                <a:gd name="T35" fmla="*/ 295 h 295"/>
                <a:gd name="T36" fmla="*/ 148 w 1410"/>
                <a:gd name="T37" fmla="*/ 295 h 295"/>
                <a:gd name="T38" fmla="*/ 118 w 1410"/>
                <a:gd name="T39" fmla="*/ 292 h 295"/>
                <a:gd name="T40" fmla="*/ 91 w 1410"/>
                <a:gd name="T41" fmla="*/ 283 h 295"/>
                <a:gd name="T42" fmla="*/ 65 w 1410"/>
                <a:gd name="T43" fmla="*/ 270 h 295"/>
                <a:gd name="T44" fmla="*/ 43 w 1410"/>
                <a:gd name="T45" fmla="*/ 251 h 295"/>
                <a:gd name="T46" fmla="*/ 25 w 1410"/>
                <a:gd name="T47" fmla="*/ 230 h 295"/>
                <a:gd name="T48" fmla="*/ 12 w 1410"/>
                <a:gd name="T49" fmla="*/ 205 h 295"/>
                <a:gd name="T50" fmla="*/ 3 w 1410"/>
                <a:gd name="T51" fmla="*/ 177 h 295"/>
                <a:gd name="T52" fmla="*/ 0 w 1410"/>
                <a:gd name="T53" fmla="*/ 148 h 295"/>
                <a:gd name="T54" fmla="*/ 3 w 1410"/>
                <a:gd name="T55" fmla="*/ 118 h 295"/>
                <a:gd name="T56" fmla="*/ 12 w 1410"/>
                <a:gd name="T57" fmla="*/ 91 h 295"/>
                <a:gd name="T58" fmla="*/ 25 w 1410"/>
                <a:gd name="T59" fmla="*/ 65 h 295"/>
                <a:gd name="T60" fmla="*/ 43 w 1410"/>
                <a:gd name="T61" fmla="*/ 44 h 295"/>
                <a:gd name="T62" fmla="*/ 65 w 1410"/>
                <a:gd name="T63" fmla="*/ 25 h 295"/>
                <a:gd name="T64" fmla="*/ 91 w 1410"/>
                <a:gd name="T65" fmla="*/ 12 h 295"/>
                <a:gd name="T66" fmla="*/ 118 w 1410"/>
                <a:gd name="T67" fmla="*/ 3 h 295"/>
                <a:gd name="T68" fmla="*/ 148 w 1410"/>
                <a:gd name="T6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0" h="295">
                  <a:moveTo>
                    <a:pt x="148" y="0"/>
                  </a:moveTo>
                  <a:lnTo>
                    <a:pt x="1262" y="0"/>
                  </a:lnTo>
                  <a:lnTo>
                    <a:pt x="1292" y="3"/>
                  </a:lnTo>
                  <a:lnTo>
                    <a:pt x="1319" y="12"/>
                  </a:lnTo>
                  <a:lnTo>
                    <a:pt x="1345" y="25"/>
                  </a:lnTo>
                  <a:lnTo>
                    <a:pt x="1367" y="44"/>
                  </a:lnTo>
                  <a:lnTo>
                    <a:pt x="1385" y="65"/>
                  </a:lnTo>
                  <a:lnTo>
                    <a:pt x="1398" y="91"/>
                  </a:lnTo>
                  <a:lnTo>
                    <a:pt x="1407" y="118"/>
                  </a:lnTo>
                  <a:lnTo>
                    <a:pt x="1410" y="148"/>
                  </a:lnTo>
                  <a:lnTo>
                    <a:pt x="1407" y="177"/>
                  </a:lnTo>
                  <a:lnTo>
                    <a:pt x="1398" y="205"/>
                  </a:lnTo>
                  <a:lnTo>
                    <a:pt x="1385" y="230"/>
                  </a:lnTo>
                  <a:lnTo>
                    <a:pt x="1367" y="251"/>
                  </a:lnTo>
                  <a:lnTo>
                    <a:pt x="1345" y="270"/>
                  </a:lnTo>
                  <a:lnTo>
                    <a:pt x="1319" y="283"/>
                  </a:lnTo>
                  <a:lnTo>
                    <a:pt x="1292" y="292"/>
                  </a:lnTo>
                  <a:lnTo>
                    <a:pt x="1262" y="295"/>
                  </a:lnTo>
                  <a:lnTo>
                    <a:pt x="148" y="295"/>
                  </a:lnTo>
                  <a:lnTo>
                    <a:pt x="118" y="292"/>
                  </a:lnTo>
                  <a:lnTo>
                    <a:pt x="91" y="283"/>
                  </a:lnTo>
                  <a:lnTo>
                    <a:pt x="65" y="270"/>
                  </a:lnTo>
                  <a:lnTo>
                    <a:pt x="43" y="251"/>
                  </a:lnTo>
                  <a:lnTo>
                    <a:pt x="25" y="230"/>
                  </a:lnTo>
                  <a:lnTo>
                    <a:pt x="12" y="205"/>
                  </a:lnTo>
                  <a:lnTo>
                    <a:pt x="3" y="177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1"/>
                  </a:lnTo>
                  <a:lnTo>
                    <a:pt x="25" y="65"/>
                  </a:lnTo>
                  <a:lnTo>
                    <a:pt x="43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8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5" name="Freeform 1371"/>
            <p:cNvSpPr/>
            <p:nvPr/>
          </p:nvSpPr>
          <p:spPr bwMode="auto">
            <a:xfrm>
              <a:off x="2292" y="319"/>
              <a:ext cx="118" cy="25"/>
            </a:xfrm>
            <a:custGeom>
              <a:avLst/>
              <a:gdLst>
                <a:gd name="T0" fmla="*/ 148 w 1410"/>
                <a:gd name="T1" fmla="*/ 0 h 295"/>
                <a:gd name="T2" fmla="*/ 1262 w 1410"/>
                <a:gd name="T3" fmla="*/ 0 h 295"/>
                <a:gd name="T4" fmla="*/ 1292 w 1410"/>
                <a:gd name="T5" fmla="*/ 3 h 295"/>
                <a:gd name="T6" fmla="*/ 1319 w 1410"/>
                <a:gd name="T7" fmla="*/ 12 h 295"/>
                <a:gd name="T8" fmla="*/ 1345 w 1410"/>
                <a:gd name="T9" fmla="*/ 25 h 295"/>
                <a:gd name="T10" fmla="*/ 1367 w 1410"/>
                <a:gd name="T11" fmla="*/ 44 h 295"/>
                <a:gd name="T12" fmla="*/ 1385 w 1410"/>
                <a:gd name="T13" fmla="*/ 65 h 295"/>
                <a:gd name="T14" fmla="*/ 1398 w 1410"/>
                <a:gd name="T15" fmla="*/ 90 h 295"/>
                <a:gd name="T16" fmla="*/ 1407 w 1410"/>
                <a:gd name="T17" fmla="*/ 118 h 295"/>
                <a:gd name="T18" fmla="*/ 1410 w 1410"/>
                <a:gd name="T19" fmla="*/ 147 h 295"/>
                <a:gd name="T20" fmla="*/ 1407 w 1410"/>
                <a:gd name="T21" fmla="*/ 177 h 295"/>
                <a:gd name="T22" fmla="*/ 1398 w 1410"/>
                <a:gd name="T23" fmla="*/ 205 h 295"/>
                <a:gd name="T24" fmla="*/ 1385 w 1410"/>
                <a:gd name="T25" fmla="*/ 230 h 295"/>
                <a:gd name="T26" fmla="*/ 1367 w 1410"/>
                <a:gd name="T27" fmla="*/ 252 h 295"/>
                <a:gd name="T28" fmla="*/ 1345 w 1410"/>
                <a:gd name="T29" fmla="*/ 270 h 295"/>
                <a:gd name="T30" fmla="*/ 1319 w 1410"/>
                <a:gd name="T31" fmla="*/ 284 h 295"/>
                <a:gd name="T32" fmla="*/ 1292 w 1410"/>
                <a:gd name="T33" fmla="*/ 292 h 295"/>
                <a:gd name="T34" fmla="*/ 1262 w 1410"/>
                <a:gd name="T35" fmla="*/ 295 h 295"/>
                <a:gd name="T36" fmla="*/ 148 w 1410"/>
                <a:gd name="T37" fmla="*/ 295 h 295"/>
                <a:gd name="T38" fmla="*/ 118 w 1410"/>
                <a:gd name="T39" fmla="*/ 292 h 295"/>
                <a:gd name="T40" fmla="*/ 91 w 1410"/>
                <a:gd name="T41" fmla="*/ 284 h 295"/>
                <a:gd name="T42" fmla="*/ 65 w 1410"/>
                <a:gd name="T43" fmla="*/ 270 h 295"/>
                <a:gd name="T44" fmla="*/ 43 w 1410"/>
                <a:gd name="T45" fmla="*/ 252 h 295"/>
                <a:gd name="T46" fmla="*/ 25 w 1410"/>
                <a:gd name="T47" fmla="*/ 230 h 295"/>
                <a:gd name="T48" fmla="*/ 12 w 1410"/>
                <a:gd name="T49" fmla="*/ 205 h 295"/>
                <a:gd name="T50" fmla="*/ 3 w 1410"/>
                <a:gd name="T51" fmla="*/ 177 h 295"/>
                <a:gd name="T52" fmla="*/ 0 w 1410"/>
                <a:gd name="T53" fmla="*/ 147 h 295"/>
                <a:gd name="T54" fmla="*/ 3 w 1410"/>
                <a:gd name="T55" fmla="*/ 118 h 295"/>
                <a:gd name="T56" fmla="*/ 12 w 1410"/>
                <a:gd name="T57" fmla="*/ 90 h 295"/>
                <a:gd name="T58" fmla="*/ 25 w 1410"/>
                <a:gd name="T59" fmla="*/ 65 h 295"/>
                <a:gd name="T60" fmla="*/ 43 w 1410"/>
                <a:gd name="T61" fmla="*/ 44 h 295"/>
                <a:gd name="T62" fmla="*/ 65 w 1410"/>
                <a:gd name="T63" fmla="*/ 25 h 295"/>
                <a:gd name="T64" fmla="*/ 91 w 1410"/>
                <a:gd name="T65" fmla="*/ 12 h 295"/>
                <a:gd name="T66" fmla="*/ 118 w 1410"/>
                <a:gd name="T67" fmla="*/ 3 h 295"/>
                <a:gd name="T68" fmla="*/ 148 w 1410"/>
                <a:gd name="T6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0" h="295">
                  <a:moveTo>
                    <a:pt x="148" y="0"/>
                  </a:moveTo>
                  <a:lnTo>
                    <a:pt x="1262" y="0"/>
                  </a:lnTo>
                  <a:lnTo>
                    <a:pt x="1292" y="3"/>
                  </a:lnTo>
                  <a:lnTo>
                    <a:pt x="1319" y="12"/>
                  </a:lnTo>
                  <a:lnTo>
                    <a:pt x="1345" y="25"/>
                  </a:lnTo>
                  <a:lnTo>
                    <a:pt x="1367" y="44"/>
                  </a:lnTo>
                  <a:lnTo>
                    <a:pt x="1385" y="65"/>
                  </a:lnTo>
                  <a:lnTo>
                    <a:pt x="1398" y="90"/>
                  </a:lnTo>
                  <a:lnTo>
                    <a:pt x="1407" y="118"/>
                  </a:lnTo>
                  <a:lnTo>
                    <a:pt x="1410" y="147"/>
                  </a:lnTo>
                  <a:lnTo>
                    <a:pt x="1407" y="177"/>
                  </a:lnTo>
                  <a:lnTo>
                    <a:pt x="1398" y="205"/>
                  </a:lnTo>
                  <a:lnTo>
                    <a:pt x="1385" y="230"/>
                  </a:lnTo>
                  <a:lnTo>
                    <a:pt x="1367" y="252"/>
                  </a:lnTo>
                  <a:lnTo>
                    <a:pt x="1345" y="270"/>
                  </a:lnTo>
                  <a:lnTo>
                    <a:pt x="1319" y="284"/>
                  </a:lnTo>
                  <a:lnTo>
                    <a:pt x="1292" y="292"/>
                  </a:lnTo>
                  <a:lnTo>
                    <a:pt x="1262" y="295"/>
                  </a:lnTo>
                  <a:lnTo>
                    <a:pt x="148" y="295"/>
                  </a:lnTo>
                  <a:lnTo>
                    <a:pt x="118" y="292"/>
                  </a:lnTo>
                  <a:lnTo>
                    <a:pt x="91" y="284"/>
                  </a:lnTo>
                  <a:lnTo>
                    <a:pt x="65" y="270"/>
                  </a:lnTo>
                  <a:lnTo>
                    <a:pt x="43" y="252"/>
                  </a:lnTo>
                  <a:lnTo>
                    <a:pt x="25" y="230"/>
                  </a:lnTo>
                  <a:lnTo>
                    <a:pt x="12" y="205"/>
                  </a:lnTo>
                  <a:lnTo>
                    <a:pt x="3" y="177"/>
                  </a:lnTo>
                  <a:lnTo>
                    <a:pt x="0" y="147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5" y="65"/>
                  </a:lnTo>
                  <a:lnTo>
                    <a:pt x="43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8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6" name="Freeform 1372"/>
            <p:cNvSpPr/>
            <p:nvPr/>
          </p:nvSpPr>
          <p:spPr bwMode="auto">
            <a:xfrm>
              <a:off x="2292" y="365"/>
              <a:ext cx="71" cy="24"/>
            </a:xfrm>
            <a:custGeom>
              <a:avLst/>
              <a:gdLst>
                <a:gd name="T0" fmla="*/ 148 w 853"/>
                <a:gd name="T1" fmla="*/ 0 h 294"/>
                <a:gd name="T2" fmla="*/ 705 w 853"/>
                <a:gd name="T3" fmla="*/ 0 h 294"/>
                <a:gd name="T4" fmla="*/ 735 w 853"/>
                <a:gd name="T5" fmla="*/ 3 h 294"/>
                <a:gd name="T6" fmla="*/ 763 w 853"/>
                <a:gd name="T7" fmla="*/ 11 h 294"/>
                <a:gd name="T8" fmla="*/ 789 w 853"/>
                <a:gd name="T9" fmla="*/ 25 h 294"/>
                <a:gd name="T10" fmla="*/ 810 w 853"/>
                <a:gd name="T11" fmla="*/ 42 h 294"/>
                <a:gd name="T12" fmla="*/ 829 w 853"/>
                <a:gd name="T13" fmla="*/ 65 h 294"/>
                <a:gd name="T14" fmla="*/ 842 w 853"/>
                <a:gd name="T15" fmla="*/ 89 h 294"/>
                <a:gd name="T16" fmla="*/ 850 w 853"/>
                <a:gd name="T17" fmla="*/ 117 h 294"/>
                <a:gd name="T18" fmla="*/ 853 w 853"/>
                <a:gd name="T19" fmla="*/ 147 h 294"/>
                <a:gd name="T20" fmla="*/ 850 w 853"/>
                <a:gd name="T21" fmla="*/ 177 h 294"/>
                <a:gd name="T22" fmla="*/ 842 w 853"/>
                <a:gd name="T23" fmla="*/ 204 h 294"/>
                <a:gd name="T24" fmla="*/ 829 w 853"/>
                <a:gd name="T25" fmla="*/ 229 h 294"/>
                <a:gd name="T26" fmla="*/ 810 w 853"/>
                <a:gd name="T27" fmla="*/ 251 h 294"/>
                <a:gd name="T28" fmla="*/ 789 w 853"/>
                <a:gd name="T29" fmla="*/ 268 h 294"/>
                <a:gd name="T30" fmla="*/ 763 w 853"/>
                <a:gd name="T31" fmla="*/ 283 h 294"/>
                <a:gd name="T32" fmla="*/ 735 w 853"/>
                <a:gd name="T33" fmla="*/ 291 h 294"/>
                <a:gd name="T34" fmla="*/ 705 w 853"/>
                <a:gd name="T35" fmla="*/ 294 h 294"/>
                <a:gd name="T36" fmla="*/ 148 w 853"/>
                <a:gd name="T37" fmla="*/ 294 h 294"/>
                <a:gd name="T38" fmla="*/ 118 w 853"/>
                <a:gd name="T39" fmla="*/ 291 h 294"/>
                <a:gd name="T40" fmla="*/ 91 w 853"/>
                <a:gd name="T41" fmla="*/ 283 h 294"/>
                <a:gd name="T42" fmla="*/ 65 w 853"/>
                <a:gd name="T43" fmla="*/ 268 h 294"/>
                <a:gd name="T44" fmla="*/ 43 w 853"/>
                <a:gd name="T45" fmla="*/ 251 h 294"/>
                <a:gd name="T46" fmla="*/ 25 w 853"/>
                <a:gd name="T47" fmla="*/ 229 h 294"/>
                <a:gd name="T48" fmla="*/ 12 w 853"/>
                <a:gd name="T49" fmla="*/ 204 h 294"/>
                <a:gd name="T50" fmla="*/ 3 w 853"/>
                <a:gd name="T51" fmla="*/ 177 h 294"/>
                <a:gd name="T52" fmla="*/ 0 w 853"/>
                <a:gd name="T53" fmla="*/ 147 h 294"/>
                <a:gd name="T54" fmla="*/ 3 w 853"/>
                <a:gd name="T55" fmla="*/ 117 h 294"/>
                <a:gd name="T56" fmla="*/ 12 w 853"/>
                <a:gd name="T57" fmla="*/ 89 h 294"/>
                <a:gd name="T58" fmla="*/ 25 w 853"/>
                <a:gd name="T59" fmla="*/ 65 h 294"/>
                <a:gd name="T60" fmla="*/ 43 w 853"/>
                <a:gd name="T61" fmla="*/ 42 h 294"/>
                <a:gd name="T62" fmla="*/ 65 w 853"/>
                <a:gd name="T63" fmla="*/ 25 h 294"/>
                <a:gd name="T64" fmla="*/ 91 w 853"/>
                <a:gd name="T65" fmla="*/ 11 h 294"/>
                <a:gd name="T66" fmla="*/ 118 w 853"/>
                <a:gd name="T67" fmla="*/ 3 h 294"/>
                <a:gd name="T68" fmla="*/ 148 w 853"/>
                <a:gd name="T6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3" h="294">
                  <a:moveTo>
                    <a:pt x="148" y="0"/>
                  </a:moveTo>
                  <a:lnTo>
                    <a:pt x="705" y="0"/>
                  </a:lnTo>
                  <a:lnTo>
                    <a:pt x="735" y="3"/>
                  </a:lnTo>
                  <a:lnTo>
                    <a:pt x="763" y="11"/>
                  </a:lnTo>
                  <a:lnTo>
                    <a:pt x="789" y="25"/>
                  </a:lnTo>
                  <a:lnTo>
                    <a:pt x="810" y="42"/>
                  </a:lnTo>
                  <a:lnTo>
                    <a:pt x="829" y="65"/>
                  </a:lnTo>
                  <a:lnTo>
                    <a:pt x="842" y="89"/>
                  </a:lnTo>
                  <a:lnTo>
                    <a:pt x="850" y="117"/>
                  </a:lnTo>
                  <a:lnTo>
                    <a:pt x="853" y="147"/>
                  </a:lnTo>
                  <a:lnTo>
                    <a:pt x="850" y="177"/>
                  </a:lnTo>
                  <a:lnTo>
                    <a:pt x="842" y="204"/>
                  </a:lnTo>
                  <a:lnTo>
                    <a:pt x="829" y="229"/>
                  </a:lnTo>
                  <a:lnTo>
                    <a:pt x="810" y="251"/>
                  </a:lnTo>
                  <a:lnTo>
                    <a:pt x="789" y="268"/>
                  </a:lnTo>
                  <a:lnTo>
                    <a:pt x="763" y="283"/>
                  </a:lnTo>
                  <a:lnTo>
                    <a:pt x="735" y="291"/>
                  </a:lnTo>
                  <a:lnTo>
                    <a:pt x="705" y="294"/>
                  </a:lnTo>
                  <a:lnTo>
                    <a:pt x="148" y="294"/>
                  </a:lnTo>
                  <a:lnTo>
                    <a:pt x="118" y="291"/>
                  </a:lnTo>
                  <a:lnTo>
                    <a:pt x="91" y="283"/>
                  </a:lnTo>
                  <a:lnTo>
                    <a:pt x="65" y="268"/>
                  </a:lnTo>
                  <a:lnTo>
                    <a:pt x="43" y="251"/>
                  </a:lnTo>
                  <a:lnTo>
                    <a:pt x="25" y="229"/>
                  </a:lnTo>
                  <a:lnTo>
                    <a:pt x="12" y="204"/>
                  </a:lnTo>
                  <a:lnTo>
                    <a:pt x="3" y="177"/>
                  </a:lnTo>
                  <a:lnTo>
                    <a:pt x="0" y="147"/>
                  </a:lnTo>
                  <a:lnTo>
                    <a:pt x="3" y="117"/>
                  </a:lnTo>
                  <a:lnTo>
                    <a:pt x="12" y="89"/>
                  </a:lnTo>
                  <a:lnTo>
                    <a:pt x="25" y="65"/>
                  </a:lnTo>
                  <a:lnTo>
                    <a:pt x="43" y="42"/>
                  </a:lnTo>
                  <a:lnTo>
                    <a:pt x="65" y="25"/>
                  </a:lnTo>
                  <a:lnTo>
                    <a:pt x="91" y="11"/>
                  </a:lnTo>
                  <a:lnTo>
                    <a:pt x="118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7" name="Freeform 1373"/>
            <p:cNvSpPr/>
            <p:nvPr/>
          </p:nvSpPr>
          <p:spPr bwMode="auto">
            <a:xfrm>
              <a:off x="2246" y="225"/>
              <a:ext cx="210" cy="270"/>
            </a:xfrm>
            <a:custGeom>
              <a:avLst/>
              <a:gdLst>
                <a:gd name="T0" fmla="*/ 149 w 2524"/>
                <a:gd name="T1" fmla="*/ 0 h 3239"/>
                <a:gd name="T2" fmla="*/ 2375 w 2524"/>
                <a:gd name="T3" fmla="*/ 0 h 3239"/>
                <a:gd name="T4" fmla="*/ 2405 w 2524"/>
                <a:gd name="T5" fmla="*/ 3 h 3239"/>
                <a:gd name="T6" fmla="*/ 2433 w 2524"/>
                <a:gd name="T7" fmla="*/ 11 h 3239"/>
                <a:gd name="T8" fmla="*/ 2458 w 2524"/>
                <a:gd name="T9" fmla="*/ 25 h 3239"/>
                <a:gd name="T10" fmla="*/ 2480 w 2524"/>
                <a:gd name="T11" fmla="*/ 42 h 3239"/>
                <a:gd name="T12" fmla="*/ 2498 w 2524"/>
                <a:gd name="T13" fmla="*/ 65 h 3239"/>
                <a:gd name="T14" fmla="*/ 2512 w 2524"/>
                <a:gd name="T15" fmla="*/ 89 h 3239"/>
                <a:gd name="T16" fmla="*/ 2521 w 2524"/>
                <a:gd name="T17" fmla="*/ 117 h 3239"/>
                <a:gd name="T18" fmla="*/ 2524 w 2524"/>
                <a:gd name="T19" fmla="*/ 146 h 3239"/>
                <a:gd name="T20" fmla="*/ 2524 w 2524"/>
                <a:gd name="T21" fmla="*/ 365 h 3239"/>
                <a:gd name="T22" fmla="*/ 2227 w 2524"/>
                <a:gd name="T23" fmla="*/ 876 h 3239"/>
                <a:gd name="T24" fmla="*/ 2227 w 2524"/>
                <a:gd name="T25" fmla="*/ 294 h 3239"/>
                <a:gd name="T26" fmla="*/ 298 w 2524"/>
                <a:gd name="T27" fmla="*/ 294 h 3239"/>
                <a:gd name="T28" fmla="*/ 298 w 2524"/>
                <a:gd name="T29" fmla="*/ 2944 h 3239"/>
                <a:gd name="T30" fmla="*/ 2227 w 2524"/>
                <a:gd name="T31" fmla="*/ 2944 h 3239"/>
                <a:gd name="T32" fmla="*/ 2227 w 2524"/>
                <a:gd name="T33" fmla="*/ 2578 h 3239"/>
                <a:gd name="T34" fmla="*/ 2382 w 2524"/>
                <a:gd name="T35" fmla="*/ 2476 h 3239"/>
                <a:gd name="T36" fmla="*/ 2410 w 2524"/>
                <a:gd name="T37" fmla="*/ 2454 h 3239"/>
                <a:gd name="T38" fmla="*/ 2434 w 2524"/>
                <a:gd name="T39" fmla="*/ 2430 h 3239"/>
                <a:gd name="T40" fmla="*/ 2453 w 2524"/>
                <a:gd name="T41" fmla="*/ 2402 h 3239"/>
                <a:gd name="T42" fmla="*/ 2524 w 2524"/>
                <a:gd name="T43" fmla="*/ 2280 h 3239"/>
                <a:gd name="T44" fmla="*/ 2524 w 2524"/>
                <a:gd name="T45" fmla="*/ 3092 h 3239"/>
                <a:gd name="T46" fmla="*/ 2521 w 2524"/>
                <a:gd name="T47" fmla="*/ 3121 h 3239"/>
                <a:gd name="T48" fmla="*/ 2512 w 2524"/>
                <a:gd name="T49" fmla="*/ 3149 h 3239"/>
                <a:gd name="T50" fmla="*/ 2498 w 2524"/>
                <a:gd name="T51" fmla="*/ 3174 h 3239"/>
                <a:gd name="T52" fmla="*/ 2480 w 2524"/>
                <a:gd name="T53" fmla="*/ 3196 h 3239"/>
                <a:gd name="T54" fmla="*/ 2458 w 2524"/>
                <a:gd name="T55" fmla="*/ 3214 h 3239"/>
                <a:gd name="T56" fmla="*/ 2433 w 2524"/>
                <a:gd name="T57" fmla="*/ 3227 h 3239"/>
                <a:gd name="T58" fmla="*/ 2405 w 2524"/>
                <a:gd name="T59" fmla="*/ 3236 h 3239"/>
                <a:gd name="T60" fmla="*/ 2375 w 2524"/>
                <a:gd name="T61" fmla="*/ 3239 h 3239"/>
                <a:gd name="T62" fmla="*/ 149 w 2524"/>
                <a:gd name="T63" fmla="*/ 3239 h 3239"/>
                <a:gd name="T64" fmla="*/ 119 w 2524"/>
                <a:gd name="T65" fmla="*/ 3236 h 3239"/>
                <a:gd name="T66" fmla="*/ 91 w 2524"/>
                <a:gd name="T67" fmla="*/ 3227 h 3239"/>
                <a:gd name="T68" fmla="*/ 66 w 2524"/>
                <a:gd name="T69" fmla="*/ 3214 h 3239"/>
                <a:gd name="T70" fmla="*/ 44 w 2524"/>
                <a:gd name="T71" fmla="*/ 3196 h 3239"/>
                <a:gd name="T72" fmla="*/ 26 w 2524"/>
                <a:gd name="T73" fmla="*/ 3174 h 3239"/>
                <a:gd name="T74" fmla="*/ 12 w 2524"/>
                <a:gd name="T75" fmla="*/ 3149 h 3239"/>
                <a:gd name="T76" fmla="*/ 3 w 2524"/>
                <a:gd name="T77" fmla="*/ 3121 h 3239"/>
                <a:gd name="T78" fmla="*/ 0 w 2524"/>
                <a:gd name="T79" fmla="*/ 3092 h 3239"/>
                <a:gd name="T80" fmla="*/ 0 w 2524"/>
                <a:gd name="T81" fmla="*/ 146 h 3239"/>
                <a:gd name="T82" fmla="*/ 3 w 2524"/>
                <a:gd name="T83" fmla="*/ 117 h 3239"/>
                <a:gd name="T84" fmla="*/ 12 w 2524"/>
                <a:gd name="T85" fmla="*/ 89 h 3239"/>
                <a:gd name="T86" fmla="*/ 26 w 2524"/>
                <a:gd name="T87" fmla="*/ 65 h 3239"/>
                <a:gd name="T88" fmla="*/ 44 w 2524"/>
                <a:gd name="T89" fmla="*/ 42 h 3239"/>
                <a:gd name="T90" fmla="*/ 66 w 2524"/>
                <a:gd name="T91" fmla="*/ 25 h 3239"/>
                <a:gd name="T92" fmla="*/ 91 w 2524"/>
                <a:gd name="T93" fmla="*/ 11 h 3239"/>
                <a:gd name="T94" fmla="*/ 119 w 2524"/>
                <a:gd name="T95" fmla="*/ 3 h 3239"/>
                <a:gd name="T96" fmla="*/ 149 w 2524"/>
                <a:gd name="T97" fmla="*/ 0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4" h="3239">
                  <a:moveTo>
                    <a:pt x="149" y="0"/>
                  </a:moveTo>
                  <a:lnTo>
                    <a:pt x="2375" y="0"/>
                  </a:lnTo>
                  <a:lnTo>
                    <a:pt x="2405" y="3"/>
                  </a:lnTo>
                  <a:lnTo>
                    <a:pt x="2433" y="11"/>
                  </a:lnTo>
                  <a:lnTo>
                    <a:pt x="2458" y="25"/>
                  </a:lnTo>
                  <a:lnTo>
                    <a:pt x="2480" y="42"/>
                  </a:lnTo>
                  <a:lnTo>
                    <a:pt x="2498" y="65"/>
                  </a:lnTo>
                  <a:lnTo>
                    <a:pt x="2512" y="89"/>
                  </a:lnTo>
                  <a:lnTo>
                    <a:pt x="2521" y="117"/>
                  </a:lnTo>
                  <a:lnTo>
                    <a:pt x="2524" y="146"/>
                  </a:lnTo>
                  <a:lnTo>
                    <a:pt x="2524" y="365"/>
                  </a:lnTo>
                  <a:lnTo>
                    <a:pt x="2227" y="876"/>
                  </a:lnTo>
                  <a:lnTo>
                    <a:pt x="2227" y="294"/>
                  </a:lnTo>
                  <a:lnTo>
                    <a:pt x="298" y="294"/>
                  </a:lnTo>
                  <a:lnTo>
                    <a:pt x="298" y="2944"/>
                  </a:lnTo>
                  <a:lnTo>
                    <a:pt x="2227" y="2944"/>
                  </a:lnTo>
                  <a:lnTo>
                    <a:pt x="2227" y="2578"/>
                  </a:lnTo>
                  <a:lnTo>
                    <a:pt x="2382" y="2476"/>
                  </a:lnTo>
                  <a:lnTo>
                    <a:pt x="2410" y="2454"/>
                  </a:lnTo>
                  <a:lnTo>
                    <a:pt x="2434" y="2430"/>
                  </a:lnTo>
                  <a:lnTo>
                    <a:pt x="2453" y="2402"/>
                  </a:lnTo>
                  <a:lnTo>
                    <a:pt x="2524" y="2280"/>
                  </a:lnTo>
                  <a:lnTo>
                    <a:pt x="2524" y="3092"/>
                  </a:lnTo>
                  <a:lnTo>
                    <a:pt x="2521" y="3121"/>
                  </a:lnTo>
                  <a:lnTo>
                    <a:pt x="2512" y="3149"/>
                  </a:lnTo>
                  <a:lnTo>
                    <a:pt x="2498" y="3174"/>
                  </a:lnTo>
                  <a:lnTo>
                    <a:pt x="2480" y="3196"/>
                  </a:lnTo>
                  <a:lnTo>
                    <a:pt x="2458" y="3214"/>
                  </a:lnTo>
                  <a:lnTo>
                    <a:pt x="2433" y="3227"/>
                  </a:lnTo>
                  <a:lnTo>
                    <a:pt x="2405" y="3236"/>
                  </a:lnTo>
                  <a:lnTo>
                    <a:pt x="2375" y="3239"/>
                  </a:lnTo>
                  <a:lnTo>
                    <a:pt x="149" y="3239"/>
                  </a:lnTo>
                  <a:lnTo>
                    <a:pt x="119" y="3236"/>
                  </a:lnTo>
                  <a:lnTo>
                    <a:pt x="91" y="3227"/>
                  </a:lnTo>
                  <a:lnTo>
                    <a:pt x="66" y="3214"/>
                  </a:lnTo>
                  <a:lnTo>
                    <a:pt x="44" y="3196"/>
                  </a:lnTo>
                  <a:lnTo>
                    <a:pt x="26" y="3174"/>
                  </a:lnTo>
                  <a:lnTo>
                    <a:pt x="12" y="3149"/>
                  </a:lnTo>
                  <a:lnTo>
                    <a:pt x="3" y="3121"/>
                  </a:lnTo>
                  <a:lnTo>
                    <a:pt x="0" y="3092"/>
                  </a:lnTo>
                  <a:lnTo>
                    <a:pt x="0" y="146"/>
                  </a:lnTo>
                  <a:lnTo>
                    <a:pt x="3" y="117"/>
                  </a:lnTo>
                  <a:lnTo>
                    <a:pt x="12" y="89"/>
                  </a:lnTo>
                  <a:lnTo>
                    <a:pt x="26" y="65"/>
                  </a:lnTo>
                  <a:lnTo>
                    <a:pt x="44" y="42"/>
                  </a:lnTo>
                  <a:lnTo>
                    <a:pt x="66" y="25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8" name="Freeform 1374"/>
            <p:cNvSpPr>
              <a:spLocks noEditPoints="1"/>
            </p:cNvSpPr>
            <p:nvPr/>
          </p:nvSpPr>
          <p:spPr bwMode="auto">
            <a:xfrm>
              <a:off x="2388" y="255"/>
              <a:ext cx="130" cy="193"/>
            </a:xfrm>
            <a:custGeom>
              <a:avLst/>
              <a:gdLst>
                <a:gd name="T0" fmla="*/ 128 w 1560"/>
                <a:gd name="T1" fmla="*/ 1955 h 2321"/>
                <a:gd name="T2" fmla="*/ 218 w 1560"/>
                <a:gd name="T3" fmla="*/ 1998 h 2321"/>
                <a:gd name="T4" fmla="*/ 302 w 1560"/>
                <a:gd name="T5" fmla="*/ 2054 h 2321"/>
                <a:gd name="T6" fmla="*/ 430 w 1560"/>
                <a:gd name="T7" fmla="*/ 1939 h 2321"/>
                <a:gd name="T8" fmla="*/ 382 w 1560"/>
                <a:gd name="T9" fmla="*/ 1894 h 2321"/>
                <a:gd name="T10" fmla="*/ 308 w 1560"/>
                <a:gd name="T11" fmla="*/ 1844 h 2321"/>
                <a:gd name="T12" fmla="*/ 240 w 1560"/>
                <a:gd name="T13" fmla="*/ 1810 h 2321"/>
                <a:gd name="T14" fmla="*/ 184 w 1560"/>
                <a:gd name="T15" fmla="*/ 1791 h 2321"/>
                <a:gd name="T16" fmla="*/ 138 w 1560"/>
                <a:gd name="T17" fmla="*/ 1782 h 2321"/>
                <a:gd name="T18" fmla="*/ 1096 w 1560"/>
                <a:gd name="T19" fmla="*/ 0 h 2321"/>
                <a:gd name="T20" fmla="*/ 1150 w 1560"/>
                <a:gd name="T21" fmla="*/ 7 h 2321"/>
                <a:gd name="T22" fmla="*/ 1216 w 1560"/>
                <a:gd name="T23" fmla="*/ 25 h 2321"/>
                <a:gd name="T24" fmla="*/ 1293 w 1560"/>
                <a:gd name="T25" fmla="*/ 56 h 2321"/>
                <a:gd name="T26" fmla="*/ 1379 w 1560"/>
                <a:gd name="T27" fmla="*/ 106 h 2321"/>
                <a:gd name="T28" fmla="*/ 1449 w 1560"/>
                <a:gd name="T29" fmla="*/ 160 h 2321"/>
                <a:gd name="T30" fmla="*/ 1498 w 1560"/>
                <a:gd name="T31" fmla="*/ 211 h 2321"/>
                <a:gd name="T32" fmla="*/ 1530 w 1560"/>
                <a:gd name="T33" fmla="*/ 256 h 2321"/>
                <a:gd name="T34" fmla="*/ 1549 w 1560"/>
                <a:gd name="T35" fmla="*/ 291 h 2321"/>
                <a:gd name="T36" fmla="*/ 1557 w 1560"/>
                <a:gd name="T37" fmla="*/ 314 h 2321"/>
                <a:gd name="T38" fmla="*/ 1560 w 1560"/>
                <a:gd name="T39" fmla="*/ 337 h 2321"/>
                <a:gd name="T40" fmla="*/ 1550 w 1560"/>
                <a:gd name="T41" fmla="*/ 372 h 2321"/>
                <a:gd name="T42" fmla="*/ 613 w 1560"/>
                <a:gd name="T43" fmla="*/ 1979 h 2321"/>
                <a:gd name="T44" fmla="*/ 114 w 1560"/>
                <a:gd name="T45" fmla="*/ 2308 h 2321"/>
                <a:gd name="T46" fmla="*/ 76 w 1560"/>
                <a:gd name="T47" fmla="*/ 2321 h 2321"/>
                <a:gd name="T48" fmla="*/ 36 w 1560"/>
                <a:gd name="T49" fmla="*/ 2310 h 2321"/>
                <a:gd name="T50" fmla="*/ 12 w 1560"/>
                <a:gd name="T51" fmla="*/ 2289 h 2321"/>
                <a:gd name="T52" fmla="*/ 0 w 1560"/>
                <a:gd name="T53" fmla="*/ 2258 h 2321"/>
                <a:gd name="T54" fmla="*/ 34 w 1560"/>
                <a:gd name="T55" fmla="*/ 1667 h 2321"/>
                <a:gd name="T56" fmla="*/ 44 w 1560"/>
                <a:gd name="T57" fmla="*/ 1635 h 2321"/>
                <a:gd name="T58" fmla="*/ 982 w 1560"/>
                <a:gd name="T59" fmla="*/ 27 h 2321"/>
                <a:gd name="T60" fmla="*/ 1014 w 1560"/>
                <a:gd name="T61" fmla="*/ 7 h 2321"/>
                <a:gd name="T62" fmla="*/ 1027 w 1560"/>
                <a:gd name="T63" fmla="*/ 4 h 2321"/>
                <a:gd name="T64" fmla="*/ 1055 w 1560"/>
                <a:gd name="T65" fmla="*/ 0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0" h="2321">
                  <a:moveTo>
                    <a:pt x="138" y="1782"/>
                  </a:moveTo>
                  <a:lnTo>
                    <a:pt x="128" y="1955"/>
                  </a:lnTo>
                  <a:lnTo>
                    <a:pt x="173" y="1974"/>
                  </a:lnTo>
                  <a:lnTo>
                    <a:pt x="218" y="1998"/>
                  </a:lnTo>
                  <a:lnTo>
                    <a:pt x="262" y="2024"/>
                  </a:lnTo>
                  <a:lnTo>
                    <a:pt x="302" y="2054"/>
                  </a:lnTo>
                  <a:lnTo>
                    <a:pt x="446" y="1958"/>
                  </a:lnTo>
                  <a:lnTo>
                    <a:pt x="430" y="1939"/>
                  </a:lnTo>
                  <a:lnTo>
                    <a:pt x="408" y="1917"/>
                  </a:lnTo>
                  <a:lnTo>
                    <a:pt x="382" y="1894"/>
                  </a:lnTo>
                  <a:lnTo>
                    <a:pt x="348" y="1869"/>
                  </a:lnTo>
                  <a:lnTo>
                    <a:pt x="308" y="1844"/>
                  </a:lnTo>
                  <a:lnTo>
                    <a:pt x="273" y="1826"/>
                  </a:lnTo>
                  <a:lnTo>
                    <a:pt x="240" y="1810"/>
                  </a:lnTo>
                  <a:lnTo>
                    <a:pt x="210" y="1799"/>
                  </a:lnTo>
                  <a:lnTo>
                    <a:pt x="184" y="1791"/>
                  </a:lnTo>
                  <a:lnTo>
                    <a:pt x="160" y="1786"/>
                  </a:lnTo>
                  <a:lnTo>
                    <a:pt x="138" y="1782"/>
                  </a:lnTo>
                  <a:close/>
                  <a:moveTo>
                    <a:pt x="1073" y="0"/>
                  </a:moveTo>
                  <a:lnTo>
                    <a:pt x="1096" y="0"/>
                  </a:lnTo>
                  <a:lnTo>
                    <a:pt x="1122" y="2"/>
                  </a:lnTo>
                  <a:lnTo>
                    <a:pt x="1150" y="7"/>
                  </a:lnTo>
                  <a:lnTo>
                    <a:pt x="1181" y="14"/>
                  </a:lnTo>
                  <a:lnTo>
                    <a:pt x="1216" y="25"/>
                  </a:lnTo>
                  <a:lnTo>
                    <a:pt x="1253" y="39"/>
                  </a:lnTo>
                  <a:lnTo>
                    <a:pt x="1293" y="56"/>
                  </a:lnTo>
                  <a:lnTo>
                    <a:pt x="1335" y="80"/>
                  </a:lnTo>
                  <a:lnTo>
                    <a:pt x="1379" y="106"/>
                  </a:lnTo>
                  <a:lnTo>
                    <a:pt x="1417" y="133"/>
                  </a:lnTo>
                  <a:lnTo>
                    <a:pt x="1449" y="160"/>
                  </a:lnTo>
                  <a:lnTo>
                    <a:pt x="1476" y="186"/>
                  </a:lnTo>
                  <a:lnTo>
                    <a:pt x="1498" y="211"/>
                  </a:lnTo>
                  <a:lnTo>
                    <a:pt x="1516" y="234"/>
                  </a:lnTo>
                  <a:lnTo>
                    <a:pt x="1530" y="256"/>
                  </a:lnTo>
                  <a:lnTo>
                    <a:pt x="1540" y="275"/>
                  </a:lnTo>
                  <a:lnTo>
                    <a:pt x="1549" y="291"/>
                  </a:lnTo>
                  <a:lnTo>
                    <a:pt x="1554" y="305"/>
                  </a:lnTo>
                  <a:lnTo>
                    <a:pt x="1557" y="314"/>
                  </a:lnTo>
                  <a:lnTo>
                    <a:pt x="1558" y="319"/>
                  </a:lnTo>
                  <a:lnTo>
                    <a:pt x="1560" y="337"/>
                  </a:lnTo>
                  <a:lnTo>
                    <a:pt x="1557" y="355"/>
                  </a:lnTo>
                  <a:lnTo>
                    <a:pt x="1550" y="372"/>
                  </a:lnTo>
                  <a:lnTo>
                    <a:pt x="622" y="1966"/>
                  </a:lnTo>
                  <a:lnTo>
                    <a:pt x="613" y="1979"/>
                  </a:lnTo>
                  <a:lnTo>
                    <a:pt x="599" y="1991"/>
                  </a:lnTo>
                  <a:lnTo>
                    <a:pt x="114" y="2308"/>
                  </a:lnTo>
                  <a:lnTo>
                    <a:pt x="95" y="2317"/>
                  </a:lnTo>
                  <a:lnTo>
                    <a:pt x="76" y="2321"/>
                  </a:lnTo>
                  <a:lnTo>
                    <a:pt x="55" y="2318"/>
                  </a:lnTo>
                  <a:lnTo>
                    <a:pt x="36" y="2310"/>
                  </a:lnTo>
                  <a:lnTo>
                    <a:pt x="22" y="2301"/>
                  </a:lnTo>
                  <a:lnTo>
                    <a:pt x="12" y="2289"/>
                  </a:lnTo>
                  <a:lnTo>
                    <a:pt x="5" y="2275"/>
                  </a:lnTo>
                  <a:lnTo>
                    <a:pt x="0" y="2258"/>
                  </a:lnTo>
                  <a:lnTo>
                    <a:pt x="0" y="2242"/>
                  </a:lnTo>
                  <a:lnTo>
                    <a:pt x="34" y="1667"/>
                  </a:lnTo>
                  <a:lnTo>
                    <a:pt x="37" y="1651"/>
                  </a:lnTo>
                  <a:lnTo>
                    <a:pt x="44" y="1635"/>
                  </a:lnTo>
                  <a:lnTo>
                    <a:pt x="972" y="41"/>
                  </a:lnTo>
                  <a:lnTo>
                    <a:pt x="982" y="27"/>
                  </a:lnTo>
                  <a:lnTo>
                    <a:pt x="996" y="15"/>
                  </a:lnTo>
                  <a:lnTo>
                    <a:pt x="1014" y="7"/>
                  </a:lnTo>
                  <a:lnTo>
                    <a:pt x="1018" y="6"/>
                  </a:lnTo>
                  <a:lnTo>
                    <a:pt x="1027" y="4"/>
                  </a:lnTo>
                  <a:lnTo>
                    <a:pt x="1040" y="2"/>
                  </a:lnTo>
                  <a:lnTo>
                    <a:pt x="1055" y="0"/>
                  </a:lnTo>
                  <a:lnTo>
                    <a:pt x="10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9" name="Freeform 1375"/>
            <p:cNvSpPr/>
            <p:nvPr/>
          </p:nvSpPr>
          <p:spPr bwMode="auto">
            <a:xfrm>
              <a:off x="2285" y="410"/>
              <a:ext cx="95" cy="48"/>
            </a:xfrm>
            <a:custGeom>
              <a:avLst/>
              <a:gdLst>
                <a:gd name="T0" fmla="*/ 546 w 1133"/>
                <a:gd name="T1" fmla="*/ 5 h 580"/>
                <a:gd name="T2" fmla="*/ 572 w 1133"/>
                <a:gd name="T3" fmla="*/ 28 h 580"/>
                <a:gd name="T4" fmla="*/ 580 w 1133"/>
                <a:gd name="T5" fmla="*/ 109 h 580"/>
                <a:gd name="T6" fmla="*/ 549 w 1133"/>
                <a:gd name="T7" fmla="*/ 196 h 580"/>
                <a:gd name="T8" fmla="*/ 559 w 1133"/>
                <a:gd name="T9" fmla="*/ 238 h 580"/>
                <a:gd name="T10" fmla="*/ 576 w 1133"/>
                <a:gd name="T11" fmla="*/ 265 h 580"/>
                <a:gd name="T12" fmla="*/ 625 w 1133"/>
                <a:gd name="T13" fmla="*/ 273 h 580"/>
                <a:gd name="T14" fmla="*/ 668 w 1133"/>
                <a:gd name="T15" fmla="*/ 317 h 580"/>
                <a:gd name="T16" fmla="*/ 680 w 1133"/>
                <a:gd name="T17" fmla="*/ 351 h 580"/>
                <a:gd name="T18" fmla="*/ 831 w 1133"/>
                <a:gd name="T19" fmla="*/ 344 h 580"/>
                <a:gd name="T20" fmla="*/ 977 w 1133"/>
                <a:gd name="T21" fmla="*/ 359 h 580"/>
                <a:gd name="T22" fmla="*/ 1096 w 1133"/>
                <a:gd name="T23" fmla="*/ 366 h 580"/>
                <a:gd name="T24" fmla="*/ 1127 w 1133"/>
                <a:gd name="T25" fmla="*/ 392 h 580"/>
                <a:gd name="T26" fmla="*/ 1132 w 1133"/>
                <a:gd name="T27" fmla="*/ 432 h 580"/>
                <a:gd name="T28" fmla="*/ 1110 w 1133"/>
                <a:gd name="T29" fmla="*/ 466 h 580"/>
                <a:gd name="T30" fmla="*/ 1046 w 1133"/>
                <a:gd name="T31" fmla="*/ 473 h 580"/>
                <a:gd name="T32" fmla="*/ 938 w 1133"/>
                <a:gd name="T33" fmla="*/ 457 h 580"/>
                <a:gd name="T34" fmla="*/ 827 w 1133"/>
                <a:gd name="T35" fmla="*/ 443 h 580"/>
                <a:gd name="T36" fmla="*/ 724 w 1133"/>
                <a:gd name="T37" fmla="*/ 452 h 580"/>
                <a:gd name="T38" fmla="*/ 666 w 1133"/>
                <a:gd name="T39" fmla="*/ 477 h 580"/>
                <a:gd name="T40" fmla="*/ 624 w 1133"/>
                <a:gd name="T41" fmla="*/ 482 h 580"/>
                <a:gd name="T42" fmla="*/ 591 w 1133"/>
                <a:gd name="T43" fmla="*/ 468 h 580"/>
                <a:gd name="T44" fmla="*/ 566 w 1133"/>
                <a:gd name="T45" fmla="*/ 445 h 580"/>
                <a:gd name="T46" fmla="*/ 561 w 1133"/>
                <a:gd name="T47" fmla="*/ 399 h 580"/>
                <a:gd name="T48" fmla="*/ 527 w 1133"/>
                <a:gd name="T49" fmla="*/ 448 h 580"/>
                <a:gd name="T50" fmla="*/ 486 w 1133"/>
                <a:gd name="T51" fmla="*/ 462 h 580"/>
                <a:gd name="T52" fmla="*/ 447 w 1133"/>
                <a:gd name="T53" fmla="*/ 447 h 580"/>
                <a:gd name="T54" fmla="*/ 431 w 1133"/>
                <a:gd name="T55" fmla="*/ 411 h 580"/>
                <a:gd name="T56" fmla="*/ 442 w 1133"/>
                <a:gd name="T57" fmla="*/ 382 h 580"/>
                <a:gd name="T58" fmla="*/ 450 w 1133"/>
                <a:gd name="T59" fmla="*/ 362 h 580"/>
                <a:gd name="T60" fmla="*/ 414 w 1133"/>
                <a:gd name="T61" fmla="*/ 396 h 580"/>
                <a:gd name="T62" fmla="*/ 372 w 1133"/>
                <a:gd name="T63" fmla="*/ 420 h 580"/>
                <a:gd name="T64" fmla="*/ 329 w 1133"/>
                <a:gd name="T65" fmla="*/ 409 h 580"/>
                <a:gd name="T66" fmla="*/ 308 w 1133"/>
                <a:gd name="T67" fmla="*/ 372 h 580"/>
                <a:gd name="T68" fmla="*/ 357 w 1133"/>
                <a:gd name="T69" fmla="*/ 282 h 580"/>
                <a:gd name="T70" fmla="*/ 248 w 1133"/>
                <a:gd name="T71" fmla="*/ 385 h 580"/>
                <a:gd name="T72" fmla="*/ 95 w 1133"/>
                <a:gd name="T73" fmla="*/ 569 h 580"/>
                <a:gd name="T74" fmla="*/ 48 w 1133"/>
                <a:gd name="T75" fmla="*/ 579 h 580"/>
                <a:gd name="T76" fmla="*/ 9 w 1133"/>
                <a:gd name="T77" fmla="*/ 557 h 580"/>
                <a:gd name="T78" fmla="*/ 2 w 1133"/>
                <a:gd name="T79" fmla="*/ 517 h 580"/>
                <a:gd name="T80" fmla="*/ 136 w 1133"/>
                <a:gd name="T81" fmla="*/ 344 h 580"/>
                <a:gd name="T82" fmla="*/ 338 w 1133"/>
                <a:gd name="T83" fmla="*/ 121 h 580"/>
                <a:gd name="T84" fmla="*/ 391 w 1133"/>
                <a:gd name="T85" fmla="*/ 70 h 580"/>
                <a:gd name="T86" fmla="*/ 454 w 1133"/>
                <a:gd name="T87" fmla="*/ 21 h 580"/>
                <a:gd name="T88" fmla="*/ 524 w 1133"/>
                <a:gd name="T8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3" h="580">
                  <a:moveTo>
                    <a:pt x="524" y="0"/>
                  </a:moveTo>
                  <a:lnTo>
                    <a:pt x="535" y="2"/>
                  </a:lnTo>
                  <a:lnTo>
                    <a:pt x="546" y="5"/>
                  </a:lnTo>
                  <a:lnTo>
                    <a:pt x="556" y="10"/>
                  </a:lnTo>
                  <a:lnTo>
                    <a:pt x="566" y="19"/>
                  </a:lnTo>
                  <a:lnTo>
                    <a:pt x="572" y="28"/>
                  </a:lnTo>
                  <a:lnTo>
                    <a:pt x="580" y="53"/>
                  </a:lnTo>
                  <a:lnTo>
                    <a:pt x="582" y="81"/>
                  </a:lnTo>
                  <a:lnTo>
                    <a:pt x="580" y="109"/>
                  </a:lnTo>
                  <a:lnTo>
                    <a:pt x="573" y="138"/>
                  </a:lnTo>
                  <a:lnTo>
                    <a:pt x="563" y="167"/>
                  </a:lnTo>
                  <a:lnTo>
                    <a:pt x="549" y="196"/>
                  </a:lnTo>
                  <a:lnTo>
                    <a:pt x="533" y="225"/>
                  </a:lnTo>
                  <a:lnTo>
                    <a:pt x="546" y="230"/>
                  </a:lnTo>
                  <a:lnTo>
                    <a:pt x="559" y="238"/>
                  </a:lnTo>
                  <a:lnTo>
                    <a:pt x="568" y="250"/>
                  </a:lnTo>
                  <a:lnTo>
                    <a:pt x="572" y="258"/>
                  </a:lnTo>
                  <a:lnTo>
                    <a:pt x="576" y="265"/>
                  </a:lnTo>
                  <a:lnTo>
                    <a:pt x="592" y="264"/>
                  </a:lnTo>
                  <a:lnTo>
                    <a:pt x="609" y="267"/>
                  </a:lnTo>
                  <a:lnTo>
                    <a:pt x="625" y="273"/>
                  </a:lnTo>
                  <a:lnTo>
                    <a:pt x="641" y="283"/>
                  </a:lnTo>
                  <a:lnTo>
                    <a:pt x="655" y="298"/>
                  </a:lnTo>
                  <a:lnTo>
                    <a:pt x="668" y="317"/>
                  </a:lnTo>
                  <a:lnTo>
                    <a:pt x="676" y="331"/>
                  </a:lnTo>
                  <a:lnTo>
                    <a:pt x="679" y="342"/>
                  </a:lnTo>
                  <a:lnTo>
                    <a:pt x="680" y="351"/>
                  </a:lnTo>
                  <a:lnTo>
                    <a:pt x="732" y="344"/>
                  </a:lnTo>
                  <a:lnTo>
                    <a:pt x="782" y="343"/>
                  </a:lnTo>
                  <a:lnTo>
                    <a:pt x="831" y="344"/>
                  </a:lnTo>
                  <a:lnTo>
                    <a:pt x="880" y="349"/>
                  </a:lnTo>
                  <a:lnTo>
                    <a:pt x="928" y="354"/>
                  </a:lnTo>
                  <a:lnTo>
                    <a:pt x="977" y="359"/>
                  </a:lnTo>
                  <a:lnTo>
                    <a:pt x="1028" y="362"/>
                  </a:lnTo>
                  <a:lnTo>
                    <a:pt x="1080" y="364"/>
                  </a:lnTo>
                  <a:lnTo>
                    <a:pt x="1096" y="366"/>
                  </a:lnTo>
                  <a:lnTo>
                    <a:pt x="1110" y="372"/>
                  </a:lnTo>
                  <a:lnTo>
                    <a:pt x="1120" y="381"/>
                  </a:lnTo>
                  <a:lnTo>
                    <a:pt x="1127" y="392"/>
                  </a:lnTo>
                  <a:lnTo>
                    <a:pt x="1132" y="405"/>
                  </a:lnTo>
                  <a:lnTo>
                    <a:pt x="1133" y="419"/>
                  </a:lnTo>
                  <a:lnTo>
                    <a:pt x="1132" y="432"/>
                  </a:lnTo>
                  <a:lnTo>
                    <a:pt x="1127" y="445"/>
                  </a:lnTo>
                  <a:lnTo>
                    <a:pt x="1120" y="456"/>
                  </a:lnTo>
                  <a:lnTo>
                    <a:pt x="1110" y="466"/>
                  </a:lnTo>
                  <a:lnTo>
                    <a:pt x="1096" y="472"/>
                  </a:lnTo>
                  <a:lnTo>
                    <a:pt x="1080" y="474"/>
                  </a:lnTo>
                  <a:lnTo>
                    <a:pt x="1046" y="473"/>
                  </a:lnTo>
                  <a:lnTo>
                    <a:pt x="1011" y="469"/>
                  </a:lnTo>
                  <a:lnTo>
                    <a:pt x="974" y="464"/>
                  </a:lnTo>
                  <a:lnTo>
                    <a:pt x="938" y="457"/>
                  </a:lnTo>
                  <a:lnTo>
                    <a:pt x="901" y="451"/>
                  </a:lnTo>
                  <a:lnTo>
                    <a:pt x="864" y="446"/>
                  </a:lnTo>
                  <a:lnTo>
                    <a:pt x="827" y="443"/>
                  </a:lnTo>
                  <a:lnTo>
                    <a:pt x="792" y="442"/>
                  </a:lnTo>
                  <a:lnTo>
                    <a:pt x="757" y="445"/>
                  </a:lnTo>
                  <a:lnTo>
                    <a:pt x="724" y="452"/>
                  </a:lnTo>
                  <a:lnTo>
                    <a:pt x="692" y="465"/>
                  </a:lnTo>
                  <a:lnTo>
                    <a:pt x="680" y="471"/>
                  </a:lnTo>
                  <a:lnTo>
                    <a:pt x="666" y="477"/>
                  </a:lnTo>
                  <a:lnTo>
                    <a:pt x="652" y="482"/>
                  </a:lnTo>
                  <a:lnTo>
                    <a:pt x="639" y="484"/>
                  </a:lnTo>
                  <a:lnTo>
                    <a:pt x="624" y="482"/>
                  </a:lnTo>
                  <a:lnTo>
                    <a:pt x="614" y="478"/>
                  </a:lnTo>
                  <a:lnTo>
                    <a:pt x="603" y="473"/>
                  </a:lnTo>
                  <a:lnTo>
                    <a:pt x="591" y="468"/>
                  </a:lnTo>
                  <a:lnTo>
                    <a:pt x="581" y="462"/>
                  </a:lnTo>
                  <a:lnTo>
                    <a:pt x="573" y="454"/>
                  </a:lnTo>
                  <a:lnTo>
                    <a:pt x="566" y="445"/>
                  </a:lnTo>
                  <a:lnTo>
                    <a:pt x="562" y="433"/>
                  </a:lnTo>
                  <a:lnTo>
                    <a:pt x="561" y="415"/>
                  </a:lnTo>
                  <a:lnTo>
                    <a:pt x="561" y="399"/>
                  </a:lnTo>
                  <a:lnTo>
                    <a:pt x="549" y="419"/>
                  </a:lnTo>
                  <a:lnTo>
                    <a:pt x="537" y="437"/>
                  </a:lnTo>
                  <a:lnTo>
                    <a:pt x="527" y="448"/>
                  </a:lnTo>
                  <a:lnTo>
                    <a:pt x="514" y="456"/>
                  </a:lnTo>
                  <a:lnTo>
                    <a:pt x="500" y="461"/>
                  </a:lnTo>
                  <a:lnTo>
                    <a:pt x="486" y="462"/>
                  </a:lnTo>
                  <a:lnTo>
                    <a:pt x="471" y="460"/>
                  </a:lnTo>
                  <a:lnTo>
                    <a:pt x="458" y="454"/>
                  </a:lnTo>
                  <a:lnTo>
                    <a:pt x="447" y="447"/>
                  </a:lnTo>
                  <a:lnTo>
                    <a:pt x="437" y="437"/>
                  </a:lnTo>
                  <a:lnTo>
                    <a:pt x="432" y="425"/>
                  </a:lnTo>
                  <a:lnTo>
                    <a:pt x="431" y="411"/>
                  </a:lnTo>
                  <a:lnTo>
                    <a:pt x="435" y="394"/>
                  </a:lnTo>
                  <a:lnTo>
                    <a:pt x="438" y="388"/>
                  </a:lnTo>
                  <a:lnTo>
                    <a:pt x="442" y="382"/>
                  </a:lnTo>
                  <a:lnTo>
                    <a:pt x="442" y="382"/>
                  </a:lnTo>
                  <a:lnTo>
                    <a:pt x="441" y="382"/>
                  </a:lnTo>
                  <a:lnTo>
                    <a:pt x="450" y="362"/>
                  </a:lnTo>
                  <a:lnTo>
                    <a:pt x="436" y="371"/>
                  </a:lnTo>
                  <a:lnTo>
                    <a:pt x="424" y="382"/>
                  </a:lnTo>
                  <a:lnTo>
                    <a:pt x="414" y="396"/>
                  </a:lnTo>
                  <a:lnTo>
                    <a:pt x="401" y="409"/>
                  </a:lnTo>
                  <a:lnTo>
                    <a:pt x="387" y="417"/>
                  </a:lnTo>
                  <a:lnTo>
                    <a:pt x="372" y="420"/>
                  </a:lnTo>
                  <a:lnTo>
                    <a:pt x="356" y="420"/>
                  </a:lnTo>
                  <a:lnTo>
                    <a:pt x="342" y="416"/>
                  </a:lnTo>
                  <a:lnTo>
                    <a:pt x="329" y="409"/>
                  </a:lnTo>
                  <a:lnTo>
                    <a:pt x="318" y="398"/>
                  </a:lnTo>
                  <a:lnTo>
                    <a:pt x="311" y="386"/>
                  </a:lnTo>
                  <a:lnTo>
                    <a:pt x="308" y="372"/>
                  </a:lnTo>
                  <a:lnTo>
                    <a:pt x="310" y="357"/>
                  </a:lnTo>
                  <a:lnTo>
                    <a:pt x="317" y="340"/>
                  </a:lnTo>
                  <a:lnTo>
                    <a:pt x="357" y="282"/>
                  </a:lnTo>
                  <a:lnTo>
                    <a:pt x="396" y="222"/>
                  </a:lnTo>
                  <a:lnTo>
                    <a:pt x="320" y="303"/>
                  </a:lnTo>
                  <a:lnTo>
                    <a:pt x="248" y="385"/>
                  </a:lnTo>
                  <a:lnTo>
                    <a:pt x="176" y="471"/>
                  </a:lnTo>
                  <a:lnTo>
                    <a:pt x="107" y="557"/>
                  </a:lnTo>
                  <a:lnTo>
                    <a:pt x="95" y="569"/>
                  </a:lnTo>
                  <a:lnTo>
                    <a:pt x="79" y="577"/>
                  </a:lnTo>
                  <a:lnTo>
                    <a:pt x="64" y="580"/>
                  </a:lnTo>
                  <a:lnTo>
                    <a:pt x="48" y="579"/>
                  </a:lnTo>
                  <a:lnTo>
                    <a:pt x="33" y="575"/>
                  </a:lnTo>
                  <a:lnTo>
                    <a:pt x="21" y="567"/>
                  </a:lnTo>
                  <a:lnTo>
                    <a:pt x="9" y="557"/>
                  </a:lnTo>
                  <a:lnTo>
                    <a:pt x="2" y="545"/>
                  </a:lnTo>
                  <a:lnTo>
                    <a:pt x="0" y="531"/>
                  </a:lnTo>
                  <a:lnTo>
                    <a:pt x="2" y="517"/>
                  </a:lnTo>
                  <a:lnTo>
                    <a:pt x="11" y="501"/>
                  </a:lnTo>
                  <a:lnTo>
                    <a:pt x="73" y="423"/>
                  </a:lnTo>
                  <a:lnTo>
                    <a:pt x="136" y="344"/>
                  </a:lnTo>
                  <a:lnTo>
                    <a:pt x="200" y="268"/>
                  </a:lnTo>
                  <a:lnTo>
                    <a:pt x="268" y="193"/>
                  </a:lnTo>
                  <a:lnTo>
                    <a:pt x="338" y="121"/>
                  </a:lnTo>
                  <a:lnTo>
                    <a:pt x="354" y="105"/>
                  </a:lnTo>
                  <a:lnTo>
                    <a:pt x="373" y="88"/>
                  </a:lnTo>
                  <a:lnTo>
                    <a:pt x="391" y="70"/>
                  </a:lnTo>
                  <a:lnTo>
                    <a:pt x="411" y="51"/>
                  </a:lnTo>
                  <a:lnTo>
                    <a:pt x="431" y="35"/>
                  </a:lnTo>
                  <a:lnTo>
                    <a:pt x="454" y="21"/>
                  </a:lnTo>
                  <a:lnTo>
                    <a:pt x="476" y="9"/>
                  </a:lnTo>
                  <a:lnTo>
                    <a:pt x="500" y="2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35082" y="3040666"/>
            <a:ext cx="1768487" cy="31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17083" y="3040666"/>
            <a:ext cx="1768487" cy="31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590096" y="3040666"/>
            <a:ext cx="1768487" cy="31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33" name="Rectangle 29"/>
          <p:cNvSpPr/>
          <p:nvPr/>
        </p:nvSpPr>
        <p:spPr>
          <a:xfrm>
            <a:off x="3116272" y="2556581"/>
            <a:ext cx="1855345" cy="108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4" name="Rectangle 30"/>
          <p:cNvSpPr/>
          <p:nvPr/>
        </p:nvSpPr>
        <p:spPr>
          <a:xfrm>
            <a:off x="3116272" y="2235338"/>
            <a:ext cx="15626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添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加标题文本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35" name="Rectangle 29"/>
          <p:cNvSpPr/>
          <p:nvPr/>
        </p:nvSpPr>
        <p:spPr>
          <a:xfrm>
            <a:off x="7393476" y="2556581"/>
            <a:ext cx="1855345" cy="108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6" name="Rectangle 30"/>
          <p:cNvSpPr/>
          <p:nvPr/>
        </p:nvSpPr>
        <p:spPr>
          <a:xfrm>
            <a:off x="7393476" y="2235338"/>
            <a:ext cx="14860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添加标题文本</a:t>
            </a:r>
          </a:p>
        </p:txBody>
      </p:sp>
      <p:sp>
        <p:nvSpPr>
          <p:cNvPr id="42" name="PA-矩形 3"/>
          <p:cNvSpPr/>
          <p:nvPr>
            <p:custDataLst>
              <p:tags r:id="rId1"/>
            </p:custDataLst>
          </p:nvPr>
        </p:nvSpPr>
        <p:spPr>
          <a:xfrm>
            <a:off x="1087095" y="224638"/>
            <a:ext cx="365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FF0000"/>
                    </a:gs>
                    <a:gs pos="100000">
                      <a:srgbClr val="BE0B27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43" name="矩形 42"/>
          <p:cNvSpPr/>
          <p:nvPr/>
        </p:nvSpPr>
        <p:spPr>
          <a:xfrm>
            <a:off x="363788" y="193859"/>
            <a:ext cx="360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ln w="1587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1</a:t>
            </a:r>
            <a:endParaRPr lang="zh-CN" altLang="en-US" sz="3600" dirty="0">
              <a:ln w="15875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8"/>
          <a:stretch>
            <a:fillRect/>
          </a:stretch>
        </p:blipFill>
        <p:spPr>
          <a:xfrm>
            <a:off x="0" y="-1"/>
            <a:ext cx="12192001" cy="676803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862747" y="3622962"/>
            <a:ext cx="2617168" cy="2705585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25" y="3622962"/>
            <a:ext cx="2617167" cy="270558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683000"/>
            <a:ext cx="12192000" cy="3175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725985"/>
            <a:ext cx="11353800" cy="4914972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4376971" y="999689"/>
            <a:ext cx="32445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gradFill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  <a:sym typeface="思源黑体" panose="020B0500000000000000" pitchFamily="34" charset="-122"/>
              </a:rPr>
              <a:t>20XX</a:t>
            </a:r>
            <a:endParaRPr lang="zh-CN" altLang="en-US" sz="4800" dirty="0">
              <a:gradFill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494485" y="1818325"/>
            <a:ext cx="7203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dirty="0" smtClean="0">
                <a:gradFill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谢谢观看</a:t>
            </a:r>
            <a:endParaRPr lang="zh-CN" altLang="en-US" sz="7200" dirty="0">
              <a:gradFill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atin typeface="站酷庆科黄油体" panose="02000803000000020004" pitchFamily="2" charset="-122"/>
              <a:ea typeface="站酷庆科黄油体" panose="02000803000000020004" pitchFamily="2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827416" y="2919322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en-US" altLang="zh-CN" sz="3200" spc="300" dirty="0" smtClean="0">
                <a:gradFill>
                  <a:gsLst>
                    <a:gs pos="0">
                      <a:schemeClr val="bg1"/>
                    </a:gs>
                    <a:gs pos="100000">
                      <a:srgbClr val="EE3712">
                        <a:alpha val="0"/>
                      </a:srgbClr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THANKS</a:t>
            </a:r>
            <a:endParaRPr lang="en-US" altLang="zh-CN" sz="3200" spc="300" dirty="0">
              <a:gradFill>
                <a:gsLst>
                  <a:gs pos="0">
                    <a:schemeClr val="bg1"/>
                  </a:gs>
                  <a:gs pos="100000">
                    <a:srgbClr val="EE3712">
                      <a:alpha val="0"/>
                    </a:srgbClr>
                  </a:gs>
                </a:gsLst>
                <a:lin ang="54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13873" y="4940894"/>
            <a:ext cx="2907636" cy="625090"/>
            <a:chOff x="4753554" y="3989012"/>
            <a:chExt cx="2907636" cy="625090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3554" y="3989012"/>
              <a:ext cx="2907636" cy="62509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5015892" y="4111623"/>
              <a:ext cx="1807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mtClean="0">
                  <a:gradFill>
                    <a:gsLst>
                      <a:gs pos="0">
                        <a:srgbClr val="FFFF00"/>
                      </a:gs>
                      <a:gs pos="100000">
                        <a:srgbClr val="EE3712"/>
                      </a:gs>
                    </a:gsLst>
                    <a:lin ang="5400000" scaled="1"/>
                  </a:gradFill>
                </a:rPr>
                <a:t>汇报人：</a:t>
              </a:r>
              <a:r>
                <a:rPr lang="en-US" altLang="zh-CN" smtClean="0">
                  <a:gradFill>
                    <a:gsLst>
                      <a:gs pos="0">
                        <a:srgbClr val="FFFF00"/>
                      </a:gs>
                      <a:gs pos="100000">
                        <a:srgbClr val="EE3712"/>
                      </a:gs>
                    </a:gsLst>
                    <a:lin ang="5400000" scaled="1"/>
                  </a:gradFill>
                </a:rPr>
                <a:t>PPT818</a:t>
              </a:r>
              <a:endParaRPr lang="en-US" altLang="zh-CN" dirty="0" smtClean="0">
                <a:gradFill>
                  <a:gsLst>
                    <a:gs pos="0">
                      <a:srgbClr val="FFFF00"/>
                    </a:gs>
                    <a:gs pos="100000">
                      <a:srgbClr val="EE3712"/>
                    </a:gs>
                  </a:gsLst>
                  <a:lin ang="5400000" scaled="1"/>
                </a:gra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E0B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8"/>
          <a:stretch>
            <a:fillRect/>
          </a:stretch>
        </p:blipFill>
        <p:spPr>
          <a:xfrm>
            <a:off x="0" y="-1"/>
            <a:ext cx="12192001" cy="6768039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 rot="900000">
            <a:off x="4918210" y="473820"/>
            <a:ext cx="2324351" cy="2324351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12700">
            <a:gradFill flip="none" rotWithShape="1">
              <a:gsLst>
                <a:gs pos="40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ln w="57150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 rot="16200000">
            <a:off x="5078901" y="617195"/>
            <a:ext cx="2034198" cy="2034198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12700">
            <a:gradFill flip="none" rotWithShape="1">
              <a:gsLst>
                <a:gs pos="40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ln w="57150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6804806" y="1904239"/>
            <a:ext cx="596184" cy="596184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382602" y="936510"/>
            <a:ext cx="1395569" cy="1395569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12700">
            <a:gradFill flip="none" rotWithShape="1">
              <a:gsLst>
                <a:gs pos="40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 smtClean="0">
                <a:ln w="57150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1</a:t>
            </a:r>
            <a:endParaRPr lang="zh-CN" altLang="en-US" sz="9600" dirty="0">
              <a:ln w="57150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  <p:sp>
        <p:nvSpPr>
          <p:cNvPr id="22" name="椭圆 5"/>
          <p:cNvSpPr/>
          <p:nvPr/>
        </p:nvSpPr>
        <p:spPr>
          <a:xfrm>
            <a:off x="3904343" y="4120032"/>
            <a:ext cx="756768" cy="756768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23" name="椭圆 5"/>
          <p:cNvSpPr/>
          <p:nvPr/>
        </p:nvSpPr>
        <p:spPr>
          <a:xfrm>
            <a:off x="6516915" y="4393283"/>
            <a:ext cx="2206172" cy="2206172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703477"/>
            <a:ext cx="12192000" cy="3175000"/>
          </a:xfrm>
          <a:prstGeom prst="rect">
            <a:avLst/>
          </a:prstGeom>
        </p:spPr>
      </p:pic>
      <p:sp>
        <p:nvSpPr>
          <p:cNvPr id="17" name="PA-矩形 3"/>
          <p:cNvSpPr/>
          <p:nvPr>
            <p:custDataLst>
              <p:tags r:id="rId1"/>
            </p:custDataLst>
          </p:nvPr>
        </p:nvSpPr>
        <p:spPr>
          <a:xfrm>
            <a:off x="2700141" y="2651393"/>
            <a:ext cx="67604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gradFill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1407887" y="3722010"/>
            <a:ext cx="9376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gradFill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6200000" scaled="1"/>
                </a:gra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此处添加详细文本描述，建议与标题相关并符合整体语言风格，语言描述尽量简洁生动。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8"/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  <a:solidFill>
            <a:srgbClr val="BE0B27"/>
          </a:solidFill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82433" y="-119394"/>
            <a:ext cx="3224833" cy="68580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6640286" y="2666128"/>
            <a:ext cx="375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gradFill>
                  <a:gsLst>
                    <a:gs pos="0">
                      <a:srgbClr val="BE0B27"/>
                    </a:gs>
                    <a:gs pos="32000">
                      <a:srgbClr val="FFFF00"/>
                    </a:gs>
                  </a:gsLst>
                  <a:lin ang="16200000" scaled="1"/>
                </a:gradFill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4" y="933738"/>
            <a:ext cx="3287805" cy="24690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86" y="979443"/>
            <a:ext cx="5181600" cy="504425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23686" y="202014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gradFill>
                  <a:gsLst>
                    <a:gs pos="0">
                      <a:srgbClr val="BE0B27"/>
                    </a:gs>
                    <a:gs pos="100000">
                      <a:srgbClr val="FFFF00"/>
                    </a:gs>
                  </a:gsLst>
                  <a:lin ang="16200000" scaled="1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单击此处添加标题文本</a:t>
            </a:r>
          </a:p>
          <a:p>
            <a:pPr algn="ctr"/>
            <a:r>
              <a:rPr lang="zh-CN" altLang="en-US" dirty="0" smtClean="0">
                <a:gradFill>
                  <a:gsLst>
                    <a:gs pos="0">
                      <a:srgbClr val="BE0B27"/>
                    </a:gs>
                    <a:gs pos="100000">
                      <a:srgbClr val="FFFF00"/>
                    </a:gs>
                  </a:gsLst>
                  <a:lin ang="16200000" scaled="1"/>
                </a:gra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EDIT </a:t>
            </a:r>
            <a:r>
              <a:rPr lang="zh-CN" altLang="en-US" dirty="0">
                <a:gradFill>
                  <a:gsLst>
                    <a:gs pos="0">
                      <a:srgbClr val="BE0B27"/>
                    </a:gs>
                    <a:gs pos="100000">
                      <a:srgbClr val="FFFF00"/>
                    </a:gs>
                  </a:gsLst>
                  <a:lin ang="16200000" scaled="1"/>
                </a:gra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TITLE HERE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11" y="2896790"/>
            <a:ext cx="3241550" cy="2932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3"/>
          <p:cNvSpPr/>
          <p:nvPr/>
        </p:nvSpPr>
        <p:spPr>
          <a:xfrm rot="18933254">
            <a:off x="4853182" y="1623378"/>
            <a:ext cx="596900" cy="596900"/>
          </a:xfrm>
          <a:prstGeom prst="ellipse">
            <a:avLst/>
          </a:prstGeom>
          <a:solidFill>
            <a:srgbClr val="BE0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13" name="Oval 14"/>
          <p:cNvSpPr/>
          <p:nvPr/>
        </p:nvSpPr>
        <p:spPr>
          <a:xfrm rot="18933254">
            <a:off x="4853182" y="2969026"/>
            <a:ext cx="596900" cy="5969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14" name="Oval 15"/>
          <p:cNvSpPr/>
          <p:nvPr/>
        </p:nvSpPr>
        <p:spPr>
          <a:xfrm rot="18933254">
            <a:off x="4853182" y="4240243"/>
            <a:ext cx="596900" cy="596900"/>
          </a:xfrm>
          <a:prstGeom prst="ellipse">
            <a:avLst/>
          </a:prstGeom>
          <a:solidFill>
            <a:srgbClr val="BE0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21" name="Shape 2836"/>
          <p:cNvSpPr/>
          <p:nvPr/>
        </p:nvSpPr>
        <p:spPr>
          <a:xfrm>
            <a:off x="5011968" y="182025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22" name="Shape 2837"/>
          <p:cNvSpPr/>
          <p:nvPr/>
        </p:nvSpPr>
        <p:spPr>
          <a:xfrm>
            <a:off x="5011968" y="3159554"/>
            <a:ext cx="279328" cy="215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26" name="Shape 2857"/>
          <p:cNvSpPr/>
          <p:nvPr/>
        </p:nvSpPr>
        <p:spPr>
          <a:xfrm>
            <a:off x="5011968" y="439902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1112121" y="5405589"/>
            <a:ext cx="256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 panose="020F0502020204030203" pitchFamily="34" charset="0"/>
                <a:sym typeface="思源黑体" panose="020B0500000000000000" pitchFamily="34" charset="-122"/>
              </a:rPr>
              <a:t>Your Text Here</a:t>
            </a:r>
            <a:endParaRPr 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56074" y="1820254"/>
            <a:ext cx="200948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点击输入简要文本内容，文字内容需概况精炼的说明该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分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56074" y="1499011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36" name="Rectangle 29"/>
          <p:cNvSpPr/>
          <p:nvPr/>
        </p:nvSpPr>
        <p:spPr>
          <a:xfrm>
            <a:off x="5856074" y="3166666"/>
            <a:ext cx="200948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点击输入简要文本内容，文字内容需概况精炼的说明该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分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7" name="Rectangle 30"/>
          <p:cNvSpPr/>
          <p:nvPr/>
        </p:nvSpPr>
        <p:spPr>
          <a:xfrm>
            <a:off x="5856074" y="2845423"/>
            <a:ext cx="1495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</p:txBody>
      </p:sp>
      <p:sp>
        <p:nvSpPr>
          <p:cNvPr id="40" name="Rectangle 29"/>
          <p:cNvSpPr/>
          <p:nvPr/>
        </p:nvSpPr>
        <p:spPr>
          <a:xfrm>
            <a:off x="5856074" y="4424423"/>
            <a:ext cx="200948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点击输入简要文本内容，文字内容需概况精炼的说明该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分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1" name="Rectangle 30"/>
          <p:cNvSpPr/>
          <p:nvPr/>
        </p:nvSpPr>
        <p:spPr>
          <a:xfrm>
            <a:off x="5856074" y="4103180"/>
            <a:ext cx="166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</p:txBody>
      </p:sp>
      <p:sp>
        <p:nvSpPr>
          <p:cNvPr id="39" name="TextBox 7"/>
          <p:cNvSpPr txBox="1"/>
          <p:nvPr/>
        </p:nvSpPr>
        <p:spPr>
          <a:xfrm>
            <a:off x="8364325" y="226064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添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加标题文本</a:t>
            </a:r>
          </a:p>
        </p:txBody>
      </p:sp>
      <p:sp>
        <p:nvSpPr>
          <p:cNvPr id="48" name="Google Shape;86;p19"/>
          <p:cNvSpPr txBox="1"/>
          <p:nvPr/>
        </p:nvSpPr>
        <p:spPr>
          <a:xfrm>
            <a:off x="8364325" y="1647305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400" b="0" i="0" u="none" strike="noStrike" cap="none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350603" y="2929437"/>
            <a:ext cx="2698900" cy="203130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5" name="PA-矩形 3"/>
          <p:cNvSpPr/>
          <p:nvPr>
            <p:custDataLst>
              <p:tags r:id="rId1"/>
            </p:custDataLst>
          </p:nvPr>
        </p:nvSpPr>
        <p:spPr>
          <a:xfrm>
            <a:off x="1087095" y="224638"/>
            <a:ext cx="365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FF0000"/>
                    </a:gs>
                    <a:gs pos="100000">
                      <a:srgbClr val="BE0B27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363788" y="193859"/>
            <a:ext cx="360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ln w="1587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1</a:t>
            </a:r>
            <a:endParaRPr lang="zh-CN" altLang="en-US" sz="3600" dirty="0">
              <a:ln w="15875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24" y="1187158"/>
            <a:ext cx="1295400" cy="564832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10" y="2291659"/>
            <a:ext cx="910928" cy="3971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6" grpId="0"/>
      <p:bldP spid="37" grpId="0"/>
      <p:bldP spid="40" grpId="0"/>
      <p:bldP spid="41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467340" y="1834873"/>
            <a:ext cx="3257320" cy="3169144"/>
            <a:chOff x="4838931" y="2235457"/>
            <a:chExt cx="2514138" cy="2446080"/>
          </a:xfrm>
        </p:grpSpPr>
        <p:sp>
          <p:nvSpPr>
            <p:cNvPr id="3" name="Rectangle: Rounded Corners 4"/>
            <p:cNvSpPr/>
            <p:nvPr/>
          </p:nvSpPr>
          <p:spPr>
            <a:xfrm rot="18900000">
              <a:off x="4978611" y="2341108"/>
              <a:ext cx="2234778" cy="2234778"/>
            </a:xfrm>
            <a:prstGeom prst="roundRect">
              <a:avLst>
                <a:gd name="adj" fmla="val 20207"/>
              </a:avLst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Oval 5"/>
            <p:cNvSpPr/>
            <p:nvPr/>
          </p:nvSpPr>
          <p:spPr>
            <a:xfrm>
              <a:off x="4838931" y="2235457"/>
              <a:ext cx="1085850" cy="1085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" name="Oval 6"/>
            <p:cNvSpPr/>
            <p:nvPr/>
          </p:nvSpPr>
          <p:spPr>
            <a:xfrm>
              <a:off x="6267219" y="2235457"/>
              <a:ext cx="1085850" cy="1085850"/>
            </a:xfrm>
            <a:prstGeom prst="ellipse">
              <a:avLst/>
            </a:prstGeom>
            <a:solidFill>
              <a:srgbClr val="BE0B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6" name="Oval 7"/>
            <p:cNvSpPr/>
            <p:nvPr/>
          </p:nvSpPr>
          <p:spPr>
            <a:xfrm>
              <a:off x="4838931" y="3595687"/>
              <a:ext cx="1085850" cy="1085850"/>
            </a:xfrm>
            <a:prstGeom prst="ellipse">
              <a:avLst/>
            </a:prstGeom>
            <a:solidFill>
              <a:srgbClr val="BE0B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7" name="Oval 8"/>
            <p:cNvSpPr/>
            <p:nvPr/>
          </p:nvSpPr>
          <p:spPr>
            <a:xfrm>
              <a:off x="6267219" y="3595687"/>
              <a:ext cx="1085850" cy="1085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8" name="TextBox 9"/>
          <p:cNvSpPr txBox="1"/>
          <p:nvPr/>
        </p:nvSpPr>
        <p:spPr>
          <a:xfrm>
            <a:off x="4746599" y="2153566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01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153566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4746599" y="3909792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04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6597091" y="3909792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03</a:t>
            </a:r>
          </a:p>
        </p:txBody>
      </p:sp>
      <p:sp>
        <p:nvSpPr>
          <p:cNvPr id="12" name="Rectangle 14"/>
          <p:cNvSpPr/>
          <p:nvPr/>
        </p:nvSpPr>
        <p:spPr>
          <a:xfrm>
            <a:off x="3118791" y="1846142"/>
            <a:ext cx="1005404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r"/>
            <a:r>
              <a:rPr lang="zh-CN" altLang="en-US" sz="16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输入标题</a:t>
            </a:r>
            <a:endParaRPr lang="en-US" sz="16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3" name="Rectangle 16"/>
          <p:cNvSpPr/>
          <p:nvPr/>
        </p:nvSpPr>
        <p:spPr>
          <a:xfrm>
            <a:off x="8035269" y="1846142"/>
            <a:ext cx="1005403" cy="338554"/>
          </a:xfrm>
          <a:prstGeom prst="rect">
            <a:avLst/>
          </a:prstGeom>
          <a:solidFill>
            <a:srgbClr val="BE0B27"/>
          </a:solidFill>
        </p:spPr>
        <p:txBody>
          <a:bodyPr wrap="none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输入标题</a:t>
            </a:r>
            <a:endParaRPr lang="en-US" altLang="zh-CN" sz="16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4" name="Rectangle 18"/>
          <p:cNvSpPr/>
          <p:nvPr/>
        </p:nvSpPr>
        <p:spPr>
          <a:xfrm>
            <a:off x="3102506" y="4124989"/>
            <a:ext cx="1005403" cy="338554"/>
          </a:xfrm>
          <a:prstGeom prst="rect">
            <a:avLst/>
          </a:prstGeom>
          <a:solidFill>
            <a:srgbClr val="BE0B27"/>
          </a:solidFill>
        </p:spPr>
        <p:txBody>
          <a:bodyPr wrap="none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输入标题</a:t>
            </a:r>
            <a:endParaRPr lang="en-US" altLang="zh-CN" sz="16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5" name="Rectangle 20"/>
          <p:cNvSpPr/>
          <p:nvPr/>
        </p:nvSpPr>
        <p:spPr>
          <a:xfrm>
            <a:off x="8035269" y="4124989"/>
            <a:ext cx="1005403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输入标题</a:t>
            </a:r>
            <a:endParaRPr lang="en-US" altLang="zh-CN" sz="16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35269" y="2273683"/>
            <a:ext cx="2467853" cy="83393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7" name="矩形 16"/>
          <p:cNvSpPr/>
          <p:nvPr/>
        </p:nvSpPr>
        <p:spPr>
          <a:xfrm>
            <a:off x="8035269" y="4555025"/>
            <a:ext cx="2467853" cy="83393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8" name="矩形 17"/>
          <p:cNvSpPr/>
          <p:nvPr/>
        </p:nvSpPr>
        <p:spPr>
          <a:xfrm>
            <a:off x="1656342" y="4555025"/>
            <a:ext cx="2467853" cy="83393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656342" y="2249369"/>
            <a:ext cx="2467853" cy="83393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6" name="PA-矩形 3"/>
          <p:cNvSpPr/>
          <p:nvPr>
            <p:custDataLst>
              <p:tags r:id="rId1"/>
            </p:custDataLst>
          </p:nvPr>
        </p:nvSpPr>
        <p:spPr>
          <a:xfrm>
            <a:off x="1087095" y="224638"/>
            <a:ext cx="365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FF0000"/>
                    </a:gs>
                    <a:gs pos="100000">
                      <a:srgbClr val="BE0B27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29" name="矩形 28"/>
          <p:cNvSpPr/>
          <p:nvPr/>
        </p:nvSpPr>
        <p:spPr>
          <a:xfrm>
            <a:off x="363788" y="193859"/>
            <a:ext cx="360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ln w="1587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1</a:t>
            </a:r>
            <a:endParaRPr lang="zh-CN" altLang="en-US" sz="3600" dirty="0">
              <a:ln w="15875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35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7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5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475163" y="1527313"/>
            <a:ext cx="4287837" cy="3105150"/>
            <a:chOff x="4649788" y="2070100"/>
            <a:chExt cx="4287837" cy="3105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Oval 4"/>
            <p:cNvSpPr>
              <a:spLocks noChangeArrowheads="1"/>
            </p:cNvSpPr>
            <p:nvPr/>
          </p:nvSpPr>
          <p:spPr bwMode="auto">
            <a:xfrm>
              <a:off x="4649788" y="2070100"/>
              <a:ext cx="3101975" cy="31051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7797800" y="2693988"/>
              <a:ext cx="1139825" cy="1141413"/>
            </a:xfrm>
            <a:custGeom>
              <a:avLst/>
              <a:gdLst>
                <a:gd name="T0" fmla="*/ 506 w 543"/>
                <a:gd name="T1" fmla="*/ 338 h 544"/>
                <a:gd name="T2" fmla="*/ 338 w 543"/>
                <a:gd name="T3" fmla="*/ 37 h 544"/>
                <a:gd name="T4" fmla="*/ 36 w 543"/>
                <a:gd name="T5" fmla="*/ 206 h 544"/>
                <a:gd name="T6" fmla="*/ 205 w 543"/>
                <a:gd name="T7" fmla="*/ 507 h 544"/>
                <a:gd name="T8" fmla="*/ 506 w 543"/>
                <a:gd name="T9" fmla="*/ 3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544">
                  <a:moveTo>
                    <a:pt x="506" y="338"/>
                  </a:moveTo>
                  <a:cubicBezTo>
                    <a:pt x="543" y="209"/>
                    <a:pt x="468" y="74"/>
                    <a:pt x="338" y="37"/>
                  </a:cubicBezTo>
                  <a:cubicBezTo>
                    <a:pt x="208" y="0"/>
                    <a:pt x="73" y="76"/>
                    <a:pt x="36" y="206"/>
                  </a:cubicBezTo>
                  <a:cubicBezTo>
                    <a:pt x="0" y="335"/>
                    <a:pt x="75" y="470"/>
                    <a:pt x="205" y="507"/>
                  </a:cubicBezTo>
                  <a:cubicBezTo>
                    <a:pt x="335" y="544"/>
                    <a:pt x="470" y="468"/>
                    <a:pt x="506" y="3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7559675" y="3187700"/>
              <a:ext cx="723900" cy="438150"/>
            </a:xfrm>
            <a:custGeom>
              <a:avLst/>
              <a:gdLst>
                <a:gd name="T0" fmla="*/ 0 w 456"/>
                <a:gd name="T1" fmla="*/ 139 h 276"/>
                <a:gd name="T2" fmla="*/ 409 w 456"/>
                <a:gd name="T3" fmla="*/ 0 h 276"/>
                <a:gd name="T4" fmla="*/ 456 w 456"/>
                <a:gd name="T5" fmla="*/ 137 h 276"/>
                <a:gd name="T6" fmla="*/ 46 w 456"/>
                <a:gd name="T7" fmla="*/ 276 h 276"/>
                <a:gd name="T8" fmla="*/ 0 w 456"/>
                <a:gd name="T9" fmla="*/ 13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276">
                  <a:moveTo>
                    <a:pt x="0" y="139"/>
                  </a:moveTo>
                  <a:lnTo>
                    <a:pt x="409" y="0"/>
                  </a:lnTo>
                  <a:lnTo>
                    <a:pt x="456" y="137"/>
                  </a:lnTo>
                  <a:lnTo>
                    <a:pt x="46" y="27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4889500" y="1943238"/>
            <a:ext cx="3411538" cy="3063875"/>
            <a:chOff x="5064125" y="2486025"/>
            <a:chExt cx="3411538" cy="3063875"/>
          </a:xfrm>
          <a:solidFill>
            <a:schemeClr val="bg1">
              <a:lumMod val="75000"/>
            </a:schemeClr>
          </a:solidFill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5064125" y="2486025"/>
              <a:ext cx="2270125" cy="22717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7450138" y="4524375"/>
              <a:ext cx="1025525" cy="1025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6715125" y="4046538"/>
              <a:ext cx="1047750" cy="923925"/>
            </a:xfrm>
            <a:custGeom>
              <a:avLst/>
              <a:gdLst>
                <a:gd name="T0" fmla="*/ 93 w 660"/>
                <a:gd name="T1" fmla="*/ 0 h 582"/>
                <a:gd name="T2" fmla="*/ 660 w 660"/>
                <a:gd name="T3" fmla="*/ 470 h 582"/>
                <a:gd name="T4" fmla="*/ 567 w 660"/>
                <a:gd name="T5" fmla="*/ 582 h 582"/>
                <a:gd name="T6" fmla="*/ 0 w 660"/>
                <a:gd name="T7" fmla="*/ 111 h 582"/>
                <a:gd name="T8" fmla="*/ 93 w 660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582">
                  <a:moveTo>
                    <a:pt x="93" y="0"/>
                  </a:moveTo>
                  <a:lnTo>
                    <a:pt x="660" y="470"/>
                  </a:lnTo>
                  <a:lnTo>
                    <a:pt x="567" y="582"/>
                  </a:lnTo>
                  <a:lnTo>
                    <a:pt x="0" y="111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0" name="Group 11"/>
          <p:cNvGrpSpPr/>
          <p:nvPr/>
        </p:nvGrpSpPr>
        <p:grpSpPr>
          <a:xfrm>
            <a:off x="3429000" y="1916251"/>
            <a:ext cx="3297238" cy="1863725"/>
            <a:chOff x="3603625" y="2459038"/>
            <a:chExt cx="3297238" cy="1863725"/>
          </a:xfrm>
          <a:solidFill>
            <a:schemeClr val="accent2"/>
          </a:solidFill>
        </p:grpSpPr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5499100" y="2922588"/>
              <a:ext cx="1401763" cy="140017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3603625" y="2459038"/>
              <a:ext cx="1166813" cy="1168400"/>
            </a:xfrm>
            <a:custGeom>
              <a:avLst/>
              <a:gdLst>
                <a:gd name="T0" fmla="*/ 501 w 556"/>
                <a:gd name="T1" fmla="*/ 178 h 557"/>
                <a:gd name="T2" fmla="*/ 178 w 556"/>
                <a:gd name="T3" fmla="*/ 56 h 557"/>
                <a:gd name="T4" fmla="*/ 55 w 556"/>
                <a:gd name="T5" fmla="*/ 379 h 557"/>
                <a:gd name="T6" fmla="*/ 378 w 556"/>
                <a:gd name="T7" fmla="*/ 501 h 557"/>
                <a:gd name="T8" fmla="*/ 501 w 556"/>
                <a:gd name="T9" fmla="*/ 178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557">
                  <a:moveTo>
                    <a:pt x="501" y="178"/>
                  </a:moveTo>
                  <a:cubicBezTo>
                    <a:pt x="445" y="55"/>
                    <a:pt x="301" y="0"/>
                    <a:pt x="178" y="56"/>
                  </a:cubicBezTo>
                  <a:cubicBezTo>
                    <a:pt x="55" y="111"/>
                    <a:pt x="0" y="256"/>
                    <a:pt x="55" y="379"/>
                  </a:cubicBezTo>
                  <a:cubicBezTo>
                    <a:pt x="111" y="502"/>
                    <a:pt x="255" y="557"/>
                    <a:pt x="378" y="501"/>
                  </a:cubicBezTo>
                  <a:cubicBezTo>
                    <a:pt x="501" y="446"/>
                    <a:pt x="556" y="301"/>
                    <a:pt x="501" y="17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4114800" y="2970213"/>
              <a:ext cx="1647825" cy="590550"/>
            </a:xfrm>
            <a:custGeom>
              <a:avLst/>
              <a:gdLst>
                <a:gd name="T0" fmla="*/ 1005 w 1038"/>
                <a:gd name="T1" fmla="*/ 372 h 372"/>
                <a:gd name="T2" fmla="*/ 0 w 1038"/>
                <a:gd name="T3" fmla="*/ 141 h 372"/>
                <a:gd name="T4" fmla="*/ 33 w 1038"/>
                <a:gd name="T5" fmla="*/ 0 h 372"/>
                <a:gd name="T6" fmla="*/ 1038 w 1038"/>
                <a:gd name="T7" fmla="*/ 232 h 372"/>
                <a:gd name="T8" fmla="*/ 1005 w 1038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372">
                  <a:moveTo>
                    <a:pt x="1005" y="372"/>
                  </a:moveTo>
                  <a:lnTo>
                    <a:pt x="0" y="141"/>
                  </a:lnTo>
                  <a:lnTo>
                    <a:pt x="33" y="0"/>
                  </a:lnTo>
                  <a:lnTo>
                    <a:pt x="1038" y="232"/>
                  </a:lnTo>
                  <a:lnTo>
                    <a:pt x="1005" y="37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4" name="Group 15"/>
          <p:cNvGrpSpPr/>
          <p:nvPr/>
        </p:nvGrpSpPr>
        <p:grpSpPr>
          <a:xfrm>
            <a:off x="3895725" y="2784613"/>
            <a:ext cx="2422525" cy="2274888"/>
            <a:chOff x="4070350" y="3327400"/>
            <a:chExt cx="2422525" cy="2274888"/>
          </a:xfrm>
          <a:solidFill>
            <a:srgbClr val="EE3712"/>
          </a:solidFill>
        </p:grpSpPr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5905500" y="3327400"/>
              <a:ext cx="587375" cy="588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4070350" y="4562475"/>
              <a:ext cx="1036638" cy="1039813"/>
            </a:xfrm>
            <a:custGeom>
              <a:avLst/>
              <a:gdLst>
                <a:gd name="T0" fmla="*/ 491 w 494"/>
                <a:gd name="T1" fmla="*/ 242 h 495"/>
                <a:gd name="T2" fmla="*/ 242 w 494"/>
                <a:gd name="T3" fmla="*/ 3 h 495"/>
                <a:gd name="T4" fmla="*/ 3 w 494"/>
                <a:gd name="T5" fmla="*/ 253 h 495"/>
                <a:gd name="T6" fmla="*/ 252 w 494"/>
                <a:gd name="T7" fmla="*/ 492 h 495"/>
                <a:gd name="T8" fmla="*/ 491 w 494"/>
                <a:gd name="T9" fmla="*/ 24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495">
                  <a:moveTo>
                    <a:pt x="491" y="242"/>
                  </a:moveTo>
                  <a:cubicBezTo>
                    <a:pt x="488" y="107"/>
                    <a:pt x="377" y="0"/>
                    <a:pt x="242" y="3"/>
                  </a:cubicBezTo>
                  <a:cubicBezTo>
                    <a:pt x="107" y="6"/>
                    <a:pt x="0" y="118"/>
                    <a:pt x="3" y="253"/>
                  </a:cubicBezTo>
                  <a:cubicBezTo>
                    <a:pt x="6" y="388"/>
                    <a:pt x="117" y="495"/>
                    <a:pt x="252" y="492"/>
                  </a:cubicBezTo>
                  <a:cubicBezTo>
                    <a:pt x="387" y="489"/>
                    <a:pt x="494" y="377"/>
                    <a:pt x="491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4852988" y="3590925"/>
              <a:ext cx="1363663" cy="1277938"/>
            </a:xfrm>
            <a:custGeom>
              <a:avLst/>
              <a:gdLst>
                <a:gd name="T0" fmla="*/ 859 w 859"/>
                <a:gd name="T1" fmla="*/ 105 h 805"/>
                <a:gd name="T2" fmla="*/ 98 w 859"/>
                <a:gd name="T3" fmla="*/ 805 h 805"/>
                <a:gd name="T4" fmla="*/ 0 w 859"/>
                <a:gd name="T5" fmla="*/ 698 h 805"/>
                <a:gd name="T6" fmla="*/ 761 w 859"/>
                <a:gd name="T7" fmla="*/ 0 h 805"/>
                <a:gd name="T8" fmla="*/ 859 w 859"/>
                <a:gd name="T9" fmla="*/ 10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805">
                  <a:moveTo>
                    <a:pt x="859" y="105"/>
                  </a:moveTo>
                  <a:lnTo>
                    <a:pt x="98" y="805"/>
                  </a:lnTo>
                  <a:lnTo>
                    <a:pt x="0" y="698"/>
                  </a:lnTo>
                  <a:lnTo>
                    <a:pt x="761" y="0"/>
                  </a:lnTo>
                  <a:lnTo>
                    <a:pt x="859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8" name="Group 27"/>
          <p:cNvGrpSpPr/>
          <p:nvPr/>
        </p:nvGrpSpPr>
        <p:grpSpPr>
          <a:xfrm>
            <a:off x="4225414" y="4295113"/>
            <a:ext cx="367133" cy="536579"/>
            <a:chOff x="6258454" y="3849160"/>
            <a:chExt cx="330200" cy="482600"/>
          </a:xfrm>
          <a:solidFill>
            <a:schemeClr val="bg1"/>
          </a:solidFill>
        </p:grpSpPr>
        <p:sp>
          <p:nvSpPr>
            <p:cNvPr id="19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1" name="Group 30"/>
          <p:cNvGrpSpPr/>
          <p:nvPr/>
        </p:nvGrpSpPr>
        <p:grpSpPr>
          <a:xfrm>
            <a:off x="3748564" y="2260449"/>
            <a:ext cx="534813" cy="503043"/>
            <a:chOff x="8106304" y="3879322"/>
            <a:chExt cx="481012" cy="452438"/>
          </a:xfrm>
          <a:solidFill>
            <a:schemeClr val="bg1"/>
          </a:solidFill>
        </p:grpSpPr>
        <p:sp>
          <p:nvSpPr>
            <p:cNvPr id="22" name="Freeform 32"/>
            <p:cNvSpPr>
              <a:spLocks noEditPoints="1"/>
            </p:cNvSpPr>
            <p:nvPr/>
          </p:nvSpPr>
          <p:spPr bwMode="auto">
            <a:xfrm>
              <a:off x="8166629" y="3939647"/>
              <a:ext cx="361950" cy="241300"/>
            </a:xfrm>
            <a:custGeom>
              <a:avLst/>
              <a:gdLst>
                <a:gd name="T0" fmla="*/ 92 w 96"/>
                <a:gd name="T1" fmla="*/ 0 h 64"/>
                <a:gd name="T2" fmla="*/ 4 w 96"/>
                <a:gd name="T3" fmla="*/ 0 h 64"/>
                <a:gd name="T4" fmla="*/ 0 w 96"/>
                <a:gd name="T5" fmla="*/ 4 h 64"/>
                <a:gd name="T6" fmla="*/ 0 w 96"/>
                <a:gd name="T7" fmla="*/ 60 h 64"/>
                <a:gd name="T8" fmla="*/ 4 w 96"/>
                <a:gd name="T9" fmla="*/ 64 h 64"/>
                <a:gd name="T10" fmla="*/ 92 w 96"/>
                <a:gd name="T11" fmla="*/ 64 h 64"/>
                <a:gd name="T12" fmla="*/ 96 w 96"/>
                <a:gd name="T13" fmla="*/ 60 h 64"/>
                <a:gd name="T14" fmla="*/ 96 w 96"/>
                <a:gd name="T15" fmla="*/ 4 h 64"/>
                <a:gd name="T16" fmla="*/ 92 w 96"/>
                <a:gd name="T17" fmla="*/ 0 h 64"/>
                <a:gd name="T18" fmla="*/ 92 w 96"/>
                <a:gd name="T19" fmla="*/ 60 h 64"/>
                <a:gd name="T20" fmla="*/ 4 w 96"/>
                <a:gd name="T21" fmla="*/ 60 h 64"/>
                <a:gd name="T22" fmla="*/ 4 w 96"/>
                <a:gd name="T23" fmla="*/ 4 h 64"/>
                <a:gd name="T24" fmla="*/ 92 w 96"/>
                <a:gd name="T25" fmla="*/ 4 h 64"/>
                <a:gd name="T26" fmla="*/ 92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92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2" y="4"/>
                    <a:pt x="92" y="4"/>
                    <a:pt x="92" y="4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Freeform 33"/>
            <p:cNvSpPr>
              <a:spLocks noEditPoints="1"/>
            </p:cNvSpPr>
            <p:nvPr/>
          </p:nvSpPr>
          <p:spPr bwMode="auto">
            <a:xfrm>
              <a:off x="8106304" y="3879322"/>
              <a:ext cx="481012" cy="452438"/>
            </a:xfrm>
            <a:custGeom>
              <a:avLst/>
              <a:gdLst>
                <a:gd name="T0" fmla="*/ 116 w 128"/>
                <a:gd name="T1" fmla="*/ 0 h 120"/>
                <a:gd name="T2" fmla="*/ 12 w 128"/>
                <a:gd name="T3" fmla="*/ 0 h 120"/>
                <a:gd name="T4" fmla="*/ 0 w 128"/>
                <a:gd name="T5" fmla="*/ 12 h 120"/>
                <a:gd name="T6" fmla="*/ 0 w 128"/>
                <a:gd name="T7" fmla="*/ 92 h 120"/>
                <a:gd name="T8" fmla="*/ 12 w 128"/>
                <a:gd name="T9" fmla="*/ 104 h 120"/>
                <a:gd name="T10" fmla="*/ 52 w 128"/>
                <a:gd name="T11" fmla="*/ 104 h 120"/>
                <a:gd name="T12" fmla="*/ 52 w 128"/>
                <a:gd name="T13" fmla="*/ 109 h 120"/>
                <a:gd name="T14" fmla="*/ 27 w 128"/>
                <a:gd name="T15" fmla="*/ 112 h 120"/>
                <a:gd name="T16" fmla="*/ 24 w 128"/>
                <a:gd name="T17" fmla="*/ 116 h 120"/>
                <a:gd name="T18" fmla="*/ 28 w 128"/>
                <a:gd name="T19" fmla="*/ 120 h 120"/>
                <a:gd name="T20" fmla="*/ 100 w 128"/>
                <a:gd name="T21" fmla="*/ 120 h 120"/>
                <a:gd name="T22" fmla="*/ 104 w 128"/>
                <a:gd name="T23" fmla="*/ 116 h 120"/>
                <a:gd name="T24" fmla="*/ 101 w 128"/>
                <a:gd name="T25" fmla="*/ 112 h 120"/>
                <a:gd name="T26" fmla="*/ 76 w 128"/>
                <a:gd name="T27" fmla="*/ 109 h 120"/>
                <a:gd name="T28" fmla="*/ 76 w 128"/>
                <a:gd name="T29" fmla="*/ 104 h 120"/>
                <a:gd name="T30" fmla="*/ 116 w 128"/>
                <a:gd name="T31" fmla="*/ 104 h 120"/>
                <a:gd name="T32" fmla="*/ 128 w 128"/>
                <a:gd name="T33" fmla="*/ 92 h 120"/>
                <a:gd name="T34" fmla="*/ 128 w 128"/>
                <a:gd name="T35" fmla="*/ 12 h 120"/>
                <a:gd name="T36" fmla="*/ 116 w 128"/>
                <a:gd name="T37" fmla="*/ 0 h 120"/>
                <a:gd name="T38" fmla="*/ 120 w 128"/>
                <a:gd name="T39" fmla="*/ 92 h 120"/>
                <a:gd name="T40" fmla="*/ 116 w 128"/>
                <a:gd name="T41" fmla="*/ 96 h 120"/>
                <a:gd name="T42" fmla="*/ 80 w 128"/>
                <a:gd name="T43" fmla="*/ 96 h 120"/>
                <a:gd name="T44" fmla="*/ 48 w 128"/>
                <a:gd name="T45" fmla="*/ 96 h 120"/>
                <a:gd name="T46" fmla="*/ 12 w 128"/>
                <a:gd name="T47" fmla="*/ 96 h 120"/>
                <a:gd name="T48" fmla="*/ 8 w 128"/>
                <a:gd name="T49" fmla="*/ 92 h 120"/>
                <a:gd name="T50" fmla="*/ 8 w 128"/>
                <a:gd name="T51" fmla="*/ 12 h 120"/>
                <a:gd name="T52" fmla="*/ 12 w 128"/>
                <a:gd name="T53" fmla="*/ 8 h 120"/>
                <a:gd name="T54" fmla="*/ 116 w 128"/>
                <a:gd name="T55" fmla="*/ 8 h 120"/>
                <a:gd name="T56" fmla="*/ 120 w 128"/>
                <a:gd name="T57" fmla="*/ 12 h 120"/>
                <a:gd name="T58" fmla="*/ 120 w 128"/>
                <a:gd name="T59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20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5" y="113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20"/>
                    <a:pt x="104" y="118"/>
                    <a:pt x="104" y="116"/>
                  </a:cubicBezTo>
                  <a:cubicBezTo>
                    <a:pt x="104" y="114"/>
                    <a:pt x="103" y="113"/>
                    <a:pt x="101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92"/>
                  </a:moveTo>
                  <a:cubicBezTo>
                    <a:pt x="120" y="94"/>
                    <a:pt x="118" y="96"/>
                    <a:pt x="116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4" name="Group 33"/>
          <p:cNvGrpSpPr/>
          <p:nvPr/>
        </p:nvGrpSpPr>
        <p:grpSpPr>
          <a:xfrm>
            <a:off x="7467953" y="4237072"/>
            <a:ext cx="624770" cy="517725"/>
            <a:chOff x="-1587" y="1789113"/>
            <a:chExt cx="963613" cy="798512"/>
          </a:xfrm>
          <a:solidFill>
            <a:schemeClr val="bg1"/>
          </a:solidFill>
        </p:grpSpPr>
        <p:sp>
          <p:nvSpPr>
            <p:cNvPr id="25" name="Freeform 11"/>
            <p:cNvSpPr>
              <a:spLocks noEditPoints="1"/>
            </p:cNvSpPr>
            <p:nvPr/>
          </p:nvSpPr>
          <p:spPr bwMode="auto">
            <a:xfrm>
              <a:off x="-1587" y="1789113"/>
              <a:ext cx="963613" cy="798512"/>
            </a:xfrm>
            <a:custGeom>
              <a:avLst/>
              <a:gdLst>
                <a:gd name="T0" fmla="*/ 174 w 256"/>
                <a:gd name="T1" fmla="*/ 16 h 212"/>
                <a:gd name="T2" fmla="*/ 240 w 256"/>
                <a:gd name="T3" fmla="*/ 82 h 212"/>
                <a:gd name="T4" fmla="*/ 240 w 256"/>
                <a:gd name="T5" fmla="*/ 85 h 212"/>
                <a:gd name="T6" fmla="*/ 174 w 256"/>
                <a:gd name="T7" fmla="*/ 148 h 212"/>
                <a:gd name="T8" fmla="*/ 136 w 256"/>
                <a:gd name="T9" fmla="*/ 148 h 212"/>
                <a:gd name="T10" fmla="*/ 75 w 256"/>
                <a:gd name="T11" fmla="*/ 195 h 212"/>
                <a:gd name="T12" fmla="*/ 82 w 256"/>
                <a:gd name="T13" fmla="*/ 149 h 212"/>
                <a:gd name="T14" fmla="*/ 16 w 256"/>
                <a:gd name="T15" fmla="*/ 85 h 212"/>
                <a:gd name="T16" fmla="*/ 16 w 256"/>
                <a:gd name="T17" fmla="*/ 82 h 212"/>
                <a:gd name="T18" fmla="*/ 83 w 256"/>
                <a:gd name="T19" fmla="*/ 16 h 212"/>
                <a:gd name="T20" fmla="*/ 172 w 256"/>
                <a:gd name="T21" fmla="*/ 16 h 212"/>
                <a:gd name="T22" fmla="*/ 174 w 256"/>
                <a:gd name="T23" fmla="*/ 0 h 212"/>
                <a:gd name="T24" fmla="*/ 83 w 256"/>
                <a:gd name="T25" fmla="*/ 0 h 212"/>
                <a:gd name="T26" fmla="*/ 0 w 256"/>
                <a:gd name="T27" fmla="*/ 82 h 212"/>
                <a:gd name="T28" fmla="*/ 0 w 256"/>
                <a:gd name="T29" fmla="*/ 85 h 212"/>
                <a:gd name="T30" fmla="*/ 63 w 256"/>
                <a:gd name="T31" fmla="*/ 164 h 212"/>
                <a:gd name="T32" fmla="*/ 59 w 256"/>
                <a:gd name="T33" fmla="*/ 193 h 212"/>
                <a:gd name="T34" fmla="*/ 66 w 256"/>
                <a:gd name="T35" fmla="*/ 209 h 212"/>
                <a:gd name="T36" fmla="*/ 75 w 256"/>
                <a:gd name="T37" fmla="*/ 212 h 212"/>
                <a:gd name="T38" fmla="*/ 84 w 256"/>
                <a:gd name="T39" fmla="*/ 208 h 212"/>
                <a:gd name="T40" fmla="*/ 141 w 256"/>
                <a:gd name="T41" fmla="*/ 164 h 212"/>
                <a:gd name="T42" fmla="*/ 174 w 256"/>
                <a:gd name="T43" fmla="*/ 164 h 212"/>
                <a:gd name="T44" fmla="*/ 256 w 256"/>
                <a:gd name="T45" fmla="*/ 85 h 212"/>
                <a:gd name="T46" fmla="*/ 256 w 256"/>
                <a:gd name="T47" fmla="*/ 82 h 212"/>
                <a:gd name="T48" fmla="*/ 174 w 256"/>
                <a:gd name="T4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212">
                  <a:moveTo>
                    <a:pt x="174" y="16"/>
                  </a:moveTo>
                  <a:cubicBezTo>
                    <a:pt x="210" y="16"/>
                    <a:pt x="240" y="46"/>
                    <a:pt x="240" y="82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40" y="121"/>
                    <a:pt x="210" y="148"/>
                    <a:pt x="174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75" y="195"/>
                    <a:pt x="75" y="195"/>
                    <a:pt x="75" y="195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46" y="149"/>
                    <a:pt x="16" y="121"/>
                    <a:pt x="16" y="85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46"/>
                    <a:pt x="47" y="16"/>
                    <a:pt x="83" y="16"/>
                  </a:cubicBezTo>
                  <a:cubicBezTo>
                    <a:pt x="172" y="16"/>
                    <a:pt x="172" y="16"/>
                    <a:pt x="172" y="16"/>
                  </a:cubicBezTo>
                  <a:moveTo>
                    <a:pt x="174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38" y="0"/>
                    <a:pt x="0" y="37"/>
                    <a:pt x="0" y="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23"/>
                    <a:pt x="28" y="155"/>
                    <a:pt x="63" y="164"/>
                  </a:cubicBezTo>
                  <a:cubicBezTo>
                    <a:pt x="59" y="193"/>
                    <a:pt x="59" y="193"/>
                    <a:pt x="59" y="193"/>
                  </a:cubicBezTo>
                  <a:cubicBezTo>
                    <a:pt x="58" y="200"/>
                    <a:pt x="61" y="206"/>
                    <a:pt x="66" y="209"/>
                  </a:cubicBezTo>
                  <a:cubicBezTo>
                    <a:pt x="69" y="211"/>
                    <a:pt x="72" y="212"/>
                    <a:pt x="75" y="212"/>
                  </a:cubicBezTo>
                  <a:cubicBezTo>
                    <a:pt x="78" y="212"/>
                    <a:pt x="82" y="210"/>
                    <a:pt x="84" y="208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219" y="164"/>
                    <a:pt x="256" y="130"/>
                    <a:pt x="256" y="85"/>
                  </a:cubicBezTo>
                  <a:cubicBezTo>
                    <a:pt x="256" y="82"/>
                    <a:pt x="256" y="82"/>
                    <a:pt x="256" y="82"/>
                  </a:cubicBezTo>
                  <a:cubicBezTo>
                    <a:pt x="256" y="37"/>
                    <a:pt x="219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220663" y="1901825"/>
              <a:ext cx="58738" cy="33337"/>
            </a:xfrm>
            <a:custGeom>
              <a:avLst/>
              <a:gdLst>
                <a:gd name="T0" fmla="*/ 4 w 16"/>
                <a:gd name="T1" fmla="*/ 9 h 9"/>
                <a:gd name="T2" fmla="*/ 0 w 16"/>
                <a:gd name="T3" fmla="*/ 5 h 9"/>
                <a:gd name="T4" fmla="*/ 4 w 16"/>
                <a:gd name="T5" fmla="*/ 1 h 9"/>
                <a:gd name="T6" fmla="*/ 12 w 16"/>
                <a:gd name="T7" fmla="*/ 0 h 9"/>
                <a:gd name="T8" fmla="*/ 16 w 16"/>
                <a:gd name="T9" fmla="*/ 4 h 9"/>
                <a:gd name="T10" fmla="*/ 12 w 16"/>
                <a:gd name="T11" fmla="*/ 8 h 9"/>
                <a:gd name="T12" fmla="*/ 5 w 16"/>
                <a:gd name="T13" fmla="*/ 9 h 9"/>
                <a:gd name="T14" fmla="*/ 4 w 16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4" y="9"/>
                  </a:moveTo>
                  <a:cubicBezTo>
                    <a:pt x="3" y="9"/>
                    <a:pt x="1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ubicBezTo>
                    <a:pt x="10" y="8"/>
                    <a:pt x="7" y="8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88901" y="1912938"/>
              <a:ext cx="131763" cy="192087"/>
            </a:xfrm>
            <a:custGeom>
              <a:avLst/>
              <a:gdLst>
                <a:gd name="T0" fmla="*/ 4 w 35"/>
                <a:gd name="T1" fmla="*/ 51 h 51"/>
                <a:gd name="T2" fmla="*/ 0 w 35"/>
                <a:gd name="T3" fmla="*/ 47 h 51"/>
                <a:gd name="T4" fmla="*/ 0 w 35"/>
                <a:gd name="T5" fmla="*/ 46 h 51"/>
                <a:gd name="T6" fmla="*/ 29 w 35"/>
                <a:gd name="T7" fmla="*/ 0 h 51"/>
                <a:gd name="T8" fmla="*/ 34 w 35"/>
                <a:gd name="T9" fmla="*/ 2 h 51"/>
                <a:gd name="T10" fmla="*/ 32 w 35"/>
                <a:gd name="T11" fmla="*/ 8 h 51"/>
                <a:gd name="T12" fmla="*/ 8 w 35"/>
                <a:gd name="T13" fmla="*/ 46 h 51"/>
                <a:gd name="T14" fmla="*/ 8 w 35"/>
                <a:gd name="T15" fmla="*/ 47 h 51"/>
                <a:gd name="T16" fmla="*/ 4 w 35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1">
                  <a:moveTo>
                    <a:pt x="4" y="51"/>
                  </a:moveTo>
                  <a:cubicBezTo>
                    <a:pt x="2" y="51"/>
                    <a:pt x="0" y="49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7"/>
                    <a:pt x="12" y="8"/>
                    <a:pt x="29" y="0"/>
                  </a:cubicBezTo>
                  <a:cubicBezTo>
                    <a:pt x="31" y="0"/>
                    <a:pt x="34" y="0"/>
                    <a:pt x="34" y="2"/>
                  </a:cubicBezTo>
                  <a:cubicBezTo>
                    <a:pt x="35" y="4"/>
                    <a:pt x="34" y="7"/>
                    <a:pt x="32" y="8"/>
                  </a:cubicBezTo>
                  <a:cubicBezTo>
                    <a:pt x="18" y="14"/>
                    <a:pt x="8" y="30"/>
                    <a:pt x="8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9"/>
                    <a:pt x="6" y="51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8" name="Freeform 14"/>
            <p:cNvSpPr>
              <a:spLocks noEditPoints="1"/>
            </p:cNvSpPr>
            <p:nvPr/>
          </p:nvSpPr>
          <p:spPr bwMode="auto">
            <a:xfrm>
              <a:off x="231776" y="2052638"/>
              <a:ext cx="134938" cy="134937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8 h 36"/>
                <a:gd name="T12" fmla="*/ 8 w 36"/>
                <a:gd name="T13" fmla="*/ 18 h 36"/>
                <a:gd name="T14" fmla="*/ 18 w 36"/>
                <a:gd name="T15" fmla="*/ 28 h 36"/>
                <a:gd name="T16" fmla="*/ 28 w 36"/>
                <a:gd name="T17" fmla="*/ 18 h 36"/>
                <a:gd name="T18" fmla="*/ 18 w 36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8"/>
                  </a:moveTo>
                  <a:cubicBezTo>
                    <a:pt x="12" y="8"/>
                    <a:pt x="8" y="13"/>
                    <a:pt x="8" y="18"/>
                  </a:cubicBezTo>
                  <a:cubicBezTo>
                    <a:pt x="8" y="24"/>
                    <a:pt x="12" y="28"/>
                    <a:pt x="18" y="28"/>
                  </a:cubicBezTo>
                  <a:cubicBezTo>
                    <a:pt x="23" y="28"/>
                    <a:pt x="28" y="24"/>
                    <a:pt x="28" y="18"/>
                  </a:cubicBezTo>
                  <a:cubicBezTo>
                    <a:pt x="28" y="13"/>
                    <a:pt x="23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9" name="Freeform 15"/>
            <p:cNvSpPr>
              <a:spLocks noEditPoints="1"/>
            </p:cNvSpPr>
            <p:nvPr/>
          </p:nvSpPr>
          <p:spPr bwMode="auto">
            <a:xfrm>
              <a:off x="411163" y="2052638"/>
              <a:ext cx="136525" cy="134937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8 h 36"/>
                <a:gd name="T12" fmla="*/ 8 w 36"/>
                <a:gd name="T13" fmla="*/ 18 h 36"/>
                <a:gd name="T14" fmla="*/ 18 w 36"/>
                <a:gd name="T15" fmla="*/ 28 h 36"/>
                <a:gd name="T16" fmla="*/ 28 w 36"/>
                <a:gd name="T17" fmla="*/ 18 h 36"/>
                <a:gd name="T18" fmla="*/ 18 w 36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8"/>
                  </a:moveTo>
                  <a:cubicBezTo>
                    <a:pt x="12" y="8"/>
                    <a:pt x="8" y="13"/>
                    <a:pt x="8" y="18"/>
                  </a:cubicBezTo>
                  <a:cubicBezTo>
                    <a:pt x="8" y="24"/>
                    <a:pt x="12" y="28"/>
                    <a:pt x="18" y="28"/>
                  </a:cubicBezTo>
                  <a:cubicBezTo>
                    <a:pt x="23" y="28"/>
                    <a:pt x="28" y="24"/>
                    <a:pt x="28" y="18"/>
                  </a:cubicBezTo>
                  <a:cubicBezTo>
                    <a:pt x="28" y="13"/>
                    <a:pt x="23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592138" y="2052638"/>
              <a:ext cx="136525" cy="134937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8 h 36"/>
                <a:gd name="T12" fmla="*/ 8 w 36"/>
                <a:gd name="T13" fmla="*/ 18 h 36"/>
                <a:gd name="T14" fmla="*/ 18 w 36"/>
                <a:gd name="T15" fmla="*/ 28 h 36"/>
                <a:gd name="T16" fmla="*/ 28 w 36"/>
                <a:gd name="T17" fmla="*/ 18 h 36"/>
                <a:gd name="T18" fmla="*/ 18 w 36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8"/>
                  </a:moveTo>
                  <a:cubicBezTo>
                    <a:pt x="12" y="8"/>
                    <a:pt x="8" y="13"/>
                    <a:pt x="8" y="18"/>
                  </a:cubicBezTo>
                  <a:cubicBezTo>
                    <a:pt x="8" y="24"/>
                    <a:pt x="12" y="28"/>
                    <a:pt x="18" y="28"/>
                  </a:cubicBezTo>
                  <a:cubicBezTo>
                    <a:pt x="23" y="28"/>
                    <a:pt x="28" y="24"/>
                    <a:pt x="28" y="18"/>
                  </a:cubicBezTo>
                  <a:cubicBezTo>
                    <a:pt x="28" y="13"/>
                    <a:pt x="23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31" name="Group 40"/>
          <p:cNvGrpSpPr/>
          <p:nvPr/>
        </p:nvGrpSpPr>
        <p:grpSpPr>
          <a:xfrm>
            <a:off x="7911744" y="2483627"/>
            <a:ext cx="568350" cy="490687"/>
            <a:chOff x="4243916" y="1937810"/>
            <a:chExt cx="511175" cy="441325"/>
          </a:xfrm>
          <a:solidFill>
            <a:schemeClr val="bg1"/>
          </a:solidFill>
        </p:grpSpPr>
        <p:sp>
          <p:nvSpPr>
            <p:cNvPr id="32" name="Freeform 69"/>
            <p:cNvSpPr>
              <a:spLocks noEditPoints="1"/>
            </p:cNvSpPr>
            <p:nvPr/>
          </p:nvSpPr>
          <p:spPr bwMode="auto">
            <a:xfrm>
              <a:off x="4243916" y="1937810"/>
              <a:ext cx="511175" cy="441325"/>
            </a:xfrm>
            <a:custGeom>
              <a:avLst/>
              <a:gdLst>
                <a:gd name="T0" fmla="*/ 121 w 136"/>
                <a:gd name="T1" fmla="*/ 15 h 117"/>
                <a:gd name="T2" fmla="*/ 68 w 136"/>
                <a:gd name="T3" fmla="*/ 14 h 117"/>
                <a:gd name="T4" fmla="*/ 15 w 136"/>
                <a:gd name="T5" fmla="*/ 15 h 117"/>
                <a:gd name="T6" fmla="*/ 15 w 136"/>
                <a:gd name="T7" fmla="*/ 69 h 117"/>
                <a:gd name="T8" fmla="*/ 59 w 136"/>
                <a:gd name="T9" fmla="*/ 112 h 117"/>
                <a:gd name="T10" fmla="*/ 77 w 136"/>
                <a:gd name="T11" fmla="*/ 112 h 117"/>
                <a:gd name="T12" fmla="*/ 121 w 136"/>
                <a:gd name="T13" fmla="*/ 69 h 117"/>
                <a:gd name="T14" fmla="*/ 121 w 136"/>
                <a:gd name="T15" fmla="*/ 15 h 117"/>
                <a:gd name="T16" fmla="*/ 115 w 136"/>
                <a:gd name="T17" fmla="*/ 63 h 117"/>
                <a:gd name="T18" fmla="*/ 71 w 136"/>
                <a:gd name="T19" fmla="*/ 107 h 117"/>
                <a:gd name="T20" fmla="*/ 65 w 136"/>
                <a:gd name="T21" fmla="*/ 107 h 117"/>
                <a:gd name="T22" fmla="*/ 21 w 136"/>
                <a:gd name="T23" fmla="*/ 63 h 117"/>
                <a:gd name="T24" fmla="*/ 21 w 136"/>
                <a:gd name="T25" fmla="*/ 21 h 117"/>
                <a:gd name="T26" fmla="*/ 63 w 136"/>
                <a:gd name="T27" fmla="*/ 20 h 117"/>
                <a:gd name="T28" fmla="*/ 68 w 136"/>
                <a:gd name="T29" fmla="*/ 25 h 117"/>
                <a:gd name="T30" fmla="*/ 73 w 136"/>
                <a:gd name="T31" fmla="*/ 20 h 117"/>
                <a:gd name="T32" fmla="*/ 115 w 136"/>
                <a:gd name="T33" fmla="*/ 21 h 117"/>
                <a:gd name="T34" fmla="*/ 115 w 136"/>
                <a:gd name="T35" fmla="*/ 6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17">
                  <a:moveTo>
                    <a:pt x="121" y="15"/>
                  </a:moveTo>
                  <a:cubicBezTo>
                    <a:pt x="106" y="1"/>
                    <a:pt x="83" y="0"/>
                    <a:pt x="68" y="14"/>
                  </a:cubicBezTo>
                  <a:cubicBezTo>
                    <a:pt x="53" y="0"/>
                    <a:pt x="30" y="1"/>
                    <a:pt x="15" y="15"/>
                  </a:cubicBezTo>
                  <a:cubicBezTo>
                    <a:pt x="0" y="30"/>
                    <a:pt x="0" y="54"/>
                    <a:pt x="15" y="69"/>
                  </a:cubicBezTo>
                  <a:cubicBezTo>
                    <a:pt x="20" y="73"/>
                    <a:pt x="59" y="112"/>
                    <a:pt x="59" y="112"/>
                  </a:cubicBezTo>
                  <a:cubicBezTo>
                    <a:pt x="64" y="117"/>
                    <a:pt x="72" y="117"/>
                    <a:pt x="77" y="112"/>
                  </a:cubicBezTo>
                  <a:cubicBezTo>
                    <a:pt x="77" y="112"/>
                    <a:pt x="120" y="69"/>
                    <a:pt x="121" y="69"/>
                  </a:cubicBezTo>
                  <a:cubicBezTo>
                    <a:pt x="136" y="54"/>
                    <a:pt x="136" y="30"/>
                    <a:pt x="121" y="15"/>
                  </a:cubicBezTo>
                  <a:close/>
                  <a:moveTo>
                    <a:pt x="115" y="63"/>
                  </a:moveTo>
                  <a:cubicBezTo>
                    <a:pt x="71" y="107"/>
                    <a:pt x="71" y="107"/>
                    <a:pt x="71" y="107"/>
                  </a:cubicBezTo>
                  <a:cubicBezTo>
                    <a:pt x="69" y="108"/>
                    <a:pt x="67" y="108"/>
                    <a:pt x="65" y="10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9" y="51"/>
                    <a:pt x="9" y="32"/>
                    <a:pt x="21" y="21"/>
                  </a:cubicBezTo>
                  <a:cubicBezTo>
                    <a:pt x="32" y="9"/>
                    <a:pt x="51" y="9"/>
                    <a:pt x="63" y="20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85" y="9"/>
                    <a:pt x="104" y="9"/>
                    <a:pt x="115" y="21"/>
                  </a:cubicBezTo>
                  <a:cubicBezTo>
                    <a:pt x="127" y="32"/>
                    <a:pt x="127" y="51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3" name="Freeform 70"/>
            <p:cNvSpPr/>
            <p:nvPr/>
          </p:nvSpPr>
          <p:spPr bwMode="auto">
            <a:xfrm>
              <a:off x="4332816" y="2028297"/>
              <a:ext cx="71437" cy="71438"/>
            </a:xfrm>
            <a:custGeom>
              <a:avLst/>
              <a:gdLst>
                <a:gd name="T0" fmla="*/ 17 w 19"/>
                <a:gd name="T1" fmla="*/ 0 h 19"/>
                <a:gd name="T2" fmla="*/ 17 w 19"/>
                <a:gd name="T3" fmla="*/ 0 h 19"/>
                <a:gd name="T4" fmla="*/ 0 w 19"/>
                <a:gd name="T5" fmla="*/ 17 h 19"/>
                <a:gd name="T6" fmla="*/ 0 w 19"/>
                <a:gd name="T7" fmla="*/ 17 h 19"/>
                <a:gd name="T8" fmla="*/ 2 w 19"/>
                <a:gd name="T9" fmla="*/ 19 h 19"/>
                <a:gd name="T10" fmla="*/ 4 w 19"/>
                <a:gd name="T11" fmla="*/ 17 h 19"/>
                <a:gd name="T12" fmla="*/ 4 w 19"/>
                <a:gd name="T13" fmla="*/ 17 h 19"/>
                <a:gd name="T14" fmla="*/ 17 w 19"/>
                <a:gd name="T15" fmla="*/ 4 h 19"/>
                <a:gd name="T16" fmla="*/ 17 w 19"/>
                <a:gd name="T17" fmla="*/ 4 h 19"/>
                <a:gd name="T18" fmla="*/ 19 w 19"/>
                <a:gd name="T19" fmla="*/ 2 h 19"/>
                <a:gd name="T20" fmla="*/ 17 w 19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19"/>
                    <a:pt x="4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34" name="Rectangle 29"/>
          <p:cNvSpPr/>
          <p:nvPr/>
        </p:nvSpPr>
        <p:spPr>
          <a:xfrm>
            <a:off x="9051569" y="2427426"/>
            <a:ext cx="2594538" cy="83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5" name="Rectangle 30"/>
          <p:cNvSpPr/>
          <p:nvPr/>
        </p:nvSpPr>
        <p:spPr>
          <a:xfrm>
            <a:off x="9051569" y="2124269"/>
            <a:ext cx="109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  <a:p>
            <a:pPr lvl="0" defTabSz="91440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36" name="Rectangle 29"/>
          <p:cNvSpPr/>
          <p:nvPr/>
        </p:nvSpPr>
        <p:spPr>
          <a:xfrm>
            <a:off x="8493478" y="4258235"/>
            <a:ext cx="2594538" cy="83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7" name="Rectangle 30"/>
          <p:cNvSpPr/>
          <p:nvPr/>
        </p:nvSpPr>
        <p:spPr>
          <a:xfrm>
            <a:off x="8493478" y="3955078"/>
            <a:ext cx="1914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  <a:p>
            <a:pPr lvl="0" defTabSz="91440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38" name="Rectangle 29"/>
          <p:cNvSpPr/>
          <p:nvPr/>
        </p:nvSpPr>
        <p:spPr>
          <a:xfrm>
            <a:off x="983283" y="4310150"/>
            <a:ext cx="2594538" cy="83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9" name="Rectangle 30"/>
          <p:cNvSpPr/>
          <p:nvPr/>
        </p:nvSpPr>
        <p:spPr>
          <a:xfrm>
            <a:off x="1868782" y="4006993"/>
            <a:ext cx="1705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</a:p>
          <a:p>
            <a:pPr lvl="0" algn="r" defTabSz="91440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40" name="Rectangle 29"/>
          <p:cNvSpPr/>
          <p:nvPr/>
        </p:nvSpPr>
        <p:spPr>
          <a:xfrm>
            <a:off x="638441" y="2183580"/>
            <a:ext cx="2594538" cy="833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1" name="Rectangle 30"/>
          <p:cNvSpPr/>
          <p:nvPr/>
        </p:nvSpPr>
        <p:spPr>
          <a:xfrm>
            <a:off x="2137436" y="1880423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输入标题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47" name="PA-矩形 3"/>
          <p:cNvSpPr/>
          <p:nvPr>
            <p:custDataLst>
              <p:tags r:id="rId1"/>
            </p:custDataLst>
          </p:nvPr>
        </p:nvSpPr>
        <p:spPr>
          <a:xfrm>
            <a:off x="1087095" y="224638"/>
            <a:ext cx="365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FF0000"/>
                    </a:gs>
                    <a:gs pos="100000">
                      <a:srgbClr val="BE0B27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48" name="矩形 47"/>
          <p:cNvSpPr/>
          <p:nvPr/>
        </p:nvSpPr>
        <p:spPr>
          <a:xfrm>
            <a:off x="363788" y="193859"/>
            <a:ext cx="360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ln w="1587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1</a:t>
            </a:r>
            <a:endParaRPr lang="zh-CN" altLang="en-US" sz="3600" dirty="0">
              <a:ln w="15875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0B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8"/>
          <a:stretch>
            <a:fillRect/>
          </a:stretch>
        </p:blipFill>
        <p:spPr>
          <a:xfrm>
            <a:off x="0" y="-1"/>
            <a:ext cx="12192001" cy="6768039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 rot="900000">
            <a:off x="4918210" y="473820"/>
            <a:ext cx="2324351" cy="2324351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12700">
            <a:gradFill flip="none" rotWithShape="1">
              <a:gsLst>
                <a:gs pos="40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ln w="57150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 rot="16200000">
            <a:off x="5078901" y="617195"/>
            <a:ext cx="2034198" cy="2034198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12700">
            <a:gradFill flip="none" rotWithShape="1">
              <a:gsLst>
                <a:gs pos="40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ln w="57150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6804806" y="1904239"/>
            <a:ext cx="596184" cy="596184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382602" y="936510"/>
            <a:ext cx="1395569" cy="1395569"/>
          </a:xfrm>
          <a:prstGeom prst="ellipse">
            <a:avLst/>
          </a:prstGeom>
          <a:gradFill flip="none" rotWithShape="1">
            <a:gsLst>
              <a:gs pos="41000">
                <a:srgbClr val="BE0B27">
                  <a:alpha val="65000"/>
                </a:srgbClr>
              </a:gs>
              <a:gs pos="100000">
                <a:srgbClr val="FFFF00">
                  <a:alpha val="0"/>
                </a:srgbClr>
              </a:gs>
            </a:gsLst>
            <a:lin ang="16200000" scaled="1"/>
            <a:tileRect/>
          </a:gradFill>
          <a:ln w="12700">
            <a:gradFill flip="none" rotWithShape="1">
              <a:gsLst>
                <a:gs pos="40000">
                  <a:srgbClr val="BE0B27"/>
                </a:gs>
                <a:gs pos="100000">
                  <a:srgbClr val="FFFF00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 smtClean="0">
                <a:ln w="57150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2</a:t>
            </a:r>
            <a:endParaRPr lang="zh-CN" altLang="en-US" sz="9600" dirty="0">
              <a:ln w="57150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  <p:sp>
        <p:nvSpPr>
          <p:cNvPr id="22" name="椭圆 5"/>
          <p:cNvSpPr/>
          <p:nvPr/>
        </p:nvSpPr>
        <p:spPr>
          <a:xfrm>
            <a:off x="3904343" y="4120032"/>
            <a:ext cx="756768" cy="756768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23" name="椭圆 5"/>
          <p:cNvSpPr/>
          <p:nvPr/>
        </p:nvSpPr>
        <p:spPr>
          <a:xfrm>
            <a:off x="6516915" y="4393283"/>
            <a:ext cx="2206172" cy="2206172"/>
          </a:xfrm>
          <a:prstGeom prst="ellipse">
            <a:avLst/>
          </a:prstGeom>
          <a:gradFill flip="none" rotWithShape="1">
            <a:gsLst>
              <a:gs pos="100000">
                <a:srgbClr val="BE0B2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703477"/>
            <a:ext cx="12192000" cy="3175000"/>
          </a:xfrm>
          <a:prstGeom prst="rect">
            <a:avLst/>
          </a:prstGeom>
        </p:spPr>
      </p:pic>
      <p:sp>
        <p:nvSpPr>
          <p:cNvPr id="17" name="PA-矩形 3"/>
          <p:cNvSpPr/>
          <p:nvPr>
            <p:custDataLst>
              <p:tags r:id="rId1"/>
            </p:custDataLst>
          </p:nvPr>
        </p:nvSpPr>
        <p:spPr>
          <a:xfrm>
            <a:off x="2700141" y="2651393"/>
            <a:ext cx="67604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gradFill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1407887" y="3722010"/>
            <a:ext cx="9376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gradFill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16200000" scaled="1"/>
                </a:gra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此处添加详细文本描述，建议与标题相关并符合整体语言风格，语言描述尽量简洁生动。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1202644" y="1523532"/>
            <a:ext cx="762000" cy="12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1087094" y="2041106"/>
            <a:ext cx="4691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1115466" y="3494029"/>
            <a:ext cx="3730928" cy="109599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200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5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分钟之内。</a:t>
            </a:r>
          </a:p>
        </p:txBody>
      </p:sp>
      <p:sp>
        <p:nvSpPr>
          <p:cNvPr id="19" name="PA-矩形 3"/>
          <p:cNvSpPr/>
          <p:nvPr>
            <p:custDataLst>
              <p:tags r:id="rId1"/>
            </p:custDataLst>
          </p:nvPr>
        </p:nvSpPr>
        <p:spPr>
          <a:xfrm>
            <a:off x="1087095" y="224638"/>
            <a:ext cx="365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FF0000"/>
                    </a:gs>
                    <a:gs pos="100000">
                      <a:srgbClr val="BE0B27"/>
                    </a:gs>
                  </a:gsLst>
                  <a:lin ang="54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sym typeface="思源黑体" panose="020B0500000000000000" pitchFamily="34" charset="-122"/>
              </a:rPr>
              <a:t>单击此处添加标题文本</a:t>
            </a:r>
          </a:p>
        </p:txBody>
      </p:sp>
      <p:sp>
        <p:nvSpPr>
          <p:cNvPr id="20" name="矩形 19"/>
          <p:cNvSpPr/>
          <p:nvPr/>
        </p:nvSpPr>
        <p:spPr>
          <a:xfrm>
            <a:off x="363788" y="193859"/>
            <a:ext cx="360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ln w="15875">
                  <a:gradFill flip="none" rotWithShape="1">
                    <a:gsLst>
                      <a:gs pos="0">
                        <a:srgbClr val="BE0B27">
                          <a:alpha val="0"/>
                        </a:srgbClr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</a:ln>
                <a:noFill/>
                <a:latin typeface="Impact" panose="020B0806030902050204" pitchFamily="34" charset="0"/>
                <a:ea typeface="站酷庆科黄油体" panose="02000803000000020004" pitchFamily="2" charset="-122"/>
              </a:rPr>
              <a:t>1</a:t>
            </a:r>
            <a:endParaRPr lang="zh-CN" altLang="en-US" sz="3600" dirty="0">
              <a:ln w="15875">
                <a:gradFill flip="none" rotWithShape="1">
                  <a:gsLst>
                    <a:gs pos="0">
                      <a:srgbClr val="BE0B27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</a:ln>
              <a:noFill/>
              <a:latin typeface="Impact" panose="020B0806030902050204" pitchFamily="34" charset="0"/>
              <a:ea typeface="站酷庆科黄油体" panose="02000803000000020004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3532"/>
            <a:ext cx="4241800" cy="3608183"/>
          </a:xfrm>
          <a:prstGeom prst="rect">
            <a:avLst/>
          </a:prstGeom>
          <a:ln w="25400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www.2ppt.com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1551</Words>
  <Application>Microsoft Office PowerPoint</Application>
  <PresentationFormat>宽屏</PresentationFormat>
  <Paragraphs>213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Lato</vt:lpstr>
      <vt:lpstr>Lato Heavy</vt:lpstr>
      <vt:lpstr>Microsoft JhengHei UI Light</vt:lpstr>
      <vt:lpstr>Montserrat</vt:lpstr>
      <vt:lpstr>Open Sans</vt:lpstr>
      <vt:lpstr>OPPOSans H</vt:lpstr>
      <vt:lpstr>Source Sans Pro Light</vt:lpstr>
      <vt:lpstr>阿里巴巴普惠体 L</vt:lpstr>
      <vt:lpstr>等线</vt:lpstr>
      <vt:lpstr>思源黑体</vt:lpstr>
      <vt:lpstr>思源黑体 CN Normal</vt:lpstr>
      <vt:lpstr>微软雅黑</vt:lpstr>
      <vt:lpstr>站酷庆科黄油体</vt:lpstr>
      <vt:lpstr>Arial</vt:lpstr>
      <vt:lpstr>Calibri</vt:lpstr>
      <vt:lpstr>Calibri Light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2021-05-18T08:43:54Z</dcterms:created>
  <dcterms:modified xsi:type="dcterms:W3CDTF">2023-01-10T10:50:14Z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E48DA0251166403C9BA8F8414FD94327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