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83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8" r:id="rId11"/>
    <p:sldId id="297" r:id="rId12"/>
    <p:sldId id="273" r:id="rId13"/>
    <p:sldId id="299" r:id="rId14"/>
    <p:sldId id="279" r:id="rId15"/>
    <p:sldId id="300" r:id="rId16"/>
    <p:sldId id="280" r:id="rId17"/>
    <p:sldId id="301" r:id="rId18"/>
    <p:sldId id="286" r:id="rId19"/>
    <p:sldId id="282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0033CC"/>
    <a:srgbClr val="FF6600"/>
    <a:srgbClr val="33CC33"/>
    <a:srgbClr val="00FF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011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927199-DB7A-4573-9FC8-DDEE71C391A9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E676C0-620F-4491-90F4-D436288146D5}" type="slidenum">
              <a:rPr lang="en-US" altLang="zh-CN" sz="1200" smtClean="0">
                <a:latin typeface="Tahoma" panose="020B0604030504040204" pitchFamily="34" charset="0"/>
              </a:rPr>
              <a:t>1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73BA18-7F6D-4894-BAF3-9BB8D586E54D}" type="slidenum">
              <a:rPr lang="en-US" altLang="zh-CN" sz="1200" smtClean="0">
                <a:latin typeface="Tahoma" panose="020B0604030504040204" pitchFamily="34" charset="0"/>
              </a:rPr>
              <a:t>10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07B175-DD02-4662-9105-546B7FEE92BB}" type="slidenum">
              <a:rPr lang="en-US" altLang="zh-CN" sz="1200" smtClean="0">
                <a:latin typeface="Tahoma" panose="020B0604030504040204" pitchFamily="34" charset="0"/>
              </a:rPr>
              <a:t>11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4B32AAC-0C20-42CB-B7DF-47403A076232}" type="slidenum">
              <a:rPr lang="en-US" altLang="zh-CN" sz="1200" smtClean="0">
                <a:latin typeface="Tahoma" panose="020B0604030504040204" pitchFamily="34" charset="0"/>
              </a:rPr>
              <a:t>12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9CD432-CF00-4E5D-9739-14A5721B2B3F}" type="slidenum">
              <a:rPr lang="en-US" altLang="zh-CN" sz="1200" smtClean="0">
                <a:latin typeface="Tahoma" panose="020B0604030504040204" pitchFamily="34" charset="0"/>
              </a:rPr>
              <a:t>13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690443F-6195-46BD-A590-2004FC60DDFE}" type="slidenum">
              <a:rPr lang="en-US" altLang="zh-CN" sz="1200" smtClean="0">
                <a:latin typeface="Tahoma" panose="020B0604030504040204" pitchFamily="34" charset="0"/>
              </a:rPr>
              <a:t>2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4F25CB-7032-4B94-9818-A633943373B7}" type="slidenum">
              <a:rPr lang="en-US" altLang="zh-CN" sz="1200" smtClean="0">
                <a:latin typeface="Tahoma" panose="020B0604030504040204" pitchFamily="34" charset="0"/>
              </a:rPr>
              <a:t>3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F52E46-194D-4CC6-8B37-88E67CD12119}" type="slidenum">
              <a:rPr lang="en-US" altLang="zh-CN" sz="1200" smtClean="0">
                <a:latin typeface="Tahoma" panose="020B0604030504040204" pitchFamily="34" charset="0"/>
              </a:rPr>
              <a:t>4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776887B-45F3-4232-9905-EAB70DA53BE9}" type="slidenum">
              <a:rPr lang="en-US" altLang="zh-CN" sz="1200" smtClean="0">
                <a:latin typeface="Tahoma" panose="020B0604030504040204" pitchFamily="34" charset="0"/>
              </a:rPr>
              <a:t>5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DBDB89-F7F2-422C-8EDB-E714873ACBE5}" type="slidenum">
              <a:rPr lang="en-US" altLang="zh-CN" sz="1200" smtClean="0">
                <a:latin typeface="Tahoma" panose="020B0604030504040204" pitchFamily="34" charset="0"/>
              </a:rPr>
              <a:t>6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7A5BCF-2B95-4D36-80FC-0D97D2334124}" type="slidenum">
              <a:rPr lang="en-US" altLang="zh-CN" sz="1200" smtClean="0">
                <a:latin typeface="Tahoma" panose="020B0604030504040204" pitchFamily="34" charset="0"/>
              </a:rPr>
              <a:t>7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BF519D8-5FD7-43F8-9370-6CB1C7EDA0C6}" type="slidenum">
              <a:rPr lang="en-US" altLang="zh-CN" sz="1200" smtClean="0">
                <a:latin typeface="Tahoma" panose="020B0604030504040204" pitchFamily="34" charset="0"/>
              </a:rPr>
              <a:t>8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0A7437-06F1-4AFE-B650-9B2B2259773C}" type="slidenum">
              <a:rPr lang="en-US" altLang="zh-CN" sz="1200" smtClean="0">
                <a:latin typeface="Tahoma" panose="020B0604030504040204" pitchFamily="34" charset="0"/>
              </a:rPr>
              <a:t>9</a:t>
            </a:fld>
            <a:endParaRPr lang="en-US" altLang="zh-CN" sz="1200" smtClean="0">
              <a:latin typeface="Tahoma" panose="020B060403050404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1C67-8CB1-4C11-BBB1-AAD142DC3D0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8A3B-460C-43B3-B4A4-21C630E0B0F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C6E3-BF7E-458C-853E-1C9969951A9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1C75-2240-4B9B-9BF8-E1D7B1DA4DD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A9C6-D7E0-4820-88C6-D2E5EBCEF452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0690-2E41-42DC-BD99-5AAAA452D77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1BB1-9F36-45F2-ABE8-D5813ED156F3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AC14-C610-4B99-A569-3C6707B1720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8B95-EAE0-4A16-B63F-51C5DD13251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6421-42AA-44F4-8CEC-C5F500B3E3E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0329-07A1-4BD1-92BC-B3605931CCB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79014E6-4A42-4279-A865-65FA40DF8CF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Tahoma" panose="020B060403050404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Tahoma" panose="020B060403050404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ahoma" panose="020B060403050404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ahoma" panose="020B060403050404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file:///C:\Users\Administrator\Desktop\&#35838;&#20214;\Lesson5%20&#25945;&#23398;&#35838;&#20214;\mouse.mp3" TargetMode="External"/><Relationship Id="rId1" Type="http://schemas.microsoft.com/office/2007/relationships/media" Target="file:///C:\Users\Administrator\Desktop\&#35838;&#20214;\Lesson5%20&#25945;&#23398;&#35838;&#20214;\mouse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Lesson5%20&#25945;&#23398;&#35838;&#20214;\bird.mp3" TargetMode="External"/><Relationship Id="rId1" Type="http://schemas.microsoft.com/office/2007/relationships/media" Target="file:///C:\Users\Administrator\Desktop\&#35838;&#20214;\Lesson5%20&#25945;&#23398;&#35838;&#20214;\bird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C:\Users\Administrator\Desktop\&#35838;&#20214;\Lesson5%20&#25945;&#23398;&#35838;&#20214;\&#21477;2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38;&#20214;\Lesson5%20&#25945;&#23398;&#35838;&#20214;\&#21477;1.mp3" TargetMode="External"/><Relationship Id="rId1" Type="http://schemas.microsoft.com/office/2007/relationships/media" Target="file:///C:\Users\Administrator\Desktop\&#35838;&#20214;\Lesson5%20&#25945;&#23398;&#35838;&#20214;\&#21477;1.mp3" TargetMode="External"/><Relationship Id="rId6" Type="http://schemas.openxmlformats.org/officeDocument/2006/relationships/audio" Target="file:///C:\Users\Administrator\Desktop\&#35838;&#20214;\Lesson5%20&#25945;&#23398;&#35838;&#20214;\&#21477;3.mp3" TargetMode="External"/><Relationship Id="rId5" Type="http://schemas.microsoft.com/office/2007/relationships/media" Target="file:///C:\Users\Administrator\Desktop\&#35838;&#20214;\Lesson5%20&#25945;&#23398;&#35838;&#20214;\&#21477;3.mp3" TargetMode="External"/><Relationship Id="rId10" Type="http://schemas.openxmlformats.org/officeDocument/2006/relationships/image" Target="../media/image14.png"/><Relationship Id="rId4" Type="http://schemas.openxmlformats.org/officeDocument/2006/relationships/audio" Target="file:///C:\Users\Administrator\Desktop\&#35838;&#20214;\Lesson5%20&#25945;&#23398;&#35838;&#20214;\&#21477;2.mp3" TargetMode="Externa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C:\Users\Administrator\Desktop\&#35838;&#20214;\Lesson5%20&#25945;&#23398;&#35838;&#20214;\&#21477;5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Users\Administrator\Desktop\&#35838;&#20214;\Lesson5%20&#25945;&#23398;&#35838;&#20214;\&#21477;4.mp3" TargetMode="External"/><Relationship Id="rId1" Type="http://schemas.microsoft.com/office/2007/relationships/media" Target="file:///C:\Users\Administrator\Desktop\&#35838;&#20214;\Lesson5%20&#25945;&#23398;&#35838;&#20214;\&#21477;4.mp3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35838;&#20214;\Lesson5%20&#25945;&#23398;&#35838;&#20214;\&#21477;5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500188" y="1027312"/>
            <a:ext cx="6357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教精通版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三年级上册</a:t>
            </a:r>
          </a:p>
        </p:txBody>
      </p:sp>
      <p:sp>
        <p:nvSpPr>
          <p:cNvPr id="2" name="矩形 1"/>
          <p:cNvSpPr/>
          <p:nvPr/>
        </p:nvSpPr>
        <p:spPr>
          <a:xfrm>
            <a:off x="1864923" y="2668538"/>
            <a:ext cx="5628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/>
              <a:t>Hello!I'm Monkey</a:t>
            </a:r>
          </a:p>
        </p:txBody>
      </p:sp>
      <p:sp>
        <p:nvSpPr>
          <p:cNvPr id="8" name="矩形 7"/>
          <p:cNvSpPr/>
          <p:nvPr/>
        </p:nvSpPr>
        <p:spPr>
          <a:xfrm>
            <a:off x="2773025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357313" y="428625"/>
            <a:ext cx="6715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今天动物园里又来了新成员，赶快认识认识下它们吧！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500188"/>
            <a:ext cx="70707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214438" y="1377951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早上好！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357313" y="1878013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Good morning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285875" y="2735263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下午好！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1500188" y="3306763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Good afternoon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！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1000125" y="806451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我问你答</a:t>
            </a: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1143000" y="4378326"/>
            <a:ext cx="714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同学们知道“晚上好”用英语怎么说吗？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/>
      <p:bldP spid="12294" grpId="0"/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Administrator\Desktop\素材\Unit1 单词图片组\bi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C:\Users\Administrator\Desktop\素材\Unit1 单词图片组\mou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000375" y="5000625"/>
            <a:ext cx="3357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>
                <a:latin typeface="Tahoma" panose="020B0604030504040204" pitchFamily="34" charset="0"/>
              </a:rPr>
              <a:t>mouse</a:t>
            </a:r>
            <a:endParaRPr lang="zh-CN" altLang="en-US" sz="7200">
              <a:latin typeface="Tahoma" panose="020B0604030504040204" pitchFamily="34" charset="0"/>
            </a:endParaRPr>
          </a:p>
        </p:txBody>
      </p:sp>
      <p:pic>
        <p:nvPicPr>
          <p:cNvPr id="5" name="mous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519738"/>
            <a:ext cx="3571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Administrator\Desktop\素材\Unit1 单词图片组\bi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214688" y="5000625"/>
            <a:ext cx="335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>
                <a:latin typeface="Tahoma" panose="020B0604030504040204" pitchFamily="34" charset="0"/>
              </a:rPr>
              <a:t>bird</a:t>
            </a:r>
            <a:endParaRPr lang="zh-CN" altLang="en-US" sz="7200">
              <a:latin typeface="Tahoma" panose="020B0604030504040204" pitchFamily="34" charset="0"/>
            </a:endParaRPr>
          </a:p>
        </p:txBody>
      </p:sp>
      <p:pic>
        <p:nvPicPr>
          <p:cNvPr id="4" name="bir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292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313" y="1191419"/>
            <a:ext cx="64293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208756"/>
            <a:ext cx="49291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圆角矩形标注 4"/>
          <p:cNvSpPr>
            <a:spLocks noChangeArrowheads="1"/>
          </p:cNvSpPr>
          <p:nvPr/>
        </p:nvSpPr>
        <p:spPr bwMode="auto">
          <a:xfrm>
            <a:off x="5857875" y="2994819"/>
            <a:ext cx="2286000" cy="500062"/>
          </a:xfrm>
          <a:prstGeom prst="wedgeRoundRectCallout">
            <a:avLst>
              <a:gd name="adj1" fmla="val -35204"/>
              <a:gd name="adj2" fmla="val 103954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>
                <a:latin typeface="Tahoma" panose="020B0604030504040204" pitchFamily="34" charset="0"/>
              </a:rPr>
              <a:t>Good evening!</a:t>
            </a:r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5365" name="圆角矩形标注 5"/>
          <p:cNvSpPr>
            <a:spLocks noChangeArrowheads="1"/>
          </p:cNvSpPr>
          <p:nvPr/>
        </p:nvSpPr>
        <p:spPr bwMode="auto">
          <a:xfrm>
            <a:off x="1500188" y="2566194"/>
            <a:ext cx="2143125" cy="500062"/>
          </a:xfrm>
          <a:prstGeom prst="wedgeRoundRectCallout">
            <a:avLst>
              <a:gd name="adj1" fmla="val 22069"/>
              <a:gd name="adj2" fmla="val 10556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>
                <a:latin typeface="Tahoma" panose="020B0604030504040204" pitchFamily="34" charset="0"/>
              </a:rPr>
              <a:t>Good evening!</a:t>
            </a:r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5366" name="圆角矩形标注 7"/>
          <p:cNvSpPr>
            <a:spLocks noChangeArrowheads="1"/>
          </p:cNvSpPr>
          <p:nvPr/>
        </p:nvSpPr>
        <p:spPr bwMode="auto">
          <a:xfrm>
            <a:off x="4429125" y="6138069"/>
            <a:ext cx="2928938" cy="500062"/>
          </a:xfrm>
          <a:prstGeom prst="wedgeRoundRectCallout">
            <a:avLst>
              <a:gd name="adj1" fmla="val -18463"/>
              <a:gd name="adj2" fmla="val -138167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>
                <a:latin typeface="Tahoma" panose="020B0604030504040204" pitchFamily="34" charset="0"/>
              </a:rPr>
              <a:t>Good evening, Dad!</a:t>
            </a:r>
            <a:endParaRPr lang="zh-CN" altLang="en-US">
              <a:latin typeface="Tahoma" panose="020B0604030504040204" pitchFamily="34" charset="0"/>
            </a:endParaRPr>
          </a:p>
        </p:txBody>
      </p:sp>
      <p:pic>
        <p:nvPicPr>
          <p:cNvPr id="7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7090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1376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80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5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364" grpId="0" animBg="1"/>
      <p:bldP spid="15365" grpId="0" animBg="1"/>
      <p:bldP spid="153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484784"/>
            <a:ext cx="76993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84659"/>
            <a:ext cx="49291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圆角矩形标注 4"/>
          <p:cNvSpPr>
            <a:spLocks noChangeArrowheads="1"/>
          </p:cNvSpPr>
          <p:nvPr/>
        </p:nvSpPr>
        <p:spPr bwMode="auto">
          <a:xfrm>
            <a:off x="5286375" y="1627659"/>
            <a:ext cx="2428875" cy="500063"/>
          </a:xfrm>
          <a:prstGeom prst="wedgeRoundRectCallout">
            <a:avLst>
              <a:gd name="adj1" fmla="val -21144"/>
              <a:gd name="adj2" fmla="val 97458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>
                <a:latin typeface="Tahoma" panose="020B0604030504040204" pitchFamily="34" charset="0"/>
              </a:rPr>
              <a:t>Good night, Lisa.</a:t>
            </a:r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6389" name="圆角矩形标注 4"/>
          <p:cNvSpPr>
            <a:spLocks noChangeArrowheads="1"/>
          </p:cNvSpPr>
          <p:nvPr/>
        </p:nvSpPr>
        <p:spPr bwMode="auto">
          <a:xfrm>
            <a:off x="928688" y="2699222"/>
            <a:ext cx="2428875" cy="928687"/>
          </a:xfrm>
          <a:prstGeom prst="wedgeRoundRectCallout">
            <a:avLst>
              <a:gd name="adj1" fmla="val 32551"/>
              <a:gd name="adj2" fmla="val 10206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>
                <a:latin typeface="Tahoma" panose="020B0604030504040204" pitchFamily="34" charset="0"/>
              </a:rPr>
              <a:t>Good night, Mum and Dad!</a:t>
            </a:r>
            <a:endParaRPr lang="zh-CN" altLang="en-US">
              <a:latin typeface="Tahoma" panose="020B0604030504040204" pitchFamily="34" charset="0"/>
            </a:endParaRPr>
          </a:p>
        </p:txBody>
      </p:sp>
      <p:pic>
        <p:nvPicPr>
          <p:cNvPr id="8" name="句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2784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5148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388" grpId="0" animBg="1"/>
      <p:bldP spid="163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428625" y="1071563"/>
            <a:ext cx="83581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句型讲解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课文应用：</a:t>
            </a:r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Good evening.</a:t>
            </a: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               晚上好。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注释：</a:t>
            </a:r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evening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具体指从日落至就寝这段时间。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428625" y="1071563"/>
            <a:ext cx="8358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句型讲解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课文应用：</a:t>
            </a:r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Good night.</a:t>
            </a: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               晚安。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注释：</a:t>
            </a:r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night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意为“夜晚，晚上”一般指晚上十点至午夜这段时间。</a:t>
            </a:r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Good night.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是晚上睡觉前的问候语。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928938" y="428625"/>
            <a:ext cx="3357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F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Practice </a:t>
            </a:r>
            <a:endParaRPr lang="zh-CN" altLang="en-US" sz="4800" dirty="0">
              <a:solidFill>
                <a:srgbClr val="FF33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1700808"/>
            <a:ext cx="85010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FF00FF"/>
                </a:solidFill>
                <a:latin typeface="Tahoma" panose="020B0604030504040204" pitchFamily="34" charset="0"/>
              </a:rPr>
              <a:t>找朋友</a:t>
            </a:r>
            <a:endParaRPr lang="en-US" sz="3200" dirty="0">
              <a:solidFill>
                <a:srgbClr val="FF00FF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en-US" sz="3200" dirty="0" err="1">
                <a:latin typeface="Tahoma" panose="020B0604030504040204" pitchFamily="34" charset="0"/>
              </a:rPr>
              <a:t>将学生分成里外两个圆圈，听音乐转圈，每当音乐停止时，教师说</a:t>
            </a:r>
            <a:r>
              <a:rPr lang="en-US" altLang="zh-CN" sz="3200" dirty="0" err="1">
                <a:latin typeface="Tahoma" panose="020B0604030504040204" pitchFamily="34" charset="0"/>
              </a:rPr>
              <a:t>It’s</a:t>
            </a:r>
            <a:r>
              <a:rPr lang="en-US" altLang="zh-CN" sz="3200" dirty="0">
                <a:latin typeface="Tahoma" panose="020B0604030504040204" pitchFamily="34" charset="0"/>
              </a:rPr>
              <a:t> evening </a:t>
            </a:r>
            <a:r>
              <a:rPr lang="en-US" altLang="zh-CN" sz="3200" dirty="0" err="1">
                <a:latin typeface="Tahoma" panose="020B0604030504040204" pitchFamily="34" charset="0"/>
              </a:rPr>
              <a:t>now.</a:t>
            </a:r>
            <a:r>
              <a:rPr lang="en-US" sz="3200" dirty="0" err="1">
                <a:latin typeface="Tahoma" panose="020B0604030504040204" pitchFamily="34" charset="0"/>
              </a:rPr>
              <a:t>让里外圈的小朋友面对面相互问候</a:t>
            </a:r>
            <a:r>
              <a:rPr lang="en-US" altLang="zh-CN" sz="3200" dirty="0" err="1">
                <a:latin typeface="Tahoma" panose="020B0604030504040204" pitchFamily="34" charset="0"/>
              </a:rPr>
              <a:t>Good</a:t>
            </a:r>
            <a:r>
              <a:rPr lang="en-US" altLang="zh-CN" sz="3200" dirty="0">
                <a:latin typeface="Tahoma" panose="020B0604030504040204" pitchFamily="34" charset="0"/>
              </a:rPr>
              <a:t> night!</a:t>
            </a:r>
            <a:endParaRPr lang="zh-CN" altLang="en-US" sz="3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Administrator\Desktop\素材\Unit1 电子课本\QQ截图20140812092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7" y="629244"/>
            <a:ext cx="3286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700807"/>
            <a:ext cx="678656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357313" y="5715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ahoma" panose="020B0604030504040204" pitchFamily="34" charset="0"/>
                <a:cs typeface="Tahoma" panose="020B0604030504040204" pitchFamily="34" charset="0"/>
              </a:rPr>
              <a:t>Let’s chant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Administrator\Desktop\素材\Unit1 单词图片组\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Administrator\Desktop\素材\Unit1 单词图片组\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Administrator\Desktop\素材\Unit1 单词图片组\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Administrator\Desktop\素材\Unit1 单词图片组\duc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Administrator\Desktop\素材\Unit1 单词图片组\monke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Administrator\Desktop\素材\Unit1 单词图片组\pand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Users\Administrator\Desktop\素材\Unit1 单词图片组\pig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2000" y="642938"/>
            <a:ext cx="75247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2571750" y="0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00FF"/>
                </a:solidFill>
                <a:latin typeface="Tahoma" panose="020B0604030504040204" pitchFamily="34" charset="0"/>
              </a:rPr>
              <a:t>看图猜动物</a:t>
            </a:r>
          </a:p>
        </p:txBody>
      </p:sp>
      <p:sp>
        <p:nvSpPr>
          <p:cNvPr id="3084" name="矩形 12"/>
          <p:cNvSpPr>
            <a:spLocks noChangeArrowheads="1"/>
          </p:cNvSpPr>
          <p:nvPr/>
        </p:nvSpPr>
        <p:spPr bwMode="auto">
          <a:xfrm rot="5400000">
            <a:off x="2631281" y="2083595"/>
            <a:ext cx="4524375" cy="36433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357313" y="5715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ahoma" panose="020B0604030504040204" pitchFamily="34" charset="0"/>
                <a:cs typeface="Tahoma" panose="020B0604030504040204" pitchFamily="34" charset="0"/>
              </a:rPr>
              <a:t>Let’s chant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Administrator\Desktop\素材\Unit1 单词图片组\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istrator\Desktop\素材\Unit1 单词图片组\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Administrator\Desktop\素材\Unit1 单词图片组\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Administrator\Desktop\素材\Unit1 单词图片组\duc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Administrator\Desktop\素材\Unit1 单词图片组\monke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C:\Users\Administrator\Desktop\素材\Unit1 单词图片组\pand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矩形 10"/>
          <p:cNvSpPr>
            <a:spLocks noChangeArrowheads="1"/>
          </p:cNvSpPr>
          <p:nvPr/>
        </p:nvSpPr>
        <p:spPr bwMode="auto">
          <a:xfrm rot="5400000">
            <a:off x="2488406" y="2083595"/>
            <a:ext cx="4524375" cy="36433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357313" y="5715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ahoma" panose="020B0604030504040204" pitchFamily="34" charset="0"/>
                <a:cs typeface="Tahoma" panose="020B0604030504040204" pitchFamily="34" charset="0"/>
              </a:rPr>
              <a:t>Let’s chant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Administrator\Desktop\素材\Unit1 单词图片组\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dministrator\Desktop\素材\Unit1 单词图片组\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Administrator\Desktop\素材\Unit1 单词图片组\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Administrator\Desktop\素材\Unit1 单词图片组\duc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Administrator\Desktop\素材\Unit1 单词图片组\monke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矩形 9"/>
          <p:cNvSpPr>
            <a:spLocks noChangeArrowheads="1"/>
          </p:cNvSpPr>
          <p:nvPr/>
        </p:nvSpPr>
        <p:spPr bwMode="auto">
          <a:xfrm rot="5400000">
            <a:off x="3131344" y="1369219"/>
            <a:ext cx="4524375" cy="3643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357313" y="5715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ahoma" panose="020B0604030504040204" pitchFamily="34" charset="0"/>
                <a:cs typeface="Tahoma" panose="020B0604030504040204" pitchFamily="34" charset="0"/>
              </a:rPr>
              <a:t>Let’s chant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7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Administrator\Desktop\素材\Unit1 单词图片组\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Administrator\Desktop\素材\Unit1 单词图片组\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Administrator\Desktop\素材\Unit1 单词图片组\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Administrator\Desktop\素材\Unit1 单词图片组\duc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矩形 8"/>
          <p:cNvSpPr>
            <a:spLocks noChangeArrowheads="1"/>
          </p:cNvSpPr>
          <p:nvPr/>
        </p:nvSpPr>
        <p:spPr bwMode="auto">
          <a:xfrm rot="5400000">
            <a:off x="3274219" y="1654969"/>
            <a:ext cx="4524375" cy="3643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357313" y="5715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ahoma" panose="020B0604030504040204" pitchFamily="34" charset="0"/>
                <a:cs typeface="Tahoma" panose="020B0604030504040204" pitchFamily="34" charset="0"/>
              </a:rPr>
              <a:t>Let’s chant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1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Administrator\Desktop\素材\Unit1 单词图片组\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Administrator\Desktop\素材\Unit1 单词图片组\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Administrator\Desktop\素材\Unit1 单词图片组\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矩形 7"/>
          <p:cNvSpPr>
            <a:spLocks noChangeArrowheads="1"/>
          </p:cNvSpPr>
          <p:nvPr/>
        </p:nvSpPr>
        <p:spPr bwMode="auto">
          <a:xfrm rot="5400000">
            <a:off x="3274219" y="1654969"/>
            <a:ext cx="4524375" cy="3643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357313" y="5715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ahoma" panose="020B0604030504040204" pitchFamily="34" charset="0"/>
                <a:cs typeface="Tahoma" panose="020B0604030504040204" pitchFamily="34" charset="0"/>
              </a:rPr>
              <a:t>Let’s chant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5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Administrator\Desktop\素材\Unit1 单词图片组\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Administrator\Desktop\素材\Unit1 单词图片组\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矩形 6"/>
          <p:cNvSpPr>
            <a:spLocks noChangeArrowheads="1"/>
          </p:cNvSpPr>
          <p:nvPr/>
        </p:nvSpPr>
        <p:spPr bwMode="auto">
          <a:xfrm rot="5400000">
            <a:off x="2845594" y="2012156"/>
            <a:ext cx="4524375" cy="3643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357313" y="5715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ahoma" panose="020B0604030504040204" pitchFamily="34" charset="0"/>
                <a:cs typeface="Tahoma" panose="020B0604030504040204" pitchFamily="34" charset="0"/>
              </a:rPr>
              <a:t>Let’s chant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9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Administrator\Desktop\素材\Unit1 单词图片组\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矩形 5"/>
          <p:cNvSpPr>
            <a:spLocks noChangeArrowheads="1"/>
          </p:cNvSpPr>
          <p:nvPr/>
        </p:nvSpPr>
        <p:spPr bwMode="auto">
          <a:xfrm rot="5400000">
            <a:off x="2631281" y="1940720"/>
            <a:ext cx="4524375" cy="36433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357313" y="5715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ahoma" panose="020B0604030504040204" pitchFamily="34" charset="0"/>
                <a:cs typeface="Tahoma" panose="020B0604030504040204" pitchFamily="34" charset="0"/>
              </a:rPr>
              <a:t>Let’s chant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3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矩形 5"/>
          <p:cNvSpPr>
            <a:spLocks noChangeArrowheads="1"/>
          </p:cNvSpPr>
          <p:nvPr/>
        </p:nvSpPr>
        <p:spPr bwMode="auto">
          <a:xfrm rot="5400000">
            <a:off x="2631281" y="2083595"/>
            <a:ext cx="4524375" cy="36433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CC00CC"/>
      </a:hlink>
      <a:folHlink>
        <a:srgbClr val="0033CC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全屏显示(4:3)</PresentationFormat>
  <Paragraphs>52</Paragraphs>
  <Slides>19</Slides>
  <Notes>13</Notes>
  <HiddenSlides>0</HiddenSlides>
  <MMClips>7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楷体</vt:lpstr>
      <vt:lpstr>宋体</vt:lpstr>
      <vt:lpstr>微软雅黑</vt:lpstr>
      <vt:lpstr>Tahoma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2003-12-31T07:31:00Z</dcterms:created>
  <dcterms:modified xsi:type="dcterms:W3CDTF">2023-01-16T17:36:40Z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84F2A606F45E4B448DDA7E0249DA41B6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