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5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4133">
          <p15:clr>
            <a:srgbClr val="A4A3A4"/>
          </p15:clr>
        </p15:guide>
        <p15:guide id="4" pos="3817">
          <p15:clr>
            <a:srgbClr val="A4A3A4"/>
          </p15:clr>
        </p15:guide>
        <p15:guide id="5" pos="211">
          <p15:clr>
            <a:srgbClr val="A4A3A4"/>
          </p15:clr>
        </p15:guide>
        <p15:guide id="6" pos="7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829"/>
    <a:srgbClr val="6C9887"/>
    <a:srgbClr val="262626"/>
    <a:srgbClr val="AF8E66"/>
    <a:srgbClr val="DBAE8C"/>
    <a:srgbClr val="D73A40"/>
    <a:srgbClr val="9F3D43"/>
    <a:srgbClr val="941000"/>
    <a:srgbClr val="921D23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84" y="-1428"/>
      </p:cViewPr>
      <p:guideLst>
        <p:guide orient="horz" pos="2137"/>
        <p:guide orient="horz" pos="232"/>
        <p:guide orient="horz" pos="4133"/>
        <p:guide pos="3817"/>
        <p:guide pos="211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C1FE2-1ACA-4AD6-8122-579ACD2E0B1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7DB39-3AE4-4339-86F7-04ADF0F971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29385" y="642767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E727-DF47-4E97-BE1F-2E7A6BB3547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6D36-1D84-425E-B7F6-2F7595E327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69126" cy="5828478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5828478"/>
            <a:ext cx="1169126" cy="1029522"/>
          </a:xfrm>
          <a:prstGeom prst="rect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5" y="0"/>
            <a:ext cx="5494193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383003" y="1442798"/>
            <a:ext cx="694216" cy="1534395"/>
            <a:chOff x="6979868" y="2124535"/>
            <a:chExt cx="694216" cy="1534395"/>
          </a:xfrm>
        </p:grpSpPr>
        <p:sp>
          <p:nvSpPr>
            <p:cNvPr id="11" name="矩形 10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6C9887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771250" y="3913469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9119740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395233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670726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946219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221712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497205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772698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048191" y="391346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>
            <a:off x="10752334" y="1165302"/>
            <a:ext cx="246222" cy="129396"/>
          </a:xfrm>
          <a:prstGeom prst="triangle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flipV="1">
            <a:off x="10747568" y="6070857"/>
            <a:ext cx="246222" cy="129396"/>
          </a:xfrm>
          <a:prstGeom prst="triangle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85366" y="518971"/>
            <a:ext cx="892830" cy="646331"/>
            <a:chOff x="3045621" y="2090783"/>
            <a:chExt cx="1521069" cy="1101120"/>
          </a:xfrm>
        </p:grpSpPr>
        <p:grpSp>
          <p:nvGrpSpPr>
            <p:cNvPr id="25" name="组合 24"/>
            <p:cNvGrpSpPr/>
            <p:nvPr/>
          </p:nvGrpSpPr>
          <p:grpSpPr>
            <a:xfrm>
              <a:off x="3180119" y="2314498"/>
              <a:ext cx="844060" cy="844060"/>
              <a:chOff x="8845062" y="562708"/>
              <a:chExt cx="888023" cy="88802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>
                <a:stCxn id="32" idx="3"/>
                <a:endCxn id="32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2" idx="0"/>
                <a:endCxn id="32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/>
            <p:cNvSpPr txBox="1"/>
            <p:nvPr/>
          </p:nvSpPr>
          <p:spPr>
            <a:xfrm>
              <a:off x="3045621" y="2090783"/>
              <a:ext cx="1521069" cy="1101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262626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春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200369" y="1680823"/>
            <a:ext cx="877163" cy="34233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雪入春分省见稀，半开桃李不胜威。应惭落地梅花识，却作漫天柳絮飞。不分东君专节物，故将新巧发阴机。従今造物尤难料，更暖须留御腊衣。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239987" y="1680822"/>
            <a:ext cx="505968" cy="3496355"/>
            <a:chOff x="284132" y="1370739"/>
            <a:chExt cx="505968" cy="4589253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284132" y="1370739"/>
              <a:ext cx="0" cy="4589253"/>
            </a:xfrm>
            <a:prstGeom prst="line">
              <a:avLst/>
            </a:prstGeom>
            <a:ln>
              <a:solidFill>
                <a:schemeClr val="bg1"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37116" y="1370739"/>
              <a:ext cx="0" cy="4589253"/>
            </a:xfrm>
            <a:prstGeom prst="line">
              <a:avLst/>
            </a:prstGeom>
            <a:ln>
              <a:solidFill>
                <a:schemeClr val="bg1"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90100" y="1370739"/>
              <a:ext cx="0" cy="4589253"/>
            </a:xfrm>
            <a:prstGeom prst="line">
              <a:avLst/>
            </a:prstGeom>
            <a:ln>
              <a:solidFill>
                <a:schemeClr val="bg1">
                  <a:alpha val="1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等腰三角形 49"/>
          <p:cNvSpPr/>
          <p:nvPr/>
        </p:nvSpPr>
        <p:spPr>
          <a:xfrm flipV="1">
            <a:off x="6424839" y="5236420"/>
            <a:ext cx="476958" cy="332135"/>
          </a:xfrm>
          <a:prstGeom prst="triangle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81450" y="962025"/>
            <a:ext cx="3590925" cy="4524375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244" y="1190625"/>
            <a:ext cx="3586487" cy="4476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18913" y="368300"/>
            <a:ext cx="3465099" cy="61563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847725"/>
            <a:ext cx="495300" cy="5003271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701742" y="1093541"/>
            <a:ext cx="694216" cy="1534395"/>
            <a:chOff x="6979868" y="2124535"/>
            <a:chExt cx="694216" cy="1534395"/>
          </a:xfrm>
        </p:grpSpPr>
        <p:sp>
          <p:nvSpPr>
            <p:cNvPr id="11" name="矩形 10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6C9887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089989" y="3564212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438479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13972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89465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264958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540451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15944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091437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366930" y="3564212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>
            <a:off x="3071073" y="816045"/>
            <a:ext cx="246222" cy="129396"/>
          </a:xfrm>
          <a:prstGeom prst="triangle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flipV="1">
            <a:off x="3066307" y="5721600"/>
            <a:ext cx="246222" cy="129396"/>
          </a:xfrm>
          <a:prstGeom prst="triangle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343650"/>
            <a:ext cx="12192000" cy="514350"/>
          </a:xfrm>
          <a:prstGeom prst="rect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92488"/>
            <a:ext cx="12192000" cy="31511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396183" y="4275595"/>
            <a:ext cx="846992" cy="1340550"/>
            <a:chOff x="1732084" y="3499339"/>
            <a:chExt cx="846992" cy="96715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732084" y="3499339"/>
              <a:ext cx="0" cy="967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579076" y="3499339"/>
              <a:ext cx="0" cy="9671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9396184" y="4097301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96184" y="4756807"/>
            <a:ext cx="8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分</a:t>
            </a:r>
          </a:p>
        </p:txBody>
      </p:sp>
      <p:sp>
        <p:nvSpPr>
          <p:cNvPr id="10" name="矩形 9"/>
          <p:cNvSpPr/>
          <p:nvPr/>
        </p:nvSpPr>
        <p:spPr>
          <a:xfrm>
            <a:off x="10344344" y="4407729"/>
            <a:ext cx="1071062" cy="1208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雪入春分省见稀半开桃李不胜威　　</a:t>
            </a: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应惭落地梅花识却作漫天柳絮飞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71500" y="691983"/>
            <a:ext cx="2050748" cy="1225120"/>
            <a:chOff x="1647825" y="695221"/>
            <a:chExt cx="2050748" cy="1225120"/>
          </a:xfrm>
        </p:grpSpPr>
        <p:sp>
          <p:nvSpPr>
            <p:cNvPr id="11" name="菱形 10"/>
            <p:cNvSpPr/>
            <p:nvPr/>
          </p:nvSpPr>
          <p:spPr>
            <a:xfrm>
              <a:off x="1647825" y="695221"/>
              <a:ext cx="1200150" cy="1200150"/>
            </a:xfrm>
            <a:prstGeom prst="diamond">
              <a:avLst/>
            </a:prstGeom>
            <a:solidFill>
              <a:srgbClr val="6C9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804357" y="711925"/>
              <a:ext cx="1208416" cy="1208416"/>
            </a:xfrm>
            <a:prstGeom prst="diamond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26973" y="1046492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9600" y="734835"/>
            <a:ext cx="2050748" cy="1225120"/>
            <a:chOff x="4419600" y="734835"/>
            <a:chExt cx="2050748" cy="1225120"/>
          </a:xfrm>
        </p:grpSpPr>
        <p:sp>
          <p:nvSpPr>
            <p:cNvPr id="18" name="菱形 17"/>
            <p:cNvSpPr/>
            <p:nvPr/>
          </p:nvSpPr>
          <p:spPr>
            <a:xfrm>
              <a:off x="4419600" y="734835"/>
              <a:ext cx="1200150" cy="1200150"/>
            </a:xfrm>
            <a:prstGeom prst="diamond">
              <a:avLst/>
            </a:prstGeom>
            <a:solidFill>
              <a:srgbClr val="6C9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/>
          </p:nvSpPr>
          <p:spPr>
            <a:xfrm>
              <a:off x="4576132" y="751539"/>
              <a:ext cx="1208416" cy="1208416"/>
            </a:xfrm>
            <a:prstGeom prst="diamond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98748" y="1086106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贰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01000" y="734835"/>
            <a:ext cx="2050748" cy="1225120"/>
            <a:chOff x="7191375" y="774449"/>
            <a:chExt cx="2050748" cy="1225120"/>
          </a:xfrm>
        </p:grpSpPr>
        <p:sp>
          <p:nvSpPr>
            <p:cNvPr id="21" name="菱形 20"/>
            <p:cNvSpPr/>
            <p:nvPr/>
          </p:nvSpPr>
          <p:spPr>
            <a:xfrm>
              <a:off x="7191375" y="774449"/>
              <a:ext cx="1200150" cy="1200150"/>
            </a:xfrm>
            <a:prstGeom prst="diamond">
              <a:avLst/>
            </a:prstGeom>
            <a:solidFill>
              <a:srgbClr val="6C9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菱形 21"/>
            <p:cNvSpPr/>
            <p:nvPr/>
          </p:nvSpPr>
          <p:spPr>
            <a:xfrm>
              <a:off x="7347907" y="791153"/>
              <a:ext cx="1208416" cy="1208416"/>
            </a:xfrm>
            <a:prstGeom prst="diamond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70523" y="112572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叁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094239" y="943946"/>
            <a:ext cx="1304973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2148902" y="94394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424395" y="94394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699888" y="94394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975381" y="94394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250874" y="94394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5930700" y="963806"/>
            <a:ext cx="1304973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5985363" y="96380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260856" y="96380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536349" y="96380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811842" y="96380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087335" y="963806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9691857" y="1004680"/>
            <a:ext cx="1304973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9746520" y="100468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022013" y="100468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297506" y="100468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572999" y="100468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848492" y="1004680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01375" y="-274181"/>
            <a:ext cx="18805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6C9887"/>
                </a:solidFill>
              </a:rPr>
              <a:t>”</a:t>
            </a:r>
            <a:endParaRPr lang="zh-CN" altLang="en-US" sz="16600" dirty="0">
              <a:solidFill>
                <a:srgbClr val="6C988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2455205"/>
            <a:ext cx="7313613" cy="44027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34963" y="2455205"/>
            <a:ext cx="1157802" cy="1045968"/>
            <a:chOff x="1406213" y="4874630"/>
            <a:chExt cx="1157802" cy="1045968"/>
          </a:xfrm>
        </p:grpSpPr>
        <p:sp>
          <p:nvSpPr>
            <p:cNvPr id="6" name="矩形 5"/>
            <p:cNvSpPr/>
            <p:nvPr/>
          </p:nvSpPr>
          <p:spPr>
            <a:xfrm>
              <a:off x="1406213" y="4874630"/>
              <a:ext cx="1157802" cy="1045968"/>
            </a:xfrm>
            <a:prstGeom prst="rect">
              <a:avLst/>
            </a:prstGeom>
            <a:solidFill>
              <a:srgbClr val="6C9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48977" y="4874630"/>
              <a:ext cx="9472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叁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5232" y="363499"/>
            <a:ext cx="844061" cy="1841332"/>
            <a:chOff x="10401299" y="509954"/>
            <a:chExt cx="888024" cy="1937238"/>
          </a:xfrm>
        </p:grpSpPr>
        <p:grpSp>
          <p:nvGrpSpPr>
            <p:cNvPr id="9" name="组合 8"/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6" idx="3"/>
                <a:endCxn id="16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6" idx="0"/>
                <a:endCxn id="16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921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1" idx="3"/>
                <a:endCxn id="11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0"/>
                <a:endCxn id="11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921D2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20"/>
          <p:cNvSpPr txBox="1"/>
          <p:nvPr/>
        </p:nvSpPr>
        <p:spPr>
          <a:xfrm>
            <a:off x="303348" y="1135445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01322" y="372291"/>
            <a:ext cx="1846659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21D23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</a:t>
            </a:r>
            <a:r>
              <a:rPr lang="zh-CN" altLang="en-US" dirty="0">
                <a:solidFill>
                  <a:srgbClr val="81786B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分雨脚落声微</a:t>
            </a:r>
            <a:endParaRPr lang="en-US" altLang="zh-CN" dirty="0">
              <a:solidFill>
                <a:srgbClr val="81786B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1786B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1786B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dirty="0">
              <a:solidFill>
                <a:srgbClr val="81786B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81786B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</a:t>
            </a:r>
            <a:r>
              <a:rPr lang="zh-CN" altLang="en-US" dirty="0">
                <a:solidFill>
                  <a:srgbClr val="921D23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肥</a:t>
            </a:r>
          </a:p>
        </p:txBody>
      </p:sp>
      <p:sp>
        <p:nvSpPr>
          <p:cNvPr id="23" name="矩形 22"/>
          <p:cNvSpPr/>
          <p:nvPr/>
        </p:nvSpPr>
        <p:spPr>
          <a:xfrm>
            <a:off x="1342934" y="337240"/>
            <a:ext cx="461665" cy="12464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rgbClr val="9F7543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仲春初四日</a:t>
            </a:r>
          </a:p>
        </p:txBody>
      </p:sp>
      <p:sp>
        <p:nvSpPr>
          <p:cNvPr id="32" name="椭圆 31"/>
          <p:cNvSpPr/>
          <p:nvPr/>
        </p:nvSpPr>
        <p:spPr>
          <a:xfrm>
            <a:off x="3337442" y="2012896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79508" y="135053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春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0501958" y="1499792"/>
            <a:ext cx="694216" cy="1534395"/>
            <a:chOff x="6979868" y="2124535"/>
            <a:chExt cx="694216" cy="1534395"/>
          </a:xfrm>
        </p:grpSpPr>
        <p:sp>
          <p:nvSpPr>
            <p:cNvPr id="35" name="矩形 34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6C9887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8890205" y="3970463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9238695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514188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789681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0065174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340667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0616160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891653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1167146" y="39704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等腰三角形 45"/>
          <p:cNvSpPr/>
          <p:nvPr/>
        </p:nvSpPr>
        <p:spPr>
          <a:xfrm>
            <a:off x="10871289" y="1222296"/>
            <a:ext cx="246222" cy="129396"/>
          </a:xfrm>
          <a:prstGeom prst="triangle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flipV="1">
            <a:off x="10866523" y="6127851"/>
            <a:ext cx="246222" cy="129396"/>
          </a:xfrm>
          <a:prstGeom prst="triangle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613718" y="828675"/>
            <a:ext cx="9170295" cy="5429745"/>
            <a:chOff x="4972050" y="1433512"/>
            <a:chExt cx="6740357" cy="39909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2050" y="1433512"/>
              <a:ext cx="2247900" cy="399097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19950" y="1433512"/>
              <a:ext cx="2247532" cy="39909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467483" y="1433512"/>
              <a:ext cx="2244924" cy="3990975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7413358" y="4795049"/>
            <a:ext cx="4778642" cy="891376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50038" y="4991438"/>
            <a:ext cx="538865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34963" y="828675"/>
            <a:ext cx="3522662" cy="2677648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72359" y="928479"/>
            <a:ext cx="694216" cy="1534395"/>
            <a:chOff x="6979868" y="2124535"/>
            <a:chExt cx="694216" cy="1534395"/>
          </a:xfrm>
        </p:grpSpPr>
        <p:sp>
          <p:nvSpPr>
            <p:cNvPr id="19" name="矩形 18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703148" y="2034178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1348076" y="1314764"/>
            <a:ext cx="834436" cy="16907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61701" y="3668377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10191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85684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161177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436670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712163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987656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263149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538642" y="3668377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962400" cy="6858000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76057" y="1489393"/>
            <a:ext cx="6547991" cy="395224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033760" y="1489393"/>
            <a:ext cx="690880" cy="651602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407443" y="4173550"/>
            <a:ext cx="2585323" cy="126808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707954" y="4173550"/>
            <a:ext cx="1938066" cy="1268083"/>
            <a:chOff x="7792197" y="5236234"/>
            <a:chExt cx="1938066" cy="185517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9730263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477222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258687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014272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769857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525442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281027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036612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792197" y="5236234"/>
              <a:ext cx="0" cy="185517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9685364" y="1442708"/>
            <a:ext cx="1099155" cy="1805303"/>
            <a:chOff x="6696645" y="2124535"/>
            <a:chExt cx="972659" cy="1689171"/>
          </a:xfrm>
        </p:grpSpPr>
        <p:sp>
          <p:nvSpPr>
            <p:cNvPr id="26" name="矩形 25"/>
            <p:cNvSpPr/>
            <p:nvPr/>
          </p:nvSpPr>
          <p:spPr>
            <a:xfrm>
              <a:off x="6696645" y="2124535"/>
              <a:ext cx="898776" cy="145428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5400" spc="300" dirty="0">
                  <a:solidFill>
                    <a:srgbClr val="6C9887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完结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5400000">
              <a:off x="6702159" y="2846560"/>
              <a:ext cx="1689170" cy="2451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223995" y="1050620"/>
            <a:ext cx="1149545" cy="475676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88548" y="983550"/>
            <a:ext cx="505968" cy="4756759"/>
            <a:chOff x="654249" y="1442709"/>
            <a:chExt cx="505968" cy="2647541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654249" y="1442709"/>
              <a:ext cx="0" cy="264754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7233" y="1442709"/>
              <a:ext cx="0" cy="264754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160217" y="1442709"/>
              <a:ext cx="0" cy="2647541"/>
            </a:xfrm>
            <a:prstGeom prst="line">
              <a:avLst/>
            </a:prstGeom>
            <a:ln>
              <a:solidFill>
                <a:schemeClr val="bg1"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536830"/>
            <a:ext cx="5466112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39344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92328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45312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98296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051280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304264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57248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810232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063216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16200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569184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22168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075152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328136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81120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34104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087088" y="3536830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922877" y="1165870"/>
            <a:ext cx="694216" cy="1534395"/>
            <a:chOff x="6979868" y="2124535"/>
            <a:chExt cx="694216" cy="1534395"/>
          </a:xfrm>
        </p:grpSpPr>
        <p:sp>
          <p:nvSpPr>
            <p:cNvPr id="24" name="矩形 23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695304" y="1293021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617317" y="1201876"/>
            <a:ext cx="6239719" cy="500134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22877" y="2953709"/>
            <a:ext cx="1634371" cy="203931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0885" y="262414"/>
            <a:ext cx="892830" cy="646331"/>
            <a:chOff x="3045621" y="2090783"/>
            <a:chExt cx="1521069" cy="1101120"/>
          </a:xfrm>
        </p:grpSpPr>
        <p:grpSp>
          <p:nvGrpSpPr>
            <p:cNvPr id="3" name="组合 2"/>
            <p:cNvGrpSpPr/>
            <p:nvPr/>
          </p:nvGrpSpPr>
          <p:grpSpPr>
            <a:xfrm>
              <a:off x="3180119" y="2314498"/>
              <a:ext cx="844060" cy="844060"/>
              <a:chOff x="8845062" y="562708"/>
              <a:chExt cx="888023" cy="88802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6C9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>
                <a:stCxn id="5" idx="3"/>
                <a:endCxn id="5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stCxn id="5" idx="0"/>
                <a:endCxn id="5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文本框 3"/>
            <p:cNvSpPr txBox="1"/>
            <p:nvPr/>
          </p:nvSpPr>
          <p:spPr>
            <a:xfrm>
              <a:off x="3045621" y="2090783"/>
              <a:ext cx="1521069" cy="11011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262626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春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22623" y="0"/>
            <a:ext cx="3857625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10025" y="-124990"/>
            <a:ext cx="18805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6C9887"/>
                </a:solidFill>
              </a:rPr>
              <a:t>”</a:t>
            </a:r>
            <a:endParaRPr lang="zh-CN" altLang="en-US" sz="16600" dirty="0">
              <a:solidFill>
                <a:srgbClr val="6C9887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74527" y="5966624"/>
            <a:ext cx="6317473" cy="891376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406213" y="4874630"/>
            <a:ext cx="1157802" cy="1045968"/>
            <a:chOff x="1406213" y="4874630"/>
            <a:chExt cx="1157802" cy="1045968"/>
          </a:xfrm>
        </p:grpSpPr>
        <p:sp>
          <p:nvSpPr>
            <p:cNvPr id="11" name="矩形 10"/>
            <p:cNvSpPr/>
            <p:nvPr/>
          </p:nvSpPr>
          <p:spPr>
            <a:xfrm>
              <a:off x="1406213" y="4874630"/>
              <a:ext cx="1157802" cy="1045968"/>
            </a:xfrm>
            <a:prstGeom prst="rect">
              <a:avLst/>
            </a:prstGeom>
            <a:solidFill>
              <a:srgbClr val="6C9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48977" y="4874630"/>
              <a:ext cx="9472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壹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92787" y="1517582"/>
            <a:ext cx="1304973" cy="340246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60" y="1068646"/>
            <a:ext cx="4207171" cy="274860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628779" y="3932073"/>
            <a:ext cx="4561249" cy="192372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925960" y="3944322"/>
            <a:ext cx="4103080" cy="1860616"/>
            <a:chOff x="6924698" y="4074125"/>
            <a:chExt cx="4103080" cy="275199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1027778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784524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0541270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0236469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9958046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9679623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9401200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9122777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844354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565931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287508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014946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742384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469822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197260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24698" y="4074125"/>
              <a:ext cx="0" cy="2751992"/>
            </a:xfrm>
            <a:prstGeom prst="line">
              <a:avLst/>
            </a:prstGeom>
            <a:ln>
              <a:solidFill>
                <a:schemeClr val="bg1">
                  <a:lumMod val="50000"/>
                  <a:alpha val="2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6803118" y="6163013"/>
            <a:ext cx="538865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578243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11056" y="2203769"/>
            <a:ext cx="7545981" cy="3901001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101375" y="-274181"/>
            <a:ext cx="18805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rgbClr val="6C9887"/>
                </a:solidFill>
              </a:rPr>
              <a:t>”</a:t>
            </a:r>
            <a:endParaRPr lang="zh-CN" altLang="en-US" sz="16600" dirty="0">
              <a:solidFill>
                <a:srgbClr val="6C988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8028" y="3249704"/>
            <a:ext cx="716963" cy="1584672"/>
            <a:chOff x="6979868" y="2124535"/>
            <a:chExt cx="694216" cy="1534395"/>
          </a:xfrm>
        </p:grpSpPr>
        <p:sp>
          <p:nvSpPr>
            <p:cNvPr id="7" name="矩形 6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08818" y="4405679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353746" y="3686265"/>
            <a:ext cx="834436" cy="16907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191257" y="2498483"/>
            <a:ext cx="4838248" cy="33354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01179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605172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326750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048328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769906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491484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213062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934640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656218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377796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099374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820952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560115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290485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985686" y="2498482"/>
            <a:ext cx="0" cy="3335442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0838254" y="2487907"/>
            <a:ext cx="759981" cy="1809161"/>
            <a:chOff x="5386133" y="4161870"/>
            <a:chExt cx="759981" cy="1809161"/>
          </a:xfrm>
        </p:grpSpPr>
        <p:sp>
          <p:nvSpPr>
            <p:cNvPr id="29" name="矩形 28"/>
            <p:cNvSpPr/>
            <p:nvPr/>
          </p:nvSpPr>
          <p:spPr>
            <a:xfrm>
              <a:off x="5435696" y="4207591"/>
              <a:ext cx="676656" cy="17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386133" y="4161870"/>
              <a:ext cx="759981" cy="18091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816483" y="2625289"/>
            <a:ext cx="694216" cy="1534395"/>
            <a:chOff x="6979868" y="2124535"/>
            <a:chExt cx="694216" cy="1534395"/>
          </a:xfrm>
        </p:grpSpPr>
        <p:sp>
          <p:nvSpPr>
            <p:cNvPr id="32" name="矩形 31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6C9887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33" name="矩形 32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360613" y="2523105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sz="1400" dirty="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sz="1400" dirty="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3324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067740"/>
            <a:ext cx="4914900" cy="4790260"/>
          </a:xfrm>
          <a:prstGeom prst="rect">
            <a:avLst/>
          </a:prstGeom>
        </p:spPr>
      </p:pic>
      <p:sp>
        <p:nvSpPr>
          <p:cNvPr id="13" name="图文框 12"/>
          <p:cNvSpPr/>
          <p:nvPr/>
        </p:nvSpPr>
        <p:spPr>
          <a:xfrm>
            <a:off x="5307342" y="3533775"/>
            <a:ext cx="3382433" cy="3095625"/>
          </a:xfrm>
          <a:prstGeom prst="frame">
            <a:avLst>
              <a:gd name="adj1" fmla="val 3348"/>
            </a:avLst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18518" y="3857333"/>
            <a:ext cx="844061" cy="1841332"/>
            <a:chOff x="10401299" y="509954"/>
            <a:chExt cx="888024" cy="1937238"/>
          </a:xfrm>
        </p:grpSpPr>
        <p:grpSp>
          <p:nvGrpSpPr>
            <p:cNvPr id="15" name="组合 14"/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6C9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C9887"/>
                  </a:solidFill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stCxn id="22" idx="3"/>
                <a:endCxn id="22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stCxn id="22" idx="0"/>
                <a:endCxn id="22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6C9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6C9887"/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7" idx="3"/>
                <a:endCxn id="17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stCxn id="17" idx="0"/>
                <a:endCxn id="17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/>
          <p:cNvSpPr txBox="1"/>
          <p:nvPr/>
        </p:nvSpPr>
        <p:spPr>
          <a:xfrm>
            <a:off x="5477490" y="3620315"/>
            <a:ext cx="15210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262626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春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77490" y="4583513"/>
            <a:ext cx="15210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262626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41773" y="4596994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sz="1400" dirty="0">
              <a:solidFill>
                <a:srgbClr val="262626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sz="1400" dirty="0">
              <a:solidFill>
                <a:srgbClr val="262626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62626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</a:p>
        </p:txBody>
      </p:sp>
      <p:sp>
        <p:nvSpPr>
          <p:cNvPr id="30" name="矩形 29"/>
          <p:cNvSpPr/>
          <p:nvPr/>
        </p:nvSpPr>
        <p:spPr>
          <a:xfrm>
            <a:off x="9227633" y="4279363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9576123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851616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0127109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0402602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678095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0953588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1229081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1504574" y="4279363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47725"/>
            <a:ext cx="495300" cy="5003271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176" y="3136385"/>
            <a:ext cx="5466112" cy="2714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16520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369504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622488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875472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28456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81440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34424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887408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40392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393376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646360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99344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152328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405312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58296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911280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164264" y="3136385"/>
            <a:ext cx="0" cy="264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1000053" y="1146425"/>
            <a:ext cx="694216" cy="1534395"/>
            <a:chOff x="6979868" y="2124535"/>
            <a:chExt cx="694216" cy="1534395"/>
          </a:xfrm>
        </p:grpSpPr>
        <p:sp>
          <p:nvSpPr>
            <p:cNvPr id="22" name="矩形 21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rgbClr val="6C9887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72486" y="1273576"/>
            <a:ext cx="1477328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6C9887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sz="1400" dirty="0">
              <a:solidFill>
                <a:srgbClr val="6C9887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6C9887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6C9887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sz="1400" dirty="0">
              <a:solidFill>
                <a:srgbClr val="6C9887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6C9887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7523" y="0"/>
            <a:ext cx="3857625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926247" y="324741"/>
            <a:ext cx="1157802" cy="1045968"/>
            <a:chOff x="1406213" y="4874630"/>
            <a:chExt cx="1157802" cy="1045968"/>
          </a:xfrm>
        </p:grpSpPr>
        <p:sp>
          <p:nvSpPr>
            <p:cNvPr id="28" name="矩形 27"/>
            <p:cNvSpPr/>
            <p:nvPr/>
          </p:nvSpPr>
          <p:spPr>
            <a:xfrm>
              <a:off x="1406213" y="4874630"/>
              <a:ext cx="1157802" cy="1045968"/>
            </a:xfrm>
            <a:prstGeom prst="rect">
              <a:avLst/>
            </a:prstGeom>
            <a:solidFill>
              <a:srgbClr val="6C98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48977" y="4874630"/>
              <a:ext cx="9472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贰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7413358" y="4795049"/>
            <a:ext cx="4778642" cy="891376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550038" y="4991438"/>
            <a:ext cx="538865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14750" y="3209925"/>
            <a:ext cx="8477250" cy="30765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2100" y="3805618"/>
            <a:ext cx="844061" cy="1841332"/>
            <a:chOff x="10401299" y="509954"/>
            <a:chExt cx="888024" cy="1937238"/>
          </a:xfrm>
        </p:grpSpPr>
        <p:grpSp>
          <p:nvGrpSpPr>
            <p:cNvPr id="5" name="组合 4"/>
            <p:cNvGrpSpPr/>
            <p:nvPr/>
          </p:nvGrpSpPr>
          <p:grpSpPr>
            <a:xfrm>
              <a:off x="10401300" y="509954"/>
              <a:ext cx="888023" cy="888023"/>
              <a:chOff x="8845062" y="562708"/>
              <a:chExt cx="888023" cy="88802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6C9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2" idx="3"/>
                <a:endCxn id="12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12" idx="0"/>
                <a:endCxn id="12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10401299" y="1559169"/>
              <a:ext cx="888023" cy="888023"/>
              <a:chOff x="8845062" y="562708"/>
              <a:chExt cx="888023" cy="88802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845062" y="562708"/>
                <a:ext cx="888023" cy="888023"/>
              </a:xfrm>
              <a:prstGeom prst="rect">
                <a:avLst/>
              </a:prstGeom>
              <a:noFill/>
              <a:ln>
                <a:solidFill>
                  <a:srgbClr val="6C9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8845062" y="562708"/>
                <a:ext cx="888023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7" idx="3"/>
                <a:endCxn id="7" idx="1"/>
              </p:cNvCxnSpPr>
              <p:nvPr/>
            </p:nvCxnSpPr>
            <p:spPr>
              <a:xfrm flipH="1">
                <a:off x="8845062" y="1006720"/>
                <a:ext cx="888023" cy="0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7" idx="0"/>
                <a:endCxn id="7" idx="2"/>
              </p:cNvCxnSpPr>
              <p:nvPr/>
            </p:nvCxnSpPr>
            <p:spPr>
              <a:xfrm>
                <a:off x="9289074" y="562708"/>
                <a:ext cx="0" cy="888023"/>
              </a:xfrm>
              <a:prstGeom prst="line">
                <a:avLst/>
              </a:prstGeom>
              <a:ln>
                <a:solidFill>
                  <a:srgbClr val="6C988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本框 16"/>
          <p:cNvSpPr txBox="1"/>
          <p:nvPr/>
        </p:nvSpPr>
        <p:spPr>
          <a:xfrm>
            <a:off x="240398" y="3602561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春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0398" y="4624755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58190" y="3814410"/>
            <a:ext cx="1846659" cy="21189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</a:p>
        </p:txBody>
      </p:sp>
      <p:sp>
        <p:nvSpPr>
          <p:cNvPr id="20" name="矩形 19"/>
          <p:cNvSpPr/>
          <p:nvPr/>
        </p:nvSpPr>
        <p:spPr>
          <a:xfrm>
            <a:off x="1299802" y="3779359"/>
            <a:ext cx="461665" cy="12464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rgbClr val="6C9887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仲春初四日</a:t>
            </a:r>
          </a:p>
        </p:txBody>
      </p:sp>
      <p:sp>
        <p:nvSpPr>
          <p:cNvPr id="21" name="椭圆 20"/>
          <p:cNvSpPr/>
          <p:nvPr/>
        </p:nvSpPr>
        <p:spPr>
          <a:xfrm>
            <a:off x="3294310" y="5455015"/>
            <a:ext cx="210539" cy="210539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35395" y="418723"/>
            <a:ext cx="1928813" cy="23846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21463" y="418723"/>
            <a:ext cx="1928813" cy="238460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999162" y="635183"/>
            <a:ext cx="77788" cy="2117725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414532" y="418723"/>
            <a:ext cx="788378" cy="1809161"/>
            <a:chOff x="8562902" y="411713"/>
            <a:chExt cx="788378" cy="1809161"/>
          </a:xfrm>
        </p:grpSpPr>
        <p:grpSp>
          <p:nvGrpSpPr>
            <p:cNvPr id="28" name="组合 27"/>
            <p:cNvGrpSpPr/>
            <p:nvPr/>
          </p:nvGrpSpPr>
          <p:grpSpPr>
            <a:xfrm>
              <a:off x="8591299" y="411713"/>
              <a:ext cx="759981" cy="1809161"/>
              <a:chOff x="5392759" y="4161870"/>
              <a:chExt cx="759981" cy="1809161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435696" y="4207591"/>
                <a:ext cx="676656" cy="1728000"/>
              </a:xfrm>
              <a:prstGeom prst="rect">
                <a:avLst/>
              </a:prstGeom>
              <a:solidFill>
                <a:srgbClr val="6C98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392759" y="4161870"/>
                <a:ext cx="759981" cy="1809161"/>
              </a:xfrm>
              <a:prstGeom prst="rect">
                <a:avLst/>
              </a:prstGeom>
              <a:noFill/>
              <a:ln>
                <a:solidFill>
                  <a:srgbClr val="6C9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562902" y="549095"/>
              <a:ext cx="694216" cy="1534395"/>
              <a:chOff x="6979868" y="2124535"/>
              <a:chExt cx="694216" cy="153439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979868" y="2124535"/>
                <a:ext cx="615553" cy="887422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800" spc="300" dirty="0">
                    <a:solidFill>
                      <a:schemeClr val="bg1"/>
                    </a:solidFill>
                    <a:latin typeface="汉仪中宋简" panose="02010609000101010101" pitchFamily="49" charset="-122"/>
                    <a:ea typeface="汉仪中宋简" panose="02010609000101010101" pitchFamily="49" charset="-122"/>
                  </a:rPr>
                  <a:t>春分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 rot="5400000">
                <a:off x="6783777" y="2768622"/>
                <a:ext cx="153439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THE SPRING EQUINOX 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707125" y="418723"/>
            <a:ext cx="788378" cy="1809161"/>
            <a:chOff x="8562902" y="411713"/>
            <a:chExt cx="788378" cy="180916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91299" y="411713"/>
              <a:ext cx="759981" cy="1809161"/>
              <a:chOff x="5392759" y="4161870"/>
              <a:chExt cx="759981" cy="1809161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5435696" y="4207591"/>
                <a:ext cx="676656" cy="1728000"/>
              </a:xfrm>
              <a:prstGeom prst="rect">
                <a:avLst/>
              </a:prstGeom>
              <a:solidFill>
                <a:srgbClr val="6C98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392759" y="4161870"/>
                <a:ext cx="759981" cy="1809161"/>
              </a:xfrm>
              <a:prstGeom prst="rect">
                <a:avLst/>
              </a:prstGeom>
              <a:noFill/>
              <a:ln>
                <a:solidFill>
                  <a:srgbClr val="6C98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562902" y="549095"/>
              <a:ext cx="694216" cy="1534395"/>
              <a:chOff x="6979868" y="2124535"/>
              <a:chExt cx="694216" cy="153439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6979868" y="2124535"/>
                <a:ext cx="615553" cy="887422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800" spc="300" dirty="0">
                    <a:solidFill>
                      <a:schemeClr val="bg1"/>
                    </a:solidFill>
                    <a:latin typeface="汉仪中宋简" panose="02010609000101010101" pitchFamily="49" charset="-122"/>
                    <a:ea typeface="汉仪中宋简" panose="02010609000101010101" pitchFamily="49" charset="-122"/>
                  </a:rPr>
                  <a:t>春分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 rot="5400000">
                <a:off x="6783777" y="2768622"/>
                <a:ext cx="153439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THE SPRING EQUINOX </a:t>
                </a: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3186934" y="1327000"/>
            <a:ext cx="2585323" cy="126808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6D817F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6D817F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487445" y="1327000"/>
            <a:ext cx="1938066" cy="1268083"/>
            <a:chOff x="7792197" y="5236234"/>
            <a:chExt cx="1938066" cy="1855177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9730263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47722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925868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901427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876985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52544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28102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03661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79219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9538440" y="1340727"/>
            <a:ext cx="2585323" cy="126808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6D817F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6D817F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9838951" y="1340727"/>
            <a:ext cx="1938066" cy="1268083"/>
            <a:chOff x="7792197" y="5236234"/>
            <a:chExt cx="1938066" cy="1855177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9730263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947722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925868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901427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76985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852544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28102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036612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792197" y="5236234"/>
              <a:ext cx="0" cy="1855177"/>
            </a:xfrm>
            <a:prstGeom prst="line">
              <a:avLst/>
            </a:prstGeom>
            <a:ln>
              <a:solidFill>
                <a:srgbClr val="921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69126" cy="1029522"/>
          </a:xfrm>
          <a:prstGeom prst="rect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1794" y="2252323"/>
            <a:ext cx="877163" cy="34233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雪入春分省见稀，半开桃李不胜威。应惭落地梅花识，却作漫天柳絮飞。不分东君专节物，故将新巧发阴机。従今造物尤难料，更暖须留御腊衣。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1412" y="2252322"/>
            <a:ext cx="505968" cy="3496355"/>
            <a:chOff x="284132" y="1370739"/>
            <a:chExt cx="505968" cy="458925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84132" y="1370739"/>
              <a:ext cx="0" cy="4589253"/>
            </a:xfrm>
            <a:prstGeom prst="line">
              <a:avLst/>
            </a:prstGeom>
            <a:ln>
              <a:solidFill>
                <a:srgbClr val="262626">
                  <a:alpha val="1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37116" y="1370739"/>
              <a:ext cx="0" cy="4589253"/>
            </a:xfrm>
            <a:prstGeom prst="line">
              <a:avLst/>
            </a:prstGeom>
            <a:ln>
              <a:solidFill>
                <a:srgbClr val="262626">
                  <a:alpha val="1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90100" y="1370739"/>
              <a:ext cx="0" cy="4589253"/>
            </a:xfrm>
            <a:prstGeom prst="line">
              <a:avLst/>
            </a:prstGeom>
            <a:ln>
              <a:solidFill>
                <a:srgbClr val="262626">
                  <a:alpha val="1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加号 7"/>
          <p:cNvSpPr/>
          <p:nvPr/>
        </p:nvSpPr>
        <p:spPr>
          <a:xfrm>
            <a:off x="211412" y="176628"/>
            <a:ext cx="676265" cy="676265"/>
          </a:xfrm>
          <a:prstGeom prst="mathPlus">
            <a:avLst>
              <a:gd name="adj1" fmla="val 7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6" y="0"/>
            <a:ext cx="4572000" cy="6858000"/>
          </a:xfrm>
          <a:prstGeom prst="rect">
            <a:avLst/>
          </a:prstGeom>
        </p:spPr>
      </p:pic>
      <p:sp>
        <p:nvSpPr>
          <p:cNvPr id="11" name="图文框 10"/>
          <p:cNvSpPr/>
          <p:nvPr/>
        </p:nvSpPr>
        <p:spPr>
          <a:xfrm>
            <a:off x="3897642" y="1524000"/>
            <a:ext cx="4446258" cy="4224677"/>
          </a:xfrm>
          <a:prstGeom prst="frame">
            <a:avLst>
              <a:gd name="adj1" fmla="val 3348"/>
            </a:avLst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10252" y="3199525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6C9887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10252" y="4210348"/>
            <a:ext cx="152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6C9887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分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807795" y="2095208"/>
            <a:ext cx="844060" cy="844060"/>
            <a:chOff x="8845062" y="562708"/>
            <a:chExt cx="888023" cy="888023"/>
          </a:xfrm>
        </p:grpSpPr>
        <p:sp>
          <p:nvSpPr>
            <p:cNvPr id="22" name="矩形 21"/>
            <p:cNvSpPr/>
            <p:nvPr/>
          </p:nvSpPr>
          <p:spPr>
            <a:xfrm>
              <a:off x="8845062" y="562708"/>
              <a:ext cx="888023" cy="888023"/>
            </a:xfrm>
            <a:prstGeom prst="rect">
              <a:avLst/>
            </a:prstGeom>
            <a:noFill/>
            <a:ln>
              <a:solidFill>
                <a:srgbClr val="6C9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C9887"/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2" idx="3"/>
              <a:endCxn id="22" idx="1"/>
            </p:cNvCxnSpPr>
            <p:nvPr/>
          </p:nvCxnSpPr>
          <p:spPr>
            <a:xfrm flipH="1">
              <a:off x="8845062" y="1006720"/>
              <a:ext cx="888023" cy="0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2" idx="0"/>
              <a:endCxn id="22" idx="2"/>
            </p:cNvCxnSpPr>
            <p:nvPr/>
          </p:nvCxnSpPr>
          <p:spPr>
            <a:xfrm>
              <a:off x="9289074" y="562708"/>
              <a:ext cx="0" cy="888023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9792883" y="2100707"/>
            <a:ext cx="844060" cy="844060"/>
            <a:chOff x="8845062" y="562708"/>
            <a:chExt cx="888023" cy="888023"/>
          </a:xfrm>
        </p:grpSpPr>
        <p:sp>
          <p:nvSpPr>
            <p:cNvPr id="17" name="矩形 16"/>
            <p:cNvSpPr/>
            <p:nvPr/>
          </p:nvSpPr>
          <p:spPr>
            <a:xfrm>
              <a:off x="8845062" y="562708"/>
              <a:ext cx="888023" cy="888023"/>
            </a:xfrm>
            <a:prstGeom prst="rect">
              <a:avLst/>
            </a:prstGeom>
            <a:noFill/>
            <a:ln>
              <a:solidFill>
                <a:srgbClr val="6C98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C9887"/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8845062" y="562708"/>
              <a:ext cx="888023" cy="888023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7" idx="3"/>
              <a:endCxn id="17" idx="1"/>
            </p:cNvCxnSpPr>
            <p:nvPr/>
          </p:nvCxnSpPr>
          <p:spPr>
            <a:xfrm flipH="1">
              <a:off x="8845062" y="1006720"/>
              <a:ext cx="888023" cy="0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7" idx="0"/>
              <a:endCxn id="17" idx="2"/>
            </p:cNvCxnSpPr>
            <p:nvPr/>
          </p:nvCxnSpPr>
          <p:spPr>
            <a:xfrm>
              <a:off x="9289074" y="562708"/>
              <a:ext cx="0" cy="888023"/>
            </a:xfrm>
            <a:prstGeom prst="line">
              <a:avLst/>
            </a:prstGeom>
            <a:ln>
              <a:solidFill>
                <a:srgbClr val="6C98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8666766" y="1858190"/>
            <a:ext cx="15210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262626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春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51855" y="1829615"/>
            <a:ext cx="15210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262626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分</a:t>
            </a:r>
          </a:p>
        </p:txBody>
      </p:sp>
      <p:sp>
        <p:nvSpPr>
          <p:cNvPr id="29" name="矩形 28"/>
          <p:cNvSpPr/>
          <p:nvPr/>
        </p:nvSpPr>
        <p:spPr>
          <a:xfrm>
            <a:off x="8747645" y="3703919"/>
            <a:ext cx="2425279" cy="18606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风雨半春长，龙抬头日日丽光。邻塘睡莲预惊萍，涟漪。踏春不见卧盼蓠。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春分艳阳天，齿儿戏发发更藏。宜兰伴窗翠正好，笑扬。牵纤菜花青径香。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9096135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371628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647121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922614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0198107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0473600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0749093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1024586" y="3703919"/>
            <a:ext cx="0" cy="1855177"/>
          </a:xfrm>
          <a:prstGeom prst="line">
            <a:avLst/>
          </a:prstGeom>
          <a:ln>
            <a:solidFill>
              <a:srgbClr val="921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6325" y="1133475"/>
            <a:ext cx="10707688" cy="5391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6076" y="368300"/>
            <a:ext cx="2884993" cy="5127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42433" y="809864"/>
            <a:ext cx="2558167" cy="647221"/>
          </a:xfrm>
          <a:prstGeom prst="rect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326908" y="871864"/>
            <a:ext cx="1634410" cy="523220"/>
            <a:chOff x="6979868" y="2124535"/>
            <a:chExt cx="1634410" cy="523220"/>
          </a:xfrm>
        </p:grpSpPr>
        <p:sp>
          <p:nvSpPr>
            <p:cNvPr id="7" name="矩形 6"/>
            <p:cNvSpPr/>
            <p:nvPr/>
          </p:nvSpPr>
          <p:spPr>
            <a:xfrm>
              <a:off x="6979868" y="2124535"/>
              <a:ext cx="82586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2800" spc="-300" dirty="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693833" y="2233445"/>
              <a:ext cx="9204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</a:t>
              </a:r>
              <a:endPara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EQUINOX </a:t>
              </a:r>
            </a:p>
          </p:txBody>
        </p:sp>
      </p:grpSp>
      <p:sp>
        <p:nvSpPr>
          <p:cNvPr id="9" name="加号 8"/>
          <p:cNvSpPr/>
          <p:nvPr/>
        </p:nvSpPr>
        <p:spPr>
          <a:xfrm>
            <a:off x="4189805" y="926102"/>
            <a:ext cx="414743" cy="414743"/>
          </a:xfrm>
          <a:prstGeom prst="mathPlus">
            <a:avLst>
              <a:gd name="adj1" fmla="val 7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847886" y="809863"/>
            <a:ext cx="2725397" cy="2448553"/>
          </a:xfrm>
          <a:prstGeom prst="rect">
            <a:avLst/>
          </a:prstGeom>
          <a:solidFill>
            <a:srgbClr val="6C9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75577" y="1272411"/>
            <a:ext cx="1477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sz="8800" dirty="0">
                <a:solidFill>
                  <a:schemeClr val="bg1"/>
                </a:solidFill>
              </a:rPr>
              <a:t>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81434" y="852629"/>
            <a:ext cx="553998" cy="965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三月</a:t>
            </a:r>
          </a:p>
        </p:txBody>
      </p:sp>
      <p:sp>
        <p:nvSpPr>
          <p:cNvPr id="13" name="矩形 12"/>
          <p:cNvSpPr/>
          <p:nvPr/>
        </p:nvSpPr>
        <p:spPr>
          <a:xfrm>
            <a:off x="6567977" y="2810362"/>
            <a:ext cx="130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Didot" panose="02000503000000020003" pitchFamily="2" charset="0"/>
              </a:rPr>
              <a:t>MARCH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753015" y="1743879"/>
            <a:ext cx="694216" cy="1534395"/>
            <a:chOff x="6979868" y="2124535"/>
            <a:chExt cx="694216" cy="1534395"/>
          </a:xfrm>
        </p:grpSpPr>
        <p:sp>
          <p:nvSpPr>
            <p:cNvPr id="15" name="矩形 14"/>
            <p:cNvSpPr/>
            <p:nvPr/>
          </p:nvSpPr>
          <p:spPr>
            <a:xfrm>
              <a:off x="6979868" y="212453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</a:t>
              </a: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6783777" y="2768622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SPRING EQUINOX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07763" y="1754856"/>
            <a:ext cx="694217" cy="906413"/>
            <a:chOff x="8196241" y="2034434"/>
            <a:chExt cx="694217" cy="906413"/>
          </a:xfrm>
        </p:grpSpPr>
        <p:sp>
          <p:nvSpPr>
            <p:cNvPr id="18" name="矩形 17"/>
            <p:cNvSpPr/>
            <p:nvPr/>
          </p:nvSpPr>
          <p:spPr>
            <a:xfrm>
              <a:off x="8196241" y="205342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清明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8323957" y="2354714"/>
              <a:ext cx="88678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QINGMING</a:t>
              </a:r>
              <a:endParaRPr lang="zh-CN" altLang="en-US" sz="1000" dirty="0">
                <a:solidFill>
                  <a:srgbClr val="6C9887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597763" y="1743879"/>
            <a:ext cx="694217" cy="925253"/>
            <a:chOff x="8890458" y="2015594"/>
            <a:chExt cx="694217" cy="925253"/>
          </a:xfrm>
        </p:grpSpPr>
        <p:sp>
          <p:nvSpPr>
            <p:cNvPr id="21" name="矩形 20"/>
            <p:cNvSpPr/>
            <p:nvPr/>
          </p:nvSpPr>
          <p:spPr>
            <a:xfrm>
              <a:off x="8890458" y="2053425"/>
              <a:ext cx="615553" cy="8874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谷雨</a:t>
              </a: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8998938" y="2355110"/>
              <a:ext cx="9252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rgbClr val="6C9887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GRAIN RAIN</a:t>
              </a:r>
              <a:endParaRPr lang="zh-CN" altLang="en-US" sz="1000" dirty="0">
                <a:solidFill>
                  <a:srgbClr val="6C9887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514565" y="3467885"/>
            <a:ext cx="5946243" cy="274457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不分东君专节物，故将新巧发阴机。従今造物尤难料，更暖须留御腊衣。雪入春分省见稀，半开桃李不胜威。应惭落地梅花识，却作漫天柳絮飞。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不分东君专节物，故将新巧发阴机。従今造物尤难料，更暖须留御腊衣。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汉仪书宋一简" panose="02010609000101010101" pitchFamily="49" charset="-122"/>
              <a:ea typeface="汉仪书宋一简" panose="0201060900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1291980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048726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805472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500671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0222248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9943825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665402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386979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108556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830133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551710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279148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006586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34024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461462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88900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916338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643776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71214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098652" y="3530996"/>
            <a:ext cx="0" cy="2751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269169" y="2146060"/>
            <a:ext cx="877163" cy="34233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汉仪书宋一简" panose="02010609000101010101" pitchFamily="49" charset="-122"/>
                <a:ea typeface="汉仪书宋一简" panose="02010609000101010101" pitchFamily="49" charset="-122"/>
              </a:rPr>
              <a:t>雪入春分省见稀，半开桃李不胜威。应惭落地梅花识，却作漫天柳絮飞。不分东君专节物，故将新巧发阴机。従今造物尤难料，更暖须留御腊衣。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08787" y="2146059"/>
            <a:ext cx="505968" cy="3496355"/>
            <a:chOff x="284132" y="1370739"/>
            <a:chExt cx="505968" cy="4589253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284132" y="1370739"/>
              <a:ext cx="0" cy="4589253"/>
            </a:xfrm>
            <a:prstGeom prst="line">
              <a:avLst/>
            </a:prstGeom>
            <a:ln>
              <a:solidFill>
                <a:srgbClr val="262626">
                  <a:alpha val="1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37116" y="1370739"/>
              <a:ext cx="0" cy="4589253"/>
            </a:xfrm>
            <a:prstGeom prst="line">
              <a:avLst/>
            </a:prstGeom>
            <a:ln>
              <a:solidFill>
                <a:srgbClr val="262626">
                  <a:alpha val="1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90100" y="1370739"/>
              <a:ext cx="0" cy="4589253"/>
            </a:xfrm>
            <a:prstGeom prst="line">
              <a:avLst/>
            </a:prstGeom>
            <a:ln>
              <a:solidFill>
                <a:srgbClr val="262626">
                  <a:alpha val="1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淡雅春分画册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C98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2303</Words>
  <Application>Microsoft Office PowerPoint</Application>
  <PresentationFormat>宽屏</PresentationFormat>
  <Paragraphs>168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Angsana New</vt:lpstr>
      <vt:lpstr>Didot</vt:lpstr>
      <vt:lpstr>等线</vt:lpstr>
      <vt:lpstr>等线 Light</vt:lpstr>
      <vt:lpstr>汉仪书宋一简</vt:lpstr>
      <vt:lpstr>汉仪雪君体简</vt:lpstr>
      <vt:lpstr>汉仪中宋简</vt:lpstr>
      <vt:lpstr>宋体</vt:lpstr>
      <vt:lpstr>字酷堂清楷体</vt:lpstr>
      <vt:lpstr>Arial</vt:lpstr>
      <vt:lpstr>Calibri</vt:lpstr>
      <vt:lpstr>Century Gothic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2022-03-04T03:37:12Z</dcterms:created>
  <dcterms:modified xsi:type="dcterms:W3CDTF">2023-01-10T05:41:53Z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87CB0CEBF8B84F38885B69284B6702D3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