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844" r:id="rId2"/>
    <p:sldId id="829" r:id="rId3"/>
    <p:sldId id="830" r:id="rId4"/>
    <p:sldId id="831" r:id="rId5"/>
    <p:sldId id="832" r:id="rId6"/>
    <p:sldId id="833" r:id="rId7"/>
    <p:sldId id="834" r:id="rId8"/>
    <p:sldId id="835" r:id="rId9"/>
    <p:sldId id="836" r:id="rId10"/>
    <p:sldId id="837" r:id="rId11"/>
    <p:sldId id="838" r:id="rId12"/>
    <p:sldId id="839" r:id="rId13"/>
    <p:sldId id="840" r:id="rId14"/>
    <p:sldId id="841" r:id="rId15"/>
    <p:sldId id="842" r:id="rId16"/>
    <p:sldId id="843" r:id="rId17"/>
    <p:sldId id="828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5pPr>
    <a:lvl6pPr marL="22860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6pPr>
    <a:lvl7pPr marL="27432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7pPr>
    <a:lvl8pPr marL="32004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8pPr>
    <a:lvl9pPr marL="36576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CC33"/>
    <a:srgbClr val="FF3300"/>
    <a:srgbClr val="FF0000"/>
    <a:srgbClr val="FF00FF"/>
    <a:srgbClr val="FF9933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2" autoAdjust="0"/>
    <p:restoredTop sz="93623" autoAdjust="0"/>
  </p:normalViewPr>
  <p:slideViewPr>
    <p:cSldViewPr>
      <p:cViewPr>
        <p:scale>
          <a:sx n="100" d="100"/>
          <a:sy n="100" d="100"/>
        </p:scale>
        <p:origin x="-276" y="-264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image" Target="../media/image43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image" Target="../media/image46.emf"/><Relationship Id="rId1" Type="http://schemas.openxmlformats.org/officeDocument/2006/relationships/image" Target="../media/image45.emf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image" Target="../media/image50.emf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4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939F69D9-0879-4218-AE61-960ACBCF070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6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6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AA3CA765-7CF1-4764-82EF-FA2AEA65E39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3420016" y="2173117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86050" y="1858963"/>
            <a:ext cx="5314950" cy="1977796"/>
          </a:xfrm>
          <a:prstGeom prst="rect">
            <a:avLst/>
          </a:prstGeom>
        </p:spPr>
        <p:txBody>
          <a:bodyPr lIns="68580" tIns="34290" rIns="68580" bIns="34290"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53394" y="3836759"/>
            <a:ext cx="5314950" cy="1655763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0" indent="0" algn="ctr">
              <a:buNone/>
              <a:defRPr sz="1400">
                <a:solidFill>
                  <a:srgbClr val="FFFF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297085"/>
            <a:ext cx="20574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eaLnBrk="1" hangingPunct="1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7F5016-D14B-4486-B6D5-3684EE8DE0D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297085"/>
            <a:ext cx="30861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eaLnBrk="1" hangingPunct="1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297085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eaLnBrk="1" hangingPunct="1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C72D221-5D72-4DF0-8050-08A08C7BF66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4D314C-C29D-4C56-800B-7028B25F612E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987820-5267-4A4B-A03B-72DB5EE56C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C640CB-B82E-4CDC-AB35-0624A1661308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1D90CB-433F-4EC5-A9CB-3C9FAD49CD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935" y="0"/>
            <a:ext cx="7886700" cy="72548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957263"/>
            <a:ext cx="7886700" cy="5219700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0E7C8C-498D-45C8-8BC2-A3053AB034B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4AE006-6ED3-42D9-89CE-43F2EEB41C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835326-0661-43C5-AB04-1C311670F8C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D59349-38E2-407F-877A-F991056AD1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 b="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73024" y="1"/>
            <a:ext cx="9559925" cy="707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-101600" y="-27517"/>
            <a:ext cx="9642475" cy="1126068"/>
          </a:xfrm>
          <a:prstGeom prst="rect">
            <a:avLst/>
          </a:prstGeom>
          <a:solidFill>
            <a:srgbClr val="1C8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146051"/>
            <a:ext cx="1384300" cy="77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-107950" y="6525684"/>
            <a:ext cx="9648825" cy="742949"/>
          </a:xfrm>
          <a:prstGeom prst="rect">
            <a:avLst/>
          </a:prstGeom>
          <a:solidFill>
            <a:srgbClr val="1C8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6" name="标题 1"/>
          <p:cNvSpPr txBox="1"/>
          <p:nvPr/>
        </p:nvSpPr>
        <p:spPr>
          <a:xfrm>
            <a:off x="628650" y="260648"/>
            <a:ext cx="7886700" cy="132556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3300" b="1" dirty="0">
                <a:ln w="1905"/>
                <a:solidFill>
                  <a:srgbClr val="FFFF1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增值三步行</a:t>
            </a: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DF4CA6-5F45-456A-BA42-3954342164A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0CEEF6-1B6B-4C1E-87F1-930CE6DCE8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73024" y="-243418"/>
            <a:ext cx="9559925" cy="7344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D816B4-1378-4E8A-9136-F5D6F8D0417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DC9CD9-9EFC-44B6-A79B-C002DD82B3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DBC8EF-46A5-40BC-A448-C97BF22202A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626C09-5867-4882-848F-8E2A798CDD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935" y="0"/>
            <a:ext cx="7886700" cy="72548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0988339-EAC6-49FC-89E5-F55877DB503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102F495-3B17-46BB-86B8-9737BA8D96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ED7A81-E449-4756-8823-780EE3EA0BF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000673-7E16-4D5A-ADEC-A7D1118F4D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935" y="0"/>
            <a:ext cx="7886700" cy="72548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258531-F31C-4E58-BF69-FB97F8DF4D7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70710B-EC2E-42B3-9B34-8B5E6C2BE4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b="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1714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kern="1200">
          <a:solidFill>
            <a:srgbClr val="333333"/>
          </a:solidFill>
          <a:latin typeface="+mn-lt"/>
          <a:ea typeface="+mn-ea"/>
          <a:cs typeface="+mn-cs"/>
        </a:defRPr>
      </a:lvl1pPr>
      <a:lvl2pPr marL="5143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rgbClr val="333333"/>
          </a:solidFill>
          <a:latin typeface="+mn-lt"/>
          <a:ea typeface="+mn-ea"/>
          <a:cs typeface="+mn-cs"/>
        </a:defRPr>
      </a:lvl2pPr>
      <a:lvl3pPr marL="8572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kern="1200">
          <a:solidFill>
            <a:srgbClr val="333333"/>
          </a:solidFill>
          <a:latin typeface="+mn-lt"/>
          <a:ea typeface="+mn-ea"/>
          <a:cs typeface="+mn-cs"/>
        </a:defRPr>
      </a:lvl3pPr>
      <a:lvl4pPr marL="12001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4pPr>
      <a:lvl5pPr marL="15430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e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9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8.emf"/><Relationship Id="rId4" Type="http://schemas.openxmlformats.org/officeDocument/2006/relationships/image" Target="../media/image45.emf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4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1.e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3.emf"/><Relationship Id="rId4" Type="http://schemas.openxmlformats.org/officeDocument/2006/relationships/image" Target="../media/image50.emf"/><Relationship Id="rId9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emf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33.e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62089" y="555523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u="none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64499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u="none" dirty="0"/>
              <a:t>Section </a:t>
            </a:r>
            <a:r>
              <a:rPr lang="en-US" altLang="zh-CN" sz="3200" b="1" u="none" dirty="0" smtClean="0"/>
              <a:t>Ⅳ Listening </a:t>
            </a:r>
            <a:r>
              <a:rPr lang="en-US" altLang="zh-CN" sz="3200" b="1" u="none" dirty="0"/>
              <a:t>and Talking</a:t>
            </a:r>
            <a:endParaRPr lang="zh-CN" altLang="zh-CN" sz="3200" u="none" dirty="0"/>
          </a:p>
        </p:txBody>
      </p:sp>
      <p:pic>
        <p:nvPicPr>
          <p:cNvPr id="4" name="Picture 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4813" y="1341029"/>
            <a:ext cx="8270875" cy="157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707" name="Object 11"/>
          <p:cNvGraphicFramePr>
            <a:graphicFrameLocks noChangeAspect="1"/>
          </p:cNvGraphicFramePr>
          <p:nvPr/>
        </p:nvGraphicFramePr>
        <p:xfrm>
          <a:off x="338138" y="909638"/>
          <a:ext cx="8467725" cy="493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14" name="Document" r:id="rId3" imgW="8470265" imgH="4934585" progId="Word.Document.8">
                  <p:embed/>
                </p:oleObj>
              </mc:Choice>
              <mc:Fallback>
                <p:oleObj name="Document" r:id="rId3" imgW="8470265" imgH="493458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909638"/>
                        <a:ext cx="8467725" cy="493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4679" name="Object 7"/>
          <p:cNvGraphicFramePr>
            <a:graphicFrameLocks noChangeAspect="1"/>
          </p:cNvGraphicFramePr>
          <p:nvPr/>
        </p:nvGraphicFramePr>
        <p:xfrm>
          <a:off x="339725" y="404813"/>
          <a:ext cx="8399463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96" name="Document" r:id="rId3" imgW="8461375" imgH="2372995" progId="Word.Document.8">
                  <p:embed/>
                </p:oleObj>
              </mc:Choice>
              <mc:Fallback>
                <p:oleObj name="Document" r:id="rId3" imgW="8461375" imgH="237299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04813"/>
                        <a:ext cx="8399463" cy="23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80" name="Object 8"/>
          <p:cNvGraphicFramePr>
            <a:graphicFrameLocks noChangeAspect="1"/>
          </p:cNvGraphicFramePr>
          <p:nvPr/>
        </p:nvGraphicFramePr>
        <p:xfrm>
          <a:off x="339725" y="2636838"/>
          <a:ext cx="8399463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97" name="Document" r:id="rId5" imgW="8461375" imgH="2239010" progId="Word.Document.8">
                  <p:embed/>
                </p:oleObj>
              </mc:Choice>
              <mc:Fallback>
                <p:oleObj name="Document" r:id="rId5" imgW="8461375" imgH="223901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636838"/>
                        <a:ext cx="8399463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81" name="Object 9"/>
          <p:cNvGraphicFramePr>
            <a:graphicFrameLocks noChangeAspect="1"/>
          </p:cNvGraphicFramePr>
          <p:nvPr/>
        </p:nvGraphicFramePr>
        <p:xfrm>
          <a:off x="338138" y="4795838"/>
          <a:ext cx="84677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98" name="Document" r:id="rId7" imgW="8470265" imgH="1779905" progId="Word.Document.8">
                  <p:embed/>
                </p:oleObj>
              </mc:Choice>
              <mc:Fallback>
                <p:oleObj name="Document" r:id="rId7" imgW="8470265" imgH="1779905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4795838"/>
                        <a:ext cx="84677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655" name="Object 7"/>
          <p:cNvGraphicFramePr>
            <a:graphicFrameLocks noChangeAspect="1"/>
          </p:cNvGraphicFramePr>
          <p:nvPr/>
        </p:nvGraphicFramePr>
        <p:xfrm>
          <a:off x="393700" y="44450"/>
          <a:ext cx="8399463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67" name="Document" r:id="rId3" imgW="8461375" imgH="1779905" progId="Word.Document.8">
                  <p:embed/>
                </p:oleObj>
              </mc:Choice>
              <mc:Fallback>
                <p:oleObj name="Document" r:id="rId3" imgW="8461375" imgH="177990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44450"/>
                        <a:ext cx="8399463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56" name="Object 8"/>
          <p:cNvGraphicFramePr>
            <a:graphicFrameLocks noChangeAspect="1"/>
          </p:cNvGraphicFramePr>
          <p:nvPr/>
        </p:nvGraphicFramePr>
        <p:xfrm>
          <a:off x="350838" y="1627188"/>
          <a:ext cx="8347075" cy="530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68" name="Document" r:id="rId5" imgW="8500745" imgH="5405755" progId="Word.Document.8">
                  <p:embed/>
                </p:oleObj>
              </mc:Choice>
              <mc:Fallback>
                <p:oleObj name="Document" r:id="rId5" imgW="8500745" imgH="540575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1627188"/>
                        <a:ext cx="8347075" cy="530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634" name="Object 10"/>
          <p:cNvGraphicFramePr>
            <a:graphicFrameLocks noChangeAspect="1"/>
          </p:cNvGraphicFramePr>
          <p:nvPr/>
        </p:nvGraphicFramePr>
        <p:xfrm>
          <a:off x="339725" y="330200"/>
          <a:ext cx="8528050" cy="627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41" name="Document" r:id="rId3" imgW="8789670" imgH="6449695" progId="Word.Document.8">
                  <p:embed/>
                </p:oleObj>
              </mc:Choice>
              <mc:Fallback>
                <p:oleObj name="Document" r:id="rId3" imgW="8789670" imgH="644969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30200"/>
                        <a:ext cx="8528050" cy="627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0" name="Object 10"/>
          <p:cNvGraphicFramePr>
            <a:graphicFrameLocks noChangeAspect="1"/>
          </p:cNvGraphicFramePr>
          <p:nvPr/>
        </p:nvGraphicFramePr>
        <p:xfrm>
          <a:off x="339725" y="117475"/>
          <a:ext cx="8399463" cy="658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22" name="文档" r:id="rId3" imgW="8460105" imgH="6638925" progId="Word.Document.8">
                  <p:embed/>
                </p:oleObj>
              </mc:Choice>
              <mc:Fallback>
                <p:oleObj name="文档" r:id="rId3" imgW="8460105" imgH="663892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17475"/>
                        <a:ext cx="8399463" cy="658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11" name="Object 11"/>
          <p:cNvGraphicFramePr>
            <a:graphicFrameLocks noChangeAspect="1"/>
          </p:cNvGraphicFramePr>
          <p:nvPr/>
        </p:nvGraphicFramePr>
        <p:xfrm>
          <a:off x="352425" y="6292850"/>
          <a:ext cx="84677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23" name="文档" r:id="rId5" imgW="8459470" imgH="594360" progId="Word.Document.8">
                  <p:embed/>
                </p:oleObj>
              </mc:Choice>
              <mc:Fallback>
                <p:oleObj name="文档" r:id="rId5" imgW="8459470" imgH="59436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6292850"/>
                        <a:ext cx="84677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0592" name="Object 16"/>
          <p:cNvGraphicFramePr>
            <a:graphicFrameLocks noChangeAspect="1"/>
          </p:cNvGraphicFramePr>
          <p:nvPr/>
        </p:nvGraphicFramePr>
        <p:xfrm>
          <a:off x="339725" y="254000"/>
          <a:ext cx="8399463" cy="619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19" name="文档" r:id="rId3" imgW="8459470" imgH="6243955" progId="Word.Document.8">
                  <p:embed/>
                </p:oleObj>
              </mc:Choice>
              <mc:Fallback>
                <p:oleObj name="文档" r:id="rId3" imgW="8459470" imgH="6243955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54000"/>
                        <a:ext cx="8399463" cy="619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93" name="Object 17"/>
          <p:cNvGraphicFramePr>
            <a:graphicFrameLocks noChangeAspect="1"/>
          </p:cNvGraphicFramePr>
          <p:nvPr/>
        </p:nvGraphicFramePr>
        <p:xfrm>
          <a:off x="7696200" y="836613"/>
          <a:ext cx="13398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20" name="文档" r:id="rId5" imgW="1356360" imgH="397510" progId="Word.Document.8">
                  <p:embed/>
                </p:oleObj>
              </mc:Choice>
              <mc:Fallback>
                <p:oleObj name="文档" r:id="rId5" imgW="1356360" imgH="397510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836613"/>
                        <a:ext cx="13398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94" name="Object 18"/>
          <p:cNvGraphicFramePr>
            <a:graphicFrameLocks noChangeAspect="1"/>
          </p:cNvGraphicFramePr>
          <p:nvPr/>
        </p:nvGraphicFramePr>
        <p:xfrm>
          <a:off x="815975" y="1557338"/>
          <a:ext cx="47640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21" name="文档" r:id="rId7" imgW="4827905" imgH="397510" progId="Word.Document.8">
                  <p:embed/>
                </p:oleObj>
              </mc:Choice>
              <mc:Fallback>
                <p:oleObj name="文档" r:id="rId7" imgW="4827905" imgH="39751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1557338"/>
                        <a:ext cx="47640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95" name="Object 19"/>
          <p:cNvGraphicFramePr>
            <a:graphicFrameLocks noChangeAspect="1"/>
          </p:cNvGraphicFramePr>
          <p:nvPr/>
        </p:nvGraphicFramePr>
        <p:xfrm>
          <a:off x="992188" y="2974975"/>
          <a:ext cx="379571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22" name="文档" r:id="rId9" imgW="3869690" imgH="400685" progId="Word.Document.8">
                  <p:embed/>
                </p:oleObj>
              </mc:Choice>
              <mc:Fallback>
                <p:oleObj name="文档" r:id="rId9" imgW="3869690" imgH="400685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974975"/>
                        <a:ext cx="379571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96" name="Object 20"/>
          <p:cNvGraphicFramePr>
            <a:graphicFrameLocks noChangeAspect="1"/>
          </p:cNvGraphicFramePr>
          <p:nvPr/>
        </p:nvGraphicFramePr>
        <p:xfrm>
          <a:off x="3203575" y="4991100"/>
          <a:ext cx="37957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23" name="文档" r:id="rId11" imgW="3860165" imgH="400685" progId="Word.Document.8">
                  <p:embed/>
                </p:oleObj>
              </mc:Choice>
              <mc:Fallback>
                <p:oleObj name="文档" r:id="rId11" imgW="3860165" imgH="400685" progId="Word.Documen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991100"/>
                        <a:ext cx="37957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9562" name="Object 10"/>
          <p:cNvGraphicFramePr>
            <a:graphicFrameLocks noChangeAspect="1"/>
          </p:cNvGraphicFramePr>
          <p:nvPr/>
        </p:nvGraphicFramePr>
        <p:xfrm>
          <a:off x="324059" y="981034"/>
          <a:ext cx="8399463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89" name="文档" r:id="rId3" imgW="8459470" imgH="4565650" progId="Word.Document.8">
                  <p:embed/>
                </p:oleObj>
              </mc:Choice>
              <mc:Fallback>
                <p:oleObj name="文档" r:id="rId3" imgW="8459470" imgH="456565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59" y="981034"/>
                        <a:ext cx="8399463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9563" name="Object 11"/>
          <p:cNvGraphicFramePr>
            <a:graphicFrameLocks noChangeAspect="1"/>
          </p:cNvGraphicFramePr>
          <p:nvPr/>
        </p:nvGraphicFramePr>
        <p:xfrm>
          <a:off x="8240713" y="909638"/>
          <a:ext cx="9032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90" name="文档" r:id="rId5" imgW="922020" imgH="397510" progId="Word.Document.8">
                  <p:embed/>
                </p:oleObj>
              </mc:Choice>
              <mc:Fallback>
                <p:oleObj name="文档" r:id="rId5" imgW="922020" imgH="3975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0713" y="909638"/>
                        <a:ext cx="9032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9564" name="Object 12"/>
          <p:cNvGraphicFramePr>
            <a:graphicFrameLocks noChangeAspect="1"/>
          </p:cNvGraphicFramePr>
          <p:nvPr/>
        </p:nvGraphicFramePr>
        <p:xfrm>
          <a:off x="900113" y="1557338"/>
          <a:ext cx="5230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91" name="文档" r:id="rId7" imgW="5276215" imgH="397510" progId="Word.Document.8">
                  <p:embed/>
                </p:oleObj>
              </mc:Choice>
              <mc:Fallback>
                <p:oleObj name="文档" r:id="rId7" imgW="5276215" imgH="39751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557338"/>
                        <a:ext cx="52308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9565" name="Object 13"/>
          <p:cNvGraphicFramePr>
            <a:graphicFrameLocks noChangeAspect="1"/>
          </p:cNvGraphicFramePr>
          <p:nvPr/>
        </p:nvGraphicFramePr>
        <p:xfrm>
          <a:off x="8140700" y="3141663"/>
          <a:ext cx="9667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92" name="文档" r:id="rId9" imgW="987425" imgH="397510" progId="Word.Document.8">
                  <p:embed/>
                </p:oleObj>
              </mc:Choice>
              <mc:Fallback>
                <p:oleObj name="文档" r:id="rId9" imgW="987425" imgH="39751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0700" y="3141663"/>
                        <a:ext cx="9667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9566" name="Object 14"/>
          <p:cNvGraphicFramePr>
            <a:graphicFrameLocks noChangeAspect="1"/>
          </p:cNvGraphicFramePr>
          <p:nvPr/>
        </p:nvGraphicFramePr>
        <p:xfrm>
          <a:off x="852488" y="3898900"/>
          <a:ext cx="5230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93" name="文档" r:id="rId11" imgW="5276215" imgH="397510" progId="Word.Document.8">
                  <p:embed/>
                </p:oleObj>
              </mc:Choice>
              <mc:Fallback>
                <p:oleObj name="文档" r:id="rId11" imgW="5276215" imgH="39751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3898900"/>
                        <a:ext cx="52308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1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19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715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813" y="1674813"/>
            <a:ext cx="9107487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11"/>
          <p:cNvSpPr txBox="1">
            <a:spLocks noChangeArrowheads="1"/>
          </p:cNvSpPr>
          <p:nvPr/>
        </p:nvSpPr>
        <p:spPr bwMode="auto">
          <a:xfrm>
            <a:off x="3130550" y="2319338"/>
            <a:ext cx="485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zh-CN" altLang="en-US" sz="6000" b="1" u="none">
                <a:solidFill>
                  <a:srgbClr val="40920A"/>
                </a:solidFill>
                <a:ea typeface="微软雅黑" panose="020B0503020204020204" pitchFamily="34" charset="-122"/>
                <a:sym typeface="Arial" panose="020B0604020202020204" pitchFamily="34" charset="0"/>
              </a:rPr>
              <a:t>谢   谢  观  看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179" name="Object 11"/>
          <p:cNvGraphicFramePr>
            <a:graphicFrameLocks noChangeAspect="1"/>
          </p:cNvGraphicFramePr>
          <p:nvPr/>
        </p:nvGraphicFramePr>
        <p:xfrm>
          <a:off x="1570038" y="1495425"/>
          <a:ext cx="62420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95" name="Document" r:id="rId3" imgW="6323330" imgH="930910" progId="Word.Document.8">
                  <p:embed/>
                </p:oleObj>
              </mc:Choice>
              <mc:Fallback>
                <p:oleObj name="Document" r:id="rId3" imgW="6323330" imgH="9309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1495425"/>
                        <a:ext cx="624205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03180" name="Picture 12" descr="每日一语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79388" y="2347913"/>
            <a:ext cx="86391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03184" name="Object 16"/>
          <p:cNvGraphicFramePr>
            <a:graphicFrameLocks noChangeAspect="1"/>
          </p:cNvGraphicFramePr>
          <p:nvPr/>
        </p:nvGraphicFramePr>
        <p:xfrm>
          <a:off x="906463" y="2420938"/>
          <a:ext cx="80581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96" name="文档" r:id="rId7" imgW="8308975" imgH="1894205" progId="Word.Document.8">
                  <p:embed/>
                </p:oleObj>
              </mc:Choice>
              <mc:Fallback>
                <p:oleObj name="文档" r:id="rId7" imgW="8308975" imgH="1894205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420938"/>
                        <a:ext cx="80581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869" name="Object 5"/>
          <p:cNvGraphicFramePr>
            <a:graphicFrameLocks noChangeAspect="1"/>
          </p:cNvGraphicFramePr>
          <p:nvPr/>
        </p:nvGraphicFramePr>
        <p:xfrm>
          <a:off x="468313" y="117475"/>
          <a:ext cx="74850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03" name="Document" r:id="rId3" imgW="7575550" imgH="594360" progId="Word.Document.8">
                  <p:embed/>
                </p:oleObj>
              </mc:Choice>
              <mc:Fallback>
                <p:oleObj name="Document" r:id="rId3" imgW="7575550" imgH="59436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17475"/>
                        <a:ext cx="74850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2" name="Object 8"/>
          <p:cNvGraphicFramePr>
            <a:graphicFrameLocks noChangeAspect="1"/>
          </p:cNvGraphicFramePr>
          <p:nvPr/>
        </p:nvGraphicFramePr>
        <p:xfrm>
          <a:off x="179388" y="587375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04" name="Document" r:id="rId5" imgW="8461375" imgH="1187450" progId="Word.Document.8">
                  <p:embed/>
                </p:oleObj>
              </mc:Choice>
              <mc:Fallback>
                <p:oleObj name="Document" r:id="rId5" imgW="8461375" imgH="118745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87375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3" name="Object 9"/>
          <p:cNvGraphicFramePr>
            <a:graphicFrameLocks noChangeAspect="1"/>
          </p:cNvGraphicFramePr>
          <p:nvPr/>
        </p:nvGraphicFramePr>
        <p:xfrm>
          <a:off x="323850" y="1765300"/>
          <a:ext cx="8399463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05" name="Document" r:id="rId7" imgW="8500745" imgH="1520825" progId="Word.Document.8">
                  <p:embed/>
                </p:oleObj>
              </mc:Choice>
              <mc:Fallback>
                <p:oleObj name="Document" r:id="rId7" imgW="8500745" imgH="1520825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765300"/>
                        <a:ext cx="8399463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4" name="Object 10"/>
          <p:cNvGraphicFramePr>
            <a:graphicFrameLocks noChangeAspect="1"/>
          </p:cNvGraphicFramePr>
          <p:nvPr/>
        </p:nvGraphicFramePr>
        <p:xfrm>
          <a:off x="349250" y="2797175"/>
          <a:ext cx="83994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06" name="Document" r:id="rId9" imgW="8500745" imgH="1435735" progId="Word.Document.8">
                  <p:embed/>
                </p:oleObj>
              </mc:Choice>
              <mc:Fallback>
                <p:oleObj name="Document" r:id="rId9" imgW="8500745" imgH="143573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2797175"/>
                        <a:ext cx="83994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5" name="Object 11"/>
          <p:cNvGraphicFramePr>
            <a:graphicFrameLocks noChangeAspect="1"/>
          </p:cNvGraphicFramePr>
          <p:nvPr/>
        </p:nvGraphicFramePr>
        <p:xfrm>
          <a:off x="339725" y="3775075"/>
          <a:ext cx="8399463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07" name="Document" r:id="rId11" imgW="8461375" imgH="2895600" progId="Word.Document.8">
                  <p:embed/>
                </p:oleObj>
              </mc:Choice>
              <mc:Fallback>
                <p:oleObj name="Document" r:id="rId11" imgW="8461375" imgH="2895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775075"/>
                        <a:ext cx="8399463" cy="287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876" name="Object 12"/>
          <p:cNvGraphicFramePr>
            <a:graphicFrameLocks noChangeAspect="1"/>
          </p:cNvGraphicFramePr>
          <p:nvPr/>
        </p:nvGraphicFramePr>
        <p:xfrm>
          <a:off x="342900" y="5267325"/>
          <a:ext cx="84582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08" name="Document" r:id="rId13" imgW="8461375" imgH="1187450" progId="Word.Document.8">
                  <p:embed/>
                </p:oleObj>
              </mc:Choice>
              <mc:Fallback>
                <p:oleObj name="Document" r:id="rId13" imgW="8461375" imgH="118745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5267325"/>
                        <a:ext cx="8458200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2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2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49" name="Object 9"/>
          <p:cNvGraphicFramePr>
            <a:graphicFrameLocks noChangeAspect="1"/>
          </p:cNvGraphicFramePr>
          <p:nvPr/>
        </p:nvGraphicFramePr>
        <p:xfrm>
          <a:off x="323850" y="938213"/>
          <a:ext cx="84677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1" name="Document" r:id="rId3" imgW="8461375" imgH="646430" progId="Word.Document.8">
                  <p:embed/>
                </p:oleObj>
              </mc:Choice>
              <mc:Fallback>
                <p:oleObj name="Document" r:id="rId3" imgW="8461375" imgH="64643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938213"/>
                        <a:ext cx="84677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50" name="Object 10"/>
          <p:cNvGraphicFramePr>
            <a:graphicFrameLocks noChangeAspect="1"/>
          </p:cNvGraphicFramePr>
          <p:nvPr/>
        </p:nvGraphicFramePr>
        <p:xfrm>
          <a:off x="339725" y="1628775"/>
          <a:ext cx="8399463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2" name="Document" r:id="rId5" imgW="8461375" imgH="3424555" progId="Word.Document.8">
                  <p:embed/>
                </p:oleObj>
              </mc:Choice>
              <mc:Fallback>
                <p:oleObj name="Document" r:id="rId5" imgW="8461375" imgH="342455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628775"/>
                        <a:ext cx="8399463" cy="344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51" name="Object 11"/>
          <p:cNvGraphicFramePr>
            <a:graphicFrameLocks noChangeAspect="1"/>
          </p:cNvGraphicFramePr>
          <p:nvPr/>
        </p:nvGraphicFramePr>
        <p:xfrm>
          <a:off x="615950" y="2892425"/>
          <a:ext cx="6581775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3" name="文档" r:id="rId7" imgW="6786245" imgH="713105" progId="Word.Document.8">
                  <p:embed/>
                </p:oleObj>
              </mc:Choice>
              <mc:Fallback>
                <p:oleObj name="文档" r:id="rId7" imgW="6786245" imgH="71310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2892425"/>
                        <a:ext cx="6581775" cy="681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52" name="Object 12"/>
          <p:cNvGraphicFramePr>
            <a:graphicFrameLocks noChangeAspect="1"/>
          </p:cNvGraphicFramePr>
          <p:nvPr/>
        </p:nvGraphicFramePr>
        <p:xfrm>
          <a:off x="684213" y="4260850"/>
          <a:ext cx="65071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74" name="文档" r:id="rId9" imgW="6786245" imgH="713105" progId="Word.Document.8">
                  <p:embed/>
                </p:oleObj>
              </mc:Choice>
              <mc:Fallback>
                <p:oleObj name="文档" r:id="rId9" imgW="6786245" imgH="71310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60850"/>
                        <a:ext cx="65071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0824" name="Object 8"/>
          <p:cNvGraphicFramePr>
            <a:graphicFrameLocks noChangeAspect="1"/>
          </p:cNvGraphicFramePr>
          <p:nvPr/>
        </p:nvGraphicFramePr>
        <p:xfrm>
          <a:off x="393700" y="520700"/>
          <a:ext cx="8345488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46" name="Document" r:id="rId3" imgW="8500745" imgH="1421765" progId="Word.Document.8">
                  <p:embed/>
                </p:oleObj>
              </mc:Choice>
              <mc:Fallback>
                <p:oleObj name="Document" r:id="rId3" imgW="8500745" imgH="142176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520700"/>
                        <a:ext cx="8345488" cy="139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825" name="Object 9"/>
          <p:cNvGraphicFramePr>
            <a:graphicFrameLocks noChangeAspect="1"/>
          </p:cNvGraphicFramePr>
          <p:nvPr/>
        </p:nvGraphicFramePr>
        <p:xfrm>
          <a:off x="265113" y="2276475"/>
          <a:ext cx="8559800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47" name="Document" r:id="rId5" imgW="8648700" imgH="1250950" progId="Word.Document.8">
                  <p:embed/>
                </p:oleObj>
              </mc:Choice>
              <mc:Fallback>
                <p:oleObj name="Document" r:id="rId5" imgW="8648700" imgH="125095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2276475"/>
                        <a:ext cx="8559800" cy="121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826" name="Object 10"/>
          <p:cNvGraphicFramePr>
            <a:graphicFrameLocks noChangeAspect="1"/>
          </p:cNvGraphicFramePr>
          <p:nvPr/>
        </p:nvGraphicFramePr>
        <p:xfrm>
          <a:off x="338138" y="3683000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48" name="Document" r:id="rId7" imgW="8461375" imgH="1187450" progId="Word.Document.8">
                  <p:embed/>
                </p:oleObj>
              </mc:Choice>
              <mc:Fallback>
                <p:oleObj name="Document" r:id="rId7" imgW="8461375" imgH="118745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683000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0827" name="Object 11"/>
          <p:cNvGraphicFramePr>
            <a:graphicFrameLocks noChangeAspect="1"/>
          </p:cNvGraphicFramePr>
          <p:nvPr/>
        </p:nvGraphicFramePr>
        <p:xfrm>
          <a:off x="339725" y="4797425"/>
          <a:ext cx="8399463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49" name="Document" r:id="rId9" imgW="8461375" imgH="1713230" progId="Word.Document.8">
                  <p:embed/>
                </p:oleObj>
              </mc:Choice>
              <mc:Fallback>
                <p:oleObj name="Document" r:id="rId9" imgW="8461375" imgH="17132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4797425"/>
                        <a:ext cx="8399463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9798" name="Object 6"/>
          <p:cNvGraphicFramePr>
            <a:graphicFrameLocks noChangeAspect="1"/>
          </p:cNvGraphicFramePr>
          <p:nvPr/>
        </p:nvGraphicFramePr>
        <p:xfrm>
          <a:off x="420688" y="693738"/>
          <a:ext cx="8399462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16" name="Document" r:id="rId3" imgW="8461375" imgH="4178935" progId="Word.Document.8">
                  <p:embed/>
                </p:oleObj>
              </mc:Choice>
              <mc:Fallback>
                <p:oleObj name="Document" r:id="rId3" imgW="8461375" imgH="4178935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693738"/>
                        <a:ext cx="8399462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800" name="Object 8"/>
          <p:cNvGraphicFramePr>
            <a:graphicFrameLocks noChangeAspect="1"/>
          </p:cNvGraphicFramePr>
          <p:nvPr/>
        </p:nvGraphicFramePr>
        <p:xfrm>
          <a:off x="1423988" y="1341438"/>
          <a:ext cx="3795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17" name="文档" r:id="rId5" imgW="3848100" imgH="397510" progId="Word.Document.8">
                  <p:embed/>
                </p:oleObj>
              </mc:Choice>
              <mc:Fallback>
                <p:oleObj name="文档" r:id="rId5" imgW="3848100" imgH="39751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341438"/>
                        <a:ext cx="3795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801" name="Object 9"/>
          <p:cNvGraphicFramePr>
            <a:graphicFrameLocks noChangeAspect="1"/>
          </p:cNvGraphicFramePr>
          <p:nvPr/>
        </p:nvGraphicFramePr>
        <p:xfrm>
          <a:off x="900113" y="2781300"/>
          <a:ext cx="37957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18" name="文档" r:id="rId7" imgW="3848100" imgH="397510" progId="Word.Document.8">
                  <p:embed/>
                </p:oleObj>
              </mc:Choice>
              <mc:Fallback>
                <p:oleObj name="文档" r:id="rId7" imgW="3848100" imgH="39751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781300"/>
                        <a:ext cx="37957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9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8777" name="Object 9"/>
          <p:cNvGraphicFramePr>
            <a:graphicFrameLocks noChangeAspect="1"/>
          </p:cNvGraphicFramePr>
          <p:nvPr/>
        </p:nvGraphicFramePr>
        <p:xfrm>
          <a:off x="179388" y="549275"/>
          <a:ext cx="8464550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89" name="Document" r:id="rId3" imgW="8555990" imgH="1615440" progId="Word.Document.8">
                  <p:embed/>
                </p:oleObj>
              </mc:Choice>
              <mc:Fallback>
                <p:oleObj name="Document" r:id="rId3" imgW="8555990" imgH="161544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49275"/>
                        <a:ext cx="8464550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8778" name="Object 10"/>
          <p:cNvGraphicFramePr>
            <a:graphicFrameLocks noChangeAspect="1"/>
          </p:cNvGraphicFramePr>
          <p:nvPr/>
        </p:nvGraphicFramePr>
        <p:xfrm>
          <a:off x="311150" y="2133600"/>
          <a:ext cx="8580438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90" name="Document" r:id="rId5" imgW="8648700" imgH="3622675" progId="Word.Document.8">
                  <p:embed/>
                </p:oleObj>
              </mc:Choice>
              <mc:Fallback>
                <p:oleObj name="Document" r:id="rId5" imgW="8648700" imgH="362267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2133600"/>
                        <a:ext cx="8580438" cy="359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7756" name="Object 12"/>
          <p:cNvGraphicFramePr>
            <a:graphicFrameLocks noChangeAspect="1"/>
          </p:cNvGraphicFramePr>
          <p:nvPr/>
        </p:nvGraphicFramePr>
        <p:xfrm>
          <a:off x="338138" y="188913"/>
          <a:ext cx="8467725" cy="289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94" name="Document" r:id="rId3" imgW="8461375" imgH="2898775" progId="Word.Document.8">
                  <p:embed/>
                </p:oleObj>
              </mc:Choice>
              <mc:Fallback>
                <p:oleObj name="Document" r:id="rId3" imgW="8461375" imgH="289877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88913"/>
                        <a:ext cx="8467725" cy="289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57" name="Object 13"/>
          <p:cNvGraphicFramePr>
            <a:graphicFrameLocks noChangeAspect="1"/>
          </p:cNvGraphicFramePr>
          <p:nvPr/>
        </p:nvGraphicFramePr>
        <p:xfrm>
          <a:off x="342900" y="1844675"/>
          <a:ext cx="84582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95" name="Document" r:id="rId5" imgW="8461375" imgH="1187450" progId="Word.Document.8">
                  <p:embed/>
                </p:oleObj>
              </mc:Choice>
              <mc:Fallback>
                <p:oleObj name="Document" r:id="rId5" imgW="8461375" imgH="118745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844675"/>
                        <a:ext cx="8458200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58" name="Object 14"/>
          <p:cNvGraphicFramePr>
            <a:graphicFrameLocks noChangeAspect="1"/>
          </p:cNvGraphicFramePr>
          <p:nvPr/>
        </p:nvGraphicFramePr>
        <p:xfrm>
          <a:off x="339725" y="2924175"/>
          <a:ext cx="8326438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96" name="Document" r:id="rId7" imgW="8462645" imgH="4069080" progId="Word.Document.8">
                  <p:embed/>
                </p:oleObj>
              </mc:Choice>
              <mc:Fallback>
                <p:oleObj name="Document" r:id="rId7" imgW="8462645" imgH="406908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924175"/>
                        <a:ext cx="8326438" cy="396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59" name="Object 15"/>
          <p:cNvGraphicFramePr>
            <a:graphicFrameLocks noChangeAspect="1"/>
          </p:cNvGraphicFramePr>
          <p:nvPr/>
        </p:nvGraphicFramePr>
        <p:xfrm>
          <a:off x="6438900" y="3467100"/>
          <a:ext cx="17335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97" name="文档" r:id="rId9" imgW="1761490" imgH="397510" progId="Word.Document.8">
                  <p:embed/>
                </p:oleObj>
              </mc:Choice>
              <mc:Fallback>
                <p:oleObj name="文档" r:id="rId9" imgW="1761490" imgH="397510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3467100"/>
                        <a:ext cx="17335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60" name="Object 16"/>
          <p:cNvGraphicFramePr>
            <a:graphicFrameLocks noChangeAspect="1"/>
          </p:cNvGraphicFramePr>
          <p:nvPr/>
        </p:nvGraphicFramePr>
        <p:xfrm>
          <a:off x="2700338" y="4581525"/>
          <a:ext cx="17335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98" name="文档" r:id="rId11" imgW="1761490" imgH="397510" progId="Word.Document.8">
                  <p:embed/>
                </p:oleObj>
              </mc:Choice>
              <mc:Fallback>
                <p:oleObj name="文档" r:id="rId11" imgW="1761490" imgH="39751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581525"/>
                        <a:ext cx="17335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61" name="Object 17"/>
          <p:cNvGraphicFramePr>
            <a:graphicFrameLocks noChangeAspect="1"/>
          </p:cNvGraphicFramePr>
          <p:nvPr/>
        </p:nvGraphicFramePr>
        <p:xfrm>
          <a:off x="5219700" y="5156200"/>
          <a:ext cx="17335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99" name="文档" r:id="rId13" imgW="1761490" imgH="397510" progId="Word.Document.8">
                  <p:embed/>
                </p:oleObj>
              </mc:Choice>
              <mc:Fallback>
                <p:oleObj name="文档" r:id="rId13" imgW="1761490" imgH="397510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5156200"/>
                        <a:ext cx="17335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63" name="Object 19"/>
          <p:cNvGraphicFramePr>
            <a:graphicFrameLocks noChangeAspect="1"/>
          </p:cNvGraphicFramePr>
          <p:nvPr/>
        </p:nvGraphicFramePr>
        <p:xfrm>
          <a:off x="7840663" y="5732463"/>
          <a:ext cx="434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00" name="文档" r:id="rId15" imgW="448945" imgH="398145" progId="Word.Document.8">
                  <p:embed/>
                </p:oleObj>
              </mc:Choice>
              <mc:Fallback>
                <p:oleObj name="文档" r:id="rId15" imgW="448945" imgH="398145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0663" y="5732463"/>
                        <a:ext cx="4349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26" name="Object 6"/>
          <p:cNvGraphicFramePr>
            <a:graphicFrameLocks noChangeAspect="1"/>
          </p:cNvGraphicFramePr>
          <p:nvPr/>
        </p:nvGraphicFramePr>
        <p:xfrm>
          <a:off x="179388" y="44450"/>
          <a:ext cx="84677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39" name="Document" r:id="rId3" imgW="8461375" imgH="1713230" progId="Word.Document.8">
                  <p:embed/>
                </p:oleObj>
              </mc:Choice>
              <mc:Fallback>
                <p:oleObj name="Document" r:id="rId3" imgW="8461375" imgH="171323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4450"/>
                        <a:ext cx="846772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28" name="Object 8"/>
          <p:cNvGraphicFramePr>
            <a:graphicFrameLocks noChangeAspect="1"/>
          </p:cNvGraphicFramePr>
          <p:nvPr/>
        </p:nvGraphicFramePr>
        <p:xfrm>
          <a:off x="339725" y="1179513"/>
          <a:ext cx="8399463" cy="556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40" name="Document" r:id="rId5" imgW="8500745" imgH="5597525" progId="Word.Document.8">
                  <p:embed/>
                </p:oleObj>
              </mc:Choice>
              <mc:Fallback>
                <p:oleObj name="Document" r:id="rId5" imgW="8500745" imgH="559752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179513"/>
                        <a:ext cx="8399463" cy="556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自定义 1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C8EAD"/>
      </a:accent1>
      <a:accent2>
        <a:srgbClr val="F3C71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1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主题33</Template>
  <TotalTime>0</TotalTime>
  <Words>10</Words>
  <Application>Microsoft Office PowerPoint</Application>
  <PresentationFormat>全屏显示(4:3)</PresentationFormat>
  <Paragraphs>3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方正楷体简体</vt:lpstr>
      <vt:lpstr>黑体</vt:lpstr>
      <vt:lpstr>宋体</vt:lpstr>
      <vt:lpstr>微软雅黑</vt:lpstr>
      <vt:lpstr>Arial</vt:lpstr>
      <vt:lpstr>Calibri</vt:lpstr>
      <vt:lpstr>WWW.2PPT.COM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2017-10-27T00:13:00Z</dcterms:created>
  <dcterms:modified xsi:type="dcterms:W3CDTF">2023-01-16T17:36:54Z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3474426F02D544D6A852CAF583DDC157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