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6E54EB7-BE33-4391-9733-3366CAF0E26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6C329D17-FCC1-4440-A1E0-C53C54E7BCA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329D17-FCC1-4440-A1E0-C53C54E7BCA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4.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026853" y="2172970"/>
            <a:ext cx="7202613" cy="861774"/>
          </a:xfrm>
          <a:prstGeom prst="rect">
            <a:avLst/>
          </a:prstGeom>
          <a:noFill/>
        </p:spPr>
        <p:txBody>
          <a:bodyPr wrap="none" rtlCol="0">
            <a:spAutoFit/>
            <a:scene3d>
              <a:camera prst="orthographicFront"/>
              <a:lightRig rig="threePt" dir="t"/>
            </a:scene3d>
          </a:bodyPr>
          <a:lstStyle/>
          <a:p>
            <a:r>
              <a:rPr lang="zh-CN" altLang="en-US" sz="5000" b="1" dirty="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医院微党课讲稿</a:t>
            </a:r>
            <a:r>
              <a:rPr lang="en-US" altLang="zh-CN" sz="5000" b="1" dirty="0" err="1">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ppt</a:t>
            </a:r>
            <a:r>
              <a:rPr lang="zh-CN" altLang="en-US" sz="5000" b="1" dirty="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模板</a:t>
            </a:r>
            <a:endParaRPr lang="zh-CN" altLang="zh-CN" sz="5000" b="1" dirty="0">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endParaRPr>
          </a:p>
        </p:txBody>
      </p:sp>
      <p:sp>
        <p:nvSpPr>
          <p:cNvPr id="3" name="文本框 2"/>
          <p:cNvSpPr txBox="1"/>
          <p:nvPr/>
        </p:nvSpPr>
        <p:spPr>
          <a:xfrm>
            <a:off x="4138930" y="2956560"/>
            <a:ext cx="7084060" cy="369332"/>
          </a:xfrm>
          <a:prstGeom prst="rect">
            <a:avLst/>
          </a:prstGeom>
          <a:noFill/>
        </p:spPr>
        <p:txBody>
          <a:bodyPr wrap="square" rtlCol="0">
            <a:spAutoFit/>
          </a:bodyPr>
          <a:lstStyle/>
          <a:p>
            <a:pPr algn="l"/>
            <a:r>
              <a:rPr lang="zh-CN" altLang="en-US" dirty="0" smtClean="0">
                <a:solidFill>
                  <a:srgbClr val="C00000"/>
                </a:solidFill>
                <a:effectLst/>
                <a:cs typeface="+mn-ea"/>
                <a:sym typeface="+mn-lt"/>
              </a:rPr>
              <a:t>THE SMALL PURE AND FRESH AND GENERAL TEMPLATE </a:t>
            </a:r>
            <a:endParaRPr lang="zh-CN" altLang="en-US" dirty="0">
              <a:solidFill>
                <a:srgbClr val="C00000"/>
              </a:solidFill>
              <a:effectLst/>
              <a:cs typeface="+mn-ea"/>
              <a:sym typeface="+mn-lt"/>
            </a:endParaRPr>
          </a:p>
        </p:txBody>
      </p:sp>
      <p:pic>
        <p:nvPicPr>
          <p:cNvPr id="4" name="图片 3" descr="6139 783"/>
          <p:cNvPicPr>
            <a:picLocks noChangeAspect="1"/>
          </p:cNvPicPr>
          <p:nvPr/>
        </p:nvPicPr>
        <p:blipFill>
          <a:blip r:embed="rId4" cstate="screen"/>
          <a:stretch>
            <a:fillRect/>
          </a:stretch>
        </p:blipFill>
        <p:spPr>
          <a:xfrm>
            <a:off x="9278620" y="12700"/>
            <a:ext cx="2987040" cy="2673350"/>
          </a:xfrm>
          <a:prstGeom prst="rect">
            <a:avLst/>
          </a:prstGeom>
        </p:spPr>
      </p:pic>
    </p:spTree>
  </p:cSld>
  <p:clrMapOvr>
    <a:masterClrMapping/>
  </p:clrMapOvr>
  <p:transition advTm="374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grpSp>
        <p:nvGrpSpPr>
          <p:cNvPr id="12" name="Group 11"/>
          <p:cNvGrpSpPr/>
          <p:nvPr/>
        </p:nvGrpSpPr>
        <p:grpSpPr>
          <a:xfrm>
            <a:off x="4078467" y="1594247"/>
            <a:ext cx="3503434" cy="3503434"/>
            <a:chOff x="6240781" y="1363135"/>
            <a:chExt cx="4963584" cy="4963584"/>
          </a:xfrm>
          <a:gradFill>
            <a:gsLst>
              <a:gs pos="0">
                <a:srgbClr val="E30000"/>
              </a:gs>
              <a:gs pos="100000">
                <a:srgbClr val="760303"/>
              </a:gs>
            </a:gsLst>
            <a:lin ang="5400000" scaled="0"/>
          </a:gradFill>
        </p:grpSpPr>
        <p:grpSp>
          <p:nvGrpSpPr>
            <p:cNvPr id="13" name="Group 12"/>
            <p:cNvGrpSpPr/>
            <p:nvPr userDrawn="1"/>
          </p:nvGrpSpPr>
          <p:grpSpPr>
            <a:xfrm>
              <a:off x="6240781" y="1363135"/>
              <a:ext cx="3255433" cy="2434167"/>
              <a:chOff x="4657725" y="946151"/>
              <a:chExt cx="2441575" cy="1825625"/>
            </a:xfrm>
            <a:grpFill/>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grpFill/>
              <a:ln>
                <a:noFill/>
              </a:ln>
            </p:spPr>
            <p:txBody>
              <a:bodyPr vert="horz" wrap="square" lIns="52932" tIns="26466" rIns="52932" bIns="26466" numCol="1" anchor="t" anchorCtr="0" compatLnSpc="1"/>
              <a:lstStyle/>
              <a:p>
                <a:pPr algn="just">
                  <a:lnSpc>
                    <a:spcPct val="120000"/>
                  </a:lnSpc>
                </a:pPr>
                <a:endParaRPr lang="en-US" sz="1645" dirty="0">
                  <a:solidFill>
                    <a:schemeClr val="bg1"/>
                  </a:solidFill>
                  <a:cs typeface="+mn-ea"/>
                  <a:sym typeface="+mn-lt"/>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grpFill/>
              <a:ln>
                <a:noFill/>
              </a:ln>
            </p:spPr>
            <p:txBody>
              <a:bodyPr vert="horz" wrap="square" lIns="52932" tIns="26466" rIns="52932" bIns="26466" numCol="1" anchor="t" anchorCtr="0" compatLnSpc="1"/>
              <a:lstStyle/>
              <a:p>
                <a:pPr algn="just">
                  <a:lnSpc>
                    <a:spcPct val="120000"/>
                  </a:lnSpc>
                </a:pPr>
                <a:endParaRPr lang="en-US" sz="1645" dirty="0">
                  <a:solidFill>
                    <a:schemeClr val="bg1"/>
                  </a:solidFill>
                  <a:cs typeface="+mn-ea"/>
                  <a:sym typeface="+mn-lt"/>
                </a:endParaRPr>
              </a:p>
            </p:txBody>
          </p:sp>
        </p:grpSp>
        <p:grpSp>
          <p:nvGrpSpPr>
            <p:cNvPr id="14" name="Group 13"/>
            <p:cNvGrpSpPr/>
            <p:nvPr userDrawn="1"/>
          </p:nvGrpSpPr>
          <p:grpSpPr>
            <a:xfrm>
              <a:off x="6240781" y="3111502"/>
              <a:ext cx="2434167" cy="3215217"/>
              <a:chOff x="4657725" y="2257426"/>
              <a:chExt cx="1825625" cy="2411413"/>
            </a:xfrm>
            <a:grpFill/>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grpFill/>
              <a:ln>
                <a:noFill/>
              </a:ln>
            </p:spPr>
            <p:txBody>
              <a:bodyPr vert="horz" wrap="square" lIns="52932" tIns="26466" rIns="52932" bIns="26466" numCol="1" anchor="t" anchorCtr="0" compatLnSpc="1"/>
              <a:lstStyle/>
              <a:p>
                <a:pPr algn="just">
                  <a:lnSpc>
                    <a:spcPct val="120000"/>
                  </a:lnSpc>
                </a:pPr>
                <a:endParaRPr lang="en-US" sz="1645" dirty="0">
                  <a:solidFill>
                    <a:schemeClr val="bg1"/>
                  </a:solidFill>
                  <a:cs typeface="+mn-ea"/>
                  <a:sym typeface="+mn-lt"/>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grpFill/>
              <a:ln>
                <a:noFill/>
              </a:ln>
            </p:spPr>
            <p:txBody>
              <a:bodyPr vert="horz" wrap="square" lIns="52932" tIns="26466" rIns="52932" bIns="26466" numCol="1" anchor="t" anchorCtr="0" compatLnSpc="1"/>
              <a:lstStyle/>
              <a:p>
                <a:pPr algn="just">
                  <a:lnSpc>
                    <a:spcPct val="120000"/>
                  </a:lnSpc>
                </a:pPr>
                <a:endParaRPr lang="en-US" sz="1645" dirty="0">
                  <a:solidFill>
                    <a:schemeClr val="bg1"/>
                  </a:solidFill>
                  <a:cs typeface="+mn-ea"/>
                  <a:sym typeface="+mn-lt"/>
                </a:endParaRPr>
              </a:p>
            </p:txBody>
          </p:sp>
        </p:grpSp>
        <p:grpSp>
          <p:nvGrpSpPr>
            <p:cNvPr id="15" name="Group 14"/>
            <p:cNvGrpSpPr/>
            <p:nvPr userDrawn="1"/>
          </p:nvGrpSpPr>
          <p:grpSpPr>
            <a:xfrm>
              <a:off x="7967980" y="3892551"/>
              <a:ext cx="3236384" cy="2434167"/>
              <a:chOff x="5953125" y="2843213"/>
              <a:chExt cx="2427288" cy="1825625"/>
            </a:xfrm>
            <a:grpFill/>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grpFill/>
              <a:ln>
                <a:noFill/>
              </a:ln>
            </p:spPr>
            <p:txBody>
              <a:bodyPr vert="horz" wrap="square" lIns="52932" tIns="26466" rIns="52932" bIns="26466" numCol="1" anchor="t" anchorCtr="0" compatLnSpc="1"/>
              <a:lstStyle/>
              <a:p>
                <a:pPr algn="just">
                  <a:lnSpc>
                    <a:spcPct val="120000"/>
                  </a:lnSpc>
                </a:pPr>
                <a:endParaRPr lang="en-US" sz="1645" dirty="0">
                  <a:solidFill>
                    <a:schemeClr val="bg1"/>
                  </a:solidFill>
                  <a:cs typeface="+mn-ea"/>
                  <a:sym typeface="+mn-lt"/>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grpFill/>
              <a:ln>
                <a:noFill/>
              </a:ln>
            </p:spPr>
            <p:txBody>
              <a:bodyPr vert="horz" wrap="square" lIns="52932" tIns="26466" rIns="52932" bIns="26466" numCol="1" anchor="t" anchorCtr="0" compatLnSpc="1"/>
              <a:lstStyle/>
              <a:p>
                <a:pPr algn="just">
                  <a:lnSpc>
                    <a:spcPct val="120000"/>
                  </a:lnSpc>
                </a:pPr>
                <a:endParaRPr lang="en-US" sz="1645" dirty="0">
                  <a:solidFill>
                    <a:schemeClr val="bg1"/>
                  </a:solidFill>
                  <a:cs typeface="+mn-ea"/>
                  <a:sym typeface="+mn-lt"/>
                </a:endParaRPr>
              </a:p>
            </p:txBody>
          </p:sp>
        </p:grpSp>
        <p:grpSp>
          <p:nvGrpSpPr>
            <p:cNvPr id="16" name="Group 15"/>
            <p:cNvGrpSpPr/>
            <p:nvPr userDrawn="1"/>
          </p:nvGrpSpPr>
          <p:grpSpPr>
            <a:xfrm>
              <a:off x="8770198" y="1363135"/>
              <a:ext cx="2434167" cy="3276600"/>
              <a:chOff x="6554788" y="946151"/>
              <a:chExt cx="1825625" cy="2457450"/>
            </a:xfrm>
            <a:grpFill/>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grpFill/>
              <a:ln>
                <a:noFill/>
              </a:ln>
            </p:spPr>
            <p:txBody>
              <a:bodyPr vert="horz" wrap="square" lIns="52932" tIns="26466" rIns="52932" bIns="26466" numCol="1" anchor="t" anchorCtr="0" compatLnSpc="1"/>
              <a:lstStyle/>
              <a:p>
                <a:pPr algn="just">
                  <a:lnSpc>
                    <a:spcPct val="120000"/>
                  </a:lnSpc>
                </a:pPr>
                <a:endParaRPr lang="en-US" sz="1645" dirty="0">
                  <a:solidFill>
                    <a:schemeClr val="bg1"/>
                  </a:solidFill>
                  <a:cs typeface="+mn-ea"/>
                  <a:sym typeface="+mn-lt"/>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grpFill/>
              <a:ln>
                <a:noFill/>
              </a:ln>
            </p:spPr>
            <p:txBody>
              <a:bodyPr vert="horz" wrap="square" lIns="52932" tIns="26466" rIns="52932" bIns="26466" numCol="1" anchor="t" anchorCtr="0" compatLnSpc="1"/>
              <a:lstStyle/>
              <a:p>
                <a:pPr algn="just">
                  <a:lnSpc>
                    <a:spcPct val="120000"/>
                  </a:lnSpc>
                </a:pPr>
                <a:endParaRPr lang="en-US" sz="1645" dirty="0">
                  <a:solidFill>
                    <a:schemeClr val="bg1"/>
                  </a:solidFill>
                  <a:cs typeface="+mn-ea"/>
                  <a:sym typeface="+mn-lt"/>
                </a:endParaRPr>
              </a:p>
            </p:txBody>
          </p:sp>
        </p:grpSp>
      </p:grpSp>
      <p:sp>
        <p:nvSpPr>
          <p:cNvPr id="65" name="TextBox 23"/>
          <p:cNvSpPr txBox="1"/>
          <p:nvPr/>
        </p:nvSpPr>
        <p:spPr>
          <a:xfrm>
            <a:off x="7718425" y="2286635"/>
            <a:ext cx="3350260" cy="613694"/>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66" name="TextBox 24"/>
          <p:cNvSpPr txBox="1"/>
          <p:nvPr/>
        </p:nvSpPr>
        <p:spPr>
          <a:xfrm>
            <a:off x="7728714" y="208435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67" name="TextBox 23"/>
          <p:cNvSpPr txBox="1"/>
          <p:nvPr/>
        </p:nvSpPr>
        <p:spPr>
          <a:xfrm>
            <a:off x="603250" y="2403475"/>
            <a:ext cx="3350260" cy="613694"/>
          </a:xfrm>
          <a:prstGeom prst="rect">
            <a:avLst/>
          </a:prstGeom>
          <a:noFill/>
        </p:spPr>
        <p:txBody>
          <a:bodyPr wrap="square" rtlCol="0">
            <a:spAutoFit/>
          </a:bodyPr>
          <a:lstStyle/>
          <a:p>
            <a:pPr algn="r">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68" name="TextBox 24"/>
          <p:cNvSpPr txBox="1"/>
          <p:nvPr/>
        </p:nvSpPr>
        <p:spPr>
          <a:xfrm>
            <a:off x="2497584" y="2208181"/>
            <a:ext cx="1427480" cy="319405"/>
          </a:xfrm>
          <a:prstGeom prst="rect">
            <a:avLst/>
          </a:prstGeom>
          <a:noFill/>
        </p:spPr>
        <p:txBody>
          <a:bodyPr wrap="none" rtlCol="0">
            <a:spAutoFit/>
          </a:bodyPr>
          <a:lstStyle/>
          <a:p>
            <a:pPr algn="r"/>
            <a:r>
              <a:rPr lang="zh-CN" altLang="en-US" sz="1400" b="1" dirty="0">
                <a:solidFill>
                  <a:schemeClr val="tx1">
                    <a:lumMod val="75000"/>
                    <a:lumOff val="25000"/>
                  </a:schemeClr>
                </a:solidFill>
                <a:cs typeface="+mn-ea"/>
                <a:sym typeface="+mn-lt"/>
              </a:rPr>
              <a:t>请在此输入文字</a:t>
            </a:r>
          </a:p>
        </p:txBody>
      </p:sp>
      <p:sp>
        <p:nvSpPr>
          <p:cNvPr id="4" name="TextBox 23"/>
          <p:cNvSpPr txBox="1"/>
          <p:nvPr/>
        </p:nvSpPr>
        <p:spPr>
          <a:xfrm>
            <a:off x="603250" y="4069080"/>
            <a:ext cx="3350260" cy="613694"/>
          </a:xfrm>
          <a:prstGeom prst="rect">
            <a:avLst/>
          </a:prstGeom>
          <a:noFill/>
        </p:spPr>
        <p:txBody>
          <a:bodyPr wrap="square" rtlCol="0">
            <a:spAutoFit/>
          </a:bodyPr>
          <a:lstStyle/>
          <a:p>
            <a:pPr algn="r">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5" name="TextBox 24"/>
          <p:cNvSpPr txBox="1"/>
          <p:nvPr/>
        </p:nvSpPr>
        <p:spPr>
          <a:xfrm>
            <a:off x="2497584" y="3873786"/>
            <a:ext cx="1427480" cy="319405"/>
          </a:xfrm>
          <a:prstGeom prst="rect">
            <a:avLst/>
          </a:prstGeom>
          <a:noFill/>
        </p:spPr>
        <p:txBody>
          <a:bodyPr wrap="none" rtlCol="0">
            <a:spAutoFit/>
          </a:bodyPr>
          <a:lstStyle/>
          <a:p>
            <a:pPr algn="r"/>
            <a:r>
              <a:rPr lang="zh-CN" altLang="en-US" sz="1400" b="1" dirty="0">
                <a:solidFill>
                  <a:schemeClr val="tx1">
                    <a:lumMod val="75000"/>
                    <a:lumOff val="25000"/>
                  </a:schemeClr>
                </a:solidFill>
                <a:cs typeface="+mn-ea"/>
                <a:sym typeface="+mn-lt"/>
              </a:rPr>
              <a:t>请在此输入文字</a:t>
            </a:r>
          </a:p>
        </p:txBody>
      </p:sp>
      <p:sp>
        <p:nvSpPr>
          <p:cNvPr id="6" name="TextBox 23"/>
          <p:cNvSpPr txBox="1"/>
          <p:nvPr/>
        </p:nvSpPr>
        <p:spPr>
          <a:xfrm>
            <a:off x="7728585" y="4076065"/>
            <a:ext cx="3350260" cy="613694"/>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7" name="TextBox 24"/>
          <p:cNvSpPr txBox="1"/>
          <p:nvPr/>
        </p:nvSpPr>
        <p:spPr>
          <a:xfrm>
            <a:off x="7738874" y="387378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8" name="文本框 7"/>
          <p:cNvSpPr txBox="1"/>
          <p:nvPr/>
        </p:nvSpPr>
        <p:spPr>
          <a:xfrm>
            <a:off x="4859655" y="2286635"/>
            <a:ext cx="458780" cy="584775"/>
          </a:xfrm>
          <a:prstGeom prst="rect">
            <a:avLst/>
          </a:prstGeom>
          <a:noFill/>
        </p:spPr>
        <p:txBody>
          <a:bodyPr wrap="none" rtlCol="0">
            <a:spAutoFit/>
          </a:bodyPr>
          <a:lstStyle/>
          <a:p>
            <a:r>
              <a:rPr lang="en-US" altLang="zh-CN" sz="3200">
                <a:solidFill>
                  <a:schemeClr val="tx1">
                    <a:lumMod val="75000"/>
                    <a:lumOff val="25000"/>
                  </a:schemeClr>
                </a:solidFill>
                <a:cs typeface="+mn-ea"/>
                <a:sym typeface="+mn-lt"/>
              </a:rPr>
              <a:t>A</a:t>
            </a:r>
          </a:p>
        </p:txBody>
      </p:sp>
      <p:sp>
        <p:nvSpPr>
          <p:cNvPr id="9" name="文本框 8"/>
          <p:cNvSpPr txBox="1"/>
          <p:nvPr/>
        </p:nvSpPr>
        <p:spPr>
          <a:xfrm>
            <a:off x="6412230" y="2244725"/>
            <a:ext cx="458780" cy="584775"/>
          </a:xfrm>
          <a:prstGeom prst="rect">
            <a:avLst/>
          </a:prstGeom>
          <a:noFill/>
        </p:spPr>
        <p:txBody>
          <a:bodyPr wrap="none" rtlCol="0">
            <a:spAutoFit/>
          </a:bodyPr>
          <a:lstStyle/>
          <a:p>
            <a:r>
              <a:rPr lang="en-US" altLang="zh-CN" sz="3200">
                <a:solidFill>
                  <a:schemeClr val="tx1">
                    <a:lumMod val="75000"/>
                    <a:lumOff val="25000"/>
                  </a:schemeClr>
                </a:solidFill>
                <a:cs typeface="+mn-ea"/>
                <a:sym typeface="+mn-lt"/>
              </a:rPr>
              <a:t>B</a:t>
            </a:r>
          </a:p>
        </p:txBody>
      </p:sp>
      <p:sp>
        <p:nvSpPr>
          <p:cNvPr id="10" name="文本框 9"/>
          <p:cNvSpPr txBox="1"/>
          <p:nvPr/>
        </p:nvSpPr>
        <p:spPr>
          <a:xfrm>
            <a:off x="4859655" y="3794125"/>
            <a:ext cx="481222" cy="584775"/>
          </a:xfrm>
          <a:prstGeom prst="rect">
            <a:avLst/>
          </a:prstGeom>
          <a:noFill/>
        </p:spPr>
        <p:txBody>
          <a:bodyPr wrap="none" rtlCol="0">
            <a:spAutoFit/>
          </a:bodyPr>
          <a:lstStyle/>
          <a:p>
            <a:r>
              <a:rPr lang="en-US" altLang="zh-CN" sz="3200">
                <a:solidFill>
                  <a:schemeClr val="tx1">
                    <a:lumMod val="75000"/>
                    <a:lumOff val="25000"/>
                  </a:schemeClr>
                </a:solidFill>
                <a:cs typeface="+mn-ea"/>
                <a:sym typeface="+mn-lt"/>
              </a:rPr>
              <a:t>C</a:t>
            </a:r>
          </a:p>
        </p:txBody>
      </p:sp>
      <p:sp>
        <p:nvSpPr>
          <p:cNvPr id="11" name="文本框 10"/>
          <p:cNvSpPr txBox="1"/>
          <p:nvPr/>
        </p:nvSpPr>
        <p:spPr>
          <a:xfrm>
            <a:off x="6376670" y="3794125"/>
            <a:ext cx="481222" cy="584775"/>
          </a:xfrm>
          <a:prstGeom prst="rect">
            <a:avLst/>
          </a:prstGeom>
          <a:noFill/>
        </p:spPr>
        <p:txBody>
          <a:bodyPr wrap="none" rtlCol="0">
            <a:spAutoFit/>
          </a:bodyPr>
          <a:lstStyle/>
          <a:p>
            <a:r>
              <a:rPr lang="en-US" altLang="zh-CN" sz="3200">
                <a:solidFill>
                  <a:schemeClr val="tx1">
                    <a:lumMod val="75000"/>
                    <a:lumOff val="25000"/>
                  </a:schemeClr>
                </a:solidFill>
                <a:cs typeface="+mn-ea"/>
                <a:sym typeface="+mn-lt"/>
              </a:rPr>
              <a:t>D</a:t>
            </a:r>
          </a:p>
        </p:txBody>
      </p:sp>
    </p:spTree>
  </p:cSld>
  <p:clrMapOvr>
    <a:masterClrMapping/>
  </p:clrMapOvr>
  <p:transition advTm="2012">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par>
                                <p:cTn id="13" presetID="5" presetClass="entr" presetSubtype="10" fill="hold" grpId="1"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checkerboard(across)">
                                      <p:cBhvr>
                                        <p:cTn id="15" dur="500"/>
                                        <p:tgtEl>
                                          <p:spTgt spid="65"/>
                                        </p:tgtEl>
                                      </p:cBhvr>
                                    </p:animEffect>
                                  </p:childTnLst>
                                </p:cTn>
                              </p:par>
                              <p:par>
                                <p:cTn id="16" presetID="5" presetClass="entr" presetSubtype="10" fill="hold" grpId="1"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checkerboard(across)">
                                      <p:cBhvr>
                                        <p:cTn id="18" dur="500"/>
                                        <p:tgtEl>
                                          <p:spTgt spid="66"/>
                                        </p:tgtEl>
                                      </p:cBhvr>
                                    </p:animEffect>
                                  </p:childTnLst>
                                </p:cTn>
                              </p:par>
                              <p:par>
                                <p:cTn id="19" presetID="5" presetClass="entr" presetSubtype="10" fill="hold" grpId="1"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checkerboard(across)">
                                      <p:cBhvr>
                                        <p:cTn id="21" dur="500"/>
                                        <p:tgtEl>
                                          <p:spTgt spid="67"/>
                                        </p:tgtEl>
                                      </p:cBhvr>
                                    </p:animEffect>
                                  </p:childTnLst>
                                </p:cTn>
                              </p:par>
                              <p:par>
                                <p:cTn id="22" presetID="5" presetClass="entr" presetSubtype="10" fill="hold" grpId="1"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checkerboard(across)">
                                      <p:cBhvr>
                                        <p:cTn id="24" dur="500"/>
                                        <p:tgtEl>
                                          <p:spTgt spid="68"/>
                                        </p:tgtEl>
                                      </p:cBhvr>
                                    </p:animEffect>
                                  </p:childTnLst>
                                </p:cTn>
                              </p:par>
                              <p:par>
                                <p:cTn id="25" presetID="5" presetClass="entr" presetSubtype="10" fill="hold" grpId="1"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par>
                                <p:cTn id="28" presetID="5" presetClass="entr" presetSubtype="10" fill="hold" grpId="1"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par>
                                <p:cTn id="31" presetID="5" presetClass="entr" presetSubtype="10" fill="hold" grpId="1"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par>
                                <p:cTn id="34" presetID="5" presetClass="entr" presetSubtype="10" fill="hold" grpId="1"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500"/>
                                        <p:tgtEl>
                                          <p:spTgt spid="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heckerboard(across)">
                                      <p:cBhvr>
                                        <p:cTn id="39" dur="500"/>
                                        <p:tgtEl>
                                          <p:spTgt spid="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heckerboard(across)">
                                      <p:cBhvr>
                                        <p:cTn id="45" dur="500"/>
                                        <p:tgtEl>
                                          <p:spTgt spid="1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heckerboard(across)">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66" grpId="0"/>
      <p:bldP spid="66" grpId="1"/>
      <p:bldP spid="67" grpId="0"/>
      <p:bldP spid="67" grpId="1"/>
      <p:bldP spid="68" grpId="0"/>
      <p:bldP spid="68" grpId="1"/>
      <p:bldP spid="4" grpId="0"/>
      <p:bldP spid="4" grpId="1"/>
      <p:bldP spid="5" grpId="0"/>
      <p:bldP spid="5" grpId="1"/>
      <p:bldP spid="6" grpId="0"/>
      <p:bldP spid="6" grpId="1"/>
      <p:bldP spid="7" grpId="0"/>
      <p:bldP spid="7" grpId="1"/>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9" name="椭圆 8"/>
          <p:cNvSpPr/>
          <p:nvPr/>
        </p:nvSpPr>
        <p:spPr>
          <a:xfrm>
            <a:off x="5607050" y="2742565"/>
            <a:ext cx="1541780" cy="1570355"/>
          </a:xfrm>
          <a:prstGeom prst="ellipse">
            <a:avLst/>
          </a:prstGeom>
          <a:blipFill rotWithShape="1">
            <a:blip r:embed="rId3" cstate="screen"/>
            <a:stretch>
              <a:fillRect/>
            </a:stretch>
          </a:blipFill>
          <a:ln w="9525">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3" name="组合 12"/>
          <p:cNvGrpSpPr/>
          <p:nvPr/>
        </p:nvGrpSpPr>
        <p:grpSpPr>
          <a:xfrm>
            <a:off x="4872990" y="2055495"/>
            <a:ext cx="3078480" cy="3070860"/>
            <a:chOff x="7674" y="3218"/>
            <a:chExt cx="4848" cy="4836"/>
          </a:xfrm>
          <a:gradFill>
            <a:gsLst>
              <a:gs pos="0">
                <a:srgbClr val="E30000"/>
              </a:gs>
              <a:gs pos="100000">
                <a:srgbClr val="760303"/>
              </a:gs>
            </a:gsLst>
            <a:lin ang="5400000" scaled="0"/>
          </a:gradFill>
          <a:effectLst>
            <a:outerShdw blurRad="152400" dist="317500" dir="5400000" sx="90000" sy="-19000" rotWithShape="0">
              <a:prstClr val="black">
                <a:alpha val="15000"/>
              </a:prstClr>
            </a:outerShdw>
          </a:effectLst>
        </p:grpSpPr>
        <p:sp>
          <p:nvSpPr>
            <p:cNvPr id="4" name="弦形 3"/>
            <p:cNvSpPr/>
            <p:nvPr/>
          </p:nvSpPr>
          <p:spPr>
            <a:xfrm rot="20700000">
              <a:off x="7928" y="6034"/>
              <a:ext cx="1247" cy="1270"/>
            </a:xfrm>
            <a:prstGeom prst="chord">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弦形 4"/>
            <p:cNvSpPr/>
            <p:nvPr/>
          </p:nvSpPr>
          <p:spPr>
            <a:xfrm rot="17640000">
              <a:off x="9420" y="6796"/>
              <a:ext cx="1247" cy="1270"/>
            </a:xfrm>
            <a:prstGeom prst="chord">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弦形 6"/>
            <p:cNvSpPr/>
            <p:nvPr/>
          </p:nvSpPr>
          <p:spPr>
            <a:xfrm rot="6240000">
              <a:off x="8827" y="3206"/>
              <a:ext cx="1247" cy="1270"/>
            </a:xfrm>
            <a:prstGeom prst="chord">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弦形 7"/>
            <p:cNvSpPr/>
            <p:nvPr/>
          </p:nvSpPr>
          <p:spPr>
            <a:xfrm rot="2160000">
              <a:off x="7674" y="4369"/>
              <a:ext cx="1247" cy="1270"/>
            </a:xfrm>
            <a:prstGeom prst="chord">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弦形 9"/>
            <p:cNvSpPr/>
            <p:nvPr/>
          </p:nvSpPr>
          <p:spPr>
            <a:xfrm rot="8340000">
              <a:off x="10460" y="3316"/>
              <a:ext cx="1247" cy="1270"/>
            </a:xfrm>
            <a:prstGeom prst="chord">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弦形 10"/>
            <p:cNvSpPr/>
            <p:nvPr/>
          </p:nvSpPr>
          <p:spPr>
            <a:xfrm rot="12060000">
              <a:off x="11276" y="4500"/>
              <a:ext cx="1247" cy="1270"/>
            </a:xfrm>
            <a:prstGeom prst="chord">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弦形 11"/>
            <p:cNvSpPr/>
            <p:nvPr/>
          </p:nvSpPr>
          <p:spPr>
            <a:xfrm rot="14520000">
              <a:off x="10848" y="6108"/>
              <a:ext cx="1247" cy="1270"/>
            </a:xfrm>
            <a:prstGeom prst="chord">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bg1"/>
                </a:solidFill>
                <a:cs typeface="+mn-ea"/>
                <a:sym typeface="+mn-lt"/>
              </a:endParaRPr>
            </a:p>
          </p:txBody>
        </p:sp>
      </p:grpSp>
      <p:cxnSp>
        <p:nvCxnSpPr>
          <p:cNvPr id="14" name="肘形连接符 13"/>
          <p:cNvCxnSpPr/>
          <p:nvPr/>
        </p:nvCxnSpPr>
        <p:spPr>
          <a:xfrm flipV="1">
            <a:off x="7396480" y="1863725"/>
            <a:ext cx="2439670" cy="581660"/>
          </a:xfrm>
          <a:prstGeom prst="bentConnector3">
            <a:avLst>
              <a:gd name="adj1" fmla="val 21030"/>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916545" y="1384935"/>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15" name="文本框 14"/>
          <p:cNvSpPr txBox="1"/>
          <p:nvPr/>
        </p:nvSpPr>
        <p:spPr>
          <a:xfrm>
            <a:off x="7916545" y="1957070"/>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cxnSp>
        <p:nvCxnSpPr>
          <p:cNvPr id="37" name="肘形连接符 36"/>
          <p:cNvCxnSpPr/>
          <p:nvPr/>
        </p:nvCxnSpPr>
        <p:spPr>
          <a:xfrm flipV="1">
            <a:off x="7919720" y="3053715"/>
            <a:ext cx="2659380" cy="184150"/>
          </a:xfrm>
          <a:prstGeom prst="bentConnector3">
            <a:avLst>
              <a:gd name="adj1" fmla="val 22898"/>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585200" y="2618740"/>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39" name="文本框 38"/>
          <p:cNvSpPr txBox="1"/>
          <p:nvPr/>
        </p:nvSpPr>
        <p:spPr>
          <a:xfrm>
            <a:off x="8681720" y="3139440"/>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cxnSp>
        <p:nvCxnSpPr>
          <p:cNvPr id="40" name="肘形连接符 39"/>
          <p:cNvCxnSpPr/>
          <p:nvPr/>
        </p:nvCxnSpPr>
        <p:spPr>
          <a:xfrm flipV="1">
            <a:off x="7487920" y="4185285"/>
            <a:ext cx="2879090" cy="304165"/>
          </a:xfrm>
          <a:prstGeom prst="bentConnector3">
            <a:avLst>
              <a:gd name="adj1" fmla="val 3233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8472170" y="3742690"/>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42" name="文本框 41"/>
          <p:cNvSpPr txBox="1"/>
          <p:nvPr/>
        </p:nvSpPr>
        <p:spPr>
          <a:xfrm>
            <a:off x="8472170" y="4312920"/>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cxnSp>
        <p:nvCxnSpPr>
          <p:cNvPr id="46" name="肘形连接符 45"/>
          <p:cNvCxnSpPr/>
          <p:nvPr/>
        </p:nvCxnSpPr>
        <p:spPr>
          <a:xfrm flipV="1">
            <a:off x="3153410" y="2120900"/>
            <a:ext cx="2672715" cy="154940"/>
          </a:xfrm>
          <a:prstGeom prst="bentConnector3">
            <a:avLst>
              <a:gd name="adj1" fmla="val 6854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2185035" y="3139440"/>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48" name="文本框 47"/>
          <p:cNvSpPr txBox="1"/>
          <p:nvPr/>
        </p:nvSpPr>
        <p:spPr>
          <a:xfrm>
            <a:off x="2035810" y="3636010"/>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cxnSp>
        <p:nvCxnSpPr>
          <p:cNvPr id="52" name="肘形连接符 51"/>
          <p:cNvCxnSpPr/>
          <p:nvPr/>
        </p:nvCxnSpPr>
        <p:spPr>
          <a:xfrm flipV="1">
            <a:off x="2035810" y="3346450"/>
            <a:ext cx="2927985" cy="230505"/>
          </a:xfrm>
          <a:prstGeom prst="bentConnector3">
            <a:avLst>
              <a:gd name="adj1" fmla="val 7562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2705100" y="4360545"/>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54" name="文本框 53"/>
          <p:cNvSpPr txBox="1"/>
          <p:nvPr/>
        </p:nvSpPr>
        <p:spPr>
          <a:xfrm>
            <a:off x="2576830" y="5019675"/>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cxnSp>
        <p:nvCxnSpPr>
          <p:cNvPr id="55" name="肘形连接符 54"/>
          <p:cNvCxnSpPr/>
          <p:nvPr/>
        </p:nvCxnSpPr>
        <p:spPr>
          <a:xfrm flipV="1">
            <a:off x="2576830" y="4547870"/>
            <a:ext cx="2833370" cy="341630"/>
          </a:xfrm>
          <a:prstGeom prst="bentConnector3">
            <a:avLst>
              <a:gd name="adj1" fmla="val 76490"/>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肘形连接符 55"/>
          <p:cNvCxnSpPr/>
          <p:nvPr/>
        </p:nvCxnSpPr>
        <p:spPr>
          <a:xfrm>
            <a:off x="6420485" y="5090795"/>
            <a:ext cx="3075305" cy="436880"/>
          </a:xfrm>
          <a:prstGeom prst="bentConnector3">
            <a:avLst>
              <a:gd name="adj1" fmla="val 25645"/>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7600950" y="5085080"/>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58" name="文本框 57"/>
          <p:cNvSpPr txBox="1"/>
          <p:nvPr/>
        </p:nvSpPr>
        <p:spPr>
          <a:xfrm>
            <a:off x="7600950" y="5655310"/>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sp>
        <p:nvSpPr>
          <p:cNvPr id="59" name="文本框 58"/>
          <p:cNvSpPr txBox="1"/>
          <p:nvPr/>
        </p:nvSpPr>
        <p:spPr>
          <a:xfrm>
            <a:off x="2632075" y="1750695"/>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60" name="文本框 59"/>
          <p:cNvSpPr txBox="1"/>
          <p:nvPr/>
        </p:nvSpPr>
        <p:spPr>
          <a:xfrm>
            <a:off x="2863850" y="2341245"/>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grpSp>
        <p:nvGrpSpPr>
          <p:cNvPr id="68" name="组合 67"/>
          <p:cNvGrpSpPr/>
          <p:nvPr/>
        </p:nvGrpSpPr>
        <p:grpSpPr>
          <a:xfrm>
            <a:off x="4831080" y="2026285"/>
            <a:ext cx="3260090" cy="3134360"/>
            <a:chOff x="12163" y="3814"/>
            <a:chExt cx="5134" cy="4936"/>
          </a:xfrm>
        </p:grpSpPr>
        <p:grpSp>
          <p:nvGrpSpPr>
            <p:cNvPr id="69" name="组合 68"/>
            <p:cNvGrpSpPr/>
            <p:nvPr/>
          </p:nvGrpSpPr>
          <p:grpSpPr>
            <a:xfrm>
              <a:off x="12163" y="3814"/>
              <a:ext cx="4674" cy="4936"/>
              <a:chOff x="12163" y="3814"/>
              <a:chExt cx="4674" cy="4936"/>
            </a:xfrm>
          </p:grpSpPr>
          <p:sp>
            <p:nvSpPr>
              <p:cNvPr id="70" name="文本框 69"/>
              <p:cNvSpPr txBox="1"/>
              <p:nvPr/>
            </p:nvSpPr>
            <p:spPr>
              <a:xfrm>
                <a:off x="13450" y="3814"/>
                <a:ext cx="1181" cy="1016"/>
              </a:xfrm>
              <a:prstGeom prst="rect">
                <a:avLst/>
              </a:prstGeom>
              <a:noFill/>
            </p:spPr>
            <p:txBody>
              <a:bodyPr wrap="square" rtlCol="0">
                <a:spAutoFit/>
              </a:bodyPr>
              <a:lstStyle/>
              <a:p>
                <a:r>
                  <a:rPr lang="en-US" altLang="zh-CN" sz="3600">
                    <a:solidFill>
                      <a:schemeClr val="bg1"/>
                    </a:solidFill>
                    <a:cs typeface="+mn-ea"/>
                    <a:sym typeface="+mn-lt"/>
                  </a:rPr>
                  <a:t>01</a:t>
                </a:r>
              </a:p>
            </p:txBody>
          </p:sp>
          <p:sp>
            <p:nvSpPr>
              <p:cNvPr id="71" name="文本框 70"/>
              <p:cNvSpPr txBox="1"/>
              <p:nvPr/>
            </p:nvSpPr>
            <p:spPr>
              <a:xfrm>
                <a:off x="15657" y="6941"/>
                <a:ext cx="1181" cy="1016"/>
              </a:xfrm>
              <a:prstGeom prst="rect">
                <a:avLst/>
              </a:prstGeom>
              <a:noFill/>
            </p:spPr>
            <p:txBody>
              <a:bodyPr wrap="square" rtlCol="0">
                <a:spAutoFit/>
              </a:bodyPr>
              <a:lstStyle/>
              <a:p>
                <a:r>
                  <a:rPr lang="en-US" altLang="zh-CN" sz="3600">
                    <a:solidFill>
                      <a:schemeClr val="bg1"/>
                    </a:solidFill>
                    <a:cs typeface="+mn-ea"/>
                    <a:sym typeface="+mn-lt"/>
                  </a:rPr>
                  <a:t>05</a:t>
                </a:r>
              </a:p>
            </p:txBody>
          </p:sp>
          <p:sp>
            <p:nvSpPr>
              <p:cNvPr id="72" name="文本框 71"/>
              <p:cNvSpPr txBox="1"/>
              <p:nvPr/>
            </p:nvSpPr>
            <p:spPr>
              <a:xfrm>
                <a:off x="13998" y="7734"/>
                <a:ext cx="1181" cy="1016"/>
              </a:xfrm>
              <a:prstGeom prst="rect">
                <a:avLst/>
              </a:prstGeom>
              <a:noFill/>
            </p:spPr>
            <p:txBody>
              <a:bodyPr wrap="square" rtlCol="0">
                <a:spAutoFit/>
              </a:bodyPr>
              <a:lstStyle/>
              <a:p>
                <a:r>
                  <a:rPr lang="en-US" altLang="zh-CN" sz="3600">
                    <a:solidFill>
                      <a:schemeClr val="bg1"/>
                    </a:solidFill>
                    <a:cs typeface="+mn-ea"/>
                    <a:sym typeface="+mn-lt"/>
                  </a:rPr>
                  <a:t>04</a:t>
                </a:r>
              </a:p>
            </p:txBody>
          </p:sp>
          <p:sp>
            <p:nvSpPr>
              <p:cNvPr id="73" name="文本框 72"/>
              <p:cNvSpPr txBox="1"/>
              <p:nvPr/>
            </p:nvSpPr>
            <p:spPr>
              <a:xfrm>
                <a:off x="12425" y="6875"/>
                <a:ext cx="1181" cy="1016"/>
              </a:xfrm>
              <a:prstGeom prst="rect">
                <a:avLst/>
              </a:prstGeom>
              <a:noFill/>
            </p:spPr>
            <p:txBody>
              <a:bodyPr wrap="square" rtlCol="0">
                <a:spAutoFit/>
              </a:bodyPr>
              <a:lstStyle/>
              <a:p>
                <a:r>
                  <a:rPr lang="en-US" altLang="zh-CN" sz="3600">
                    <a:solidFill>
                      <a:schemeClr val="bg1"/>
                    </a:solidFill>
                    <a:cs typeface="+mn-ea"/>
                    <a:sym typeface="+mn-lt"/>
                  </a:rPr>
                  <a:t>03</a:t>
                </a:r>
              </a:p>
            </p:txBody>
          </p:sp>
          <p:sp>
            <p:nvSpPr>
              <p:cNvPr id="74" name="文本框 73"/>
              <p:cNvSpPr txBox="1"/>
              <p:nvPr/>
            </p:nvSpPr>
            <p:spPr>
              <a:xfrm>
                <a:off x="12163" y="5114"/>
                <a:ext cx="1181" cy="1016"/>
              </a:xfrm>
              <a:prstGeom prst="rect">
                <a:avLst/>
              </a:prstGeom>
              <a:noFill/>
            </p:spPr>
            <p:txBody>
              <a:bodyPr wrap="square" rtlCol="0">
                <a:spAutoFit/>
              </a:bodyPr>
              <a:lstStyle/>
              <a:p>
                <a:r>
                  <a:rPr lang="en-US" altLang="zh-CN" sz="3600">
                    <a:solidFill>
                      <a:schemeClr val="bg1"/>
                    </a:solidFill>
                    <a:cs typeface="+mn-ea"/>
                    <a:sym typeface="+mn-lt"/>
                  </a:rPr>
                  <a:t>02</a:t>
                </a:r>
              </a:p>
            </p:txBody>
          </p:sp>
          <p:sp>
            <p:nvSpPr>
              <p:cNvPr id="75" name="文本框 74"/>
              <p:cNvSpPr txBox="1"/>
              <p:nvPr/>
            </p:nvSpPr>
            <p:spPr>
              <a:xfrm>
                <a:off x="15214" y="3921"/>
                <a:ext cx="1181" cy="1016"/>
              </a:xfrm>
              <a:prstGeom prst="rect">
                <a:avLst/>
              </a:prstGeom>
              <a:noFill/>
            </p:spPr>
            <p:txBody>
              <a:bodyPr wrap="square" rtlCol="0">
                <a:spAutoFit/>
              </a:bodyPr>
              <a:lstStyle/>
              <a:p>
                <a:r>
                  <a:rPr lang="en-US" altLang="zh-CN" sz="3600">
                    <a:solidFill>
                      <a:schemeClr val="bg1"/>
                    </a:solidFill>
                    <a:cs typeface="+mn-ea"/>
                    <a:sym typeface="+mn-lt"/>
                  </a:rPr>
                  <a:t>07</a:t>
                </a:r>
              </a:p>
            </p:txBody>
          </p:sp>
        </p:grpSp>
        <p:sp>
          <p:nvSpPr>
            <p:cNvPr id="76" name="文本框 75"/>
            <p:cNvSpPr txBox="1"/>
            <p:nvPr/>
          </p:nvSpPr>
          <p:spPr>
            <a:xfrm>
              <a:off x="16117" y="5276"/>
              <a:ext cx="1181" cy="1016"/>
            </a:xfrm>
            <a:prstGeom prst="rect">
              <a:avLst/>
            </a:prstGeom>
            <a:noFill/>
          </p:spPr>
          <p:txBody>
            <a:bodyPr wrap="square" rtlCol="0">
              <a:spAutoFit/>
            </a:bodyPr>
            <a:lstStyle/>
            <a:p>
              <a:r>
                <a:rPr lang="en-US" altLang="zh-CN" sz="3600">
                  <a:solidFill>
                    <a:schemeClr val="bg1"/>
                  </a:solidFill>
                  <a:cs typeface="+mn-ea"/>
                  <a:sym typeface="+mn-lt"/>
                </a:rPr>
                <a:t>06</a:t>
              </a:r>
            </a:p>
          </p:txBody>
        </p:sp>
      </p:grpSp>
    </p:spTree>
  </p:cSld>
  <p:clrMapOvr>
    <a:masterClrMapping/>
  </p:clrMapOvr>
  <p:transition advTm="11887">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19"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35"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style.rotation</p:attrName>
                                        </p:attrNameLst>
                                      </p:cBhvr>
                                      <p:tavLst>
                                        <p:tav tm="0">
                                          <p:val>
                                            <p:fltVal val="720"/>
                                          </p:val>
                                        </p:tav>
                                        <p:tav tm="100000">
                                          <p:val>
                                            <p:fltVal val="0"/>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2000"/>
                                        <p:tgtEl>
                                          <p:spTgt spid="68"/>
                                        </p:tgtEl>
                                      </p:cBhvr>
                                    </p:animEffect>
                                    <p:anim calcmode="lin" valueType="num">
                                      <p:cBhvr>
                                        <p:cTn id="24" dur="2000" fill="hold"/>
                                        <p:tgtEl>
                                          <p:spTgt spid="68"/>
                                        </p:tgtEl>
                                        <p:attrNameLst>
                                          <p:attrName>style.rotation</p:attrName>
                                        </p:attrNameLst>
                                      </p:cBhvr>
                                      <p:tavLst>
                                        <p:tav tm="0">
                                          <p:val>
                                            <p:fltVal val="720"/>
                                          </p:val>
                                        </p:tav>
                                        <p:tav tm="100000">
                                          <p:val>
                                            <p:fltVal val="0"/>
                                          </p:val>
                                        </p:tav>
                                      </p:tavLst>
                                    </p:anim>
                                    <p:anim calcmode="lin" valueType="num">
                                      <p:cBhvr>
                                        <p:cTn id="25" dur="2000" fill="hold"/>
                                        <p:tgtEl>
                                          <p:spTgt spid="68"/>
                                        </p:tgtEl>
                                        <p:attrNameLst>
                                          <p:attrName>ppt_h</p:attrName>
                                        </p:attrNameLst>
                                      </p:cBhvr>
                                      <p:tavLst>
                                        <p:tav tm="0">
                                          <p:val>
                                            <p:fltVal val="0"/>
                                          </p:val>
                                        </p:tav>
                                        <p:tav tm="100000">
                                          <p:val>
                                            <p:strVal val="#ppt_h"/>
                                          </p:val>
                                        </p:tav>
                                      </p:tavLst>
                                    </p:anim>
                                    <p:anim calcmode="lin" valueType="num">
                                      <p:cBhvr>
                                        <p:cTn id="26" dur="2000" fill="hold"/>
                                        <p:tgtEl>
                                          <p:spTgt spid="68"/>
                                        </p:tgtEl>
                                        <p:attrNameLst>
                                          <p:attrName>ppt_w</p:attrName>
                                        </p:attrNameLst>
                                      </p:cBhvr>
                                      <p:tavLst>
                                        <p:tav tm="0">
                                          <p:val>
                                            <p:fltVal val="0"/>
                                          </p:val>
                                        </p:tav>
                                        <p:tav tm="100000">
                                          <p:val>
                                            <p:strVal val="#ppt_w"/>
                                          </p:val>
                                        </p:tav>
                                      </p:tavLst>
                                    </p:anim>
                                  </p:childTnLst>
                                </p:cTn>
                              </p:par>
                            </p:childTnLst>
                          </p:cTn>
                        </p:par>
                        <p:par>
                          <p:cTn id="27" fill="hold">
                            <p:stCondLst>
                              <p:cond delay="35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4000"/>
                            </p:stCondLst>
                            <p:childTnLst>
                              <p:par>
                                <p:cTn id="32" presetID="12" presetClass="entr" presetSubtype="4"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p:tgtEl>
                                          <p:spTgt spid="59"/>
                                        </p:tgtEl>
                                        <p:attrNameLst>
                                          <p:attrName>ppt_y</p:attrName>
                                        </p:attrNameLst>
                                      </p:cBhvr>
                                      <p:tavLst>
                                        <p:tav tm="0">
                                          <p:val>
                                            <p:strVal val="#ppt_y+#ppt_h*1.125000"/>
                                          </p:val>
                                        </p:tav>
                                        <p:tav tm="100000">
                                          <p:val>
                                            <p:strVal val="#ppt_y"/>
                                          </p:val>
                                        </p:tav>
                                      </p:tavLst>
                                    </p:anim>
                                    <p:animEffect transition="in" filter="wipe(up)">
                                      <p:cBhvr>
                                        <p:cTn id="35" dur="500"/>
                                        <p:tgtEl>
                                          <p:spTgt spid="59"/>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p:tgtEl>
                                          <p:spTgt spid="60"/>
                                        </p:tgtEl>
                                        <p:attrNameLst>
                                          <p:attrName>ppt_y</p:attrName>
                                        </p:attrNameLst>
                                      </p:cBhvr>
                                      <p:tavLst>
                                        <p:tav tm="0">
                                          <p:val>
                                            <p:strVal val="#ppt_y-#ppt_h*1.125000"/>
                                          </p:val>
                                        </p:tav>
                                        <p:tav tm="100000">
                                          <p:val>
                                            <p:strVal val="#ppt_y"/>
                                          </p:val>
                                        </p:tav>
                                      </p:tavLst>
                                    </p:anim>
                                    <p:animEffect transition="in" filter="wipe(down)">
                                      <p:cBhvr>
                                        <p:cTn id="39" dur="500"/>
                                        <p:tgtEl>
                                          <p:spTgt spid="60"/>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right)">
                                      <p:cBhvr>
                                        <p:cTn id="43" dur="500"/>
                                        <p:tgtEl>
                                          <p:spTgt spid="52"/>
                                        </p:tgtEl>
                                      </p:cBhvr>
                                    </p:animEffect>
                                  </p:childTnLst>
                                </p:cTn>
                              </p:par>
                            </p:childTnLst>
                          </p:cTn>
                        </p:par>
                        <p:par>
                          <p:cTn id="44" fill="hold">
                            <p:stCondLst>
                              <p:cond delay="5000"/>
                            </p:stCondLst>
                            <p:childTnLst>
                              <p:par>
                                <p:cTn id="45" presetID="12" presetClass="entr" presetSubtype="4"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p:tgtEl>
                                          <p:spTgt spid="47"/>
                                        </p:tgtEl>
                                        <p:attrNameLst>
                                          <p:attrName>ppt_y</p:attrName>
                                        </p:attrNameLst>
                                      </p:cBhvr>
                                      <p:tavLst>
                                        <p:tav tm="0">
                                          <p:val>
                                            <p:strVal val="#ppt_y+#ppt_h*1.125000"/>
                                          </p:val>
                                        </p:tav>
                                        <p:tav tm="100000">
                                          <p:val>
                                            <p:strVal val="#ppt_y"/>
                                          </p:val>
                                        </p:tav>
                                      </p:tavLst>
                                    </p:anim>
                                    <p:animEffect transition="in" filter="wipe(up)">
                                      <p:cBhvr>
                                        <p:cTn id="48" dur="500"/>
                                        <p:tgtEl>
                                          <p:spTgt spid="47"/>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p:tgtEl>
                                          <p:spTgt spid="48"/>
                                        </p:tgtEl>
                                        <p:attrNameLst>
                                          <p:attrName>ppt_y</p:attrName>
                                        </p:attrNameLst>
                                      </p:cBhvr>
                                      <p:tavLst>
                                        <p:tav tm="0">
                                          <p:val>
                                            <p:strVal val="#ppt_y-#ppt_h*1.125000"/>
                                          </p:val>
                                        </p:tav>
                                        <p:tav tm="100000">
                                          <p:val>
                                            <p:strVal val="#ppt_y"/>
                                          </p:val>
                                        </p:tav>
                                      </p:tavLst>
                                    </p:anim>
                                    <p:animEffect transition="in" filter="wipe(down)">
                                      <p:cBhvr>
                                        <p:cTn id="52" dur="500"/>
                                        <p:tgtEl>
                                          <p:spTgt spid="48"/>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right)">
                                      <p:cBhvr>
                                        <p:cTn id="56" dur="500"/>
                                        <p:tgtEl>
                                          <p:spTgt spid="55"/>
                                        </p:tgtEl>
                                      </p:cBhvr>
                                    </p:animEffect>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p:tgtEl>
                                          <p:spTgt spid="53"/>
                                        </p:tgtEl>
                                        <p:attrNameLst>
                                          <p:attrName>ppt_y</p:attrName>
                                        </p:attrNameLst>
                                      </p:cBhvr>
                                      <p:tavLst>
                                        <p:tav tm="0">
                                          <p:val>
                                            <p:strVal val="#ppt_y+#ppt_h*1.125000"/>
                                          </p:val>
                                        </p:tav>
                                        <p:tav tm="100000">
                                          <p:val>
                                            <p:strVal val="#ppt_y"/>
                                          </p:val>
                                        </p:tav>
                                      </p:tavLst>
                                    </p:anim>
                                    <p:animEffect transition="in" filter="wipe(up)">
                                      <p:cBhvr>
                                        <p:cTn id="61" dur="500"/>
                                        <p:tgtEl>
                                          <p:spTgt spid="53"/>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500"/>
                                        <p:tgtEl>
                                          <p:spTgt spid="54"/>
                                        </p:tgtEl>
                                        <p:attrNameLst>
                                          <p:attrName>ppt_y</p:attrName>
                                        </p:attrNameLst>
                                      </p:cBhvr>
                                      <p:tavLst>
                                        <p:tav tm="0">
                                          <p:val>
                                            <p:strVal val="#ppt_y-#ppt_h*1.125000"/>
                                          </p:val>
                                        </p:tav>
                                        <p:tav tm="100000">
                                          <p:val>
                                            <p:strVal val="#ppt_y"/>
                                          </p:val>
                                        </p:tav>
                                      </p:tavLst>
                                    </p:anim>
                                    <p:animEffect transition="in" filter="wipe(down)">
                                      <p:cBhvr>
                                        <p:cTn id="65" dur="500"/>
                                        <p:tgtEl>
                                          <p:spTgt spid="5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childTnLst>
                          </p:cTn>
                        </p:par>
                        <p:par>
                          <p:cTn id="70" fill="hold">
                            <p:stCondLst>
                              <p:cond delay="7000"/>
                            </p:stCondLst>
                            <p:childTnLst>
                              <p:par>
                                <p:cTn id="71" presetID="12" presetClass="entr" presetSubtype="4"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additive="base">
                                        <p:cTn id="73" dur="500"/>
                                        <p:tgtEl>
                                          <p:spTgt spid="57"/>
                                        </p:tgtEl>
                                        <p:attrNameLst>
                                          <p:attrName>ppt_y</p:attrName>
                                        </p:attrNameLst>
                                      </p:cBhvr>
                                      <p:tavLst>
                                        <p:tav tm="0">
                                          <p:val>
                                            <p:strVal val="#ppt_y+#ppt_h*1.125000"/>
                                          </p:val>
                                        </p:tav>
                                        <p:tav tm="100000">
                                          <p:val>
                                            <p:strVal val="#ppt_y"/>
                                          </p:val>
                                        </p:tav>
                                      </p:tavLst>
                                    </p:anim>
                                    <p:animEffect transition="in" filter="wipe(up)">
                                      <p:cBhvr>
                                        <p:cTn id="74" dur="500"/>
                                        <p:tgtEl>
                                          <p:spTgt spid="57"/>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500"/>
                                        <p:tgtEl>
                                          <p:spTgt spid="58"/>
                                        </p:tgtEl>
                                        <p:attrNameLst>
                                          <p:attrName>ppt_y</p:attrName>
                                        </p:attrNameLst>
                                      </p:cBhvr>
                                      <p:tavLst>
                                        <p:tav tm="0">
                                          <p:val>
                                            <p:strVal val="#ppt_y-#ppt_h*1.125000"/>
                                          </p:val>
                                        </p:tav>
                                        <p:tav tm="100000">
                                          <p:val>
                                            <p:strVal val="#ppt_y"/>
                                          </p:val>
                                        </p:tav>
                                      </p:tavLst>
                                    </p:anim>
                                    <p:animEffect transition="in" filter="wipe(down)">
                                      <p:cBhvr>
                                        <p:cTn id="78" dur="500"/>
                                        <p:tgtEl>
                                          <p:spTgt spid="58"/>
                                        </p:tgtEl>
                                      </p:cBhvr>
                                    </p:animEffect>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500"/>
                                        <p:tgtEl>
                                          <p:spTgt spid="40"/>
                                        </p:tgtEl>
                                      </p:cBhvr>
                                    </p:animEffect>
                                  </p:childTnLst>
                                </p:cTn>
                              </p:par>
                            </p:childTnLst>
                          </p:cTn>
                        </p:par>
                        <p:par>
                          <p:cTn id="83" fill="hold">
                            <p:stCondLst>
                              <p:cond delay="8000"/>
                            </p:stCondLst>
                            <p:childTnLst>
                              <p:par>
                                <p:cTn id="84" presetID="12" presetClass="entr" presetSubtype="4"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500"/>
                                        <p:tgtEl>
                                          <p:spTgt spid="41"/>
                                        </p:tgtEl>
                                        <p:attrNameLst>
                                          <p:attrName>ppt_y</p:attrName>
                                        </p:attrNameLst>
                                      </p:cBhvr>
                                      <p:tavLst>
                                        <p:tav tm="0">
                                          <p:val>
                                            <p:strVal val="#ppt_y+#ppt_h*1.125000"/>
                                          </p:val>
                                        </p:tav>
                                        <p:tav tm="100000">
                                          <p:val>
                                            <p:strVal val="#ppt_y"/>
                                          </p:val>
                                        </p:tav>
                                      </p:tavLst>
                                    </p:anim>
                                    <p:animEffect transition="in" filter="wipe(up)">
                                      <p:cBhvr>
                                        <p:cTn id="87" dur="500"/>
                                        <p:tgtEl>
                                          <p:spTgt spid="41"/>
                                        </p:tgtEl>
                                      </p:cBhvr>
                                    </p:animEffect>
                                  </p:childTnLst>
                                </p:cTn>
                              </p:par>
                              <p:par>
                                <p:cTn id="88" presetID="12" presetClass="entr" presetSubtype="1"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p:tgtEl>
                                          <p:spTgt spid="42"/>
                                        </p:tgtEl>
                                        <p:attrNameLst>
                                          <p:attrName>ppt_y</p:attrName>
                                        </p:attrNameLst>
                                      </p:cBhvr>
                                      <p:tavLst>
                                        <p:tav tm="0">
                                          <p:val>
                                            <p:strVal val="#ppt_y-#ppt_h*1.125000"/>
                                          </p:val>
                                        </p:tav>
                                        <p:tav tm="100000">
                                          <p:val>
                                            <p:strVal val="#ppt_y"/>
                                          </p:val>
                                        </p:tav>
                                      </p:tavLst>
                                    </p:anim>
                                    <p:animEffect transition="in" filter="wipe(down)">
                                      <p:cBhvr>
                                        <p:cTn id="91" dur="500"/>
                                        <p:tgtEl>
                                          <p:spTgt spid="42"/>
                                        </p:tgtEl>
                                      </p:cBhvr>
                                    </p:animEffect>
                                  </p:childTnLst>
                                </p:cTn>
                              </p:par>
                            </p:childTnLst>
                          </p:cTn>
                        </p:par>
                        <p:par>
                          <p:cTn id="92" fill="hold">
                            <p:stCondLst>
                              <p:cond delay="8500"/>
                            </p:stCondLst>
                            <p:childTnLst>
                              <p:par>
                                <p:cTn id="93" presetID="22" presetClass="entr" presetSubtype="8" fill="hold"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9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p:tgtEl>
                                          <p:spTgt spid="39"/>
                                        </p:tgtEl>
                                        <p:attrNameLst>
                                          <p:attrName>ppt_y</p:attrName>
                                        </p:attrNameLst>
                                      </p:cBhvr>
                                      <p:tavLst>
                                        <p:tav tm="0">
                                          <p:val>
                                            <p:strVal val="#ppt_y-#ppt_h*1.125000"/>
                                          </p:val>
                                        </p:tav>
                                        <p:tav tm="100000">
                                          <p:val>
                                            <p:strVal val="#ppt_y"/>
                                          </p:val>
                                        </p:tav>
                                      </p:tavLst>
                                    </p:anim>
                                    <p:animEffect transition="in" filter="wipe(down)">
                                      <p:cBhvr>
                                        <p:cTn id="104" dur="500"/>
                                        <p:tgtEl>
                                          <p:spTgt spid="39"/>
                                        </p:tgtEl>
                                      </p:cBhvr>
                                    </p:animEffect>
                                  </p:childTnLst>
                                </p:cTn>
                              </p:par>
                            </p:childTnLst>
                          </p:cTn>
                        </p:par>
                        <p:par>
                          <p:cTn id="105" fill="hold">
                            <p:stCondLst>
                              <p:cond delay="9500"/>
                            </p:stCondLst>
                            <p:childTnLst>
                              <p:par>
                                <p:cTn id="106" presetID="22" presetClass="entr" presetSubtype="8" fill="hold" nodeType="after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wipe(left)">
                                      <p:cBhvr>
                                        <p:cTn id="108" dur="500"/>
                                        <p:tgtEl>
                                          <p:spTgt spid="14"/>
                                        </p:tgtEl>
                                      </p:cBhvr>
                                    </p:animEffect>
                                  </p:childTnLst>
                                </p:cTn>
                              </p:par>
                            </p:childTnLst>
                          </p:cTn>
                        </p:par>
                        <p:par>
                          <p:cTn id="109" fill="hold">
                            <p:stCondLst>
                              <p:cond delay="10000"/>
                            </p:stCondLst>
                            <p:childTnLst>
                              <p:par>
                                <p:cTn id="110" presetID="12" presetClass="entr" presetSubtype="4" fill="hold" grpId="0" nodeType="afterEffect">
                                  <p:stCondLst>
                                    <p:cond delay="0"/>
                                  </p:stCondLst>
                                  <p:childTnLst>
                                    <p:set>
                                      <p:cBhvr>
                                        <p:cTn id="111" dur="1" fill="hold">
                                          <p:stCondLst>
                                            <p:cond delay="0"/>
                                          </p:stCondLst>
                                        </p:cTn>
                                        <p:tgtEl>
                                          <p:spTgt spid="2"/>
                                        </p:tgtEl>
                                        <p:attrNameLst>
                                          <p:attrName>style.visibility</p:attrName>
                                        </p:attrNameLst>
                                      </p:cBhvr>
                                      <p:to>
                                        <p:strVal val="visible"/>
                                      </p:to>
                                    </p:set>
                                    <p:anim calcmode="lin" valueType="num">
                                      <p:cBhvr additive="base">
                                        <p:cTn id="112" dur="500"/>
                                        <p:tgtEl>
                                          <p:spTgt spid="2"/>
                                        </p:tgtEl>
                                        <p:attrNameLst>
                                          <p:attrName>ppt_y</p:attrName>
                                        </p:attrNameLst>
                                      </p:cBhvr>
                                      <p:tavLst>
                                        <p:tav tm="0">
                                          <p:val>
                                            <p:strVal val="#ppt_y+#ppt_h*1.125000"/>
                                          </p:val>
                                        </p:tav>
                                        <p:tav tm="100000">
                                          <p:val>
                                            <p:strVal val="#ppt_y"/>
                                          </p:val>
                                        </p:tav>
                                      </p:tavLst>
                                    </p:anim>
                                    <p:animEffect transition="in" filter="wipe(up)">
                                      <p:cBhvr>
                                        <p:cTn id="113" dur="500"/>
                                        <p:tgtEl>
                                          <p:spTgt spid="2"/>
                                        </p:tgtEl>
                                      </p:cBhvr>
                                    </p:animEffect>
                                  </p:childTnLst>
                                </p:cTn>
                              </p:par>
                              <p:par>
                                <p:cTn id="114" presetID="12" presetClass="entr" presetSubtype="1"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additive="base">
                                        <p:cTn id="116" dur="500"/>
                                        <p:tgtEl>
                                          <p:spTgt spid="15"/>
                                        </p:tgtEl>
                                        <p:attrNameLst>
                                          <p:attrName>ppt_y</p:attrName>
                                        </p:attrNameLst>
                                      </p:cBhvr>
                                      <p:tavLst>
                                        <p:tav tm="0">
                                          <p:val>
                                            <p:strVal val="#ppt_y-#ppt_h*1.125000"/>
                                          </p:val>
                                        </p:tav>
                                        <p:tav tm="100000">
                                          <p:val>
                                            <p:strVal val="#ppt_y"/>
                                          </p:val>
                                        </p:tav>
                                      </p:tavLst>
                                    </p:anim>
                                    <p:animEffect transition="in" filter="wipe(down)">
                                      <p:cBhvr>
                                        <p:cTn id="1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p:bldP spid="15" grpId="0"/>
      <p:bldP spid="38" grpId="0"/>
      <p:bldP spid="39" grpId="0"/>
      <p:bldP spid="41" grpId="0"/>
      <p:bldP spid="42" grpId="0"/>
      <p:bldP spid="47" grpId="0"/>
      <p:bldP spid="48" grpId="0"/>
      <p:bldP spid="53" grpId="0"/>
      <p:bldP spid="54" grpId="0"/>
      <p:bldP spid="57"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pic>
        <p:nvPicPr>
          <p:cNvPr id="4" name="图片 3" descr="C:\Users\Administrator\Desktop\爱国\QQ截图20161229160449.jpgQQ截图20161229160449"/>
          <p:cNvPicPr>
            <a:picLocks noChangeAspect="1"/>
          </p:cNvPicPr>
          <p:nvPr/>
        </p:nvPicPr>
        <p:blipFill rotWithShape="1">
          <a:blip r:embed="rId3"/>
          <a:srcRect/>
          <a:stretch>
            <a:fillRect/>
          </a:stretch>
        </p:blipFill>
        <p:spPr>
          <a:xfrm>
            <a:off x="7277735" y="1214438"/>
            <a:ext cx="3698240" cy="4428490"/>
          </a:xfrm>
          <a:prstGeom prst="rect">
            <a:avLst/>
          </a:prstGeom>
          <a:effectLst>
            <a:outerShdw blurRad="50800" dist="38100" dir="2700000" algn="tl" rotWithShape="0">
              <a:prstClr val="black">
                <a:alpha val="40000"/>
              </a:prstClr>
            </a:outerShdw>
          </a:effectLst>
        </p:spPr>
      </p:pic>
      <p:sp>
        <p:nvSpPr>
          <p:cNvPr id="6" name="椭圆 5"/>
          <p:cNvSpPr/>
          <p:nvPr/>
        </p:nvSpPr>
        <p:spPr>
          <a:xfrm>
            <a:off x="822325" y="1807845"/>
            <a:ext cx="1092200" cy="10922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061845" y="1807845"/>
            <a:ext cx="1092200" cy="10922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3300730" y="1807845"/>
            <a:ext cx="1092200" cy="10922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4581525" y="1807845"/>
            <a:ext cx="1092200" cy="10922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TextBox 23"/>
          <p:cNvSpPr txBox="1"/>
          <p:nvPr/>
        </p:nvSpPr>
        <p:spPr>
          <a:xfrm>
            <a:off x="766445" y="3716020"/>
            <a:ext cx="5492750" cy="1737360"/>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72" name="TextBox 24"/>
          <p:cNvSpPr txBox="1"/>
          <p:nvPr/>
        </p:nvSpPr>
        <p:spPr>
          <a:xfrm>
            <a:off x="1034544" y="2900331"/>
            <a:ext cx="538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文字</a:t>
            </a:r>
          </a:p>
        </p:txBody>
      </p:sp>
      <p:sp>
        <p:nvSpPr>
          <p:cNvPr id="2" name="TextBox 24"/>
          <p:cNvSpPr txBox="1"/>
          <p:nvPr/>
        </p:nvSpPr>
        <p:spPr>
          <a:xfrm>
            <a:off x="2338834" y="2874931"/>
            <a:ext cx="538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文字</a:t>
            </a:r>
          </a:p>
        </p:txBody>
      </p:sp>
      <p:sp>
        <p:nvSpPr>
          <p:cNvPr id="3" name="TextBox 24"/>
          <p:cNvSpPr txBox="1"/>
          <p:nvPr/>
        </p:nvSpPr>
        <p:spPr>
          <a:xfrm>
            <a:off x="3577719" y="2900331"/>
            <a:ext cx="538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文字</a:t>
            </a:r>
          </a:p>
        </p:txBody>
      </p:sp>
      <p:sp>
        <p:nvSpPr>
          <p:cNvPr id="5" name="TextBox 24"/>
          <p:cNvSpPr txBox="1"/>
          <p:nvPr/>
        </p:nvSpPr>
        <p:spPr>
          <a:xfrm>
            <a:off x="4858514" y="2900331"/>
            <a:ext cx="538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文字</a:t>
            </a:r>
          </a:p>
        </p:txBody>
      </p:sp>
      <p:sp>
        <p:nvSpPr>
          <p:cNvPr id="22" name="TextBox 24"/>
          <p:cNvSpPr txBox="1"/>
          <p:nvPr/>
        </p:nvSpPr>
        <p:spPr>
          <a:xfrm>
            <a:off x="822454" y="346992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43" name="Freeform 37"/>
          <p:cNvSpPr>
            <a:spLocks noEditPoints="1"/>
          </p:cNvSpPr>
          <p:nvPr/>
        </p:nvSpPr>
        <p:spPr bwMode="auto">
          <a:xfrm>
            <a:off x="1158240" y="2161540"/>
            <a:ext cx="420370" cy="384810"/>
          </a:xfrm>
          <a:custGeom>
            <a:avLst/>
            <a:gdLst>
              <a:gd name="T0" fmla="*/ 116662 w 121"/>
              <a:gd name="T1" fmla="*/ 129256 h 114"/>
              <a:gd name="T2" fmla="*/ 116662 w 121"/>
              <a:gd name="T3" fmla="*/ 144643 h 114"/>
              <a:gd name="T4" fmla="*/ 233323 w 121"/>
              <a:gd name="T5" fmla="*/ 135411 h 114"/>
              <a:gd name="T6" fmla="*/ 267094 w 121"/>
              <a:gd name="T7" fmla="*/ 98481 h 114"/>
              <a:gd name="T8" fmla="*/ 107451 w 121"/>
              <a:gd name="T9" fmla="*/ 107713 h 114"/>
              <a:gd name="T10" fmla="*/ 116662 w 121"/>
              <a:gd name="T11" fmla="*/ 113868 h 114"/>
              <a:gd name="T12" fmla="*/ 273234 w 121"/>
              <a:gd name="T13" fmla="*/ 107713 h 114"/>
              <a:gd name="T14" fmla="*/ 267094 w 121"/>
              <a:gd name="T15" fmla="*/ 98481 h 114"/>
              <a:gd name="T16" fmla="*/ 116662 w 121"/>
              <a:gd name="T17" fmla="*/ 67705 h 114"/>
              <a:gd name="T18" fmla="*/ 107451 w 121"/>
              <a:gd name="T19" fmla="*/ 80015 h 114"/>
              <a:gd name="T20" fmla="*/ 267094 w 121"/>
              <a:gd name="T21" fmla="*/ 86170 h 114"/>
              <a:gd name="T22" fmla="*/ 273234 w 121"/>
              <a:gd name="T23" fmla="*/ 76938 h 114"/>
              <a:gd name="T24" fmla="*/ 58331 w 121"/>
              <a:gd name="T25" fmla="*/ 323139 h 114"/>
              <a:gd name="T26" fmla="*/ 316214 w 121"/>
              <a:gd name="T27" fmla="*/ 323139 h 114"/>
              <a:gd name="T28" fmla="*/ 27630 w 121"/>
              <a:gd name="T29" fmla="*/ 307752 h 114"/>
              <a:gd name="T30" fmla="*/ 125872 w 121"/>
              <a:gd name="T31" fmla="*/ 227736 h 114"/>
              <a:gd name="T32" fmla="*/ 343845 w 121"/>
              <a:gd name="T33" fmla="*/ 304674 h 114"/>
              <a:gd name="T34" fmla="*/ 343845 w 121"/>
              <a:gd name="T35" fmla="*/ 163108 h 114"/>
              <a:gd name="T36" fmla="*/ 49121 w 121"/>
              <a:gd name="T37" fmla="*/ 147721 h 114"/>
              <a:gd name="T38" fmla="*/ 27630 w 121"/>
              <a:gd name="T39" fmla="*/ 113868 h 114"/>
              <a:gd name="T40" fmla="*/ 39911 w 121"/>
              <a:gd name="T41" fmla="*/ 107713 h 114"/>
              <a:gd name="T42" fmla="*/ 49121 w 121"/>
              <a:gd name="T43" fmla="*/ 147721 h 114"/>
              <a:gd name="T44" fmla="*/ 322354 w 121"/>
              <a:gd name="T45" fmla="*/ 107713 h 114"/>
              <a:gd name="T46" fmla="*/ 340775 w 121"/>
              <a:gd name="T47" fmla="*/ 110791 h 114"/>
              <a:gd name="T48" fmla="*/ 343845 w 121"/>
              <a:gd name="T49" fmla="*/ 129256 h 114"/>
              <a:gd name="T50" fmla="*/ 147362 w 121"/>
              <a:gd name="T51" fmla="*/ 209271 h 114"/>
              <a:gd name="T52" fmla="*/ 79821 w 121"/>
              <a:gd name="T53" fmla="*/ 163108 h 114"/>
              <a:gd name="T54" fmla="*/ 79821 w 121"/>
              <a:gd name="T55" fmla="*/ 80015 h 114"/>
              <a:gd name="T56" fmla="*/ 110521 w 121"/>
              <a:gd name="T57" fmla="*/ 30775 h 114"/>
              <a:gd name="T58" fmla="*/ 291654 w 121"/>
              <a:gd name="T59" fmla="*/ 61550 h 114"/>
              <a:gd name="T60" fmla="*/ 291654 w 121"/>
              <a:gd name="T61" fmla="*/ 107713 h 114"/>
              <a:gd name="T62" fmla="*/ 291654 w 121"/>
              <a:gd name="T63" fmla="*/ 166186 h 114"/>
              <a:gd name="T64" fmla="*/ 184202 w 121"/>
              <a:gd name="T65" fmla="*/ 181574 h 114"/>
              <a:gd name="T66" fmla="*/ 257883 w 121"/>
              <a:gd name="T67" fmla="*/ 0 h 114"/>
              <a:gd name="T68" fmla="*/ 49121 w 121"/>
              <a:gd name="T69" fmla="*/ 61550 h 114"/>
              <a:gd name="T70" fmla="*/ 39911 w 121"/>
              <a:gd name="T71" fmla="*/ 80015 h 114"/>
              <a:gd name="T72" fmla="*/ 0 w 121"/>
              <a:gd name="T73" fmla="*/ 316984 h 114"/>
              <a:gd name="T74" fmla="*/ 334635 w 121"/>
              <a:gd name="T75" fmla="*/ 350837 h 114"/>
              <a:gd name="T76" fmla="*/ 371475 w 121"/>
              <a:gd name="T77" fmla="*/ 113868 h 114"/>
              <a:gd name="T78" fmla="*/ 322354 w 121"/>
              <a:gd name="T79" fmla="*/ 80015 h 114"/>
              <a:gd name="T80" fmla="*/ 257883 w 121"/>
              <a:gd name="T81" fmla="*/ 0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 h="114">
                <a:moveTo>
                  <a:pt x="74" y="42"/>
                </a:moveTo>
                <a:cubicBezTo>
                  <a:pt x="38" y="42"/>
                  <a:pt x="38" y="42"/>
                  <a:pt x="38" y="42"/>
                </a:cubicBezTo>
                <a:cubicBezTo>
                  <a:pt x="36" y="42"/>
                  <a:pt x="35" y="43"/>
                  <a:pt x="35" y="44"/>
                </a:cubicBezTo>
                <a:cubicBezTo>
                  <a:pt x="35" y="46"/>
                  <a:pt x="36" y="47"/>
                  <a:pt x="38" y="47"/>
                </a:cubicBezTo>
                <a:cubicBezTo>
                  <a:pt x="74" y="47"/>
                  <a:pt x="74" y="47"/>
                  <a:pt x="74" y="47"/>
                </a:cubicBezTo>
                <a:cubicBezTo>
                  <a:pt x="75" y="47"/>
                  <a:pt x="76" y="46"/>
                  <a:pt x="76" y="44"/>
                </a:cubicBezTo>
                <a:cubicBezTo>
                  <a:pt x="76" y="43"/>
                  <a:pt x="75" y="42"/>
                  <a:pt x="74" y="42"/>
                </a:cubicBezTo>
                <a:moveTo>
                  <a:pt x="87" y="32"/>
                </a:moveTo>
                <a:cubicBezTo>
                  <a:pt x="38" y="32"/>
                  <a:pt x="38" y="32"/>
                  <a:pt x="38" y="32"/>
                </a:cubicBezTo>
                <a:cubicBezTo>
                  <a:pt x="36" y="32"/>
                  <a:pt x="35" y="33"/>
                  <a:pt x="35" y="35"/>
                </a:cubicBezTo>
                <a:cubicBezTo>
                  <a:pt x="35" y="35"/>
                  <a:pt x="35" y="35"/>
                  <a:pt x="35" y="35"/>
                </a:cubicBezTo>
                <a:cubicBezTo>
                  <a:pt x="35" y="36"/>
                  <a:pt x="36" y="37"/>
                  <a:pt x="38" y="37"/>
                </a:cubicBezTo>
                <a:cubicBezTo>
                  <a:pt x="87" y="37"/>
                  <a:pt x="87" y="37"/>
                  <a:pt x="87" y="37"/>
                </a:cubicBezTo>
                <a:cubicBezTo>
                  <a:pt x="88" y="37"/>
                  <a:pt x="89" y="36"/>
                  <a:pt x="89" y="35"/>
                </a:cubicBezTo>
                <a:cubicBezTo>
                  <a:pt x="89" y="35"/>
                  <a:pt x="89" y="35"/>
                  <a:pt x="89" y="35"/>
                </a:cubicBezTo>
                <a:cubicBezTo>
                  <a:pt x="89" y="33"/>
                  <a:pt x="88" y="32"/>
                  <a:pt x="87" y="32"/>
                </a:cubicBezTo>
                <a:moveTo>
                  <a:pt x="87" y="22"/>
                </a:moveTo>
                <a:cubicBezTo>
                  <a:pt x="38" y="22"/>
                  <a:pt x="38" y="22"/>
                  <a:pt x="38" y="22"/>
                </a:cubicBezTo>
                <a:cubicBezTo>
                  <a:pt x="36" y="22"/>
                  <a:pt x="35" y="24"/>
                  <a:pt x="35" y="25"/>
                </a:cubicBezTo>
                <a:cubicBezTo>
                  <a:pt x="35" y="25"/>
                  <a:pt x="35" y="26"/>
                  <a:pt x="35" y="26"/>
                </a:cubicBezTo>
                <a:cubicBezTo>
                  <a:pt x="36" y="27"/>
                  <a:pt x="37" y="28"/>
                  <a:pt x="38" y="28"/>
                </a:cubicBezTo>
                <a:cubicBezTo>
                  <a:pt x="87" y="28"/>
                  <a:pt x="87" y="28"/>
                  <a:pt x="87" y="28"/>
                </a:cubicBezTo>
                <a:cubicBezTo>
                  <a:pt x="88" y="28"/>
                  <a:pt x="89" y="27"/>
                  <a:pt x="89" y="26"/>
                </a:cubicBezTo>
                <a:cubicBezTo>
                  <a:pt x="89" y="26"/>
                  <a:pt x="89" y="25"/>
                  <a:pt x="89" y="25"/>
                </a:cubicBezTo>
                <a:cubicBezTo>
                  <a:pt x="89" y="24"/>
                  <a:pt x="88" y="22"/>
                  <a:pt x="87" y="22"/>
                </a:cubicBezTo>
                <a:moveTo>
                  <a:pt x="19" y="105"/>
                </a:moveTo>
                <a:cubicBezTo>
                  <a:pt x="60" y="71"/>
                  <a:pt x="60" y="71"/>
                  <a:pt x="60" y="71"/>
                </a:cubicBezTo>
                <a:cubicBezTo>
                  <a:pt x="103" y="105"/>
                  <a:pt x="103" y="105"/>
                  <a:pt x="103" y="105"/>
                </a:cubicBezTo>
                <a:cubicBezTo>
                  <a:pt x="19" y="105"/>
                  <a:pt x="19" y="105"/>
                  <a:pt x="19" y="105"/>
                </a:cubicBezTo>
                <a:moveTo>
                  <a:pt x="9" y="100"/>
                </a:moveTo>
                <a:cubicBezTo>
                  <a:pt x="9" y="54"/>
                  <a:pt x="9" y="54"/>
                  <a:pt x="9" y="54"/>
                </a:cubicBezTo>
                <a:cubicBezTo>
                  <a:pt x="41" y="74"/>
                  <a:pt x="41" y="74"/>
                  <a:pt x="41" y="74"/>
                </a:cubicBezTo>
                <a:cubicBezTo>
                  <a:pt x="9" y="100"/>
                  <a:pt x="9" y="100"/>
                  <a:pt x="9" y="100"/>
                </a:cubicBezTo>
                <a:moveTo>
                  <a:pt x="112" y="99"/>
                </a:moveTo>
                <a:cubicBezTo>
                  <a:pt x="80" y="74"/>
                  <a:pt x="80" y="74"/>
                  <a:pt x="80" y="74"/>
                </a:cubicBezTo>
                <a:cubicBezTo>
                  <a:pt x="112" y="53"/>
                  <a:pt x="112" y="53"/>
                  <a:pt x="112" y="53"/>
                </a:cubicBezTo>
                <a:cubicBezTo>
                  <a:pt x="112" y="99"/>
                  <a:pt x="112" y="99"/>
                  <a:pt x="112" y="99"/>
                </a:cubicBezTo>
                <a:moveTo>
                  <a:pt x="16" y="48"/>
                </a:moveTo>
                <a:cubicBezTo>
                  <a:pt x="9" y="43"/>
                  <a:pt x="9" y="43"/>
                  <a:pt x="9" y="43"/>
                </a:cubicBezTo>
                <a:cubicBezTo>
                  <a:pt x="9" y="37"/>
                  <a:pt x="9" y="37"/>
                  <a:pt x="9" y="37"/>
                </a:cubicBezTo>
                <a:cubicBezTo>
                  <a:pt x="9" y="37"/>
                  <a:pt x="10" y="37"/>
                  <a:pt x="10" y="36"/>
                </a:cubicBezTo>
                <a:cubicBezTo>
                  <a:pt x="11" y="36"/>
                  <a:pt x="12" y="35"/>
                  <a:pt x="13" y="35"/>
                </a:cubicBezTo>
                <a:cubicBezTo>
                  <a:pt x="16" y="35"/>
                  <a:pt x="16" y="35"/>
                  <a:pt x="16" y="35"/>
                </a:cubicBezTo>
                <a:cubicBezTo>
                  <a:pt x="16" y="48"/>
                  <a:pt x="16" y="48"/>
                  <a:pt x="16" y="48"/>
                </a:cubicBezTo>
                <a:moveTo>
                  <a:pt x="105" y="47"/>
                </a:moveTo>
                <a:cubicBezTo>
                  <a:pt x="105" y="35"/>
                  <a:pt x="105" y="35"/>
                  <a:pt x="105" y="35"/>
                </a:cubicBezTo>
                <a:cubicBezTo>
                  <a:pt x="109" y="35"/>
                  <a:pt x="109" y="35"/>
                  <a:pt x="109" y="35"/>
                </a:cubicBezTo>
                <a:cubicBezTo>
                  <a:pt x="110" y="35"/>
                  <a:pt x="111" y="36"/>
                  <a:pt x="111" y="36"/>
                </a:cubicBezTo>
                <a:cubicBezTo>
                  <a:pt x="112" y="37"/>
                  <a:pt x="112" y="37"/>
                  <a:pt x="112" y="37"/>
                </a:cubicBezTo>
                <a:cubicBezTo>
                  <a:pt x="112" y="42"/>
                  <a:pt x="112" y="42"/>
                  <a:pt x="112" y="42"/>
                </a:cubicBezTo>
                <a:cubicBezTo>
                  <a:pt x="105" y="47"/>
                  <a:pt x="105" y="47"/>
                  <a:pt x="105" y="47"/>
                </a:cubicBezTo>
                <a:moveTo>
                  <a:pt x="48" y="68"/>
                </a:moveTo>
                <a:cubicBezTo>
                  <a:pt x="26" y="54"/>
                  <a:pt x="26" y="54"/>
                  <a:pt x="26" y="54"/>
                </a:cubicBezTo>
                <a:cubicBezTo>
                  <a:pt x="26" y="54"/>
                  <a:pt x="26" y="53"/>
                  <a:pt x="26" y="53"/>
                </a:cubicBezTo>
                <a:cubicBezTo>
                  <a:pt x="26" y="35"/>
                  <a:pt x="26" y="35"/>
                  <a:pt x="26" y="35"/>
                </a:cubicBezTo>
                <a:cubicBezTo>
                  <a:pt x="26" y="26"/>
                  <a:pt x="26" y="26"/>
                  <a:pt x="26" y="26"/>
                </a:cubicBezTo>
                <a:cubicBezTo>
                  <a:pt x="26" y="20"/>
                  <a:pt x="26" y="20"/>
                  <a:pt x="26" y="20"/>
                </a:cubicBezTo>
                <a:cubicBezTo>
                  <a:pt x="26" y="15"/>
                  <a:pt x="30" y="10"/>
                  <a:pt x="36" y="10"/>
                </a:cubicBezTo>
                <a:cubicBezTo>
                  <a:pt x="84" y="10"/>
                  <a:pt x="84" y="10"/>
                  <a:pt x="84" y="10"/>
                </a:cubicBezTo>
                <a:cubicBezTo>
                  <a:pt x="90" y="10"/>
                  <a:pt x="95" y="15"/>
                  <a:pt x="95" y="20"/>
                </a:cubicBezTo>
                <a:cubicBezTo>
                  <a:pt x="95" y="26"/>
                  <a:pt x="95" y="26"/>
                  <a:pt x="95" y="26"/>
                </a:cubicBezTo>
                <a:cubicBezTo>
                  <a:pt x="95" y="35"/>
                  <a:pt x="95" y="35"/>
                  <a:pt x="95" y="35"/>
                </a:cubicBezTo>
                <a:cubicBezTo>
                  <a:pt x="95" y="53"/>
                  <a:pt x="95" y="53"/>
                  <a:pt x="95" y="53"/>
                </a:cubicBezTo>
                <a:cubicBezTo>
                  <a:pt x="95" y="54"/>
                  <a:pt x="95" y="54"/>
                  <a:pt x="95" y="54"/>
                </a:cubicBezTo>
                <a:cubicBezTo>
                  <a:pt x="72" y="68"/>
                  <a:pt x="72" y="68"/>
                  <a:pt x="72" y="68"/>
                </a:cubicBezTo>
                <a:cubicBezTo>
                  <a:pt x="60" y="59"/>
                  <a:pt x="60" y="59"/>
                  <a:pt x="60" y="59"/>
                </a:cubicBezTo>
                <a:cubicBezTo>
                  <a:pt x="48" y="68"/>
                  <a:pt x="48" y="68"/>
                  <a:pt x="48" y="68"/>
                </a:cubicBezTo>
                <a:moveTo>
                  <a:pt x="84" y="0"/>
                </a:moveTo>
                <a:cubicBezTo>
                  <a:pt x="36" y="0"/>
                  <a:pt x="36" y="0"/>
                  <a:pt x="36" y="0"/>
                </a:cubicBezTo>
                <a:cubicBezTo>
                  <a:pt x="25" y="0"/>
                  <a:pt x="16" y="9"/>
                  <a:pt x="16" y="20"/>
                </a:cubicBezTo>
                <a:cubicBezTo>
                  <a:pt x="16" y="26"/>
                  <a:pt x="16" y="26"/>
                  <a:pt x="16" y="26"/>
                </a:cubicBezTo>
                <a:cubicBezTo>
                  <a:pt x="13" y="26"/>
                  <a:pt x="13" y="26"/>
                  <a:pt x="13" y="26"/>
                </a:cubicBezTo>
                <a:cubicBezTo>
                  <a:pt x="7" y="26"/>
                  <a:pt x="1" y="31"/>
                  <a:pt x="0" y="37"/>
                </a:cubicBezTo>
                <a:cubicBezTo>
                  <a:pt x="0" y="103"/>
                  <a:pt x="0" y="103"/>
                  <a:pt x="0" y="103"/>
                </a:cubicBezTo>
                <a:cubicBezTo>
                  <a:pt x="1" y="109"/>
                  <a:pt x="7" y="114"/>
                  <a:pt x="13" y="114"/>
                </a:cubicBezTo>
                <a:cubicBezTo>
                  <a:pt x="109" y="114"/>
                  <a:pt x="109" y="114"/>
                  <a:pt x="109" y="114"/>
                </a:cubicBezTo>
                <a:cubicBezTo>
                  <a:pt x="115" y="114"/>
                  <a:pt x="121" y="109"/>
                  <a:pt x="121" y="103"/>
                </a:cubicBezTo>
                <a:cubicBezTo>
                  <a:pt x="121" y="37"/>
                  <a:pt x="121" y="37"/>
                  <a:pt x="121" y="37"/>
                </a:cubicBezTo>
                <a:cubicBezTo>
                  <a:pt x="121" y="31"/>
                  <a:pt x="115" y="26"/>
                  <a:pt x="109" y="26"/>
                </a:cubicBezTo>
                <a:cubicBezTo>
                  <a:pt x="105" y="26"/>
                  <a:pt x="105" y="26"/>
                  <a:pt x="105" y="26"/>
                </a:cubicBezTo>
                <a:cubicBezTo>
                  <a:pt x="105" y="20"/>
                  <a:pt x="105" y="20"/>
                  <a:pt x="105" y="20"/>
                </a:cubicBezTo>
                <a:cubicBezTo>
                  <a:pt x="105" y="9"/>
                  <a:pt x="95" y="0"/>
                  <a:pt x="84"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cs typeface="+mn-ea"/>
              <a:sym typeface="+mn-lt"/>
            </a:endParaRPr>
          </a:p>
        </p:txBody>
      </p:sp>
      <p:sp>
        <p:nvSpPr>
          <p:cNvPr id="44" name="Freeform 38"/>
          <p:cNvSpPr>
            <a:spLocks noEditPoints="1"/>
          </p:cNvSpPr>
          <p:nvPr/>
        </p:nvSpPr>
        <p:spPr bwMode="auto">
          <a:xfrm>
            <a:off x="2356485" y="2192655"/>
            <a:ext cx="563880" cy="384175"/>
          </a:xfrm>
          <a:custGeom>
            <a:avLst/>
            <a:gdLst>
              <a:gd name="T0" fmla="*/ 281867 w 157"/>
              <a:gd name="T1" fmla="*/ 278164 h 113"/>
              <a:gd name="T2" fmla="*/ 281867 w 157"/>
              <a:gd name="T3" fmla="*/ 293617 h 113"/>
              <a:gd name="T4" fmla="*/ 401355 w 157"/>
              <a:gd name="T5" fmla="*/ 284345 h 113"/>
              <a:gd name="T6" fmla="*/ 435056 w 157"/>
              <a:gd name="T7" fmla="*/ 247257 h 113"/>
              <a:gd name="T8" fmla="*/ 349271 w 157"/>
              <a:gd name="T9" fmla="*/ 247257 h 113"/>
              <a:gd name="T10" fmla="*/ 281867 w 157"/>
              <a:gd name="T11" fmla="*/ 247257 h 113"/>
              <a:gd name="T12" fmla="*/ 281867 w 157"/>
              <a:gd name="T13" fmla="*/ 265801 h 113"/>
              <a:gd name="T14" fmla="*/ 435056 w 157"/>
              <a:gd name="T15" fmla="*/ 265801 h 113"/>
              <a:gd name="T16" fmla="*/ 435056 w 157"/>
              <a:gd name="T17" fmla="*/ 247257 h 113"/>
              <a:gd name="T18" fmla="*/ 370717 w 157"/>
              <a:gd name="T19" fmla="*/ 219440 h 113"/>
              <a:gd name="T20" fmla="*/ 343143 w 157"/>
              <a:gd name="T21" fmla="*/ 219440 h 113"/>
              <a:gd name="T22" fmla="*/ 281867 w 157"/>
              <a:gd name="T23" fmla="*/ 219440 h 113"/>
              <a:gd name="T24" fmla="*/ 281867 w 157"/>
              <a:gd name="T25" fmla="*/ 234894 h 113"/>
              <a:gd name="T26" fmla="*/ 343143 w 157"/>
              <a:gd name="T27" fmla="*/ 234894 h 113"/>
              <a:gd name="T28" fmla="*/ 370717 w 157"/>
              <a:gd name="T29" fmla="*/ 234894 h 113"/>
              <a:gd name="T30" fmla="*/ 441184 w 157"/>
              <a:gd name="T31" fmla="*/ 225622 h 113"/>
              <a:gd name="T32" fmla="*/ 260421 w 157"/>
              <a:gd name="T33" fmla="*/ 182352 h 113"/>
              <a:gd name="T34" fmla="*/ 343143 w 157"/>
              <a:gd name="T35" fmla="*/ 182352 h 113"/>
              <a:gd name="T36" fmla="*/ 444248 w 157"/>
              <a:gd name="T37" fmla="*/ 182352 h 113"/>
              <a:gd name="T38" fmla="*/ 456503 w 157"/>
              <a:gd name="T39" fmla="*/ 185442 h 113"/>
              <a:gd name="T40" fmla="*/ 459567 w 157"/>
              <a:gd name="T41" fmla="*/ 321434 h 113"/>
              <a:gd name="T42" fmla="*/ 444248 w 157"/>
              <a:gd name="T43" fmla="*/ 327615 h 113"/>
              <a:gd name="T44" fmla="*/ 260421 w 157"/>
              <a:gd name="T45" fmla="*/ 327615 h 113"/>
              <a:gd name="T46" fmla="*/ 248166 w 157"/>
              <a:gd name="T47" fmla="*/ 324524 h 113"/>
              <a:gd name="T48" fmla="*/ 248166 w 157"/>
              <a:gd name="T49" fmla="*/ 271982 h 113"/>
              <a:gd name="T50" fmla="*/ 248166 w 157"/>
              <a:gd name="T51" fmla="*/ 188533 h 113"/>
              <a:gd name="T52" fmla="*/ 251230 w 157"/>
              <a:gd name="T53" fmla="*/ 185442 h 113"/>
              <a:gd name="T54" fmla="*/ 260421 w 157"/>
              <a:gd name="T55" fmla="*/ 182352 h 113"/>
              <a:gd name="T56" fmla="*/ 33702 w 157"/>
              <a:gd name="T57" fmla="*/ 244166 h 113"/>
              <a:gd name="T58" fmla="*/ 186890 w 157"/>
              <a:gd name="T59" fmla="*/ 185442 h 113"/>
              <a:gd name="T60" fmla="*/ 232847 w 157"/>
              <a:gd name="T61" fmla="*/ 173080 h 113"/>
              <a:gd name="T62" fmla="*/ 226720 w 157"/>
              <a:gd name="T63" fmla="*/ 244166 h 113"/>
              <a:gd name="T64" fmla="*/ 27574 w 157"/>
              <a:gd name="T65" fmla="*/ 210168 h 113"/>
              <a:gd name="T66" fmla="*/ 125615 w 157"/>
              <a:gd name="T67" fmla="*/ 139082 h 113"/>
              <a:gd name="T68" fmla="*/ 272676 w 157"/>
              <a:gd name="T69" fmla="*/ 163808 h 113"/>
              <a:gd name="T70" fmla="*/ 343143 w 157"/>
              <a:gd name="T71" fmla="*/ 64905 h 113"/>
              <a:gd name="T72" fmla="*/ 272676 w 157"/>
              <a:gd name="T73" fmla="*/ 163808 h 113"/>
              <a:gd name="T74" fmla="*/ 33702 w 157"/>
              <a:gd name="T75" fmla="*/ 30907 h 113"/>
              <a:gd name="T76" fmla="*/ 39829 w 157"/>
              <a:gd name="T77" fmla="*/ 27816 h 113"/>
              <a:gd name="T78" fmla="*/ 340079 w 157"/>
              <a:gd name="T79" fmla="*/ 30907 h 113"/>
              <a:gd name="T80" fmla="*/ 217528 w 157"/>
              <a:gd name="T81" fmla="*/ 123628 h 113"/>
              <a:gd name="T82" fmla="*/ 217528 w 157"/>
              <a:gd name="T83" fmla="*/ 123628 h 113"/>
              <a:gd name="T84" fmla="*/ 333952 w 157"/>
              <a:gd name="T85" fmla="*/ 0 h 113"/>
              <a:gd name="T86" fmla="*/ 0 w 157"/>
              <a:gd name="T87" fmla="*/ 33998 h 113"/>
              <a:gd name="T88" fmla="*/ 39829 w 157"/>
              <a:gd name="T89" fmla="*/ 271982 h 113"/>
              <a:gd name="T90" fmla="*/ 226720 w 157"/>
              <a:gd name="T91" fmla="*/ 321434 h 113"/>
              <a:gd name="T92" fmla="*/ 260421 w 157"/>
              <a:gd name="T93" fmla="*/ 349250 h 113"/>
              <a:gd name="T94" fmla="*/ 468758 w 157"/>
              <a:gd name="T95" fmla="*/ 343069 h 113"/>
              <a:gd name="T96" fmla="*/ 481013 w 157"/>
              <a:gd name="T97" fmla="*/ 188533 h 113"/>
              <a:gd name="T98" fmla="*/ 444248 w 157"/>
              <a:gd name="T99" fmla="*/ 163808 h 113"/>
              <a:gd name="T100" fmla="*/ 370717 w 157"/>
              <a:gd name="T101" fmla="*/ 33998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7" h="113">
                <a:moveTo>
                  <a:pt x="128" y="90"/>
                </a:moveTo>
                <a:cubicBezTo>
                  <a:pt x="92" y="90"/>
                  <a:pt x="92" y="90"/>
                  <a:pt x="92" y="90"/>
                </a:cubicBezTo>
                <a:cubicBezTo>
                  <a:pt x="91" y="90"/>
                  <a:pt x="90" y="91"/>
                  <a:pt x="90" y="92"/>
                </a:cubicBezTo>
                <a:cubicBezTo>
                  <a:pt x="90" y="94"/>
                  <a:pt x="91" y="95"/>
                  <a:pt x="92" y="95"/>
                </a:cubicBezTo>
                <a:cubicBezTo>
                  <a:pt x="128" y="95"/>
                  <a:pt x="128" y="95"/>
                  <a:pt x="128" y="95"/>
                </a:cubicBezTo>
                <a:cubicBezTo>
                  <a:pt x="130" y="95"/>
                  <a:pt x="131" y="94"/>
                  <a:pt x="131" y="92"/>
                </a:cubicBezTo>
                <a:cubicBezTo>
                  <a:pt x="131" y="91"/>
                  <a:pt x="130" y="90"/>
                  <a:pt x="128" y="90"/>
                </a:cubicBezTo>
                <a:moveTo>
                  <a:pt x="142" y="80"/>
                </a:moveTo>
                <a:cubicBezTo>
                  <a:pt x="120" y="80"/>
                  <a:pt x="120" y="80"/>
                  <a:pt x="120" y="80"/>
                </a:cubicBezTo>
                <a:cubicBezTo>
                  <a:pt x="114" y="80"/>
                  <a:pt x="114" y="80"/>
                  <a:pt x="114" y="80"/>
                </a:cubicBezTo>
                <a:cubicBezTo>
                  <a:pt x="111" y="80"/>
                  <a:pt x="111" y="80"/>
                  <a:pt x="111" y="80"/>
                </a:cubicBezTo>
                <a:cubicBezTo>
                  <a:pt x="92" y="80"/>
                  <a:pt x="92" y="80"/>
                  <a:pt x="92" y="80"/>
                </a:cubicBezTo>
                <a:cubicBezTo>
                  <a:pt x="91" y="80"/>
                  <a:pt x="90" y="81"/>
                  <a:pt x="90" y="83"/>
                </a:cubicBezTo>
                <a:cubicBezTo>
                  <a:pt x="90" y="84"/>
                  <a:pt x="91" y="86"/>
                  <a:pt x="92" y="86"/>
                </a:cubicBezTo>
                <a:cubicBezTo>
                  <a:pt x="116" y="86"/>
                  <a:pt x="116" y="86"/>
                  <a:pt x="116" y="86"/>
                </a:cubicBezTo>
                <a:cubicBezTo>
                  <a:pt x="142" y="86"/>
                  <a:pt x="142" y="86"/>
                  <a:pt x="142" y="86"/>
                </a:cubicBezTo>
                <a:cubicBezTo>
                  <a:pt x="143" y="86"/>
                  <a:pt x="144" y="84"/>
                  <a:pt x="144" y="83"/>
                </a:cubicBezTo>
                <a:cubicBezTo>
                  <a:pt x="144" y="81"/>
                  <a:pt x="143" y="80"/>
                  <a:pt x="142" y="80"/>
                </a:cubicBezTo>
                <a:moveTo>
                  <a:pt x="142" y="71"/>
                </a:moveTo>
                <a:cubicBezTo>
                  <a:pt x="121" y="71"/>
                  <a:pt x="121" y="71"/>
                  <a:pt x="121" y="71"/>
                </a:cubicBezTo>
                <a:cubicBezTo>
                  <a:pt x="114" y="71"/>
                  <a:pt x="114" y="71"/>
                  <a:pt x="114" y="71"/>
                </a:cubicBezTo>
                <a:cubicBezTo>
                  <a:pt x="112" y="71"/>
                  <a:pt x="112" y="71"/>
                  <a:pt x="112" y="71"/>
                </a:cubicBezTo>
                <a:cubicBezTo>
                  <a:pt x="97" y="71"/>
                  <a:pt x="97" y="71"/>
                  <a:pt x="97" y="71"/>
                </a:cubicBezTo>
                <a:cubicBezTo>
                  <a:pt x="92" y="71"/>
                  <a:pt x="92" y="71"/>
                  <a:pt x="92" y="71"/>
                </a:cubicBezTo>
                <a:cubicBezTo>
                  <a:pt x="91" y="71"/>
                  <a:pt x="90" y="72"/>
                  <a:pt x="90" y="73"/>
                </a:cubicBezTo>
                <a:cubicBezTo>
                  <a:pt x="90" y="75"/>
                  <a:pt x="91" y="76"/>
                  <a:pt x="92" y="76"/>
                </a:cubicBezTo>
                <a:cubicBezTo>
                  <a:pt x="105" y="76"/>
                  <a:pt x="105" y="76"/>
                  <a:pt x="105" y="76"/>
                </a:cubicBezTo>
                <a:cubicBezTo>
                  <a:pt x="112" y="76"/>
                  <a:pt x="112" y="76"/>
                  <a:pt x="112" y="76"/>
                </a:cubicBezTo>
                <a:cubicBezTo>
                  <a:pt x="117" y="76"/>
                  <a:pt x="117" y="76"/>
                  <a:pt x="117" y="76"/>
                </a:cubicBezTo>
                <a:cubicBezTo>
                  <a:pt x="121" y="76"/>
                  <a:pt x="121" y="76"/>
                  <a:pt x="121" y="76"/>
                </a:cubicBezTo>
                <a:cubicBezTo>
                  <a:pt x="142" y="76"/>
                  <a:pt x="142" y="76"/>
                  <a:pt x="142" y="76"/>
                </a:cubicBezTo>
                <a:cubicBezTo>
                  <a:pt x="143" y="76"/>
                  <a:pt x="144" y="75"/>
                  <a:pt x="144" y="73"/>
                </a:cubicBezTo>
                <a:cubicBezTo>
                  <a:pt x="144" y="72"/>
                  <a:pt x="143" y="71"/>
                  <a:pt x="142" y="71"/>
                </a:cubicBezTo>
                <a:moveTo>
                  <a:pt x="85" y="59"/>
                </a:moveTo>
                <a:cubicBezTo>
                  <a:pt x="98" y="59"/>
                  <a:pt x="98" y="59"/>
                  <a:pt x="98" y="59"/>
                </a:cubicBezTo>
                <a:cubicBezTo>
                  <a:pt x="112" y="59"/>
                  <a:pt x="112" y="59"/>
                  <a:pt x="112" y="59"/>
                </a:cubicBezTo>
                <a:cubicBezTo>
                  <a:pt x="121" y="59"/>
                  <a:pt x="121" y="59"/>
                  <a:pt x="121" y="59"/>
                </a:cubicBezTo>
                <a:cubicBezTo>
                  <a:pt x="145" y="59"/>
                  <a:pt x="145" y="59"/>
                  <a:pt x="145" y="59"/>
                </a:cubicBezTo>
                <a:cubicBezTo>
                  <a:pt x="145" y="59"/>
                  <a:pt x="145" y="59"/>
                  <a:pt x="145" y="59"/>
                </a:cubicBezTo>
                <a:cubicBezTo>
                  <a:pt x="147" y="59"/>
                  <a:pt x="148" y="60"/>
                  <a:pt x="149" y="60"/>
                </a:cubicBezTo>
                <a:cubicBezTo>
                  <a:pt x="150" y="61"/>
                  <a:pt x="150" y="61"/>
                  <a:pt x="150" y="61"/>
                </a:cubicBezTo>
                <a:cubicBezTo>
                  <a:pt x="150" y="104"/>
                  <a:pt x="150" y="104"/>
                  <a:pt x="150" y="104"/>
                </a:cubicBezTo>
                <a:cubicBezTo>
                  <a:pt x="150" y="104"/>
                  <a:pt x="150" y="104"/>
                  <a:pt x="149" y="105"/>
                </a:cubicBezTo>
                <a:cubicBezTo>
                  <a:pt x="148" y="106"/>
                  <a:pt x="147" y="106"/>
                  <a:pt x="145" y="106"/>
                </a:cubicBezTo>
                <a:cubicBezTo>
                  <a:pt x="145" y="106"/>
                  <a:pt x="145" y="106"/>
                  <a:pt x="145" y="106"/>
                </a:cubicBezTo>
                <a:cubicBezTo>
                  <a:pt x="85" y="106"/>
                  <a:pt x="85" y="106"/>
                  <a:pt x="85" y="106"/>
                </a:cubicBezTo>
                <a:cubicBezTo>
                  <a:pt x="85" y="106"/>
                  <a:pt x="85" y="106"/>
                  <a:pt x="85" y="106"/>
                </a:cubicBezTo>
                <a:cubicBezTo>
                  <a:pt x="84" y="106"/>
                  <a:pt x="82" y="106"/>
                  <a:pt x="81" y="105"/>
                </a:cubicBezTo>
                <a:cubicBezTo>
                  <a:pt x="81" y="104"/>
                  <a:pt x="81" y="104"/>
                  <a:pt x="81" y="104"/>
                </a:cubicBezTo>
                <a:cubicBezTo>
                  <a:pt x="81" y="88"/>
                  <a:pt x="81" y="88"/>
                  <a:pt x="81" y="88"/>
                </a:cubicBezTo>
                <a:cubicBezTo>
                  <a:pt x="81" y="79"/>
                  <a:pt x="81" y="79"/>
                  <a:pt x="81" y="79"/>
                </a:cubicBezTo>
                <a:cubicBezTo>
                  <a:pt x="81" y="61"/>
                  <a:pt x="81" y="61"/>
                  <a:pt x="81" y="61"/>
                </a:cubicBezTo>
                <a:cubicBezTo>
                  <a:pt x="81" y="61"/>
                  <a:pt x="81" y="61"/>
                  <a:pt x="81" y="60"/>
                </a:cubicBezTo>
                <a:cubicBezTo>
                  <a:pt x="82" y="60"/>
                  <a:pt x="82" y="60"/>
                  <a:pt x="82" y="60"/>
                </a:cubicBezTo>
                <a:cubicBezTo>
                  <a:pt x="83" y="60"/>
                  <a:pt x="84" y="59"/>
                  <a:pt x="85" y="59"/>
                </a:cubicBezTo>
                <a:cubicBezTo>
                  <a:pt x="85" y="59"/>
                  <a:pt x="85" y="59"/>
                  <a:pt x="85" y="59"/>
                </a:cubicBezTo>
                <a:moveTo>
                  <a:pt x="13" y="79"/>
                </a:moveTo>
                <a:cubicBezTo>
                  <a:pt x="12" y="79"/>
                  <a:pt x="11" y="79"/>
                  <a:pt x="11" y="79"/>
                </a:cubicBezTo>
                <a:cubicBezTo>
                  <a:pt x="50" y="51"/>
                  <a:pt x="50" y="51"/>
                  <a:pt x="50" y="51"/>
                </a:cubicBezTo>
                <a:cubicBezTo>
                  <a:pt x="61" y="60"/>
                  <a:pt x="61" y="60"/>
                  <a:pt x="61" y="60"/>
                </a:cubicBezTo>
                <a:cubicBezTo>
                  <a:pt x="71" y="52"/>
                  <a:pt x="71" y="52"/>
                  <a:pt x="71" y="52"/>
                </a:cubicBezTo>
                <a:cubicBezTo>
                  <a:pt x="76" y="56"/>
                  <a:pt x="76" y="56"/>
                  <a:pt x="76" y="56"/>
                </a:cubicBezTo>
                <a:cubicBezTo>
                  <a:pt x="75" y="57"/>
                  <a:pt x="74" y="59"/>
                  <a:pt x="74" y="61"/>
                </a:cubicBezTo>
                <a:cubicBezTo>
                  <a:pt x="74" y="79"/>
                  <a:pt x="74" y="79"/>
                  <a:pt x="74" y="79"/>
                </a:cubicBezTo>
                <a:cubicBezTo>
                  <a:pt x="13" y="79"/>
                  <a:pt x="13" y="79"/>
                  <a:pt x="13" y="79"/>
                </a:cubicBezTo>
                <a:moveTo>
                  <a:pt x="9" y="68"/>
                </a:moveTo>
                <a:cubicBezTo>
                  <a:pt x="9" y="21"/>
                  <a:pt x="9" y="21"/>
                  <a:pt x="9" y="21"/>
                </a:cubicBezTo>
                <a:cubicBezTo>
                  <a:pt x="41" y="45"/>
                  <a:pt x="41" y="45"/>
                  <a:pt x="41" y="45"/>
                </a:cubicBezTo>
                <a:cubicBezTo>
                  <a:pt x="9" y="68"/>
                  <a:pt x="9" y="68"/>
                  <a:pt x="9" y="68"/>
                </a:cubicBezTo>
                <a:moveTo>
                  <a:pt x="89" y="53"/>
                </a:moveTo>
                <a:cubicBezTo>
                  <a:pt x="79" y="46"/>
                  <a:pt x="79" y="46"/>
                  <a:pt x="79" y="46"/>
                </a:cubicBezTo>
                <a:cubicBezTo>
                  <a:pt x="112" y="21"/>
                  <a:pt x="112" y="21"/>
                  <a:pt x="112" y="21"/>
                </a:cubicBezTo>
                <a:cubicBezTo>
                  <a:pt x="112" y="53"/>
                  <a:pt x="112" y="53"/>
                  <a:pt x="112" y="53"/>
                </a:cubicBezTo>
                <a:cubicBezTo>
                  <a:pt x="89" y="53"/>
                  <a:pt x="89" y="53"/>
                  <a:pt x="89" y="53"/>
                </a:cubicBezTo>
                <a:moveTo>
                  <a:pt x="61" y="47"/>
                </a:moveTo>
                <a:cubicBezTo>
                  <a:pt x="11" y="10"/>
                  <a:pt x="11" y="10"/>
                  <a:pt x="11" y="10"/>
                </a:cubicBezTo>
                <a:cubicBezTo>
                  <a:pt x="11" y="9"/>
                  <a:pt x="12" y="9"/>
                  <a:pt x="13" y="9"/>
                </a:cubicBezTo>
                <a:cubicBezTo>
                  <a:pt x="13" y="9"/>
                  <a:pt x="13" y="9"/>
                  <a:pt x="13" y="9"/>
                </a:cubicBezTo>
                <a:cubicBezTo>
                  <a:pt x="109" y="9"/>
                  <a:pt x="109" y="9"/>
                  <a:pt x="109" y="9"/>
                </a:cubicBezTo>
                <a:cubicBezTo>
                  <a:pt x="109" y="9"/>
                  <a:pt x="110" y="9"/>
                  <a:pt x="111" y="10"/>
                </a:cubicBezTo>
                <a:cubicBezTo>
                  <a:pt x="110" y="10"/>
                  <a:pt x="110" y="10"/>
                  <a:pt x="110" y="10"/>
                </a:cubicBezTo>
                <a:cubicBezTo>
                  <a:pt x="71" y="40"/>
                  <a:pt x="71" y="40"/>
                  <a:pt x="71" y="40"/>
                </a:cubicBezTo>
                <a:cubicBezTo>
                  <a:pt x="71" y="40"/>
                  <a:pt x="71" y="40"/>
                  <a:pt x="71" y="40"/>
                </a:cubicBezTo>
                <a:cubicBezTo>
                  <a:pt x="71" y="40"/>
                  <a:pt x="71" y="40"/>
                  <a:pt x="71" y="40"/>
                </a:cubicBezTo>
                <a:cubicBezTo>
                  <a:pt x="61" y="47"/>
                  <a:pt x="61" y="47"/>
                  <a:pt x="61" y="47"/>
                </a:cubicBezTo>
                <a:moveTo>
                  <a:pt x="109" y="0"/>
                </a:moveTo>
                <a:cubicBezTo>
                  <a:pt x="13" y="0"/>
                  <a:pt x="13" y="0"/>
                  <a:pt x="13" y="0"/>
                </a:cubicBezTo>
                <a:cubicBezTo>
                  <a:pt x="6" y="0"/>
                  <a:pt x="1" y="5"/>
                  <a:pt x="0" y="11"/>
                </a:cubicBezTo>
                <a:cubicBezTo>
                  <a:pt x="0" y="77"/>
                  <a:pt x="0" y="77"/>
                  <a:pt x="0" y="77"/>
                </a:cubicBezTo>
                <a:cubicBezTo>
                  <a:pt x="1" y="84"/>
                  <a:pt x="6" y="88"/>
                  <a:pt x="13" y="88"/>
                </a:cubicBezTo>
                <a:cubicBezTo>
                  <a:pt x="74" y="88"/>
                  <a:pt x="74" y="88"/>
                  <a:pt x="74" y="88"/>
                </a:cubicBezTo>
                <a:cubicBezTo>
                  <a:pt x="74" y="104"/>
                  <a:pt x="74" y="104"/>
                  <a:pt x="74" y="104"/>
                </a:cubicBezTo>
                <a:cubicBezTo>
                  <a:pt x="74" y="107"/>
                  <a:pt x="75" y="109"/>
                  <a:pt x="78" y="111"/>
                </a:cubicBezTo>
                <a:cubicBezTo>
                  <a:pt x="80" y="112"/>
                  <a:pt x="82" y="113"/>
                  <a:pt x="85" y="113"/>
                </a:cubicBezTo>
                <a:cubicBezTo>
                  <a:pt x="145" y="113"/>
                  <a:pt x="145" y="113"/>
                  <a:pt x="145" y="113"/>
                </a:cubicBezTo>
                <a:cubicBezTo>
                  <a:pt x="148" y="113"/>
                  <a:pt x="151" y="112"/>
                  <a:pt x="153" y="111"/>
                </a:cubicBezTo>
                <a:cubicBezTo>
                  <a:pt x="155" y="109"/>
                  <a:pt x="157" y="107"/>
                  <a:pt x="157" y="104"/>
                </a:cubicBezTo>
                <a:cubicBezTo>
                  <a:pt x="157" y="61"/>
                  <a:pt x="157" y="61"/>
                  <a:pt x="157" y="61"/>
                </a:cubicBezTo>
                <a:cubicBezTo>
                  <a:pt x="157" y="59"/>
                  <a:pt x="155" y="56"/>
                  <a:pt x="153" y="55"/>
                </a:cubicBezTo>
                <a:cubicBezTo>
                  <a:pt x="151" y="53"/>
                  <a:pt x="148" y="53"/>
                  <a:pt x="145" y="53"/>
                </a:cubicBezTo>
                <a:cubicBezTo>
                  <a:pt x="121" y="53"/>
                  <a:pt x="121" y="53"/>
                  <a:pt x="121" y="53"/>
                </a:cubicBezTo>
                <a:cubicBezTo>
                  <a:pt x="121" y="11"/>
                  <a:pt x="121" y="11"/>
                  <a:pt x="121" y="11"/>
                </a:cubicBezTo>
                <a:cubicBezTo>
                  <a:pt x="121" y="5"/>
                  <a:pt x="115" y="0"/>
                  <a:pt x="109"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cs typeface="+mn-ea"/>
              <a:sym typeface="+mn-lt"/>
            </a:endParaRPr>
          </a:p>
        </p:txBody>
      </p:sp>
      <p:sp>
        <p:nvSpPr>
          <p:cNvPr id="45" name="Freeform 39"/>
          <p:cNvSpPr>
            <a:spLocks noEditPoints="1"/>
          </p:cNvSpPr>
          <p:nvPr/>
        </p:nvSpPr>
        <p:spPr bwMode="auto">
          <a:xfrm>
            <a:off x="3570605" y="2162175"/>
            <a:ext cx="545465" cy="410210"/>
          </a:xfrm>
          <a:custGeom>
            <a:avLst/>
            <a:gdLst>
              <a:gd name="T0" fmla="*/ 61619 w 135"/>
              <a:gd name="T1" fmla="*/ 212465 h 116"/>
              <a:gd name="T2" fmla="*/ 61619 w 135"/>
              <a:gd name="T3" fmla="*/ 227861 h 116"/>
              <a:gd name="T4" fmla="*/ 255717 w 135"/>
              <a:gd name="T5" fmla="*/ 218623 h 116"/>
              <a:gd name="T6" fmla="*/ 286526 w 135"/>
              <a:gd name="T7" fmla="*/ 172435 h 116"/>
              <a:gd name="T8" fmla="*/ 52376 w 135"/>
              <a:gd name="T9" fmla="*/ 181673 h 116"/>
              <a:gd name="T10" fmla="*/ 286526 w 135"/>
              <a:gd name="T11" fmla="*/ 190910 h 116"/>
              <a:gd name="T12" fmla="*/ 286526 w 135"/>
              <a:gd name="T13" fmla="*/ 172435 h 116"/>
              <a:gd name="T14" fmla="*/ 61619 w 135"/>
              <a:gd name="T15" fmla="*/ 135485 h 116"/>
              <a:gd name="T16" fmla="*/ 61619 w 135"/>
              <a:gd name="T17" fmla="*/ 150881 h 116"/>
              <a:gd name="T18" fmla="*/ 295769 w 135"/>
              <a:gd name="T19" fmla="*/ 144722 h 116"/>
              <a:gd name="T20" fmla="*/ 33890 w 135"/>
              <a:gd name="T21" fmla="*/ 98534 h 116"/>
              <a:gd name="T22" fmla="*/ 314254 w 135"/>
              <a:gd name="T23" fmla="*/ 98534 h 116"/>
              <a:gd name="T24" fmla="*/ 320416 w 135"/>
              <a:gd name="T25" fmla="*/ 101614 h 116"/>
              <a:gd name="T26" fmla="*/ 320416 w 135"/>
              <a:gd name="T27" fmla="*/ 267890 h 116"/>
              <a:gd name="T28" fmla="*/ 314254 w 135"/>
              <a:gd name="T29" fmla="*/ 267890 h 116"/>
              <a:gd name="T30" fmla="*/ 194098 w 135"/>
              <a:gd name="T31" fmla="*/ 267890 h 116"/>
              <a:gd name="T32" fmla="*/ 123237 w 135"/>
              <a:gd name="T33" fmla="*/ 289445 h 116"/>
              <a:gd name="T34" fmla="*/ 110913 w 135"/>
              <a:gd name="T35" fmla="*/ 267890 h 116"/>
              <a:gd name="T36" fmla="*/ 33890 w 135"/>
              <a:gd name="T37" fmla="*/ 267890 h 116"/>
              <a:gd name="T38" fmla="*/ 27728 w 135"/>
              <a:gd name="T39" fmla="*/ 264811 h 116"/>
              <a:gd name="T40" fmla="*/ 27728 w 135"/>
              <a:gd name="T41" fmla="*/ 101614 h 116"/>
              <a:gd name="T42" fmla="*/ 33890 w 135"/>
              <a:gd name="T43" fmla="*/ 98534 h 116"/>
              <a:gd name="T44" fmla="*/ 382035 w 135"/>
              <a:gd name="T45" fmla="*/ 27713 h 116"/>
              <a:gd name="T46" fmla="*/ 385116 w 135"/>
              <a:gd name="T47" fmla="*/ 27713 h 116"/>
              <a:gd name="T48" fmla="*/ 388197 w 135"/>
              <a:gd name="T49" fmla="*/ 193989 h 116"/>
              <a:gd name="T50" fmla="*/ 382035 w 135"/>
              <a:gd name="T51" fmla="*/ 197069 h 116"/>
              <a:gd name="T52" fmla="*/ 348145 w 135"/>
              <a:gd name="T53" fmla="*/ 197069 h 116"/>
              <a:gd name="T54" fmla="*/ 314254 w 135"/>
              <a:gd name="T55" fmla="*/ 70822 h 116"/>
              <a:gd name="T56" fmla="*/ 92428 w 135"/>
              <a:gd name="T57" fmla="*/ 30792 h 116"/>
              <a:gd name="T58" fmla="*/ 98590 w 135"/>
              <a:gd name="T59" fmla="*/ 27713 h 116"/>
              <a:gd name="T60" fmla="*/ 382035 w 135"/>
              <a:gd name="T61" fmla="*/ 0 h 116"/>
              <a:gd name="T62" fmla="*/ 64699 w 135"/>
              <a:gd name="T63" fmla="*/ 30792 h 116"/>
              <a:gd name="T64" fmla="*/ 33890 w 135"/>
              <a:gd name="T65" fmla="*/ 70822 h 116"/>
              <a:gd name="T66" fmla="*/ 0 w 135"/>
              <a:gd name="T67" fmla="*/ 264811 h 116"/>
              <a:gd name="T68" fmla="*/ 83185 w 135"/>
              <a:gd name="T69" fmla="*/ 295603 h 116"/>
              <a:gd name="T70" fmla="*/ 55457 w 135"/>
              <a:gd name="T71" fmla="*/ 351029 h 116"/>
              <a:gd name="T72" fmla="*/ 70861 w 135"/>
              <a:gd name="T73" fmla="*/ 354108 h 116"/>
              <a:gd name="T74" fmla="*/ 314254 w 135"/>
              <a:gd name="T75" fmla="*/ 295603 h 116"/>
              <a:gd name="T76" fmla="*/ 348145 w 135"/>
              <a:gd name="T77" fmla="*/ 224781 h 116"/>
              <a:gd name="T78" fmla="*/ 415925 w 135"/>
              <a:gd name="T79" fmla="*/ 193989 h 116"/>
              <a:gd name="T80" fmla="*/ 382035 w 135"/>
              <a:gd name="T81" fmla="*/ 0 h 1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6">
                <a:moveTo>
                  <a:pt x="80" y="69"/>
                </a:moveTo>
                <a:cubicBezTo>
                  <a:pt x="20" y="69"/>
                  <a:pt x="20" y="69"/>
                  <a:pt x="20" y="69"/>
                </a:cubicBezTo>
                <a:cubicBezTo>
                  <a:pt x="19" y="69"/>
                  <a:pt x="17" y="70"/>
                  <a:pt x="17" y="71"/>
                </a:cubicBezTo>
                <a:cubicBezTo>
                  <a:pt x="17" y="73"/>
                  <a:pt x="19" y="74"/>
                  <a:pt x="20" y="74"/>
                </a:cubicBezTo>
                <a:cubicBezTo>
                  <a:pt x="80" y="74"/>
                  <a:pt x="80" y="74"/>
                  <a:pt x="80" y="74"/>
                </a:cubicBezTo>
                <a:cubicBezTo>
                  <a:pt x="82" y="74"/>
                  <a:pt x="83" y="73"/>
                  <a:pt x="83" y="71"/>
                </a:cubicBezTo>
                <a:cubicBezTo>
                  <a:pt x="83" y="70"/>
                  <a:pt x="82" y="69"/>
                  <a:pt x="80" y="69"/>
                </a:cubicBezTo>
                <a:moveTo>
                  <a:pt x="93" y="56"/>
                </a:moveTo>
                <a:cubicBezTo>
                  <a:pt x="20" y="56"/>
                  <a:pt x="20" y="56"/>
                  <a:pt x="20" y="56"/>
                </a:cubicBezTo>
                <a:cubicBezTo>
                  <a:pt x="19" y="56"/>
                  <a:pt x="17" y="58"/>
                  <a:pt x="17" y="59"/>
                </a:cubicBezTo>
                <a:cubicBezTo>
                  <a:pt x="17" y="61"/>
                  <a:pt x="19" y="62"/>
                  <a:pt x="20" y="62"/>
                </a:cubicBezTo>
                <a:cubicBezTo>
                  <a:pt x="93" y="62"/>
                  <a:pt x="93" y="62"/>
                  <a:pt x="93" y="62"/>
                </a:cubicBezTo>
                <a:cubicBezTo>
                  <a:pt x="95" y="62"/>
                  <a:pt x="96" y="61"/>
                  <a:pt x="96" y="59"/>
                </a:cubicBezTo>
                <a:cubicBezTo>
                  <a:pt x="96" y="58"/>
                  <a:pt x="95" y="56"/>
                  <a:pt x="93" y="56"/>
                </a:cubicBezTo>
                <a:moveTo>
                  <a:pt x="93" y="44"/>
                </a:moveTo>
                <a:cubicBezTo>
                  <a:pt x="20" y="44"/>
                  <a:pt x="20" y="44"/>
                  <a:pt x="20" y="44"/>
                </a:cubicBezTo>
                <a:cubicBezTo>
                  <a:pt x="19" y="44"/>
                  <a:pt x="17" y="45"/>
                  <a:pt x="17" y="47"/>
                </a:cubicBezTo>
                <a:cubicBezTo>
                  <a:pt x="17" y="48"/>
                  <a:pt x="19" y="49"/>
                  <a:pt x="20" y="49"/>
                </a:cubicBezTo>
                <a:cubicBezTo>
                  <a:pt x="93" y="49"/>
                  <a:pt x="93" y="49"/>
                  <a:pt x="93" y="49"/>
                </a:cubicBezTo>
                <a:cubicBezTo>
                  <a:pt x="95" y="49"/>
                  <a:pt x="96" y="48"/>
                  <a:pt x="96" y="47"/>
                </a:cubicBezTo>
                <a:cubicBezTo>
                  <a:pt x="96" y="45"/>
                  <a:pt x="95" y="44"/>
                  <a:pt x="93" y="44"/>
                </a:cubicBezTo>
                <a:moveTo>
                  <a:pt x="11" y="32"/>
                </a:moveTo>
                <a:cubicBezTo>
                  <a:pt x="102" y="32"/>
                  <a:pt x="102" y="32"/>
                  <a:pt x="102" y="32"/>
                </a:cubicBezTo>
                <a:cubicBezTo>
                  <a:pt x="102" y="32"/>
                  <a:pt x="102" y="32"/>
                  <a:pt x="102" y="32"/>
                </a:cubicBezTo>
                <a:cubicBezTo>
                  <a:pt x="103" y="32"/>
                  <a:pt x="104" y="33"/>
                  <a:pt x="104" y="33"/>
                </a:cubicBezTo>
                <a:cubicBezTo>
                  <a:pt x="104" y="33"/>
                  <a:pt x="104" y="33"/>
                  <a:pt x="104" y="33"/>
                </a:cubicBezTo>
                <a:cubicBezTo>
                  <a:pt x="104" y="86"/>
                  <a:pt x="104" y="86"/>
                  <a:pt x="104" y="86"/>
                </a:cubicBezTo>
                <a:cubicBezTo>
                  <a:pt x="104" y="87"/>
                  <a:pt x="104" y="87"/>
                  <a:pt x="104" y="87"/>
                </a:cubicBezTo>
                <a:cubicBezTo>
                  <a:pt x="104" y="87"/>
                  <a:pt x="103" y="87"/>
                  <a:pt x="102" y="87"/>
                </a:cubicBezTo>
                <a:cubicBezTo>
                  <a:pt x="102" y="87"/>
                  <a:pt x="102" y="87"/>
                  <a:pt x="102" y="87"/>
                </a:cubicBezTo>
                <a:cubicBezTo>
                  <a:pt x="65" y="87"/>
                  <a:pt x="65" y="87"/>
                  <a:pt x="65" y="87"/>
                </a:cubicBezTo>
                <a:cubicBezTo>
                  <a:pt x="64" y="87"/>
                  <a:pt x="63" y="87"/>
                  <a:pt x="63" y="87"/>
                </a:cubicBezTo>
                <a:cubicBezTo>
                  <a:pt x="35" y="100"/>
                  <a:pt x="35" y="100"/>
                  <a:pt x="35" y="100"/>
                </a:cubicBezTo>
                <a:cubicBezTo>
                  <a:pt x="40" y="94"/>
                  <a:pt x="40" y="94"/>
                  <a:pt x="40" y="94"/>
                </a:cubicBezTo>
                <a:cubicBezTo>
                  <a:pt x="41" y="93"/>
                  <a:pt x="41" y="91"/>
                  <a:pt x="40" y="89"/>
                </a:cubicBezTo>
                <a:cubicBezTo>
                  <a:pt x="39" y="88"/>
                  <a:pt x="38" y="87"/>
                  <a:pt x="36" y="87"/>
                </a:cubicBezTo>
                <a:cubicBezTo>
                  <a:pt x="11" y="87"/>
                  <a:pt x="11" y="87"/>
                  <a:pt x="11" y="87"/>
                </a:cubicBezTo>
                <a:cubicBezTo>
                  <a:pt x="11" y="87"/>
                  <a:pt x="11" y="87"/>
                  <a:pt x="11" y="87"/>
                </a:cubicBezTo>
                <a:cubicBezTo>
                  <a:pt x="10" y="87"/>
                  <a:pt x="10" y="87"/>
                  <a:pt x="9" y="87"/>
                </a:cubicBezTo>
                <a:cubicBezTo>
                  <a:pt x="9" y="86"/>
                  <a:pt x="9" y="86"/>
                  <a:pt x="9" y="86"/>
                </a:cubicBezTo>
                <a:cubicBezTo>
                  <a:pt x="9" y="33"/>
                  <a:pt x="9" y="33"/>
                  <a:pt x="9" y="33"/>
                </a:cubicBezTo>
                <a:cubicBezTo>
                  <a:pt x="9" y="33"/>
                  <a:pt x="9" y="33"/>
                  <a:pt x="9" y="33"/>
                </a:cubicBezTo>
                <a:cubicBezTo>
                  <a:pt x="10" y="33"/>
                  <a:pt x="10" y="32"/>
                  <a:pt x="11" y="32"/>
                </a:cubicBezTo>
                <a:cubicBezTo>
                  <a:pt x="11" y="32"/>
                  <a:pt x="11" y="32"/>
                  <a:pt x="11" y="32"/>
                </a:cubicBezTo>
                <a:moveTo>
                  <a:pt x="32" y="9"/>
                </a:moveTo>
                <a:cubicBezTo>
                  <a:pt x="124" y="9"/>
                  <a:pt x="124" y="9"/>
                  <a:pt x="124" y="9"/>
                </a:cubicBezTo>
                <a:cubicBezTo>
                  <a:pt x="124" y="9"/>
                  <a:pt x="124" y="9"/>
                  <a:pt x="124" y="9"/>
                </a:cubicBezTo>
                <a:cubicBezTo>
                  <a:pt x="124" y="9"/>
                  <a:pt x="125" y="9"/>
                  <a:pt x="125" y="9"/>
                </a:cubicBezTo>
                <a:cubicBezTo>
                  <a:pt x="126" y="10"/>
                  <a:pt x="126" y="10"/>
                  <a:pt x="126" y="10"/>
                </a:cubicBezTo>
                <a:cubicBezTo>
                  <a:pt x="126" y="63"/>
                  <a:pt x="126" y="63"/>
                  <a:pt x="126" y="63"/>
                </a:cubicBezTo>
                <a:cubicBezTo>
                  <a:pt x="125" y="63"/>
                  <a:pt x="125" y="63"/>
                  <a:pt x="125" y="63"/>
                </a:cubicBezTo>
                <a:cubicBezTo>
                  <a:pt x="125" y="63"/>
                  <a:pt x="124" y="64"/>
                  <a:pt x="124" y="64"/>
                </a:cubicBezTo>
                <a:cubicBezTo>
                  <a:pt x="124" y="64"/>
                  <a:pt x="124" y="64"/>
                  <a:pt x="124" y="64"/>
                </a:cubicBezTo>
                <a:cubicBezTo>
                  <a:pt x="113" y="64"/>
                  <a:pt x="113" y="64"/>
                  <a:pt x="113" y="64"/>
                </a:cubicBezTo>
                <a:cubicBezTo>
                  <a:pt x="113" y="33"/>
                  <a:pt x="113" y="33"/>
                  <a:pt x="113" y="33"/>
                </a:cubicBezTo>
                <a:cubicBezTo>
                  <a:pt x="113" y="27"/>
                  <a:pt x="108" y="23"/>
                  <a:pt x="102" y="23"/>
                </a:cubicBezTo>
                <a:cubicBezTo>
                  <a:pt x="30" y="23"/>
                  <a:pt x="30" y="23"/>
                  <a:pt x="30" y="23"/>
                </a:cubicBezTo>
                <a:cubicBezTo>
                  <a:pt x="30" y="10"/>
                  <a:pt x="30" y="10"/>
                  <a:pt x="30" y="10"/>
                </a:cubicBezTo>
                <a:cubicBezTo>
                  <a:pt x="31" y="9"/>
                  <a:pt x="31" y="9"/>
                  <a:pt x="31" y="9"/>
                </a:cubicBezTo>
                <a:cubicBezTo>
                  <a:pt x="31" y="9"/>
                  <a:pt x="31" y="9"/>
                  <a:pt x="32" y="9"/>
                </a:cubicBezTo>
                <a:cubicBezTo>
                  <a:pt x="32" y="9"/>
                  <a:pt x="32" y="9"/>
                  <a:pt x="32" y="9"/>
                </a:cubicBezTo>
                <a:moveTo>
                  <a:pt x="124" y="0"/>
                </a:moveTo>
                <a:cubicBezTo>
                  <a:pt x="32" y="0"/>
                  <a:pt x="32" y="0"/>
                  <a:pt x="32" y="0"/>
                </a:cubicBezTo>
                <a:cubicBezTo>
                  <a:pt x="27" y="0"/>
                  <a:pt x="21" y="4"/>
                  <a:pt x="21" y="10"/>
                </a:cubicBezTo>
                <a:cubicBezTo>
                  <a:pt x="21" y="23"/>
                  <a:pt x="21" y="23"/>
                  <a:pt x="21" y="23"/>
                </a:cubicBezTo>
                <a:cubicBezTo>
                  <a:pt x="11" y="23"/>
                  <a:pt x="11" y="23"/>
                  <a:pt x="11" y="23"/>
                </a:cubicBezTo>
                <a:cubicBezTo>
                  <a:pt x="5" y="23"/>
                  <a:pt x="0" y="27"/>
                  <a:pt x="0" y="33"/>
                </a:cubicBezTo>
                <a:cubicBezTo>
                  <a:pt x="0" y="86"/>
                  <a:pt x="0" y="86"/>
                  <a:pt x="0" y="86"/>
                </a:cubicBezTo>
                <a:cubicBezTo>
                  <a:pt x="0" y="92"/>
                  <a:pt x="5" y="96"/>
                  <a:pt x="11" y="96"/>
                </a:cubicBezTo>
                <a:cubicBezTo>
                  <a:pt x="27" y="96"/>
                  <a:pt x="27" y="96"/>
                  <a:pt x="27" y="96"/>
                </a:cubicBezTo>
                <a:cubicBezTo>
                  <a:pt x="18" y="109"/>
                  <a:pt x="18" y="109"/>
                  <a:pt x="18" y="109"/>
                </a:cubicBezTo>
                <a:cubicBezTo>
                  <a:pt x="17" y="110"/>
                  <a:pt x="17" y="113"/>
                  <a:pt x="18" y="114"/>
                </a:cubicBezTo>
                <a:cubicBezTo>
                  <a:pt x="19" y="115"/>
                  <a:pt x="20" y="116"/>
                  <a:pt x="22" y="116"/>
                </a:cubicBezTo>
                <a:cubicBezTo>
                  <a:pt x="22" y="116"/>
                  <a:pt x="23" y="116"/>
                  <a:pt x="23" y="115"/>
                </a:cubicBezTo>
                <a:cubicBezTo>
                  <a:pt x="66" y="96"/>
                  <a:pt x="66" y="96"/>
                  <a:pt x="66" y="96"/>
                </a:cubicBezTo>
                <a:cubicBezTo>
                  <a:pt x="102" y="96"/>
                  <a:pt x="102" y="96"/>
                  <a:pt x="102" y="96"/>
                </a:cubicBezTo>
                <a:cubicBezTo>
                  <a:pt x="108" y="96"/>
                  <a:pt x="113" y="92"/>
                  <a:pt x="113" y="86"/>
                </a:cubicBezTo>
                <a:cubicBezTo>
                  <a:pt x="113" y="73"/>
                  <a:pt x="113" y="73"/>
                  <a:pt x="113" y="73"/>
                </a:cubicBezTo>
                <a:cubicBezTo>
                  <a:pt x="124" y="73"/>
                  <a:pt x="124" y="73"/>
                  <a:pt x="124" y="73"/>
                </a:cubicBezTo>
                <a:cubicBezTo>
                  <a:pt x="129" y="73"/>
                  <a:pt x="134" y="69"/>
                  <a:pt x="135" y="63"/>
                </a:cubicBezTo>
                <a:cubicBezTo>
                  <a:pt x="135" y="10"/>
                  <a:pt x="135" y="10"/>
                  <a:pt x="135" y="10"/>
                </a:cubicBezTo>
                <a:cubicBezTo>
                  <a:pt x="134" y="4"/>
                  <a:pt x="129" y="0"/>
                  <a:pt x="124"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cs typeface="+mn-ea"/>
              <a:sym typeface="+mn-lt"/>
            </a:endParaRPr>
          </a:p>
        </p:txBody>
      </p:sp>
      <p:sp>
        <p:nvSpPr>
          <p:cNvPr id="112" name="Freeform 76"/>
          <p:cNvSpPr>
            <a:spLocks noEditPoints="1"/>
          </p:cNvSpPr>
          <p:nvPr/>
        </p:nvSpPr>
        <p:spPr bwMode="auto">
          <a:xfrm>
            <a:off x="4883150" y="2115820"/>
            <a:ext cx="513715" cy="476250"/>
          </a:xfrm>
          <a:custGeom>
            <a:avLst/>
            <a:gdLst>
              <a:gd name="T0" fmla="*/ 246401 w 117"/>
              <a:gd name="T1" fmla="*/ 147430 h 92"/>
              <a:gd name="T2" fmla="*/ 89320 w 117"/>
              <a:gd name="T3" fmla="*/ 147430 h 92"/>
              <a:gd name="T4" fmla="*/ 80080 w 117"/>
              <a:gd name="T5" fmla="*/ 156645 h 92"/>
              <a:gd name="T6" fmla="*/ 89320 w 117"/>
              <a:gd name="T7" fmla="*/ 162788 h 92"/>
              <a:gd name="T8" fmla="*/ 246401 w 117"/>
              <a:gd name="T9" fmla="*/ 162788 h 92"/>
              <a:gd name="T10" fmla="*/ 252561 w 117"/>
              <a:gd name="T11" fmla="*/ 156645 h 92"/>
              <a:gd name="T12" fmla="*/ 246401 w 117"/>
              <a:gd name="T13" fmla="*/ 147430 h 92"/>
              <a:gd name="T14" fmla="*/ 277202 w 117"/>
              <a:gd name="T15" fmla="*/ 110573 h 92"/>
              <a:gd name="T16" fmla="*/ 89320 w 117"/>
              <a:gd name="T17" fmla="*/ 110573 h 92"/>
              <a:gd name="T18" fmla="*/ 80080 w 117"/>
              <a:gd name="T19" fmla="*/ 116716 h 92"/>
              <a:gd name="T20" fmla="*/ 89320 w 117"/>
              <a:gd name="T21" fmla="*/ 125930 h 92"/>
              <a:gd name="T22" fmla="*/ 277202 w 117"/>
              <a:gd name="T23" fmla="*/ 125930 h 92"/>
              <a:gd name="T24" fmla="*/ 283362 w 117"/>
              <a:gd name="T25" fmla="*/ 116716 h 92"/>
              <a:gd name="T26" fmla="*/ 277202 w 117"/>
              <a:gd name="T27" fmla="*/ 110573 h 92"/>
              <a:gd name="T28" fmla="*/ 280282 w 117"/>
              <a:gd name="T29" fmla="*/ 70644 h 92"/>
              <a:gd name="T30" fmla="*/ 89320 w 117"/>
              <a:gd name="T31" fmla="*/ 70644 h 92"/>
              <a:gd name="T32" fmla="*/ 80080 w 117"/>
              <a:gd name="T33" fmla="*/ 79858 h 92"/>
              <a:gd name="T34" fmla="*/ 89320 w 117"/>
              <a:gd name="T35" fmla="*/ 86001 h 92"/>
              <a:gd name="T36" fmla="*/ 280282 w 117"/>
              <a:gd name="T37" fmla="*/ 86001 h 92"/>
              <a:gd name="T38" fmla="*/ 286442 w 117"/>
              <a:gd name="T39" fmla="*/ 79858 h 92"/>
              <a:gd name="T40" fmla="*/ 280282 w 117"/>
              <a:gd name="T41" fmla="*/ 70644 h 92"/>
              <a:gd name="T42" fmla="*/ 83160 w 117"/>
              <a:gd name="T43" fmla="*/ 242646 h 92"/>
              <a:gd name="T44" fmla="*/ 101641 w 117"/>
              <a:gd name="T45" fmla="*/ 199645 h 92"/>
              <a:gd name="T46" fmla="*/ 92401 w 117"/>
              <a:gd name="T47" fmla="*/ 181217 h 92"/>
              <a:gd name="T48" fmla="*/ 27720 w 117"/>
              <a:gd name="T49" fmla="*/ 113644 h 92"/>
              <a:gd name="T50" fmla="*/ 70840 w 117"/>
              <a:gd name="T51" fmla="*/ 55286 h 92"/>
              <a:gd name="T52" fmla="*/ 178641 w 117"/>
              <a:gd name="T53" fmla="*/ 27643 h 92"/>
              <a:gd name="T54" fmla="*/ 178641 w 117"/>
              <a:gd name="T55" fmla="*/ 27643 h 92"/>
              <a:gd name="T56" fmla="*/ 181721 w 117"/>
              <a:gd name="T57" fmla="*/ 27643 h 92"/>
              <a:gd name="T58" fmla="*/ 289522 w 117"/>
              <a:gd name="T59" fmla="*/ 55286 h 92"/>
              <a:gd name="T60" fmla="*/ 332642 w 117"/>
              <a:gd name="T61" fmla="*/ 113644 h 92"/>
              <a:gd name="T62" fmla="*/ 289522 w 117"/>
              <a:gd name="T63" fmla="*/ 172002 h 92"/>
              <a:gd name="T64" fmla="*/ 181721 w 117"/>
              <a:gd name="T65" fmla="*/ 196574 h 92"/>
              <a:gd name="T66" fmla="*/ 178641 w 117"/>
              <a:gd name="T67" fmla="*/ 196574 h 92"/>
              <a:gd name="T68" fmla="*/ 175561 w 117"/>
              <a:gd name="T69" fmla="*/ 199645 h 92"/>
              <a:gd name="T70" fmla="*/ 83160 w 117"/>
              <a:gd name="T71" fmla="*/ 242646 h 92"/>
              <a:gd name="T72" fmla="*/ 178641 w 117"/>
              <a:gd name="T73" fmla="*/ 0 h 92"/>
              <a:gd name="T74" fmla="*/ 55440 w 117"/>
              <a:gd name="T75" fmla="*/ 30715 h 92"/>
              <a:gd name="T76" fmla="*/ 0 w 117"/>
              <a:gd name="T77" fmla="*/ 113644 h 92"/>
              <a:gd name="T78" fmla="*/ 70840 w 117"/>
              <a:gd name="T79" fmla="*/ 202717 h 92"/>
              <a:gd name="T80" fmla="*/ 46200 w 117"/>
              <a:gd name="T81" fmla="*/ 264146 h 92"/>
              <a:gd name="T82" fmla="*/ 49280 w 117"/>
              <a:gd name="T83" fmla="*/ 279504 h 92"/>
              <a:gd name="T84" fmla="*/ 58520 w 117"/>
              <a:gd name="T85" fmla="*/ 282575 h 92"/>
              <a:gd name="T86" fmla="*/ 64680 w 117"/>
              <a:gd name="T87" fmla="*/ 282575 h 92"/>
              <a:gd name="T88" fmla="*/ 181721 w 117"/>
              <a:gd name="T89" fmla="*/ 224217 h 92"/>
              <a:gd name="T90" fmla="*/ 304922 w 117"/>
              <a:gd name="T91" fmla="*/ 193502 h 92"/>
              <a:gd name="T92" fmla="*/ 360362 w 117"/>
              <a:gd name="T93" fmla="*/ 113644 h 92"/>
              <a:gd name="T94" fmla="*/ 304922 w 117"/>
              <a:gd name="T95" fmla="*/ 30715 h 92"/>
              <a:gd name="T96" fmla="*/ 178641 w 117"/>
              <a:gd name="T97" fmla="*/ 0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7" h="92">
                <a:moveTo>
                  <a:pt x="80" y="48"/>
                </a:moveTo>
                <a:cubicBezTo>
                  <a:pt x="29" y="48"/>
                  <a:pt x="29" y="48"/>
                  <a:pt x="29" y="48"/>
                </a:cubicBezTo>
                <a:cubicBezTo>
                  <a:pt x="27" y="48"/>
                  <a:pt x="26" y="49"/>
                  <a:pt x="26" y="51"/>
                </a:cubicBezTo>
                <a:cubicBezTo>
                  <a:pt x="26" y="52"/>
                  <a:pt x="27" y="53"/>
                  <a:pt x="29" y="53"/>
                </a:cubicBezTo>
                <a:cubicBezTo>
                  <a:pt x="80" y="53"/>
                  <a:pt x="80" y="53"/>
                  <a:pt x="80" y="53"/>
                </a:cubicBezTo>
                <a:cubicBezTo>
                  <a:pt x="81" y="53"/>
                  <a:pt x="82" y="52"/>
                  <a:pt x="82" y="51"/>
                </a:cubicBezTo>
                <a:cubicBezTo>
                  <a:pt x="82" y="49"/>
                  <a:pt x="81" y="48"/>
                  <a:pt x="80" y="48"/>
                </a:cubicBezTo>
                <a:moveTo>
                  <a:pt x="90" y="36"/>
                </a:moveTo>
                <a:cubicBezTo>
                  <a:pt x="29" y="36"/>
                  <a:pt x="29" y="36"/>
                  <a:pt x="29" y="36"/>
                </a:cubicBezTo>
                <a:cubicBezTo>
                  <a:pt x="27" y="36"/>
                  <a:pt x="26" y="37"/>
                  <a:pt x="26" y="38"/>
                </a:cubicBezTo>
                <a:cubicBezTo>
                  <a:pt x="26" y="40"/>
                  <a:pt x="27" y="41"/>
                  <a:pt x="29" y="41"/>
                </a:cubicBezTo>
                <a:cubicBezTo>
                  <a:pt x="90" y="41"/>
                  <a:pt x="90" y="41"/>
                  <a:pt x="90" y="41"/>
                </a:cubicBezTo>
                <a:cubicBezTo>
                  <a:pt x="91" y="41"/>
                  <a:pt x="92" y="40"/>
                  <a:pt x="92" y="38"/>
                </a:cubicBezTo>
                <a:cubicBezTo>
                  <a:pt x="92" y="37"/>
                  <a:pt x="91" y="36"/>
                  <a:pt x="90" y="36"/>
                </a:cubicBezTo>
                <a:moveTo>
                  <a:pt x="91" y="23"/>
                </a:moveTo>
                <a:cubicBezTo>
                  <a:pt x="29" y="23"/>
                  <a:pt x="29" y="23"/>
                  <a:pt x="29" y="23"/>
                </a:cubicBezTo>
                <a:cubicBezTo>
                  <a:pt x="27" y="23"/>
                  <a:pt x="26" y="24"/>
                  <a:pt x="26" y="26"/>
                </a:cubicBezTo>
                <a:cubicBezTo>
                  <a:pt x="26" y="27"/>
                  <a:pt x="27" y="28"/>
                  <a:pt x="29" y="28"/>
                </a:cubicBezTo>
                <a:cubicBezTo>
                  <a:pt x="91" y="28"/>
                  <a:pt x="91" y="28"/>
                  <a:pt x="91" y="28"/>
                </a:cubicBezTo>
                <a:cubicBezTo>
                  <a:pt x="92" y="28"/>
                  <a:pt x="93" y="27"/>
                  <a:pt x="93" y="26"/>
                </a:cubicBezTo>
                <a:cubicBezTo>
                  <a:pt x="93" y="24"/>
                  <a:pt x="92" y="23"/>
                  <a:pt x="91" y="23"/>
                </a:cubicBezTo>
                <a:moveTo>
                  <a:pt x="27" y="79"/>
                </a:moveTo>
                <a:cubicBezTo>
                  <a:pt x="33" y="65"/>
                  <a:pt x="33" y="65"/>
                  <a:pt x="33" y="65"/>
                </a:cubicBezTo>
                <a:cubicBezTo>
                  <a:pt x="34" y="63"/>
                  <a:pt x="32" y="60"/>
                  <a:pt x="30" y="59"/>
                </a:cubicBezTo>
                <a:cubicBezTo>
                  <a:pt x="17" y="54"/>
                  <a:pt x="9" y="45"/>
                  <a:pt x="9" y="37"/>
                </a:cubicBezTo>
                <a:cubicBezTo>
                  <a:pt x="9" y="30"/>
                  <a:pt x="14" y="23"/>
                  <a:pt x="23" y="18"/>
                </a:cubicBezTo>
                <a:cubicBezTo>
                  <a:pt x="32" y="12"/>
                  <a:pt x="44" y="9"/>
                  <a:pt x="58" y="9"/>
                </a:cubicBezTo>
                <a:cubicBezTo>
                  <a:pt x="58" y="9"/>
                  <a:pt x="58" y="9"/>
                  <a:pt x="58" y="9"/>
                </a:cubicBezTo>
                <a:cubicBezTo>
                  <a:pt x="59" y="9"/>
                  <a:pt x="59" y="9"/>
                  <a:pt x="59" y="9"/>
                </a:cubicBezTo>
                <a:cubicBezTo>
                  <a:pt x="73" y="9"/>
                  <a:pt x="85" y="12"/>
                  <a:pt x="94" y="18"/>
                </a:cubicBezTo>
                <a:cubicBezTo>
                  <a:pt x="103" y="23"/>
                  <a:pt x="108" y="30"/>
                  <a:pt x="108" y="37"/>
                </a:cubicBezTo>
                <a:cubicBezTo>
                  <a:pt x="108" y="43"/>
                  <a:pt x="103" y="50"/>
                  <a:pt x="94" y="56"/>
                </a:cubicBezTo>
                <a:cubicBezTo>
                  <a:pt x="85" y="61"/>
                  <a:pt x="73" y="64"/>
                  <a:pt x="59" y="64"/>
                </a:cubicBezTo>
                <a:cubicBezTo>
                  <a:pt x="59" y="64"/>
                  <a:pt x="59" y="64"/>
                  <a:pt x="58" y="64"/>
                </a:cubicBezTo>
                <a:cubicBezTo>
                  <a:pt x="58" y="64"/>
                  <a:pt x="57" y="65"/>
                  <a:pt x="57" y="65"/>
                </a:cubicBezTo>
                <a:cubicBezTo>
                  <a:pt x="27" y="79"/>
                  <a:pt x="27" y="79"/>
                  <a:pt x="27" y="79"/>
                </a:cubicBezTo>
                <a:moveTo>
                  <a:pt x="58" y="0"/>
                </a:moveTo>
                <a:cubicBezTo>
                  <a:pt x="43" y="0"/>
                  <a:pt x="29" y="3"/>
                  <a:pt x="18" y="10"/>
                </a:cubicBezTo>
                <a:cubicBezTo>
                  <a:pt x="8" y="16"/>
                  <a:pt x="0" y="25"/>
                  <a:pt x="0" y="37"/>
                </a:cubicBezTo>
                <a:cubicBezTo>
                  <a:pt x="0" y="49"/>
                  <a:pt x="10" y="59"/>
                  <a:pt x="23" y="66"/>
                </a:cubicBezTo>
                <a:cubicBezTo>
                  <a:pt x="15" y="86"/>
                  <a:pt x="15" y="86"/>
                  <a:pt x="15" y="86"/>
                </a:cubicBezTo>
                <a:cubicBezTo>
                  <a:pt x="14" y="88"/>
                  <a:pt x="15" y="90"/>
                  <a:pt x="16" y="91"/>
                </a:cubicBezTo>
                <a:cubicBezTo>
                  <a:pt x="17" y="92"/>
                  <a:pt x="18" y="92"/>
                  <a:pt x="19" y="92"/>
                </a:cubicBezTo>
                <a:cubicBezTo>
                  <a:pt x="20" y="92"/>
                  <a:pt x="20" y="92"/>
                  <a:pt x="21" y="92"/>
                </a:cubicBezTo>
                <a:cubicBezTo>
                  <a:pt x="59" y="73"/>
                  <a:pt x="59" y="73"/>
                  <a:pt x="59" y="73"/>
                </a:cubicBezTo>
                <a:cubicBezTo>
                  <a:pt x="75" y="73"/>
                  <a:pt x="88" y="69"/>
                  <a:pt x="99" y="63"/>
                </a:cubicBezTo>
                <a:cubicBezTo>
                  <a:pt x="109" y="57"/>
                  <a:pt x="117" y="48"/>
                  <a:pt x="117" y="37"/>
                </a:cubicBezTo>
                <a:cubicBezTo>
                  <a:pt x="117" y="25"/>
                  <a:pt x="109" y="16"/>
                  <a:pt x="99" y="10"/>
                </a:cubicBezTo>
                <a:cubicBezTo>
                  <a:pt x="88" y="3"/>
                  <a:pt x="74" y="0"/>
                  <a:pt x="58"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cs typeface="+mn-ea"/>
              <a:sym typeface="+mn-lt"/>
            </a:endParaRPr>
          </a:p>
        </p:txBody>
      </p:sp>
    </p:spTree>
  </p:cSld>
  <p:clrMapOvr>
    <a:masterClrMapping/>
  </p:clrMapOvr>
  <p:transition advTm="365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edge">
                                      <p:cBhvr>
                                        <p:cTn id="21" dur="2000"/>
                                        <p:tgtEl>
                                          <p:spTgt spid="12"/>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edge">
                                      <p:cBhvr>
                                        <p:cTn id="24" dur="2000"/>
                                        <p:tgtEl>
                                          <p:spTgt spid="15"/>
                                        </p:tgtEl>
                                      </p:cBhvr>
                                    </p:animEffect>
                                  </p:childTnLst>
                                </p:cTn>
                              </p:par>
                              <p:par>
                                <p:cTn id="25" presetID="20" presetClass="entr" presetSubtype="0" fill="hold" grpId="1"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edge">
                                      <p:cBhvr>
                                        <p:cTn id="27" dur="2000"/>
                                        <p:tgtEl>
                                          <p:spTgt spid="71"/>
                                        </p:tgtEl>
                                      </p:cBhvr>
                                    </p:animEffect>
                                  </p:childTnLst>
                                </p:cTn>
                              </p:par>
                              <p:par>
                                <p:cTn id="28" presetID="20" presetClass="entr" presetSubtype="0" fill="hold" grpId="1"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edge">
                                      <p:cBhvr>
                                        <p:cTn id="30" dur="2000"/>
                                        <p:tgtEl>
                                          <p:spTgt spid="72"/>
                                        </p:tgtEl>
                                      </p:cBhvr>
                                    </p:animEffect>
                                  </p:childTnLst>
                                </p:cTn>
                              </p:par>
                              <p:par>
                                <p:cTn id="31" presetID="20" presetClass="entr" presetSubtype="0" fill="hold" grpId="1"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edge">
                                      <p:cBhvr>
                                        <p:cTn id="33" dur="2000"/>
                                        <p:tgtEl>
                                          <p:spTgt spid="2"/>
                                        </p:tgtEl>
                                      </p:cBhvr>
                                    </p:animEffect>
                                  </p:childTnLst>
                                </p:cTn>
                              </p:par>
                              <p:par>
                                <p:cTn id="34" presetID="20" presetClass="entr" presetSubtype="0" fill="hold" grpId="1"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edge">
                                      <p:cBhvr>
                                        <p:cTn id="36" dur="2000"/>
                                        <p:tgtEl>
                                          <p:spTgt spid="3"/>
                                        </p:tgtEl>
                                      </p:cBhvr>
                                    </p:animEffect>
                                  </p:childTnLst>
                                </p:cTn>
                              </p:par>
                              <p:par>
                                <p:cTn id="37" presetID="20" presetClass="entr" presetSubtype="0" fill="hold" grpId="1"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edge">
                                      <p:cBhvr>
                                        <p:cTn id="39" dur="2000"/>
                                        <p:tgtEl>
                                          <p:spTgt spid="5"/>
                                        </p:tgtEl>
                                      </p:cBhvr>
                                    </p:animEffect>
                                  </p:childTnLst>
                                </p:cTn>
                              </p:par>
                              <p:par>
                                <p:cTn id="40" presetID="20" presetClass="entr" presetSubtype="0" fill="hold" grpId="1"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edge">
                                      <p:cBhvr>
                                        <p:cTn id="42" dur="2000"/>
                                        <p:tgtEl>
                                          <p:spTgt spid="22"/>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edge">
                                      <p:cBhvr>
                                        <p:cTn id="45" dur="2000"/>
                                        <p:tgtEl>
                                          <p:spTgt spid="43"/>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edge">
                                      <p:cBhvr>
                                        <p:cTn id="48" dur="2000"/>
                                        <p:tgtEl>
                                          <p:spTgt spid="44"/>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edge">
                                      <p:cBhvr>
                                        <p:cTn id="51" dur="2000"/>
                                        <p:tgtEl>
                                          <p:spTgt spid="45"/>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wedge">
                                      <p:cBhvr>
                                        <p:cTn id="54"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2" grpId="0" bldLvl="0" animBg="1"/>
      <p:bldP spid="15" grpId="0" bldLvl="0" animBg="1"/>
      <p:bldP spid="71" grpId="0"/>
      <p:bldP spid="71" grpId="1"/>
      <p:bldP spid="72" grpId="0"/>
      <p:bldP spid="72" grpId="1"/>
      <p:bldP spid="2" grpId="0"/>
      <p:bldP spid="2" grpId="1"/>
      <p:bldP spid="3" grpId="0"/>
      <p:bldP spid="3" grpId="1"/>
      <p:bldP spid="5" grpId="0"/>
      <p:bldP spid="5" grpId="1"/>
      <p:bldP spid="22" grpId="0"/>
      <p:bldP spid="22" grpId="1"/>
      <p:bldP spid="43" grpId="0" bldLvl="0" animBg="1"/>
      <p:bldP spid="44" grpId="0" bldLvl="0" animBg="1"/>
      <p:bldP spid="45" grpId="0" bldLvl="0" animBg="1"/>
      <p:bldP spid="11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grpSp>
        <p:nvGrpSpPr>
          <p:cNvPr id="28" name="组合 27"/>
          <p:cNvGrpSpPr/>
          <p:nvPr/>
        </p:nvGrpSpPr>
        <p:grpSpPr>
          <a:xfrm>
            <a:off x="1151255" y="2997200"/>
            <a:ext cx="4213860" cy="2896870"/>
            <a:chOff x="7584" y="4832"/>
            <a:chExt cx="6636" cy="4562"/>
          </a:xfrm>
        </p:grpSpPr>
        <p:sp>
          <p:nvSpPr>
            <p:cNvPr id="23" name=" 184"/>
            <p:cNvSpPr/>
            <p:nvPr/>
          </p:nvSpPr>
          <p:spPr>
            <a:xfrm>
              <a:off x="8741" y="5474"/>
              <a:ext cx="4042" cy="392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useBgFill="1">
          <p:nvSpPr>
            <p:cNvPr id="24" name=" 22"/>
            <p:cNvSpPr/>
            <p:nvPr/>
          </p:nvSpPr>
          <p:spPr>
            <a:xfrm>
              <a:off x="9036" y="5763"/>
              <a:ext cx="3451" cy="3342"/>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useBgFill="1">
          <p:nvSpPr>
            <p:cNvPr id="27" name="矩形 26"/>
            <p:cNvSpPr/>
            <p:nvPr/>
          </p:nvSpPr>
          <p:spPr>
            <a:xfrm>
              <a:off x="7584" y="4832"/>
              <a:ext cx="6637" cy="2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1767205" y="3202305"/>
            <a:ext cx="2560320" cy="2354580"/>
            <a:chOff x="2738" y="4464"/>
            <a:chExt cx="4032" cy="3708"/>
          </a:xfrm>
        </p:grpSpPr>
        <p:sp>
          <p:nvSpPr>
            <p:cNvPr id="184" name=" 184"/>
            <p:cNvSpPr/>
            <p:nvPr/>
          </p:nvSpPr>
          <p:spPr>
            <a:xfrm>
              <a:off x="3340" y="5010"/>
              <a:ext cx="3185" cy="3163"/>
            </a:xfrm>
            <a:prstGeom prst="ellipse">
              <a:avLst/>
            </a:prstGeom>
            <a:gradFill>
              <a:gsLst>
                <a:gs pos="0">
                  <a:srgbClr val="E30000"/>
                </a:gs>
                <a:gs pos="100000">
                  <a:srgbClr val="760303"/>
                </a:gs>
              </a:gsLst>
              <a:lin ang="5400000" scaled="0"/>
            </a:gra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useBgFill="1">
          <p:nvSpPr>
            <p:cNvPr id="22" name=" 22"/>
            <p:cNvSpPr/>
            <p:nvPr/>
          </p:nvSpPr>
          <p:spPr>
            <a:xfrm>
              <a:off x="3663" y="5277"/>
              <a:ext cx="2539" cy="2629"/>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useBgFill="1">
          <p:nvSpPr>
            <p:cNvPr id="25" name="矩形 24"/>
            <p:cNvSpPr/>
            <p:nvPr/>
          </p:nvSpPr>
          <p:spPr>
            <a:xfrm>
              <a:off x="2738" y="4464"/>
              <a:ext cx="4032" cy="1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2417445" y="3816985"/>
            <a:ext cx="1499870" cy="1408430"/>
            <a:chOff x="8419" y="5174"/>
            <a:chExt cx="2362" cy="2218"/>
          </a:xfrm>
        </p:grpSpPr>
        <p:sp>
          <p:nvSpPr>
            <p:cNvPr id="29" name=" 29"/>
            <p:cNvSpPr/>
            <p:nvPr/>
          </p:nvSpPr>
          <p:spPr>
            <a:xfrm>
              <a:off x="8530" y="5277"/>
              <a:ext cx="2140" cy="2115"/>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useBgFill="1">
          <p:nvSpPr>
            <p:cNvPr id="30" name=" 29"/>
            <p:cNvSpPr/>
            <p:nvPr/>
          </p:nvSpPr>
          <p:spPr>
            <a:xfrm>
              <a:off x="8785" y="5509"/>
              <a:ext cx="1652" cy="16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useBgFill="1">
          <p:nvSpPr>
            <p:cNvPr id="31" name="矩形 30"/>
            <p:cNvSpPr/>
            <p:nvPr/>
          </p:nvSpPr>
          <p:spPr>
            <a:xfrm>
              <a:off x="8419" y="5174"/>
              <a:ext cx="2362" cy="1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p:cNvGrpSpPr/>
          <p:nvPr/>
        </p:nvGrpSpPr>
        <p:grpSpPr>
          <a:xfrm>
            <a:off x="2482850" y="3404870"/>
            <a:ext cx="1402080" cy="1472565"/>
            <a:chOff x="8596" y="1733"/>
            <a:chExt cx="2362" cy="2319"/>
          </a:xfrm>
        </p:grpSpPr>
        <p:sp>
          <p:nvSpPr>
            <p:cNvPr id="33" name=" 33"/>
            <p:cNvSpPr/>
            <p:nvPr/>
          </p:nvSpPr>
          <p:spPr>
            <a:xfrm>
              <a:off x="8886" y="2270"/>
              <a:ext cx="1782" cy="1782"/>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useBgFill="1">
          <p:nvSpPr>
            <p:cNvPr id="34" name=" 33"/>
            <p:cNvSpPr/>
            <p:nvPr/>
          </p:nvSpPr>
          <p:spPr>
            <a:xfrm>
              <a:off x="9097" y="2485"/>
              <a:ext cx="1360" cy="13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useBgFill="1">
          <p:nvSpPr>
            <p:cNvPr id="35" name="矩形 34"/>
            <p:cNvSpPr/>
            <p:nvPr/>
          </p:nvSpPr>
          <p:spPr>
            <a:xfrm>
              <a:off x="8596" y="1733"/>
              <a:ext cx="2362" cy="1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7" name="文本框 36"/>
          <p:cNvSpPr txBox="1"/>
          <p:nvPr/>
        </p:nvSpPr>
        <p:spPr>
          <a:xfrm>
            <a:off x="2837815" y="3507740"/>
            <a:ext cx="1047115" cy="521970"/>
          </a:xfrm>
          <a:prstGeom prst="rect">
            <a:avLst/>
          </a:prstGeom>
          <a:noFill/>
        </p:spPr>
        <p:txBody>
          <a:bodyPr wrap="square" rtlCol="0">
            <a:spAutoFit/>
          </a:bodyPr>
          <a:lstStyle/>
          <a:p>
            <a:r>
              <a:rPr lang="en-US" altLang="zh-CN" sz="2800">
                <a:cs typeface="+mn-ea"/>
                <a:sym typeface="+mn-lt"/>
              </a:rPr>
              <a:t>48%</a:t>
            </a:r>
          </a:p>
        </p:txBody>
      </p:sp>
      <p:sp>
        <p:nvSpPr>
          <p:cNvPr id="38" name="文本框 37"/>
          <p:cNvSpPr txBox="1"/>
          <p:nvPr/>
        </p:nvSpPr>
        <p:spPr>
          <a:xfrm>
            <a:off x="2832735" y="2882900"/>
            <a:ext cx="1047115" cy="521970"/>
          </a:xfrm>
          <a:prstGeom prst="rect">
            <a:avLst/>
          </a:prstGeom>
          <a:noFill/>
        </p:spPr>
        <p:txBody>
          <a:bodyPr wrap="square" rtlCol="0">
            <a:spAutoFit/>
          </a:bodyPr>
          <a:lstStyle/>
          <a:p>
            <a:r>
              <a:rPr lang="en-US" altLang="zh-CN" sz="2800">
                <a:cs typeface="+mn-ea"/>
                <a:sym typeface="+mn-lt"/>
              </a:rPr>
              <a:t>56%</a:t>
            </a:r>
          </a:p>
        </p:txBody>
      </p:sp>
      <p:sp>
        <p:nvSpPr>
          <p:cNvPr id="39" name="文本框 38"/>
          <p:cNvSpPr txBox="1"/>
          <p:nvPr/>
        </p:nvSpPr>
        <p:spPr>
          <a:xfrm>
            <a:off x="2863850" y="2249170"/>
            <a:ext cx="1047115" cy="521970"/>
          </a:xfrm>
          <a:prstGeom prst="rect">
            <a:avLst/>
          </a:prstGeom>
          <a:noFill/>
        </p:spPr>
        <p:txBody>
          <a:bodyPr wrap="square" rtlCol="0">
            <a:spAutoFit/>
          </a:bodyPr>
          <a:lstStyle/>
          <a:p>
            <a:r>
              <a:rPr lang="en-US" altLang="zh-CN" sz="2800">
                <a:cs typeface="+mn-ea"/>
                <a:sym typeface="+mn-lt"/>
              </a:rPr>
              <a:t>34%</a:t>
            </a:r>
          </a:p>
        </p:txBody>
      </p:sp>
      <p:sp>
        <p:nvSpPr>
          <p:cNvPr id="40" name="文本框 39"/>
          <p:cNvSpPr txBox="1"/>
          <p:nvPr/>
        </p:nvSpPr>
        <p:spPr>
          <a:xfrm>
            <a:off x="2893695" y="1685290"/>
            <a:ext cx="1047115" cy="521970"/>
          </a:xfrm>
          <a:prstGeom prst="rect">
            <a:avLst/>
          </a:prstGeom>
          <a:noFill/>
        </p:spPr>
        <p:txBody>
          <a:bodyPr wrap="square" rtlCol="0">
            <a:spAutoFit/>
          </a:bodyPr>
          <a:lstStyle/>
          <a:p>
            <a:r>
              <a:rPr lang="en-US" altLang="zh-CN" sz="2800">
                <a:cs typeface="+mn-ea"/>
                <a:sym typeface="+mn-lt"/>
              </a:rPr>
              <a:t>83%</a:t>
            </a:r>
          </a:p>
        </p:txBody>
      </p:sp>
      <p:sp>
        <p:nvSpPr>
          <p:cNvPr id="41" name="文本框 40"/>
          <p:cNvSpPr txBox="1"/>
          <p:nvPr/>
        </p:nvSpPr>
        <p:spPr>
          <a:xfrm>
            <a:off x="4752340" y="1778635"/>
            <a:ext cx="5506720" cy="1463040"/>
          </a:xfrm>
          <a:prstGeom prst="rect">
            <a:avLst/>
          </a:prstGeom>
          <a:noFill/>
        </p:spPr>
        <p:txBody>
          <a:bodyPr wrap="square" rtlCol="0" anchor="t">
            <a:spAutoFit/>
          </a:bodyPr>
          <a:lstStyle/>
          <a:p>
            <a:r>
              <a:rPr lang="zh-CN" altLang="en-US" b="1">
                <a:cs typeface="+mn-ea"/>
                <a:sym typeface="+mn-lt"/>
              </a:rPr>
              <a:t>请在此输入您的文本请在此输入您的文本</a:t>
            </a:r>
          </a:p>
          <a:p>
            <a:r>
              <a:rPr lang="zh-CN" altLang="en-US" b="1">
                <a:cs typeface="+mn-ea"/>
                <a:sym typeface="+mn-lt"/>
              </a:rPr>
              <a:t>请在此输入您的文本请在此输入您的文本请在此输入您的文本请在此输入您的文本</a:t>
            </a:r>
          </a:p>
          <a:p>
            <a:r>
              <a:rPr lang="zh-CN" altLang="en-US" b="1">
                <a:cs typeface="+mn-ea"/>
                <a:sym typeface="+mn-lt"/>
              </a:rPr>
              <a:t>请在此输入您的文本请在此输入您的文本</a:t>
            </a:r>
            <a:endParaRPr lang="zh-CN" altLang="en-US">
              <a:cs typeface="+mn-ea"/>
              <a:sym typeface="+mn-lt"/>
            </a:endParaRPr>
          </a:p>
          <a:p>
            <a:endParaRPr lang="zh-CN" altLang="en-US">
              <a:cs typeface="+mn-ea"/>
              <a:sym typeface="+mn-lt"/>
            </a:endParaRPr>
          </a:p>
        </p:txBody>
      </p:sp>
      <p:cxnSp>
        <p:nvCxnSpPr>
          <p:cNvPr id="42" name="直接连接符 41"/>
          <p:cNvCxnSpPr/>
          <p:nvPr/>
        </p:nvCxnSpPr>
        <p:spPr>
          <a:xfrm flipV="1">
            <a:off x="4171950" y="5375275"/>
            <a:ext cx="2361565" cy="12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3846830" y="4643120"/>
            <a:ext cx="2361565" cy="12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3587115" y="4305300"/>
            <a:ext cx="2361565" cy="12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3966845" y="4979670"/>
            <a:ext cx="2361565" cy="12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7072630" y="5175250"/>
            <a:ext cx="1203960" cy="396240"/>
          </a:xfrm>
          <a:prstGeom prst="rect">
            <a:avLst/>
          </a:prstGeom>
          <a:noFill/>
        </p:spPr>
        <p:txBody>
          <a:bodyPr wrap="none" rtlCol="0" anchor="t">
            <a:spAutoFit/>
          </a:bodyPr>
          <a:lstStyle/>
          <a:p>
            <a:r>
              <a:rPr lang="zh-CN" altLang="en-US" sz="2000" b="1">
                <a:cs typeface="+mn-ea"/>
                <a:sym typeface="+mn-lt"/>
              </a:rPr>
              <a:t>输入标题</a:t>
            </a:r>
          </a:p>
        </p:txBody>
      </p:sp>
      <p:sp>
        <p:nvSpPr>
          <p:cNvPr id="47" name="文本框 46"/>
          <p:cNvSpPr txBox="1"/>
          <p:nvPr/>
        </p:nvSpPr>
        <p:spPr>
          <a:xfrm>
            <a:off x="6861810" y="4805680"/>
            <a:ext cx="1203960" cy="396240"/>
          </a:xfrm>
          <a:prstGeom prst="rect">
            <a:avLst/>
          </a:prstGeom>
          <a:noFill/>
        </p:spPr>
        <p:txBody>
          <a:bodyPr wrap="none" rtlCol="0" anchor="t">
            <a:spAutoFit/>
          </a:bodyPr>
          <a:lstStyle/>
          <a:p>
            <a:r>
              <a:rPr lang="zh-CN" altLang="en-US" sz="2000" b="1">
                <a:cs typeface="+mn-ea"/>
                <a:sym typeface="+mn-lt"/>
              </a:rPr>
              <a:t>输入标题</a:t>
            </a:r>
          </a:p>
        </p:txBody>
      </p:sp>
      <p:sp>
        <p:nvSpPr>
          <p:cNvPr id="48" name="文本框 47"/>
          <p:cNvSpPr txBox="1"/>
          <p:nvPr/>
        </p:nvSpPr>
        <p:spPr>
          <a:xfrm>
            <a:off x="6533515" y="4451350"/>
            <a:ext cx="1203960" cy="396240"/>
          </a:xfrm>
          <a:prstGeom prst="rect">
            <a:avLst/>
          </a:prstGeom>
          <a:noFill/>
        </p:spPr>
        <p:txBody>
          <a:bodyPr wrap="none" rtlCol="0" anchor="t">
            <a:spAutoFit/>
          </a:bodyPr>
          <a:lstStyle/>
          <a:p>
            <a:r>
              <a:rPr lang="zh-CN" altLang="en-US" sz="2000" b="1">
                <a:cs typeface="+mn-ea"/>
                <a:sym typeface="+mn-lt"/>
              </a:rPr>
              <a:t>输入标题</a:t>
            </a:r>
          </a:p>
        </p:txBody>
      </p:sp>
      <p:sp>
        <p:nvSpPr>
          <p:cNvPr id="49" name="文本框 48"/>
          <p:cNvSpPr txBox="1"/>
          <p:nvPr/>
        </p:nvSpPr>
        <p:spPr>
          <a:xfrm>
            <a:off x="6250305" y="4029710"/>
            <a:ext cx="1203960" cy="396240"/>
          </a:xfrm>
          <a:prstGeom prst="rect">
            <a:avLst/>
          </a:prstGeom>
          <a:noFill/>
        </p:spPr>
        <p:txBody>
          <a:bodyPr wrap="none" rtlCol="0" anchor="t">
            <a:spAutoFit/>
          </a:bodyPr>
          <a:lstStyle/>
          <a:p>
            <a:r>
              <a:rPr lang="zh-CN" altLang="en-US" sz="2000" b="1">
                <a:cs typeface="+mn-ea"/>
                <a:sym typeface="+mn-lt"/>
              </a:rPr>
              <a:t>输入标题</a:t>
            </a:r>
          </a:p>
        </p:txBody>
      </p:sp>
    </p:spTree>
  </p:cSld>
  <p:clrMapOvr>
    <a:masterClrMapping/>
  </p:clrMapOvr>
  <p:transition advTm="1216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1000"/>
                                        <p:tgtEl>
                                          <p:spTgt spid="28"/>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ppt_y</p:attrName>
                                        </p:attrNameLst>
                                      </p:cBhvr>
                                      <p:tavLst>
                                        <p:tav tm="0">
                                          <p:val>
                                            <p:strVal val="#ppt_y+#ppt_h*1.125000"/>
                                          </p:val>
                                        </p:tav>
                                        <p:tav tm="100000">
                                          <p:val>
                                            <p:strVal val="#ppt_y"/>
                                          </p:val>
                                        </p:tav>
                                      </p:tavLst>
                                    </p:anim>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1000"/>
                                        <p:tgtEl>
                                          <p:spTgt spid="26"/>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childTnLst>
                          </p:cTn>
                        </p:par>
                        <p:par>
                          <p:cTn id="35" fill="hold">
                            <p:stCondLst>
                              <p:cond delay="4500"/>
                            </p:stCondLst>
                            <p:childTnLst>
                              <p:par>
                                <p:cTn id="36" presetID="12" presetClass="entr" presetSubtype="4"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p:tgtEl>
                                          <p:spTgt spid="47"/>
                                        </p:tgtEl>
                                        <p:attrNameLst>
                                          <p:attrName>ppt_y</p:attrName>
                                        </p:attrNameLst>
                                      </p:cBhvr>
                                      <p:tavLst>
                                        <p:tav tm="0">
                                          <p:val>
                                            <p:strVal val="#ppt_y+#ppt_h*1.125000"/>
                                          </p:val>
                                        </p:tav>
                                        <p:tav tm="100000">
                                          <p:val>
                                            <p:strVal val="#ppt_y"/>
                                          </p:val>
                                        </p:tav>
                                      </p:tavLst>
                                    </p:anim>
                                    <p:animEffect transition="in" filter="wipe(up)">
                                      <p:cBhvr>
                                        <p:cTn id="39" dur="500"/>
                                        <p:tgtEl>
                                          <p:spTgt spid="47"/>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par>
                          <p:cTn id="45" fill="hold">
                            <p:stCondLst>
                              <p:cond delay="5500"/>
                            </p:stCondLst>
                            <p:childTnLst>
                              <p:par>
                                <p:cTn id="46" presetID="22" presetClass="entr" presetSubtype="4"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1000"/>
                                        <p:tgtEl>
                                          <p:spTgt spid="32"/>
                                        </p:tgtEl>
                                      </p:cBhvr>
                                    </p:animEffect>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7000"/>
                            </p:stCondLst>
                            <p:childTnLst>
                              <p:par>
                                <p:cTn id="54" presetID="12" presetClass="entr" presetSubtype="4"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p:tgtEl>
                                          <p:spTgt spid="48"/>
                                        </p:tgtEl>
                                        <p:attrNameLst>
                                          <p:attrName>ppt_y</p:attrName>
                                        </p:attrNameLst>
                                      </p:cBhvr>
                                      <p:tavLst>
                                        <p:tav tm="0">
                                          <p:val>
                                            <p:strVal val="#ppt_y+#ppt_h*1.125000"/>
                                          </p:val>
                                        </p:tav>
                                        <p:tav tm="100000">
                                          <p:val>
                                            <p:strVal val="#ppt_y"/>
                                          </p:val>
                                        </p:tav>
                                      </p:tavLst>
                                    </p:anim>
                                    <p:animEffect transition="in" filter="wipe(up)">
                                      <p:cBhvr>
                                        <p:cTn id="57" dur="500"/>
                                        <p:tgtEl>
                                          <p:spTgt spid="48"/>
                                        </p:tgtEl>
                                      </p:cBhvr>
                                    </p:animEffect>
                                  </p:childTnLst>
                                </p:cTn>
                              </p:par>
                            </p:childTnLst>
                          </p:cTn>
                        </p:par>
                        <p:par>
                          <p:cTn id="58" fill="hold">
                            <p:stCondLst>
                              <p:cond delay="7500"/>
                            </p:stCondLst>
                            <p:childTnLst>
                              <p:par>
                                <p:cTn id="59" presetID="2" presetClass="entr" presetSubtype="4"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par>
                          <p:cTn id="63" fill="hold">
                            <p:stCondLst>
                              <p:cond delay="8000"/>
                            </p:stCondLst>
                            <p:childTnLst>
                              <p:par>
                                <p:cTn id="64" presetID="22" presetClass="entr" presetSubtype="4"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1000"/>
                                        <p:tgtEl>
                                          <p:spTgt spid="36"/>
                                        </p:tgtEl>
                                      </p:cBhvr>
                                    </p:animEffect>
                                  </p:childTnLst>
                                </p:cTn>
                              </p:par>
                            </p:childTnLst>
                          </p:cTn>
                        </p:par>
                        <p:par>
                          <p:cTn id="67" fill="hold">
                            <p:stCondLst>
                              <p:cond delay="9000"/>
                            </p:stCondLst>
                            <p:childTnLst>
                              <p:par>
                                <p:cTn id="68" presetID="22" presetClass="entr" presetSubtype="8"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500"/>
                                        <p:tgtEl>
                                          <p:spTgt spid="44"/>
                                        </p:tgtEl>
                                      </p:cBhvr>
                                    </p:animEffect>
                                  </p:childTnLst>
                                </p:cTn>
                              </p:par>
                            </p:childTnLst>
                          </p:cTn>
                        </p:par>
                        <p:par>
                          <p:cTn id="71" fill="hold">
                            <p:stCondLst>
                              <p:cond delay="9500"/>
                            </p:stCondLst>
                            <p:childTnLst>
                              <p:par>
                                <p:cTn id="72" presetID="12" presetClass="entr" presetSubtype="4"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p:tgtEl>
                                          <p:spTgt spid="49"/>
                                        </p:tgtEl>
                                        <p:attrNameLst>
                                          <p:attrName>ppt_y</p:attrName>
                                        </p:attrNameLst>
                                      </p:cBhvr>
                                      <p:tavLst>
                                        <p:tav tm="0">
                                          <p:val>
                                            <p:strVal val="#ppt_y+#ppt_h*1.125000"/>
                                          </p:val>
                                        </p:tav>
                                        <p:tav tm="100000">
                                          <p:val>
                                            <p:strVal val="#ppt_y"/>
                                          </p:val>
                                        </p:tav>
                                      </p:tavLst>
                                    </p:anim>
                                    <p:animEffect transition="in" filter="wipe(up)">
                                      <p:cBhvr>
                                        <p:cTn id="75" dur="500"/>
                                        <p:tgtEl>
                                          <p:spTgt spid="49"/>
                                        </p:tgtEl>
                                      </p:cBhvr>
                                    </p:animEffect>
                                  </p:childTnLst>
                                </p:cTn>
                              </p:par>
                            </p:childTnLst>
                          </p:cTn>
                        </p:par>
                        <p:par>
                          <p:cTn id="76" fill="hold">
                            <p:stCondLst>
                              <p:cond delay="10000"/>
                            </p:stCondLst>
                            <p:childTnLst>
                              <p:par>
                                <p:cTn id="77" presetID="2" presetClass="entr" presetSubtype="4"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fill="hold"/>
                                        <p:tgtEl>
                                          <p:spTgt spid="40"/>
                                        </p:tgtEl>
                                        <p:attrNameLst>
                                          <p:attrName>ppt_x</p:attrName>
                                        </p:attrNameLst>
                                      </p:cBhvr>
                                      <p:tavLst>
                                        <p:tav tm="0">
                                          <p:val>
                                            <p:strVal val="#ppt_x"/>
                                          </p:val>
                                        </p:tav>
                                        <p:tav tm="100000">
                                          <p:val>
                                            <p:strVal val="#ppt_x"/>
                                          </p:val>
                                        </p:tav>
                                      </p:tavLst>
                                    </p:anim>
                                    <p:anim calcmode="lin" valueType="num">
                                      <p:cBhvr additive="base">
                                        <p:cTn id="80" dur="500" fill="hold"/>
                                        <p:tgtEl>
                                          <p:spTgt spid="40"/>
                                        </p:tgtEl>
                                        <p:attrNameLst>
                                          <p:attrName>ppt_y</p:attrName>
                                        </p:attrNameLst>
                                      </p:cBhvr>
                                      <p:tavLst>
                                        <p:tav tm="0">
                                          <p:val>
                                            <p:strVal val="1+#ppt_h/2"/>
                                          </p:val>
                                        </p:tav>
                                        <p:tav tm="100000">
                                          <p:val>
                                            <p:strVal val="#ppt_y"/>
                                          </p:val>
                                        </p:tav>
                                      </p:tavLst>
                                    </p:anim>
                                  </p:childTnLst>
                                </p:cTn>
                              </p:par>
                            </p:childTnLst>
                          </p:cTn>
                        </p:par>
                        <p:par>
                          <p:cTn id="81" fill="hold">
                            <p:stCondLst>
                              <p:cond delay="10500"/>
                            </p:stCondLst>
                            <p:childTnLst>
                              <p:par>
                                <p:cTn id="82" presetID="12" presetClass="entr" presetSubtype="4"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500"/>
                                        <p:tgtEl>
                                          <p:spTgt spid="41"/>
                                        </p:tgtEl>
                                        <p:attrNameLst>
                                          <p:attrName>ppt_y</p:attrName>
                                        </p:attrNameLst>
                                      </p:cBhvr>
                                      <p:tavLst>
                                        <p:tav tm="0">
                                          <p:val>
                                            <p:strVal val="#ppt_y+#ppt_h*1.125000"/>
                                          </p:val>
                                        </p:tav>
                                        <p:tav tm="100000">
                                          <p:val>
                                            <p:strVal val="#ppt_y"/>
                                          </p:val>
                                        </p:tav>
                                      </p:tavLst>
                                    </p:anim>
                                    <p:animEffect transition="in" filter="wipe(up)">
                                      <p:cBhvr>
                                        <p:cTn id="8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6"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grpSp>
        <p:nvGrpSpPr>
          <p:cNvPr id="5" name="组合 4"/>
          <p:cNvGrpSpPr/>
          <p:nvPr/>
        </p:nvGrpSpPr>
        <p:grpSpPr bwMode="auto">
          <a:xfrm>
            <a:off x="3667125" y="1717675"/>
            <a:ext cx="4528380" cy="2007833"/>
            <a:chOff x="654050" y="1341438"/>
            <a:chExt cx="5584854" cy="2879515"/>
          </a:xfrm>
          <a:gradFill>
            <a:gsLst>
              <a:gs pos="0">
                <a:srgbClr val="E30000"/>
              </a:gs>
              <a:gs pos="100000">
                <a:srgbClr val="760303"/>
              </a:gs>
            </a:gsLst>
            <a:lin ang="5400000" scaled="0"/>
          </a:gradFill>
        </p:grpSpPr>
        <p:sp>
          <p:nvSpPr>
            <p:cNvPr id="6" name="空心弧 5"/>
            <p:cNvSpPr>
              <a:spLocks noChangeAspect="1"/>
            </p:cNvSpPr>
            <p:nvPr/>
          </p:nvSpPr>
          <p:spPr>
            <a:xfrm>
              <a:off x="654050" y="1341438"/>
              <a:ext cx="2880783" cy="2879515"/>
            </a:xfrm>
            <a:prstGeom prst="blockArc">
              <a:avLst>
                <a:gd name="adj1" fmla="val 10800000"/>
                <a:gd name="adj2" fmla="val 38981"/>
                <a:gd name="adj3" fmla="val 6924"/>
              </a:avLst>
            </a:prstGeom>
            <a:grp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sp>
          <p:nvSpPr>
            <p:cNvPr id="7" name="空心弧 6"/>
            <p:cNvSpPr>
              <a:spLocks noChangeAspect="1"/>
            </p:cNvSpPr>
            <p:nvPr/>
          </p:nvSpPr>
          <p:spPr>
            <a:xfrm flipV="1">
              <a:off x="3360237" y="1341438"/>
              <a:ext cx="2878667" cy="2879515"/>
            </a:xfrm>
            <a:prstGeom prst="blockArc">
              <a:avLst>
                <a:gd name="adj1" fmla="val 10800000"/>
                <a:gd name="adj2" fmla="val 38981"/>
                <a:gd name="adj3" fmla="val 6924"/>
              </a:avLst>
            </a:prstGeom>
            <a:grp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0000"/>
                </a:solidFill>
                <a:cs typeface="+mn-ea"/>
                <a:sym typeface="+mn-lt"/>
              </a:endParaRPr>
            </a:p>
          </p:txBody>
        </p:sp>
      </p:grpSp>
      <p:sp>
        <p:nvSpPr>
          <p:cNvPr id="65" name="TextBox 23"/>
          <p:cNvSpPr txBox="1"/>
          <p:nvPr/>
        </p:nvSpPr>
        <p:spPr>
          <a:xfrm>
            <a:off x="8307705" y="2599055"/>
            <a:ext cx="3350260" cy="646331"/>
          </a:xfrm>
          <a:prstGeom prst="rect">
            <a:avLst/>
          </a:prstGeom>
          <a:noFill/>
        </p:spPr>
        <p:txBody>
          <a:bodyPr wrap="square" rtlCol="0">
            <a:spAutoFit/>
          </a:bodyPr>
          <a:lstStyle/>
          <a:p>
            <a:pPr algn="l">
              <a:lnSpc>
                <a:spcPct val="150000"/>
              </a:lnSpc>
            </a:pPr>
            <a:r>
              <a:rPr lang="zh-CN" altLang="en-US" sz="1200" dirty="0">
                <a:solidFill>
                  <a:schemeClr val="tx1">
                    <a:lumMod val="75000"/>
                    <a:lumOff val="25000"/>
                  </a:schemeClr>
                </a:solidFill>
                <a:cs typeface="+mn-ea"/>
                <a:sym typeface="+mn-lt"/>
              </a:rPr>
              <a:t>大气星空商务</a:t>
            </a:r>
            <a:r>
              <a:rPr lang="en-US" altLang="zh-CN" sz="1200" dirty="0">
                <a:solidFill>
                  <a:schemeClr val="tx1">
                    <a:lumMod val="75000"/>
                    <a:lumOff val="25000"/>
                  </a:schemeClr>
                </a:solidFill>
                <a:cs typeface="+mn-ea"/>
                <a:sym typeface="+mn-lt"/>
              </a:rPr>
              <a:t>PPT</a:t>
            </a:r>
            <a:r>
              <a:rPr lang="zh-CN" altLang="en-US" sz="1200" dirty="0">
                <a:solidFill>
                  <a:schemeClr val="tx1">
                    <a:lumMod val="75000"/>
                    <a:lumOff val="25000"/>
                  </a:schemeClr>
                </a:solidFill>
                <a:cs typeface="+mn-ea"/>
                <a:sym typeface="+mn-lt"/>
              </a:rPr>
              <a:t>模</a:t>
            </a:r>
            <a:r>
              <a:rPr lang="zh-CN" altLang="en-US" sz="1200" dirty="0" smtClean="0">
                <a:solidFill>
                  <a:schemeClr val="tx1">
                    <a:lumMod val="75000"/>
                    <a:lumOff val="25000"/>
                  </a:schemeClr>
                </a:solidFill>
                <a:cs typeface="+mn-ea"/>
                <a:sym typeface="+mn-lt"/>
              </a:rPr>
              <a:t>板第一</a:t>
            </a:r>
            <a:r>
              <a:rPr lang="en-US" altLang="zh-CN" sz="1200" dirty="0" smtClean="0">
                <a:solidFill>
                  <a:schemeClr val="tx1">
                    <a:lumMod val="75000"/>
                    <a:lumOff val="25000"/>
                  </a:schemeClr>
                </a:solidFill>
                <a:cs typeface="+mn-ea"/>
                <a:sym typeface="+mn-lt"/>
              </a:rPr>
              <a:t>PPT</a:t>
            </a:r>
            <a:r>
              <a:rPr lang="zh-CN" altLang="en-US" sz="1200" dirty="0" smtClean="0">
                <a:solidFill>
                  <a:schemeClr val="tx1">
                    <a:lumMod val="75000"/>
                    <a:lumOff val="25000"/>
                  </a:schemeClr>
                </a:solidFill>
                <a:cs typeface="+mn-ea"/>
                <a:sym typeface="+mn-lt"/>
              </a:rPr>
              <a:t>坚</a:t>
            </a:r>
            <a:r>
              <a:rPr lang="zh-CN" altLang="en-US" sz="1200" dirty="0">
                <a:solidFill>
                  <a:schemeClr val="tx1">
                    <a:lumMod val="75000"/>
                    <a:lumOff val="25000"/>
                  </a:schemeClr>
                </a:solidFill>
                <a:cs typeface="+mn-ea"/>
                <a:sym typeface="+mn-lt"/>
              </a:rPr>
              <a:t>持创新请输入文字内容</a:t>
            </a:r>
          </a:p>
        </p:txBody>
      </p:sp>
      <p:sp>
        <p:nvSpPr>
          <p:cNvPr id="66" name="TextBox 24"/>
          <p:cNvSpPr txBox="1"/>
          <p:nvPr/>
        </p:nvSpPr>
        <p:spPr>
          <a:xfrm>
            <a:off x="8317994" y="239677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67" name="TextBox 23"/>
          <p:cNvSpPr txBox="1"/>
          <p:nvPr/>
        </p:nvSpPr>
        <p:spPr>
          <a:xfrm>
            <a:off x="217170" y="2592070"/>
            <a:ext cx="3350260" cy="646331"/>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cs typeface="+mn-ea"/>
                <a:sym typeface="+mn-lt"/>
              </a:rPr>
              <a:t>大气星空商务</a:t>
            </a:r>
            <a:r>
              <a:rPr lang="en-US" altLang="zh-CN" sz="1200" dirty="0">
                <a:solidFill>
                  <a:schemeClr val="tx1">
                    <a:lumMod val="75000"/>
                    <a:lumOff val="25000"/>
                  </a:schemeClr>
                </a:solidFill>
                <a:cs typeface="+mn-ea"/>
                <a:sym typeface="+mn-lt"/>
              </a:rPr>
              <a:t>PPT</a:t>
            </a:r>
            <a:r>
              <a:rPr lang="zh-CN" altLang="en-US" sz="1200" dirty="0">
                <a:solidFill>
                  <a:schemeClr val="tx1">
                    <a:lumMod val="75000"/>
                    <a:lumOff val="25000"/>
                  </a:schemeClr>
                </a:solidFill>
                <a:cs typeface="+mn-ea"/>
                <a:sym typeface="+mn-lt"/>
              </a:rPr>
              <a:t>模</a:t>
            </a:r>
            <a:r>
              <a:rPr lang="zh-CN" altLang="en-US" sz="1200" dirty="0" smtClean="0">
                <a:solidFill>
                  <a:schemeClr val="tx1">
                    <a:lumMod val="75000"/>
                    <a:lumOff val="25000"/>
                  </a:schemeClr>
                </a:solidFill>
                <a:cs typeface="+mn-ea"/>
                <a:sym typeface="+mn-lt"/>
              </a:rPr>
              <a:t>板第一</a:t>
            </a:r>
            <a:r>
              <a:rPr lang="en-US" altLang="zh-CN" sz="1200" dirty="0" smtClean="0">
                <a:solidFill>
                  <a:schemeClr val="tx1">
                    <a:lumMod val="75000"/>
                    <a:lumOff val="25000"/>
                  </a:schemeClr>
                </a:solidFill>
                <a:cs typeface="+mn-ea"/>
                <a:sym typeface="+mn-lt"/>
              </a:rPr>
              <a:t>PPT</a:t>
            </a:r>
            <a:r>
              <a:rPr lang="zh-CN" altLang="en-US" sz="1200" dirty="0" smtClean="0">
                <a:solidFill>
                  <a:schemeClr val="tx1">
                    <a:lumMod val="75000"/>
                    <a:lumOff val="25000"/>
                  </a:schemeClr>
                </a:solidFill>
                <a:cs typeface="+mn-ea"/>
                <a:sym typeface="+mn-lt"/>
              </a:rPr>
              <a:t>坚</a:t>
            </a:r>
            <a:r>
              <a:rPr lang="zh-CN" altLang="en-US" sz="1200" dirty="0">
                <a:solidFill>
                  <a:schemeClr val="tx1">
                    <a:lumMod val="75000"/>
                    <a:lumOff val="25000"/>
                  </a:schemeClr>
                </a:solidFill>
                <a:cs typeface="+mn-ea"/>
                <a:sym typeface="+mn-lt"/>
              </a:rPr>
              <a:t>持创新请输入文字内容</a:t>
            </a:r>
          </a:p>
        </p:txBody>
      </p:sp>
      <p:sp>
        <p:nvSpPr>
          <p:cNvPr id="68" name="TextBox 24"/>
          <p:cNvSpPr txBox="1"/>
          <p:nvPr/>
        </p:nvSpPr>
        <p:spPr>
          <a:xfrm>
            <a:off x="2111504" y="2396776"/>
            <a:ext cx="1427480" cy="319405"/>
          </a:xfrm>
          <a:prstGeom prst="rect">
            <a:avLst/>
          </a:prstGeom>
          <a:noFill/>
        </p:spPr>
        <p:txBody>
          <a:bodyPr wrap="none" rtlCol="0">
            <a:spAutoFit/>
          </a:bodyPr>
          <a:lstStyle/>
          <a:p>
            <a:pPr algn="r"/>
            <a:r>
              <a:rPr lang="zh-CN" altLang="en-US" sz="1400" b="1" dirty="0">
                <a:solidFill>
                  <a:schemeClr val="tx1">
                    <a:lumMod val="75000"/>
                    <a:lumOff val="25000"/>
                  </a:schemeClr>
                </a:solidFill>
                <a:cs typeface="+mn-ea"/>
                <a:sym typeface="+mn-lt"/>
              </a:rPr>
              <a:t>请在此输入文字</a:t>
            </a:r>
          </a:p>
        </p:txBody>
      </p:sp>
      <p:sp>
        <p:nvSpPr>
          <p:cNvPr id="71" name="TextBox 23"/>
          <p:cNvSpPr txBox="1"/>
          <p:nvPr/>
        </p:nvSpPr>
        <p:spPr>
          <a:xfrm>
            <a:off x="449580" y="4203700"/>
            <a:ext cx="10957560" cy="914400"/>
          </a:xfrm>
          <a:prstGeom prst="rect">
            <a:avLst/>
          </a:prstGeom>
          <a:noFill/>
        </p:spPr>
        <p:txBody>
          <a:bodyPr wrap="square" rtlCol="0">
            <a:spAutoFit/>
          </a:bodyPr>
          <a:lstStyle/>
          <a:p>
            <a:pPr algn="ctr">
              <a:lnSpc>
                <a:spcPct val="150000"/>
              </a:lnSpc>
            </a:pPr>
            <a:r>
              <a:rPr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49" name="Freeform 228"/>
          <p:cNvSpPr>
            <a:spLocks noEditPoints="1"/>
          </p:cNvSpPr>
          <p:nvPr/>
        </p:nvSpPr>
        <p:spPr bwMode="auto">
          <a:xfrm>
            <a:off x="4411980" y="2147570"/>
            <a:ext cx="845820" cy="816610"/>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2147483647 h 88"/>
              <a:gd name="T32" fmla="*/ 2147483647 w 88"/>
              <a:gd name="T33" fmla="*/ 2147483647 h 88"/>
              <a:gd name="T34" fmla="*/ 2147483647 w 88"/>
              <a:gd name="T35" fmla="*/ 2147483647 h 88"/>
              <a:gd name="T36" fmla="*/ 2147483647 w 88"/>
              <a:gd name="T37" fmla="*/ 2147483647 h 88"/>
              <a:gd name="T38" fmla="*/ 2147483647 w 88"/>
              <a:gd name="T39" fmla="*/ 2147483647 h 88"/>
              <a:gd name="T40" fmla="*/ 2147483647 w 88"/>
              <a:gd name="T41" fmla="*/ 2147483647 h 88"/>
              <a:gd name="T42" fmla="*/ 2147483647 w 88"/>
              <a:gd name="T43" fmla="*/ 2147483647 h 88"/>
              <a:gd name="T44" fmla="*/ 2147483647 w 88"/>
              <a:gd name="T45" fmla="*/ 2147483647 h 88"/>
              <a:gd name="T46" fmla="*/ 2147483647 w 88"/>
              <a:gd name="T47" fmla="*/ 2147483647 h 88"/>
              <a:gd name="T48" fmla="*/ 2147483647 w 88"/>
              <a:gd name="T49" fmla="*/ 2147483647 h 88"/>
              <a:gd name="T50" fmla="*/ 2147483647 w 88"/>
              <a:gd name="T51" fmla="*/ 2147483647 h 88"/>
              <a:gd name="T52" fmla="*/ 2147483647 w 88"/>
              <a:gd name="T53" fmla="*/ 2147483647 h 88"/>
              <a:gd name="T54" fmla="*/ 2147483647 w 88"/>
              <a:gd name="T55" fmla="*/ 2147483647 h 88"/>
              <a:gd name="T56" fmla="*/ 2147483647 w 88"/>
              <a:gd name="T57" fmla="*/ 2147483647 h 88"/>
              <a:gd name="T58" fmla="*/ 2147483647 w 88"/>
              <a:gd name="T59" fmla="*/ 2147483647 h 88"/>
              <a:gd name="T60" fmla="*/ 2147483647 w 88"/>
              <a:gd name="T61" fmla="*/ 2147483647 h 88"/>
              <a:gd name="T62" fmla="*/ 2147483647 w 88"/>
              <a:gd name="T63" fmla="*/ 2147483647 h 88"/>
              <a:gd name="T64" fmla="*/ 2147483647 w 88"/>
              <a:gd name="T65" fmla="*/ 2147483647 h 88"/>
              <a:gd name="T66" fmla="*/ 2147483647 w 88"/>
              <a:gd name="T67" fmla="*/ 2147483647 h 88"/>
              <a:gd name="T68" fmla="*/ 2147483647 w 88"/>
              <a:gd name="T69" fmla="*/ 2147483647 h 88"/>
              <a:gd name="T70" fmla="*/ 2147483647 w 88"/>
              <a:gd name="T71" fmla="*/ 2147483647 h 88"/>
              <a:gd name="T72" fmla="*/ 2147483647 w 88"/>
              <a:gd name="T73" fmla="*/ 2147483647 h 88"/>
              <a:gd name="T74" fmla="*/ 2147483647 w 88"/>
              <a:gd name="T75" fmla="*/ 2147483647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88">
                <a:moveTo>
                  <a:pt x="77" y="10"/>
                </a:moveTo>
                <a:cubicBezTo>
                  <a:pt x="66" y="0"/>
                  <a:pt x="49" y="0"/>
                  <a:pt x="38" y="10"/>
                </a:cubicBezTo>
                <a:cubicBezTo>
                  <a:pt x="29" y="19"/>
                  <a:pt x="28" y="33"/>
                  <a:pt x="34" y="44"/>
                </a:cubicBezTo>
                <a:cubicBezTo>
                  <a:pt x="2" y="76"/>
                  <a:pt x="2" y="76"/>
                  <a:pt x="2" y="76"/>
                </a:cubicBezTo>
                <a:cubicBezTo>
                  <a:pt x="0" y="78"/>
                  <a:pt x="0" y="82"/>
                  <a:pt x="2" y="84"/>
                </a:cubicBezTo>
                <a:cubicBezTo>
                  <a:pt x="3" y="85"/>
                  <a:pt x="3" y="85"/>
                  <a:pt x="3" y="85"/>
                </a:cubicBezTo>
                <a:cubicBezTo>
                  <a:pt x="6" y="88"/>
                  <a:pt x="9" y="88"/>
                  <a:pt x="12" y="85"/>
                </a:cubicBezTo>
                <a:cubicBezTo>
                  <a:pt x="43" y="53"/>
                  <a:pt x="43" y="53"/>
                  <a:pt x="43" y="53"/>
                </a:cubicBezTo>
                <a:cubicBezTo>
                  <a:pt x="54" y="60"/>
                  <a:pt x="68" y="58"/>
                  <a:pt x="77" y="49"/>
                </a:cubicBezTo>
                <a:cubicBezTo>
                  <a:pt x="88" y="39"/>
                  <a:pt x="88" y="21"/>
                  <a:pt x="77" y="10"/>
                </a:cubicBezTo>
                <a:close/>
                <a:moveTo>
                  <a:pt x="73" y="45"/>
                </a:moveTo>
                <a:cubicBezTo>
                  <a:pt x="65" y="53"/>
                  <a:pt x="54" y="54"/>
                  <a:pt x="45" y="48"/>
                </a:cubicBezTo>
                <a:cubicBezTo>
                  <a:pt x="44" y="47"/>
                  <a:pt x="43" y="46"/>
                  <a:pt x="42" y="45"/>
                </a:cubicBezTo>
                <a:cubicBezTo>
                  <a:pt x="41" y="44"/>
                  <a:pt x="40" y="43"/>
                  <a:pt x="39" y="42"/>
                </a:cubicBezTo>
                <a:cubicBezTo>
                  <a:pt x="34" y="33"/>
                  <a:pt x="35" y="22"/>
                  <a:pt x="42" y="14"/>
                </a:cubicBezTo>
                <a:cubicBezTo>
                  <a:pt x="51" y="6"/>
                  <a:pt x="64" y="6"/>
                  <a:pt x="73" y="14"/>
                </a:cubicBezTo>
                <a:cubicBezTo>
                  <a:pt x="81" y="23"/>
                  <a:pt x="81" y="37"/>
                  <a:pt x="73" y="45"/>
                </a:cubicBezTo>
                <a:close/>
                <a:moveTo>
                  <a:pt x="69" y="25"/>
                </a:moveTo>
                <a:cubicBezTo>
                  <a:pt x="62" y="25"/>
                  <a:pt x="62" y="25"/>
                  <a:pt x="62" y="25"/>
                </a:cubicBezTo>
                <a:cubicBezTo>
                  <a:pt x="62" y="18"/>
                  <a:pt x="62" y="18"/>
                  <a:pt x="62" y="18"/>
                </a:cubicBezTo>
                <a:cubicBezTo>
                  <a:pt x="62" y="17"/>
                  <a:pt x="62" y="16"/>
                  <a:pt x="61" y="16"/>
                </a:cubicBezTo>
                <a:cubicBezTo>
                  <a:pt x="54" y="16"/>
                  <a:pt x="54" y="16"/>
                  <a:pt x="54" y="16"/>
                </a:cubicBezTo>
                <a:cubicBezTo>
                  <a:pt x="54" y="16"/>
                  <a:pt x="54" y="17"/>
                  <a:pt x="54" y="18"/>
                </a:cubicBezTo>
                <a:cubicBezTo>
                  <a:pt x="54" y="25"/>
                  <a:pt x="54" y="25"/>
                  <a:pt x="54" y="25"/>
                </a:cubicBezTo>
                <a:cubicBezTo>
                  <a:pt x="46" y="25"/>
                  <a:pt x="46" y="25"/>
                  <a:pt x="46" y="25"/>
                </a:cubicBezTo>
                <a:cubicBezTo>
                  <a:pt x="45" y="25"/>
                  <a:pt x="45" y="26"/>
                  <a:pt x="45" y="26"/>
                </a:cubicBezTo>
                <a:cubicBezTo>
                  <a:pt x="45" y="33"/>
                  <a:pt x="45" y="33"/>
                  <a:pt x="45" y="33"/>
                </a:cubicBezTo>
                <a:cubicBezTo>
                  <a:pt x="45" y="33"/>
                  <a:pt x="45" y="34"/>
                  <a:pt x="46" y="34"/>
                </a:cubicBezTo>
                <a:cubicBezTo>
                  <a:pt x="54" y="34"/>
                  <a:pt x="54" y="34"/>
                  <a:pt x="54" y="34"/>
                </a:cubicBezTo>
                <a:cubicBezTo>
                  <a:pt x="54" y="41"/>
                  <a:pt x="54" y="41"/>
                  <a:pt x="54" y="41"/>
                </a:cubicBezTo>
                <a:cubicBezTo>
                  <a:pt x="54" y="42"/>
                  <a:pt x="54" y="43"/>
                  <a:pt x="54" y="43"/>
                </a:cubicBezTo>
                <a:cubicBezTo>
                  <a:pt x="61" y="43"/>
                  <a:pt x="61" y="43"/>
                  <a:pt x="61" y="43"/>
                </a:cubicBezTo>
                <a:cubicBezTo>
                  <a:pt x="62" y="43"/>
                  <a:pt x="62" y="42"/>
                  <a:pt x="62" y="41"/>
                </a:cubicBezTo>
                <a:cubicBezTo>
                  <a:pt x="62" y="34"/>
                  <a:pt x="62" y="34"/>
                  <a:pt x="62" y="34"/>
                </a:cubicBezTo>
                <a:cubicBezTo>
                  <a:pt x="69" y="34"/>
                  <a:pt x="69" y="34"/>
                  <a:pt x="69" y="34"/>
                </a:cubicBezTo>
                <a:cubicBezTo>
                  <a:pt x="70" y="34"/>
                  <a:pt x="71" y="33"/>
                  <a:pt x="71" y="33"/>
                </a:cubicBezTo>
                <a:cubicBezTo>
                  <a:pt x="71" y="26"/>
                  <a:pt x="71" y="26"/>
                  <a:pt x="71" y="26"/>
                </a:cubicBezTo>
                <a:cubicBezTo>
                  <a:pt x="71" y="26"/>
                  <a:pt x="70" y="25"/>
                  <a:pt x="69" y="25"/>
                </a:cubicBezTo>
                <a:close/>
              </a:path>
            </a:pathLst>
          </a:custGeom>
          <a:gradFill>
            <a:gsLst>
              <a:gs pos="0">
                <a:srgbClr val="E30000"/>
              </a:gs>
              <a:gs pos="100000">
                <a:srgbClr val="760303"/>
              </a:gs>
            </a:gsLst>
            <a:lin ang="5400000" scaled="0"/>
          </a:gradFill>
          <a:ln>
            <a:noFill/>
          </a:ln>
        </p:spPr>
        <p:txBody>
          <a:bodyPr lIns="68580" tIns="34290" rIns="68580" bIns="34290"/>
          <a:lstStyle/>
          <a:p>
            <a:endParaRPr lang="zh-CN" altLang="en-US">
              <a:cs typeface="+mn-ea"/>
              <a:sym typeface="+mn-lt"/>
            </a:endParaRPr>
          </a:p>
        </p:txBody>
      </p:sp>
      <p:sp>
        <p:nvSpPr>
          <p:cNvPr id="48" name="Freeform 227"/>
          <p:cNvSpPr>
            <a:spLocks noEditPoints="1"/>
          </p:cNvSpPr>
          <p:nvPr/>
        </p:nvSpPr>
        <p:spPr bwMode="auto">
          <a:xfrm flipH="1">
            <a:off x="6644005" y="2425065"/>
            <a:ext cx="803910" cy="807085"/>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2147483647 h 88"/>
              <a:gd name="T32" fmla="*/ 2147483647 w 88"/>
              <a:gd name="T33" fmla="*/ 2147483647 h 88"/>
              <a:gd name="T34" fmla="*/ 2147483647 w 88"/>
              <a:gd name="T35" fmla="*/ 2147483647 h 88"/>
              <a:gd name="T36" fmla="*/ 2147483647 w 88"/>
              <a:gd name="T37" fmla="*/ 2147483647 h 88"/>
              <a:gd name="T38" fmla="*/ 2147483647 w 88"/>
              <a:gd name="T39" fmla="*/ 2147483647 h 88"/>
              <a:gd name="T40" fmla="*/ 2147483647 w 88"/>
              <a:gd name="T41" fmla="*/ 2147483647 h 88"/>
              <a:gd name="T42" fmla="*/ 2147483647 w 88"/>
              <a:gd name="T43" fmla="*/ 2147483647 h 88"/>
              <a:gd name="T44" fmla="*/ 2147483647 w 88"/>
              <a:gd name="T45" fmla="*/ 2147483647 h 88"/>
              <a:gd name="T46" fmla="*/ 2147483647 w 88"/>
              <a:gd name="T47" fmla="*/ 2147483647 h 88"/>
              <a:gd name="T48" fmla="*/ 2147483647 w 88"/>
              <a:gd name="T49" fmla="*/ 2147483647 h 88"/>
              <a:gd name="T50" fmla="*/ 2147483647 w 88"/>
              <a:gd name="T51" fmla="*/ 2147483647 h 88"/>
              <a:gd name="T52" fmla="*/ 2147483647 w 88"/>
              <a:gd name="T53" fmla="*/ 2147483647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88">
                <a:moveTo>
                  <a:pt x="77" y="10"/>
                </a:moveTo>
                <a:cubicBezTo>
                  <a:pt x="67" y="0"/>
                  <a:pt x="49" y="0"/>
                  <a:pt x="38" y="10"/>
                </a:cubicBezTo>
                <a:cubicBezTo>
                  <a:pt x="29" y="19"/>
                  <a:pt x="28" y="33"/>
                  <a:pt x="34" y="44"/>
                </a:cubicBezTo>
                <a:cubicBezTo>
                  <a:pt x="3" y="76"/>
                  <a:pt x="3" y="76"/>
                  <a:pt x="3" y="76"/>
                </a:cubicBezTo>
                <a:cubicBezTo>
                  <a:pt x="0" y="78"/>
                  <a:pt x="0" y="82"/>
                  <a:pt x="3" y="84"/>
                </a:cubicBezTo>
                <a:cubicBezTo>
                  <a:pt x="4" y="85"/>
                  <a:pt x="4" y="85"/>
                  <a:pt x="4" y="85"/>
                </a:cubicBezTo>
                <a:cubicBezTo>
                  <a:pt x="6" y="88"/>
                  <a:pt x="10" y="88"/>
                  <a:pt x="12" y="85"/>
                </a:cubicBezTo>
                <a:cubicBezTo>
                  <a:pt x="44" y="53"/>
                  <a:pt x="44" y="53"/>
                  <a:pt x="44" y="53"/>
                </a:cubicBezTo>
                <a:cubicBezTo>
                  <a:pt x="54" y="60"/>
                  <a:pt x="68" y="58"/>
                  <a:pt x="77" y="49"/>
                </a:cubicBezTo>
                <a:cubicBezTo>
                  <a:pt x="88" y="39"/>
                  <a:pt x="88" y="21"/>
                  <a:pt x="77" y="10"/>
                </a:cubicBezTo>
                <a:close/>
                <a:moveTo>
                  <a:pt x="73" y="45"/>
                </a:moveTo>
                <a:cubicBezTo>
                  <a:pt x="66" y="53"/>
                  <a:pt x="54" y="54"/>
                  <a:pt x="46" y="48"/>
                </a:cubicBezTo>
                <a:cubicBezTo>
                  <a:pt x="45" y="47"/>
                  <a:pt x="44" y="46"/>
                  <a:pt x="43" y="45"/>
                </a:cubicBezTo>
                <a:cubicBezTo>
                  <a:pt x="42" y="44"/>
                  <a:pt x="41" y="43"/>
                  <a:pt x="40" y="42"/>
                </a:cubicBezTo>
                <a:cubicBezTo>
                  <a:pt x="34" y="33"/>
                  <a:pt x="35" y="22"/>
                  <a:pt x="43" y="14"/>
                </a:cubicBezTo>
                <a:cubicBezTo>
                  <a:pt x="51" y="6"/>
                  <a:pt x="65" y="6"/>
                  <a:pt x="73" y="14"/>
                </a:cubicBezTo>
                <a:cubicBezTo>
                  <a:pt x="82" y="23"/>
                  <a:pt x="82" y="37"/>
                  <a:pt x="73" y="45"/>
                </a:cubicBezTo>
                <a:close/>
                <a:moveTo>
                  <a:pt x="70" y="25"/>
                </a:moveTo>
                <a:cubicBezTo>
                  <a:pt x="47" y="25"/>
                  <a:pt x="47" y="25"/>
                  <a:pt x="47" y="25"/>
                </a:cubicBezTo>
                <a:cubicBezTo>
                  <a:pt x="46" y="25"/>
                  <a:pt x="45" y="26"/>
                  <a:pt x="45" y="26"/>
                </a:cubicBezTo>
                <a:cubicBezTo>
                  <a:pt x="45" y="33"/>
                  <a:pt x="45" y="33"/>
                  <a:pt x="45" y="33"/>
                </a:cubicBezTo>
                <a:cubicBezTo>
                  <a:pt x="45" y="33"/>
                  <a:pt x="46" y="34"/>
                  <a:pt x="47" y="34"/>
                </a:cubicBezTo>
                <a:cubicBezTo>
                  <a:pt x="62" y="34"/>
                  <a:pt x="62" y="34"/>
                  <a:pt x="62" y="34"/>
                </a:cubicBezTo>
                <a:cubicBezTo>
                  <a:pt x="70" y="34"/>
                  <a:pt x="70" y="34"/>
                  <a:pt x="70" y="34"/>
                </a:cubicBezTo>
                <a:cubicBezTo>
                  <a:pt x="71" y="34"/>
                  <a:pt x="71" y="33"/>
                  <a:pt x="71" y="33"/>
                </a:cubicBezTo>
                <a:cubicBezTo>
                  <a:pt x="71" y="26"/>
                  <a:pt x="71" y="26"/>
                  <a:pt x="71" y="26"/>
                </a:cubicBezTo>
                <a:cubicBezTo>
                  <a:pt x="71" y="26"/>
                  <a:pt x="71" y="25"/>
                  <a:pt x="70" y="25"/>
                </a:cubicBezTo>
                <a:close/>
              </a:path>
            </a:pathLst>
          </a:custGeom>
          <a:gradFill>
            <a:gsLst>
              <a:gs pos="0">
                <a:srgbClr val="E30000"/>
              </a:gs>
              <a:gs pos="100000">
                <a:srgbClr val="760303"/>
              </a:gs>
            </a:gsLst>
            <a:lin ang="5400000" scaled="0"/>
          </a:gradFill>
          <a:ln>
            <a:noFill/>
          </a:ln>
        </p:spPr>
        <p:txBody>
          <a:bodyPr lIns="68580" tIns="34290" rIns="68580" bIns="34290"/>
          <a:lstStyle/>
          <a:p>
            <a:endParaRPr lang="zh-CN" altLang="en-US">
              <a:cs typeface="+mn-ea"/>
              <a:sym typeface="+mn-lt"/>
            </a:endParaRPr>
          </a:p>
        </p:txBody>
      </p:sp>
    </p:spTree>
  </p:cSld>
  <p:clrMapOvr>
    <a:masterClrMapping/>
  </p:clrMapOvr>
  <p:transition advTm="177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1"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dissolve">
                                      <p:cBhvr>
                                        <p:cTn id="15" dur="500"/>
                                        <p:tgtEl>
                                          <p:spTgt spid="65"/>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dissolve">
                                      <p:cBhvr>
                                        <p:cTn id="18" dur="500"/>
                                        <p:tgtEl>
                                          <p:spTgt spid="66"/>
                                        </p:tgtEl>
                                      </p:cBhvr>
                                    </p:animEffect>
                                  </p:childTnLst>
                                </p:cTn>
                              </p:par>
                              <p:par>
                                <p:cTn id="19" presetID="9" presetClass="entr" presetSubtype="0" fill="hold" grpId="1"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dissolve">
                                      <p:cBhvr>
                                        <p:cTn id="21" dur="500"/>
                                        <p:tgtEl>
                                          <p:spTgt spid="67"/>
                                        </p:tgtEl>
                                      </p:cBhvr>
                                    </p:animEffect>
                                  </p:childTnLst>
                                </p:cTn>
                              </p:par>
                              <p:par>
                                <p:cTn id="22" presetID="9" presetClass="entr" presetSubtype="0" fill="hold" grpId="1"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dissolve">
                                      <p:cBhvr>
                                        <p:cTn id="24" dur="500"/>
                                        <p:tgtEl>
                                          <p:spTgt spid="68"/>
                                        </p:tgtEl>
                                      </p:cBhvr>
                                    </p:animEffect>
                                  </p:childTnLst>
                                </p:cTn>
                              </p:par>
                              <p:par>
                                <p:cTn id="25" presetID="9" presetClass="entr" presetSubtype="0" fill="hold" grpId="1"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dissolve">
                                      <p:cBhvr>
                                        <p:cTn id="27" dur="500"/>
                                        <p:tgtEl>
                                          <p:spTgt spid="7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dissolve">
                                      <p:cBhvr>
                                        <p:cTn id="30" dur="500"/>
                                        <p:tgtEl>
                                          <p:spTgt spid="4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dissolve">
                                      <p:cBhvr>
                                        <p:cTn id="3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66" grpId="0"/>
      <p:bldP spid="66" grpId="1"/>
      <p:bldP spid="67" grpId="0"/>
      <p:bldP spid="67" grpId="1"/>
      <p:bldP spid="68" grpId="0"/>
      <p:bldP spid="68" grpId="1"/>
      <p:bldP spid="71" grpId="0"/>
      <p:bldP spid="71" grpId="1"/>
      <p:bldP spid="49" grpId="0" bldLvl="0" animBg="1"/>
      <p:bldP spid="4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3"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4" cstate="screen"/>
          <a:stretch>
            <a:fillRect/>
          </a:stretch>
        </p:blipFill>
        <p:spPr>
          <a:xfrm>
            <a:off x="-551815"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400110"/>
          </a:xfrm>
          <a:prstGeom prst="rect">
            <a:avLst/>
          </a:prstGeom>
          <a:noFill/>
        </p:spPr>
        <p:txBody>
          <a:bodyPr wrap="square" rtlCol="0">
            <a:spAutoFit/>
          </a:bodyPr>
          <a:lstStyle/>
          <a:p>
            <a:pPr algn="dist"/>
            <a:r>
              <a:rPr lang="en-US" altLang="zh-CN" sz="2000" b="1" dirty="0">
                <a:solidFill>
                  <a:schemeClr val="bg1"/>
                </a:solidFill>
                <a:cs typeface="+mn-ea"/>
                <a:sym typeface="+mn-lt"/>
              </a:rPr>
              <a:t>03</a:t>
            </a: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8" name="矩形 27"/>
          <p:cNvSpPr/>
          <p:nvPr/>
        </p:nvSpPr>
        <p:spPr>
          <a:xfrm>
            <a:off x="4410340" y="3606999"/>
            <a:ext cx="3467616" cy="584775"/>
          </a:xfrm>
          <a:prstGeom prst="rect">
            <a:avLst/>
          </a:prstGeom>
        </p:spPr>
        <p:txBody>
          <a:bodyPr wrap="none">
            <a:spAutoFit/>
          </a:bodyPr>
          <a:lstStyle/>
          <a:p>
            <a:r>
              <a:rPr lang="zh-CN" altLang="en-US" sz="3200" b="1" dirty="0">
                <a:solidFill>
                  <a:schemeClr val="bg2">
                    <a:lumMod val="25000"/>
                  </a:schemeClr>
                </a:solidFill>
                <a:cs typeface="+mn-ea"/>
                <a:sym typeface="+mn-lt"/>
              </a:rPr>
              <a:t>点击此处添加标题</a:t>
            </a:r>
          </a:p>
        </p:txBody>
      </p:sp>
      <p:sp>
        <p:nvSpPr>
          <p:cNvPr id="29" name="矩形 28"/>
          <p:cNvSpPr/>
          <p:nvPr/>
        </p:nvSpPr>
        <p:spPr>
          <a:xfrm>
            <a:off x="2515832" y="4178534"/>
            <a:ext cx="7020054" cy="625171"/>
          </a:xfrm>
          <a:prstGeom prst="rect">
            <a:avLst/>
          </a:prstGeom>
        </p:spPr>
        <p:txBody>
          <a:bodyPr wrap="square">
            <a:spAutoFit/>
          </a:bodyPr>
          <a:lstStyle/>
          <a:p>
            <a:pPr algn="ctr">
              <a:lnSpc>
                <a:spcPct val="130000"/>
              </a:lnSpc>
            </a:pPr>
            <a:r>
              <a:rPr lang="zh-CN" altLang="en-US" sz="1400" dirty="0">
                <a:solidFill>
                  <a:schemeClr val="bg2">
                    <a:lumMod val="25000"/>
                  </a:schemeClr>
                </a:solidFill>
                <a:cs typeface="+mn-ea"/>
                <a:sym typeface="+mn-lt"/>
              </a:rPr>
              <a:t>点击此处添加文本内容，如关键词、部分简单介绍等。点击此处添加文本内容，如关键词、部分简单介绍等。点击此处添加文本内容，如关键词、部分简单介绍等。</a:t>
            </a:r>
          </a:p>
        </p:txBody>
      </p:sp>
    </p:spTree>
  </p:cSld>
  <p:clrMapOvr>
    <a:masterClrMapping/>
  </p:clrMapOvr>
  <p:transition advTm="903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28"/>
                                        </p:tgtEl>
                                        <p:attrNameLst>
                                          <p:attrName>style.visibility</p:attrName>
                                        </p:attrNameLst>
                                      </p:cBhvr>
                                      <p:to>
                                        <p:strVal val="visible"/>
                                      </p:to>
                                    </p:set>
                                    <p:anim by="(-#ppt_w*2)" calcmode="lin" valueType="num">
                                      <p:cBhvr rctx="PPT">
                                        <p:cTn id="65" dur="500" autoRev="1" fill="hold">
                                          <p:stCondLst>
                                            <p:cond delay="0"/>
                                          </p:stCondLst>
                                        </p:cTn>
                                        <p:tgtEl>
                                          <p:spTgt spid="28"/>
                                        </p:tgtEl>
                                        <p:attrNameLst>
                                          <p:attrName>ppt_w</p:attrName>
                                        </p:attrNameLst>
                                      </p:cBhvr>
                                    </p:anim>
                                    <p:anim by="(#ppt_w*0.50)" calcmode="lin" valueType="num">
                                      <p:cBhvr>
                                        <p:cTn id="66" dur="500" decel="50000" autoRev="1" fill="hold">
                                          <p:stCondLst>
                                            <p:cond delay="0"/>
                                          </p:stCondLst>
                                        </p:cTn>
                                        <p:tgtEl>
                                          <p:spTgt spid="28"/>
                                        </p:tgtEl>
                                        <p:attrNameLst>
                                          <p:attrName>ppt_x</p:attrName>
                                        </p:attrNameLst>
                                      </p:cBhvr>
                                    </p:anim>
                                    <p:anim from="(-#ppt_h/2)" to="(#ppt_y)" calcmode="lin" valueType="num">
                                      <p:cBhvr>
                                        <p:cTn id="67" dur="1000" fill="hold">
                                          <p:stCondLst>
                                            <p:cond delay="0"/>
                                          </p:stCondLst>
                                        </p:cTn>
                                        <p:tgtEl>
                                          <p:spTgt spid="28"/>
                                        </p:tgtEl>
                                        <p:attrNameLst>
                                          <p:attrName>ppt_y</p:attrName>
                                        </p:attrNameLst>
                                      </p:cBhvr>
                                    </p:anim>
                                    <p:animRot by="21600000">
                                      <p:cBhvr>
                                        <p:cTn id="68" dur="1000" fill="hold">
                                          <p:stCondLst>
                                            <p:cond delay="0"/>
                                          </p:stCondLst>
                                        </p:cTn>
                                        <p:tgtEl>
                                          <p:spTgt spid="28"/>
                                        </p:tgtEl>
                                        <p:attrNameLst>
                                          <p:attrName>r</p:attrName>
                                        </p:attrNameLst>
                                      </p:cBhvr>
                                    </p:animRot>
                                  </p:childTnLst>
                                </p:cTn>
                              </p:par>
                            </p:childTnLst>
                          </p:cTn>
                        </p:par>
                        <p:par>
                          <p:cTn id="69" fill="hold">
                            <p:stCondLst>
                              <p:cond delay="4699"/>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9" grpId="0"/>
      <p:bldP spid="10" grpId="0" bldLvl="0" animBg="1"/>
      <p:bldP spid="25" grpId="0" bldLvl="0" animBg="1"/>
      <p:bldP spid="26" grpId="0" bldLvl="0"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cxnSp>
        <p:nvCxnSpPr>
          <p:cNvPr id="30" name="直接连接符 29"/>
          <p:cNvCxnSpPr>
            <a:stCxn id="12" idx="4"/>
            <a:endCxn id="24" idx="0"/>
          </p:cNvCxnSpPr>
          <p:nvPr/>
        </p:nvCxnSpPr>
        <p:spPr>
          <a:xfrm>
            <a:off x="4561610" y="1977360"/>
            <a:ext cx="12192" cy="319089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等腰三角形 5"/>
          <p:cNvSpPr/>
          <p:nvPr/>
        </p:nvSpPr>
        <p:spPr>
          <a:xfrm rot="10800000">
            <a:off x="76097" y="926910"/>
            <a:ext cx="3269442" cy="4416775"/>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1127991"/>
              <a:gd name="connsiteY0-58" fmla="*/ 4719783 h 4719783"/>
              <a:gd name="connsiteX1-59" fmla="*/ 669082 w 1127991"/>
              <a:gd name="connsiteY1-60" fmla="*/ 3625337 h 4719783"/>
              <a:gd name="connsiteX2-61" fmla="*/ 1127991 w 1127991"/>
              <a:gd name="connsiteY2-62" fmla="*/ 0 h 4719783"/>
              <a:gd name="connsiteX3-63" fmla="*/ 0 w 1127991"/>
              <a:gd name="connsiteY3-64" fmla="*/ 4719783 h 4719783"/>
              <a:gd name="connsiteX0-65" fmla="*/ 976382 w 1645464"/>
              <a:gd name="connsiteY0-66" fmla="*/ 2627936 h 2627936"/>
              <a:gd name="connsiteX1-67" fmla="*/ 1645464 w 1645464"/>
              <a:gd name="connsiteY1-68" fmla="*/ 1533490 h 2627936"/>
              <a:gd name="connsiteX2-69" fmla="*/ 0 w 1645464"/>
              <a:gd name="connsiteY2-70" fmla="*/ 0 h 2627936"/>
              <a:gd name="connsiteX3-71" fmla="*/ 976382 w 1645464"/>
              <a:gd name="connsiteY3-72" fmla="*/ 2627936 h 2627936"/>
              <a:gd name="connsiteX0-73" fmla="*/ 1093110 w 1762192"/>
              <a:gd name="connsiteY0-74" fmla="*/ 2542497 h 2542497"/>
              <a:gd name="connsiteX1-75" fmla="*/ 1762192 w 1762192"/>
              <a:gd name="connsiteY1-76" fmla="*/ 1448051 h 2542497"/>
              <a:gd name="connsiteX2-77" fmla="*/ 0 w 1762192"/>
              <a:gd name="connsiteY2-78" fmla="*/ 0 h 2542497"/>
              <a:gd name="connsiteX3-79" fmla="*/ 1093110 w 1762192"/>
              <a:gd name="connsiteY3-80" fmla="*/ 2542497 h 2542497"/>
              <a:gd name="connsiteX0-81" fmla="*/ 1326566 w 1762192"/>
              <a:gd name="connsiteY0-82" fmla="*/ 2613696 h 2613696"/>
              <a:gd name="connsiteX1-83" fmla="*/ 1762192 w 1762192"/>
              <a:gd name="connsiteY1-84" fmla="*/ 1448051 h 2613696"/>
              <a:gd name="connsiteX2-85" fmla="*/ 0 w 1762192"/>
              <a:gd name="connsiteY2-86" fmla="*/ 0 h 2613696"/>
              <a:gd name="connsiteX3-87" fmla="*/ 1326566 w 1762192"/>
              <a:gd name="connsiteY3-88" fmla="*/ 2613696 h 2613696"/>
            </a:gdLst>
            <a:ahLst/>
            <a:cxnLst>
              <a:cxn ang="0">
                <a:pos x="connsiteX0-1" y="connsiteY0-2"/>
              </a:cxn>
              <a:cxn ang="0">
                <a:pos x="connsiteX1-3" y="connsiteY1-4"/>
              </a:cxn>
              <a:cxn ang="0">
                <a:pos x="connsiteX2-5" y="connsiteY2-6"/>
              </a:cxn>
              <a:cxn ang="0">
                <a:pos x="connsiteX3-7" y="connsiteY3-8"/>
              </a:cxn>
            </a:cxnLst>
            <a:rect l="l" t="t" r="r" b="b"/>
            <a:pathLst>
              <a:path w="1762192" h="2613696">
                <a:moveTo>
                  <a:pt x="1326566" y="2613696"/>
                </a:moveTo>
                <a:lnTo>
                  <a:pt x="1762192" y="1448051"/>
                </a:lnTo>
                <a:lnTo>
                  <a:pt x="0" y="0"/>
                </a:lnTo>
                <a:lnTo>
                  <a:pt x="1326566" y="2613696"/>
                </a:lnTo>
                <a:close/>
              </a:path>
            </a:pathLst>
          </a:cu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6" name="等腰三角形 5"/>
          <p:cNvSpPr/>
          <p:nvPr/>
        </p:nvSpPr>
        <p:spPr>
          <a:xfrm rot="19356855">
            <a:off x="1135566" y="2789059"/>
            <a:ext cx="538156" cy="30427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3746498"/>
              <a:gd name="connsiteY0-26" fmla="*/ 1879600 h 3424350"/>
              <a:gd name="connsiteX1-27" fmla="*/ 3746500 w 3746498"/>
              <a:gd name="connsiteY1-28" fmla="*/ 0 h 3424350"/>
              <a:gd name="connsiteX2-29" fmla="*/ 3732084 w 3746498"/>
              <a:gd name="connsiteY2-30" fmla="*/ 3424348 h 3424350"/>
              <a:gd name="connsiteX3-31" fmla="*/ 0 w 3746498"/>
              <a:gd name="connsiteY3-32" fmla="*/ 1879600 h 3424350"/>
              <a:gd name="connsiteX0-33" fmla="*/ 0 w 3746498"/>
              <a:gd name="connsiteY0-34" fmla="*/ 1879600 h 3424350"/>
              <a:gd name="connsiteX1-35" fmla="*/ 3746500 w 3746498"/>
              <a:gd name="connsiteY1-36" fmla="*/ 0 h 3424350"/>
              <a:gd name="connsiteX2-37" fmla="*/ 3732084 w 3746498"/>
              <a:gd name="connsiteY2-38" fmla="*/ 3424348 h 3424350"/>
              <a:gd name="connsiteX3-39" fmla="*/ 0 w 3746498"/>
              <a:gd name="connsiteY3-40" fmla="*/ 1879600 h 3424350"/>
              <a:gd name="connsiteX0-41" fmla="*/ 0 w 4270503"/>
              <a:gd name="connsiteY0-42" fmla="*/ 1879600 h 2511072"/>
              <a:gd name="connsiteX1-43" fmla="*/ 3746500 w 4270503"/>
              <a:gd name="connsiteY1-44" fmla="*/ 0 h 2511072"/>
              <a:gd name="connsiteX2-45" fmla="*/ 4270432 w 4270503"/>
              <a:gd name="connsiteY2-46" fmla="*/ 2511075 h 2511072"/>
              <a:gd name="connsiteX3-47" fmla="*/ 0 w 4270503"/>
              <a:gd name="connsiteY3-48" fmla="*/ 1879600 h 2511072"/>
              <a:gd name="connsiteX0-49" fmla="*/ 1 w 2283684"/>
              <a:gd name="connsiteY0-50" fmla="*/ 2919045 h 2919038"/>
              <a:gd name="connsiteX1-51" fmla="*/ 1759681 w 2283684"/>
              <a:gd name="connsiteY1-52" fmla="*/ 0 h 2919038"/>
              <a:gd name="connsiteX2-53" fmla="*/ 2283613 w 2283684"/>
              <a:gd name="connsiteY2-54" fmla="*/ 2511075 h 2919038"/>
              <a:gd name="connsiteX3-55" fmla="*/ 1 w 2283684"/>
              <a:gd name="connsiteY3-56" fmla="*/ 2919045 h 2919038"/>
              <a:gd name="connsiteX0-57" fmla="*/ 0 w 2296147"/>
              <a:gd name="connsiteY0-58" fmla="*/ 2137357 h 2511072"/>
              <a:gd name="connsiteX1-59" fmla="*/ 1772144 w 2296147"/>
              <a:gd name="connsiteY1-60" fmla="*/ 0 h 2511072"/>
              <a:gd name="connsiteX2-61" fmla="*/ 2296076 w 2296147"/>
              <a:gd name="connsiteY2-62" fmla="*/ 2511075 h 2511072"/>
              <a:gd name="connsiteX3-63" fmla="*/ 0 w 2296147"/>
              <a:gd name="connsiteY3-64" fmla="*/ 2137357 h 2511072"/>
              <a:gd name="connsiteX0-65" fmla="*/ 0 w 2460786"/>
              <a:gd name="connsiteY0-66" fmla="*/ 2137357 h 2512682"/>
              <a:gd name="connsiteX1-67" fmla="*/ 1772144 w 2460786"/>
              <a:gd name="connsiteY1-68" fmla="*/ 0 h 2512682"/>
              <a:gd name="connsiteX2-69" fmla="*/ 2296076 w 2460786"/>
              <a:gd name="connsiteY2-70" fmla="*/ 2511075 h 2512682"/>
              <a:gd name="connsiteX3-71" fmla="*/ 0 w 2460786"/>
              <a:gd name="connsiteY3-72" fmla="*/ 2137357 h 2512682"/>
              <a:gd name="connsiteX0-73" fmla="*/ 0 w 2296078"/>
              <a:gd name="connsiteY0-74" fmla="*/ 2137357 h 2511072"/>
              <a:gd name="connsiteX1-75" fmla="*/ 1772144 w 2296078"/>
              <a:gd name="connsiteY1-76" fmla="*/ 0 h 2511072"/>
              <a:gd name="connsiteX2-77" fmla="*/ 2296076 w 2296078"/>
              <a:gd name="connsiteY2-78" fmla="*/ 2511075 h 2511072"/>
              <a:gd name="connsiteX3-79" fmla="*/ 0 w 2296078"/>
              <a:gd name="connsiteY3-80" fmla="*/ 2137357 h 2511072"/>
              <a:gd name="connsiteX0-81" fmla="*/ 0 w 2296078"/>
              <a:gd name="connsiteY0-82" fmla="*/ 2137357 h 2511072"/>
              <a:gd name="connsiteX1-83" fmla="*/ 1772144 w 2296078"/>
              <a:gd name="connsiteY1-84" fmla="*/ 0 h 2511072"/>
              <a:gd name="connsiteX2-85" fmla="*/ 2296076 w 2296078"/>
              <a:gd name="connsiteY2-86" fmla="*/ 2511075 h 2511072"/>
              <a:gd name="connsiteX3-87" fmla="*/ 0 w 2296078"/>
              <a:gd name="connsiteY3-88" fmla="*/ 2137357 h 2511072"/>
              <a:gd name="connsiteX0-89" fmla="*/ 0 w 2398508"/>
              <a:gd name="connsiteY0-90" fmla="*/ 2137357 h 2137356"/>
              <a:gd name="connsiteX1-91" fmla="*/ 1772144 w 2398508"/>
              <a:gd name="connsiteY1-92" fmla="*/ 0 h 2137356"/>
              <a:gd name="connsiteX2-93" fmla="*/ 2398507 w 2398508"/>
              <a:gd name="connsiteY2-94" fmla="*/ 1037291 h 2137356"/>
              <a:gd name="connsiteX3-95" fmla="*/ 0 w 2398508"/>
              <a:gd name="connsiteY3-96" fmla="*/ 2137357 h 2137356"/>
              <a:gd name="connsiteX0-97" fmla="*/ 0 w 770411"/>
              <a:gd name="connsiteY0-98" fmla="*/ 3328587 h 3328589"/>
              <a:gd name="connsiteX1-99" fmla="*/ 144047 w 770411"/>
              <a:gd name="connsiteY1-100" fmla="*/ 0 h 3328589"/>
              <a:gd name="connsiteX2-101" fmla="*/ 770410 w 770411"/>
              <a:gd name="connsiteY2-102" fmla="*/ 1037291 h 3328589"/>
              <a:gd name="connsiteX3-103" fmla="*/ 0 w 770411"/>
              <a:gd name="connsiteY3-104" fmla="*/ 3328587 h 3328589"/>
              <a:gd name="connsiteX0-105" fmla="*/ 1 w 1847386"/>
              <a:gd name="connsiteY0-106" fmla="*/ 1808113 h 1808114"/>
              <a:gd name="connsiteX1-107" fmla="*/ 1221022 w 1847386"/>
              <a:gd name="connsiteY1-108" fmla="*/ 0 h 1808114"/>
              <a:gd name="connsiteX2-109" fmla="*/ 1847385 w 1847386"/>
              <a:gd name="connsiteY2-110" fmla="*/ 1037291 h 1808114"/>
              <a:gd name="connsiteX3-111" fmla="*/ 1 w 1847386"/>
              <a:gd name="connsiteY3-112" fmla="*/ 1808113 h 1808114"/>
              <a:gd name="connsiteX0-113" fmla="*/ 0 w 1837261"/>
              <a:gd name="connsiteY0-114" fmla="*/ 2016730 h 2016731"/>
              <a:gd name="connsiteX1-115" fmla="*/ 1210897 w 1837261"/>
              <a:gd name="connsiteY1-116" fmla="*/ 0 h 2016731"/>
              <a:gd name="connsiteX2-117" fmla="*/ 1837260 w 1837261"/>
              <a:gd name="connsiteY2-118" fmla="*/ 1037291 h 2016731"/>
              <a:gd name="connsiteX3-119" fmla="*/ 0 w 1837261"/>
              <a:gd name="connsiteY3-120" fmla="*/ 2016730 h 2016731"/>
              <a:gd name="connsiteX0-121" fmla="*/ 0 w 1930651"/>
              <a:gd name="connsiteY0-122" fmla="*/ 2016730 h 2016731"/>
              <a:gd name="connsiteX1-123" fmla="*/ 1210897 w 1930651"/>
              <a:gd name="connsiteY1-124" fmla="*/ 0 h 2016731"/>
              <a:gd name="connsiteX2-125" fmla="*/ 1930651 w 1930651"/>
              <a:gd name="connsiteY2-126" fmla="*/ 1023405 h 2016731"/>
              <a:gd name="connsiteX3-127" fmla="*/ 0 w 1930651"/>
              <a:gd name="connsiteY3-128" fmla="*/ 2016730 h 2016731"/>
              <a:gd name="connsiteX0-129" fmla="*/ 0 w 1930651"/>
              <a:gd name="connsiteY0-130" fmla="*/ 2016730 h 2016731"/>
              <a:gd name="connsiteX1-131" fmla="*/ 1210897 w 1930651"/>
              <a:gd name="connsiteY1-132" fmla="*/ 0 h 2016731"/>
              <a:gd name="connsiteX2-133" fmla="*/ 1930651 w 1930651"/>
              <a:gd name="connsiteY2-134" fmla="*/ 1023405 h 2016731"/>
              <a:gd name="connsiteX3-135" fmla="*/ 0 w 1930651"/>
              <a:gd name="connsiteY3-136" fmla="*/ 2016730 h 2016731"/>
              <a:gd name="connsiteX0-137" fmla="*/ 0 w 1930651"/>
              <a:gd name="connsiteY0-138" fmla="*/ 2016730 h 2016731"/>
              <a:gd name="connsiteX1-139" fmla="*/ 1210897 w 1930651"/>
              <a:gd name="connsiteY1-140" fmla="*/ 0 h 2016731"/>
              <a:gd name="connsiteX2-141" fmla="*/ 1930651 w 1930651"/>
              <a:gd name="connsiteY2-142" fmla="*/ 1023405 h 2016731"/>
              <a:gd name="connsiteX3-143" fmla="*/ 0 w 1930651"/>
              <a:gd name="connsiteY3-144" fmla="*/ 2016730 h 2016731"/>
            </a:gdLst>
            <a:ahLst/>
            <a:cxnLst>
              <a:cxn ang="0">
                <a:pos x="connsiteX0-1" y="connsiteY0-2"/>
              </a:cxn>
              <a:cxn ang="0">
                <a:pos x="connsiteX1-3" y="connsiteY1-4"/>
              </a:cxn>
              <a:cxn ang="0">
                <a:pos x="connsiteX2-5" y="connsiteY2-6"/>
              </a:cxn>
              <a:cxn ang="0">
                <a:pos x="connsiteX3-7" y="connsiteY3-8"/>
              </a:cxn>
            </a:cxnLst>
            <a:rect l="l" t="t" r="r" b="b"/>
            <a:pathLst>
              <a:path w="1930651" h="2016731">
                <a:moveTo>
                  <a:pt x="0" y="2016730"/>
                </a:moveTo>
                <a:lnTo>
                  <a:pt x="1210897" y="0"/>
                </a:lnTo>
                <a:cubicBezTo>
                  <a:pt x="1723167" y="755635"/>
                  <a:pt x="1567308" y="563928"/>
                  <a:pt x="1930651" y="1023405"/>
                </a:cubicBezTo>
                <a:lnTo>
                  <a:pt x="0" y="201673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等腰三角形 5"/>
          <p:cNvSpPr/>
          <p:nvPr/>
        </p:nvSpPr>
        <p:spPr>
          <a:xfrm rot="12786587">
            <a:off x="9553124" y="3779819"/>
            <a:ext cx="3007845" cy="488822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1127991"/>
              <a:gd name="connsiteY0-58" fmla="*/ 4719783 h 4719783"/>
              <a:gd name="connsiteX1-59" fmla="*/ 669082 w 1127991"/>
              <a:gd name="connsiteY1-60" fmla="*/ 3625337 h 4719783"/>
              <a:gd name="connsiteX2-61" fmla="*/ 1127991 w 1127991"/>
              <a:gd name="connsiteY2-62" fmla="*/ 0 h 4719783"/>
              <a:gd name="connsiteX3-63" fmla="*/ 0 w 1127991"/>
              <a:gd name="connsiteY3-64" fmla="*/ 4719783 h 4719783"/>
              <a:gd name="connsiteX0-65" fmla="*/ 976382 w 1645464"/>
              <a:gd name="connsiteY0-66" fmla="*/ 2627936 h 2627936"/>
              <a:gd name="connsiteX1-67" fmla="*/ 1645464 w 1645464"/>
              <a:gd name="connsiteY1-68" fmla="*/ 1533490 h 2627936"/>
              <a:gd name="connsiteX2-69" fmla="*/ 0 w 1645464"/>
              <a:gd name="connsiteY2-70" fmla="*/ 0 h 2627936"/>
              <a:gd name="connsiteX3-71" fmla="*/ 976382 w 1645464"/>
              <a:gd name="connsiteY3-72" fmla="*/ 2627936 h 2627936"/>
              <a:gd name="connsiteX0-73" fmla="*/ 1093110 w 1762192"/>
              <a:gd name="connsiteY0-74" fmla="*/ 2542497 h 2542497"/>
              <a:gd name="connsiteX1-75" fmla="*/ 1762192 w 1762192"/>
              <a:gd name="connsiteY1-76" fmla="*/ 1448051 h 2542497"/>
              <a:gd name="connsiteX2-77" fmla="*/ 0 w 1762192"/>
              <a:gd name="connsiteY2-78" fmla="*/ 0 h 2542497"/>
              <a:gd name="connsiteX3-79" fmla="*/ 1093110 w 1762192"/>
              <a:gd name="connsiteY3-80" fmla="*/ 2542497 h 2542497"/>
              <a:gd name="connsiteX0-81" fmla="*/ 1326566 w 1762192"/>
              <a:gd name="connsiteY0-82" fmla="*/ 2613696 h 2613696"/>
              <a:gd name="connsiteX1-83" fmla="*/ 1762192 w 1762192"/>
              <a:gd name="connsiteY1-84" fmla="*/ 1448051 h 2613696"/>
              <a:gd name="connsiteX2-85" fmla="*/ 0 w 1762192"/>
              <a:gd name="connsiteY2-86" fmla="*/ 0 h 2613696"/>
              <a:gd name="connsiteX3-87" fmla="*/ 1326566 w 1762192"/>
              <a:gd name="connsiteY3-88" fmla="*/ 2613696 h 2613696"/>
              <a:gd name="connsiteX0-89" fmla="*/ 1326566 w 1927744"/>
              <a:gd name="connsiteY0-90" fmla="*/ 2613696 h 2613696"/>
              <a:gd name="connsiteX1-91" fmla="*/ 1927744 w 1927744"/>
              <a:gd name="connsiteY1-92" fmla="*/ 1440019 h 2613696"/>
              <a:gd name="connsiteX2-93" fmla="*/ 0 w 1927744"/>
              <a:gd name="connsiteY2-94" fmla="*/ 0 h 2613696"/>
              <a:gd name="connsiteX3-95" fmla="*/ 1326566 w 1927744"/>
              <a:gd name="connsiteY3-96" fmla="*/ 2613696 h 2613696"/>
              <a:gd name="connsiteX0-97" fmla="*/ 1020016 w 1621194"/>
              <a:gd name="connsiteY0-98" fmla="*/ 2892683 h 2892683"/>
              <a:gd name="connsiteX1-99" fmla="*/ 1621194 w 1621194"/>
              <a:gd name="connsiteY1-100" fmla="*/ 1719006 h 2892683"/>
              <a:gd name="connsiteX2-101" fmla="*/ 0 w 1621194"/>
              <a:gd name="connsiteY2-102" fmla="*/ 0 h 2892683"/>
              <a:gd name="connsiteX3-103" fmla="*/ 1020016 w 1621194"/>
              <a:gd name="connsiteY3-104" fmla="*/ 2892683 h 2892683"/>
            </a:gdLst>
            <a:ahLst/>
            <a:cxnLst>
              <a:cxn ang="0">
                <a:pos x="connsiteX0-1" y="connsiteY0-2"/>
              </a:cxn>
              <a:cxn ang="0">
                <a:pos x="connsiteX1-3" y="connsiteY1-4"/>
              </a:cxn>
              <a:cxn ang="0">
                <a:pos x="connsiteX2-5" y="connsiteY2-6"/>
              </a:cxn>
              <a:cxn ang="0">
                <a:pos x="connsiteX3-7" y="connsiteY3-8"/>
              </a:cxn>
            </a:cxnLst>
            <a:rect l="l" t="t" r="r" b="b"/>
            <a:pathLst>
              <a:path w="1621194" h="2892683">
                <a:moveTo>
                  <a:pt x="1020016" y="2892683"/>
                </a:moveTo>
                <a:lnTo>
                  <a:pt x="1621194" y="1719006"/>
                </a:lnTo>
                <a:lnTo>
                  <a:pt x="0" y="0"/>
                </a:lnTo>
                <a:lnTo>
                  <a:pt x="1020016" y="2892683"/>
                </a:lnTo>
                <a:close/>
              </a:path>
            </a:pathLst>
          </a:cu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9" name="等腰三角形 5"/>
          <p:cNvSpPr/>
          <p:nvPr/>
        </p:nvSpPr>
        <p:spPr>
          <a:xfrm rot="20505188">
            <a:off x="3378112" y="3875156"/>
            <a:ext cx="1063249" cy="1329954"/>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1127991"/>
              <a:gd name="connsiteY0-58" fmla="*/ 4719783 h 4719783"/>
              <a:gd name="connsiteX1-59" fmla="*/ 669082 w 1127991"/>
              <a:gd name="connsiteY1-60" fmla="*/ 3625337 h 4719783"/>
              <a:gd name="connsiteX2-61" fmla="*/ 1127991 w 1127991"/>
              <a:gd name="connsiteY2-62" fmla="*/ 0 h 4719783"/>
              <a:gd name="connsiteX3-63" fmla="*/ 0 w 1127991"/>
              <a:gd name="connsiteY3-64" fmla="*/ 4719783 h 4719783"/>
              <a:gd name="connsiteX0-65" fmla="*/ 976382 w 1645464"/>
              <a:gd name="connsiteY0-66" fmla="*/ 2627936 h 2627936"/>
              <a:gd name="connsiteX1-67" fmla="*/ 1645464 w 1645464"/>
              <a:gd name="connsiteY1-68" fmla="*/ 1533490 h 2627936"/>
              <a:gd name="connsiteX2-69" fmla="*/ 0 w 1645464"/>
              <a:gd name="connsiteY2-70" fmla="*/ 0 h 2627936"/>
              <a:gd name="connsiteX3-71" fmla="*/ 976382 w 1645464"/>
              <a:gd name="connsiteY3-72" fmla="*/ 2627936 h 2627936"/>
              <a:gd name="connsiteX0-73" fmla="*/ 1093110 w 1762192"/>
              <a:gd name="connsiteY0-74" fmla="*/ 2542497 h 2542497"/>
              <a:gd name="connsiteX1-75" fmla="*/ 1762192 w 1762192"/>
              <a:gd name="connsiteY1-76" fmla="*/ 1448051 h 2542497"/>
              <a:gd name="connsiteX2-77" fmla="*/ 0 w 1762192"/>
              <a:gd name="connsiteY2-78" fmla="*/ 0 h 2542497"/>
              <a:gd name="connsiteX3-79" fmla="*/ 1093110 w 1762192"/>
              <a:gd name="connsiteY3-80" fmla="*/ 2542497 h 2542497"/>
              <a:gd name="connsiteX0-81" fmla="*/ 1326566 w 1762192"/>
              <a:gd name="connsiteY0-82" fmla="*/ 2613696 h 2613696"/>
              <a:gd name="connsiteX1-83" fmla="*/ 1762192 w 1762192"/>
              <a:gd name="connsiteY1-84" fmla="*/ 1448051 h 2613696"/>
              <a:gd name="connsiteX2-85" fmla="*/ 0 w 1762192"/>
              <a:gd name="connsiteY2-86" fmla="*/ 0 h 2613696"/>
              <a:gd name="connsiteX3-87" fmla="*/ 1326566 w 1762192"/>
              <a:gd name="connsiteY3-88" fmla="*/ 2613696 h 2613696"/>
              <a:gd name="connsiteX0-89" fmla="*/ 831195 w 1266821"/>
              <a:gd name="connsiteY0-90" fmla="*/ 1534814 h 1534814"/>
              <a:gd name="connsiteX1-91" fmla="*/ 1266821 w 1266821"/>
              <a:gd name="connsiteY1-92" fmla="*/ 369169 h 1534814"/>
              <a:gd name="connsiteX2-93" fmla="*/ -1 w 1266821"/>
              <a:gd name="connsiteY2-94" fmla="*/ 0 h 1534814"/>
              <a:gd name="connsiteX3-95" fmla="*/ 831195 w 1266821"/>
              <a:gd name="connsiteY3-96" fmla="*/ 1534814 h 1534814"/>
              <a:gd name="connsiteX0-97" fmla="*/ 996994 w 1432620"/>
              <a:gd name="connsiteY0-98" fmla="*/ 2119578 h 2119578"/>
              <a:gd name="connsiteX1-99" fmla="*/ 1432620 w 1432620"/>
              <a:gd name="connsiteY1-100" fmla="*/ 953933 h 2119578"/>
              <a:gd name="connsiteX2-101" fmla="*/ 1 w 1432620"/>
              <a:gd name="connsiteY2-102" fmla="*/ 0 h 2119578"/>
              <a:gd name="connsiteX3-103" fmla="*/ 996994 w 1432620"/>
              <a:gd name="connsiteY3-104" fmla="*/ 2119578 h 2119578"/>
              <a:gd name="connsiteX0-105" fmla="*/ 425654 w 1432619"/>
              <a:gd name="connsiteY0-106" fmla="*/ 1350536 h 1350536"/>
              <a:gd name="connsiteX1-107" fmla="*/ 1432619 w 1432619"/>
              <a:gd name="connsiteY1-108" fmla="*/ 953933 h 1350536"/>
              <a:gd name="connsiteX2-109" fmla="*/ 0 w 1432619"/>
              <a:gd name="connsiteY2-110" fmla="*/ 0 h 1350536"/>
              <a:gd name="connsiteX3-111" fmla="*/ 425654 w 1432619"/>
              <a:gd name="connsiteY3-112" fmla="*/ 1350536 h 1350536"/>
              <a:gd name="connsiteX0-113" fmla="*/ 1042678 w 1432619"/>
              <a:gd name="connsiteY0-114" fmla="*/ 1967444 h 1967444"/>
              <a:gd name="connsiteX1-115" fmla="*/ 1432619 w 1432619"/>
              <a:gd name="connsiteY1-116" fmla="*/ 953933 h 1967444"/>
              <a:gd name="connsiteX2-117" fmla="*/ 0 w 1432619"/>
              <a:gd name="connsiteY2-118" fmla="*/ 0 h 1967444"/>
              <a:gd name="connsiteX3-119" fmla="*/ 1042678 w 1432619"/>
              <a:gd name="connsiteY3-120" fmla="*/ 1967444 h 1967444"/>
            </a:gdLst>
            <a:ahLst/>
            <a:cxnLst>
              <a:cxn ang="0">
                <a:pos x="connsiteX0-1" y="connsiteY0-2"/>
              </a:cxn>
              <a:cxn ang="0">
                <a:pos x="connsiteX1-3" y="connsiteY1-4"/>
              </a:cxn>
              <a:cxn ang="0">
                <a:pos x="connsiteX2-5" y="connsiteY2-6"/>
              </a:cxn>
              <a:cxn ang="0">
                <a:pos x="connsiteX3-7" y="connsiteY3-8"/>
              </a:cxn>
            </a:cxnLst>
            <a:rect l="l" t="t" r="r" b="b"/>
            <a:pathLst>
              <a:path w="1432619" h="1967444">
                <a:moveTo>
                  <a:pt x="1042678" y="1967444"/>
                </a:moveTo>
                <a:lnTo>
                  <a:pt x="1432619" y="953933"/>
                </a:lnTo>
                <a:lnTo>
                  <a:pt x="0" y="0"/>
                </a:lnTo>
                <a:lnTo>
                  <a:pt x="1042678" y="1967444"/>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11" name="矩形 10"/>
          <p:cNvSpPr/>
          <p:nvPr/>
        </p:nvSpPr>
        <p:spPr>
          <a:xfrm>
            <a:off x="1193601" y="3280994"/>
            <a:ext cx="1620957" cy="523220"/>
          </a:xfrm>
          <a:prstGeom prst="rect">
            <a:avLst/>
          </a:prstGeom>
        </p:spPr>
        <p:txBody>
          <a:bodyPr wrap="none">
            <a:spAutoFit/>
          </a:bodyPr>
          <a:lstStyle/>
          <a:p>
            <a:r>
              <a:rPr lang="zh-CN" altLang="en-US" sz="2800" b="1" dirty="0">
                <a:solidFill>
                  <a:schemeClr val="bg2">
                    <a:lumMod val="10000"/>
                  </a:schemeClr>
                </a:solidFill>
                <a:cs typeface="+mn-ea"/>
                <a:sym typeface="+mn-lt"/>
              </a:rPr>
              <a:t>你的标题</a:t>
            </a:r>
          </a:p>
        </p:txBody>
      </p:sp>
      <p:grpSp>
        <p:nvGrpSpPr>
          <p:cNvPr id="41" name="组合 40"/>
          <p:cNvGrpSpPr/>
          <p:nvPr/>
        </p:nvGrpSpPr>
        <p:grpSpPr>
          <a:xfrm>
            <a:off x="4225754" y="1305648"/>
            <a:ext cx="671712" cy="671712"/>
            <a:chOff x="4225754" y="1305648"/>
            <a:chExt cx="671712" cy="671712"/>
          </a:xfrm>
        </p:grpSpPr>
        <p:sp>
          <p:nvSpPr>
            <p:cNvPr id="12" name="椭圆 11"/>
            <p:cNvSpPr/>
            <p:nvPr/>
          </p:nvSpPr>
          <p:spPr>
            <a:xfrm>
              <a:off x="4225754" y="1305648"/>
              <a:ext cx="671712" cy="671712"/>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13" name="组 6"/>
            <p:cNvGrpSpPr/>
            <p:nvPr/>
          </p:nvGrpSpPr>
          <p:grpSpPr>
            <a:xfrm>
              <a:off x="4353018" y="1455626"/>
              <a:ext cx="417183" cy="371755"/>
              <a:chOff x="4148138" y="2051050"/>
              <a:chExt cx="874713" cy="779463"/>
            </a:xfrm>
            <a:solidFill>
              <a:schemeClr val="bg1"/>
            </a:solidFill>
          </p:grpSpPr>
          <p:sp>
            <p:nvSpPr>
              <p:cNvPr id="14" name="Freeform 72"/>
              <p:cNvSpPr>
                <a:spLocks noEditPoints="1"/>
              </p:cNvSpPr>
              <p:nvPr/>
            </p:nvSpPr>
            <p:spPr bwMode="auto">
              <a:xfrm>
                <a:off x="4367213" y="2193925"/>
                <a:ext cx="655638" cy="563563"/>
              </a:xfrm>
              <a:custGeom>
                <a:avLst/>
                <a:gdLst>
                  <a:gd name="T0" fmla="*/ 295 w 313"/>
                  <a:gd name="T1" fmla="*/ 88 h 268"/>
                  <a:gd name="T2" fmla="*/ 282 w 313"/>
                  <a:gd name="T3" fmla="*/ 88 h 268"/>
                  <a:gd name="T4" fmla="*/ 298 w 313"/>
                  <a:gd name="T5" fmla="*/ 149 h 268"/>
                  <a:gd name="T6" fmla="*/ 273 w 313"/>
                  <a:gd name="T7" fmla="*/ 192 h 268"/>
                  <a:gd name="T8" fmla="*/ 24 w 313"/>
                  <a:gd name="T9" fmla="*/ 257 h 268"/>
                  <a:gd name="T10" fmla="*/ 21 w 313"/>
                  <a:gd name="T11" fmla="*/ 258 h 268"/>
                  <a:gd name="T12" fmla="*/ 37 w 313"/>
                  <a:gd name="T13" fmla="*/ 268 h 268"/>
                  <a:gd name="T14" fmla="*/ 295 w 313"/>
                  <a:gd name="T15" fmla="*/ 268 h 268"/>
                  <a:gd name="T16" fmla="*/ 313 w 313"/>
                  <a:gd name="T17" fmla="*/ 251 h 268"/>
                  <a:gd name="T18" fmla="*/ 313 w 313"/>
                  <a:gd name="T19" fmla="*/ 106 h 268"/>
                  <a:gd name="T20" fmla="*/ 295 w 313"/>
                  <a:gd name="T21" fmla="*/ 88 h 268"/>
                  <a:gd name="T22" fmla="*/ 292 w 313"/>
                  <a:gd name="T23" fmla="*/ 252 h 268"/>
                  <a:gd name="T24" fmla="*/ 158 w 313"/>
                  <a:gd name="T25" fmla="*/ 253 h 268"/>
                  <a:gd name="T26" fmla="*/ 153 w 313"/>
                  <a:gd name="T27" fmla="*/ 248 h 268"/>
                  <a:gd name="T28" fmla="*/ 158 w 313"/>
                  <a:gd name="T29" fmla="*/ 243 h 268"/>
                  <a:gd name="T30" fmla="*/ 292 w 313"/>
                  <a:gd name="T31" fmla="*/ 242 h 268"/>
                  <a:gd name="T32" fmla="*/ 297 w 313"/>
                  <a:gd name="T33" fmla="*/ 247 h 268"/>
                  <a:gd name="T34" fmla="*/ 292 w 313"/>
                  <a:gd name="T35" fmla="*/ 252 h 268"/>
                  <a:gd name="T36" fmla="*/ 282 w 313"/>
                  <a:gd name="T37" fmla="*/ 158 h 268"/>
                  <a:gd name="T38" fmla="*/ 281 w 313"/>
                  <a:gd name="T39" fmla="*/ 154 h 268"/>
                  <a:gd name="T40" fmla="*/ 245 w 313"/>
                  <a:gd name="T41" fmla="*/ 13 h 268"/>
                  <a:gd name="T42" fmla="*/ 228 w 313"/>
                  <a:gd name="T43" fmla="*/ 0 h 268"/>
                  <a:gd name="T44" fmla="*/ 223 w 313"/>
                  <a:gd name="T45" fmla="*/ 1 h 268"/>
                  <a:gd name="T46" fmla="*/ 210 w 313"/>
                  <a:gd name="T47" fmla="*/ 4 h 268"/>
                  <a:gd name="T48" fmla="*/ 241 w 313"/>
                  <a:gd name="T49" fmla="*/ 59 h 268"/>
                  <a:gd name="T50" fmla="*/ 227 w 313"/>
                  <a:gd name="T51" fmla="*/ 107 h 268"/>
                  <a:gd name="T52" fmla="*/ 2 w 313"/>
                  <a:gd name="T53" fmla="*/ 233 h 268"/>
                  <a:gd name="T54" fmla="*/ 0 w 313"/>
                  <a:gd name="T55" fmla="*/ 233 h 268"/>
                  <a:gd name="T56" fmla="*/ 15 w 313"/>
                  <a:gd name="T57" fmla="*/ 241 h 268"/>
                  <a:gd name="T58" fmla="*/ 19 w 313"/>
                  <a:gd name="T59" fmla="*/ 241 h 268"/>
                  <a:gd name="T60" fmla="*/ 269 w 313"/>
                  <a:gd name="T61" fmla="*/ 175 h 268"/>
                  <a:gd name="T62" fmla="*/ 282 w 313"/>
                  <a:gd name="T63" fmla="*/ 158 h 268"/>
                  <a:gd name="T64" fmla="*/ 259 w 313"/>
                  <a:gd name="T65" fmla="*/ 159 h 268"/>
                  <a:gd name="T66" fmla="*/ 131 w 313"/>
                  <a:gd name="T67" fmla="*/ 198 h 268"/>
                  <a:gd name="T68" fmla="*/ 125 w 313"/>
                  <a:gd name="T69" fmla="*/ 195 h 268"/>
                  <a:gd name="T70" fmla="*/ 128 w 313"/>
                  <a:gd name="T71" fmla="*/ 189 h 268"/>
                  <a:gd name="T72" fmla="*/ 256 w 313"/>
                  <a:gd name="T73" fmla="*/ 149 h 268"/>
                  <a:gd name="T74" fmla="*/ 263 w 313"/>
                  <a:gd name="T75" fmla="*/ 153 h 268"/>
                  <a:gd name="T76" fmla="*/ 259 w 313"/>
                  <a:gd name="T77" fmla="*/ 15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3" h="268">
                    <a:moveTo>
                      <a:pt x="295" y="88"/>
                    </a:moveTo>
                    <a:cubicBezTo>
                      <a:pt x="282" y="88"/>
                      <a:pt x="282" y="88"/>
                      <a:pt x="282" y="88"/>
                    </a:cubicBezTo>
                    <a:cubicBezTo>
                      <a:pt x="298" y="149"/>
                      <a:pt x="298" y="149"/>
                      <a:pt x="298" y="149"/>
                    </a:cubicBezTo>
                    <a:cubicBezTo>
                      <a:pt x="303" y="168"/>
                      <a:pt x="292" y="187"/>
                      <a:pt x="273" y="192"/>
                    </a:cubicBezTo>
                    <a:cubicBezTo>
                      <a:pt x="24" y="257"/>
                      <a:pt x="24" y="257"/>
                      <a:pt x="24" y="257"/>
                    </a:cubicBezTo>
                    <a:cubicBezTo>
                      <a:pt x="23" y="258"/>
                      <a:pt x="22" y="258"/>
                      <a:pt x="21" y="258"/>
                    </a:cubicBezTo>
                    <a:cubicBezTo>
                      <a:pt x="24" y="264"/>
                      <a:pt x="30" y="268"/>
                      <a:pt x="37" y="268"/>
                    </a:cubicBezTo>
                    <a:cubicBezTo>
                      <a:pt x="295" y="268"/>
                      <a:pt x="295" y="268"/>
                      <a:pt x="295" y="268"/>
                    </a:cubicBezTo>
                    <a:cubicBezTo>
                      <a:pt x="305" y="268"/>
                      <a:pt x="313" y="261"/>
                      <a:pt x="313" y="251"/>
                    </a:cubicBezTo>
                    <a:cubicBezTo>
                      <a:pt x="313" y="106"/>
                      <a:pt x="313" y="106"/>
                      <a:pt x="313" y="106"/>
                    </a:cubicBezTo>
                    <a:cubicBezTo>
                      <a:pt x="313" y="96"/>
                      <a:pt x="305" y="88"/>
                      <a:pt x="295" y="88"/>
                    </a:cubicBezTo>
                    <a:close/>
                    <a:moveTo>
                      <a:pt x="292" y="252"/>
                    </a:moveTo>
                    <a:cubicBezTo>
                      <a:pt x="158" y="253"/>
                      <a:pt x="158" y="253"/>
                      <a:pt x="158" y="253"/>
                    </a:cubicBezTo>
                    <a:cubicBezTo>
                      <a:pt x="155" y="253"/>
                      <a:pt x="153" y="251"/>
                      <a:pt x="153" y="248"/>
                    </a:cubicBezTo>
                    <a:cubicBezTo>
                      <a:pt x="153" y="245"/>
                      <a:pt x="155" y="243"/>
                      <a:pt x="158" y="243"/>
                    </a:cubicBezTo>
                    <a:cubicBezTo>
                      <a:pt x="292" y="242"/>
                      <a:pt x="292" y="242"/>
                      <a:pt x="292" y="242"/>
                    </a:cubicBezTo>
                    <a:cubicBezTo>
                      <a:pt x="295" y="242"/>
                      <a:pt x="297" y="245"/>
                      <a:pt x="297" y="247"/>
                    </a:cubicBezTo>
                    <a:cubicBezTo>
                      <a:pt x="297" y="250"/>
                      <a:pt x="295" y="252"/>
                      <a:pt x="292" y="252"/>
                    </a:cubicBezTo>
                    <a:close/>
                    <a:moveTo>
                      <a:pt x="282" y="158"/>
                    </a:moveTo>
                    <a:cubicBezTo>
                      <a:pt x="282" y="157"/>
                      <a:pt x="282" y="155"/>
                      <a:pt x="281" y="154"/>
                    </a:cubicBezTo>
                    <a:cubicBezTo>
                      <a:pt x="245" y="13"/>
                      <a:pt x="245" y="13"/>
                      <a:pt x="245" y="13"/>
                    </a:cubicBezTo>
                    <a:cubicBezTo>
                      <a:pt x="243" y="5"/>
                      <a:pt x="235" y="0"/>
                      <a:pt x="228" y="0"/>
                    </a:cubicBezTo>
                    <a:cubicBezTo>
                      <a:pt x="226" y="0"/>
                      <a:pt x="225" y="0"/>
                      <a:pt x="223" y="1"/>
                    </a:cubicBezTo>
                    <a:cubicBezTo>
                      <a:pt x="210" y="4"/>
                      <a:pt x="210" y="4"/>
                      <a:pt x="210" y="4"/>
                    </a:cubicBezTo>
                    <a:cubicBezTo>
                      <a:pt x="241" y="59"/>
                      <a:pt x="241" y="59"/>
                      <a:pt x="241" y="59"/>
                    </a:cubicBezTo>
                    <a:cubicBezTo>
                      <a:pt x="250" y="76"/>
                      <a:pt x="244" y="97"/>
                      <a:pt x="227" y="107"/>
                    </a:cubicBezTo>
                    <a:cubicBezTo>
                      <a:pt x="2" y="233"/>
                      <a:pt x="2" y="233"/>
                      <a:pt x="2" y="233"/>
                    </a:cubicBezTo>
                    <a:cubicBezTo>
                      <a:pt x="1" y="233"/>
                      <a:pt x="1" y="233"/>
                      <a:pt x="0" y="233"/>
                    </a:cubicBezTo>
                    <a:cubicBezTo>
                      <a:pt x="3" y="238"/>
                      <a:pt x="9" y="241"/>
                      <a:pt x="15" y="241"/>
                    </a:cubicBezTo>
                    <a:cubicBezTo>
                      <a:pt x="16" y="241"/>
                      <a:pt x="18" y="241"/>
                      <a:pt x="19" y="241"/>
                    </a:cubicBezTo>
                    <a:cubicBezTo>
                      <a:pt x="269" y="175"/>
                      <a:pt x="269" y="175"/>
                      <a:pt x="269" y="175"/>
                    </a:cubicBezTo>
                    <a:cubicBezTo>
                      <a:pt x="277" y="173"/>
                      <a:pt x="282" y="166"/>
                      <a:pt x="282" y="158"/>
                    </a:cubicBezTo>
                    <a:close/>
                    <a:moveTo>
                      <a:pt x="259" y="159"/>
                    </a:moveTo>
                    <a:cubicBezTo>
                      <a:pt x="131" y="198"/>
                      <a:pt x="131" y="198"/>
                      <a:pt x="131" y="198"/>
                    </a:cubicBezTo>
                    <a:cubicBezTo>
                      <a:pt x="129" y="199"/>
                      <a:pt x="126" y="198"/>
                      <a:pt x="125" y="195"/>
                    </a:cubicBezTo>
                    <a:cubicBezTo>
                      <a:pt x="124" y="192"/>
                      <a:pt x="126" y="190"/>
                      <a:pt x="128" y="189"/>
                    </a:cubicBezTo>
                    <a:cubicBezTo>
                      <a:pt x="256" y="149"/>
                      <a:pt x="256" y="149"/>
                      <a:pt x="256" y="149"/>
                    </a:cubicBezTo>
                    <a:cubicBezTo>
                      <a:pt x="259" y="149"/>
                      <a:pt x="262" y="150"/>
                      <a:pt x="263" y="153"/>
                    </a:cubicBezTo>
                    <a:cubicBezTo>
                      <a:pt x="263" y="155"/>
                      <a:pt x="262" y="158"/>
                      <a:pt x="259"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 name="Freeform 73"/>
              <p:cNvSpPr>
                <a:spLocks noEditPoints="1"/>
              </p:cNvSpPr>
              <p:nvPr/>
            </p:nvSpPr>
            <p:spPr bwMode="auto">
              <a:xfrm>
                <a:off x="4148138" y="2051050"/>
                <a:ext cx="874713" cy="779463"/>
              </a:xfrm>
              <a:custGeom>
                <a:avLst/>
                <a:gdLst>
                  <a:gd name="T0" fmla="*/ 141 w 417"/>
                  <a:gd name="T1" fmla="*/ 336 h 371"/>
                  <a:gd name="T2" fmla="*/ 124 w 417"/>
                  <a:gd name="T3" fmla="*/ 326 h 371"/>
                  <a:gd name="T4" fmla="*/ 141 w 417"/>
                  <a:gd name="T5" fmla="*/ 371 h 371"/>
                  <a:gd name="T6" fmla="*/ 417 w 417"/>
                  <a:gd name="T7" fmla="*/ 354 h 371"/>
                  <a:gd name="T8" fmla="*/ 399 w 417"/>
                  <a:gd name="T9" fmla="*/ 336 h 371"/>
                  <a:gd name="T10" fmla="*/ 329 w 417"/>
                  <a:gd name="T11" fmla="*/ 136 h 371"/>
                  <a:gd name="T12" fmla="*/ 243 w 417"/>
                  <a:gd name="T13" fmla="*/ 0 h 371"/>
                  <a:gd name="T14" fmla="*/ 9 w 417"/>
                  <a:gd name="T15" fmla="*/ 128 h 371"/>
                  <a:gd name="T16" fmla="*/ 3 w 417"/>
                  <a:gd name="T17" fmla="*/ 152 h 371"/>
                  <a:gd name="T18" fmla="*/ 89 w 417"/>
                  <a:gd name="T19" fmla="*/ 287 h 371"/>
                  <a:gd name="T20" fmla="*/ 323 w 417"/>
                  <a:gd name="T21" fmla="*/ 159 h 371"/>
                  <a:gd name="T22" fmla="*/ 111 w 417"/>
                  <a:gd name="T23" fmla="*/ 220 h 371"/>
                  <a:gd name="T24" fmla="*/ 57 w 417"/>
                  <a:gd name="T25" fmla="*/ 122 h 371"/>
                  <a:gd name="T26" fmla="*/ 111 w 417"/>
                  <a:gd name="T27" fmla="*/ 220 h 371"/>
                  <a:gd name="T28" fmla="*/ 190 w 417"/>
                  <a:gd name="T29" fmla="*/ 210 h 371"/>
                  <a:gd name="T30" fmla="*/ 185 w 417"/>
                  <a:gd name="T31" fmla="*/ 201 h 371"/>
                  <a:gd name="T32" fmla="*/ 309 w 417"/>
                  <a:gd name="T33" fmla="*/ 139 h 371"/>
                  <a:gd name="T34" fmla="*/ 86 w 417"/>
                  <a:gd name="T35" fmla="*/ 165 h 371"/>
                  <a:gd name="T36" fmla="*/ 79 w 417"/>
                  <a:gd name="T37" fmla="*/ 147 h 371"/>
                  <a:gd name="T38" fmla="*/ 92 w 417"/>
                  <a:gd name="T39" fmla="*/ 155 h 371"/>
                  <a:gd name="T40" fmla="*/ 82 w 417"/>
                  <a:gd name="T41" fmla="*/ 138 h 371"/>
                  <a:gd name="T42" fmla="*/ 64 w 417"/>
                  <a:gd name="T43" fmla="*/ 136 h 371"/>
                  <a:gd name="T44" fmla="*/ 57 w 417"/>
                  <a:gd name="T45" fmla="*/ 152 h 371"/>
                  <a:gd name="T46" fmla="*/ 71 w 417"/>
                  <a:gd name="T47" fmla="*/ 178 h 371"/>
                  <a:gd name="T48" fmla="*/ 92 w 417"/>
                  <a:gd name="T49" fmla="*/ 195 h 371"/>
                  <a:gd name="T50" fmla="*/ 76 w 417"/>
                  <a:gd name="T51" fmla="*/ 188 h 371"/>
                  <a:gd name="T52" fmla="*/ 97 w 417"/>
                  <a:gd name="T53" fmla="*/ 204 h 371"/>
                  <a:gd name="T54" fmla="*/ 104 w 417"/>
                  <a:gd name="T55" fmla="*/ 207 h 371"/>
                  <a:gd name="T56" fmla="*/ 105 w 417"/>
                  <a:gd name="T57" fmla="*/ 199 h 371"/>
                  <a:gd name="T58" fmla="*/ 86 w 417"/>
                  <a:gd name="T59" fmla="*/ 165 h 371"/>
                  <a:gd name="T60" fmla="*/ 68 w 417"/>
                  <a:gd name="T61" fmla="*/ 163 h 371"/>
                  <a:gd name="T62" fmla="*/ 77 w 417"/>
                  <a:gd name="T63" fmla="*/ 168 h 371"/>
                  <a:gd name="T64" fmla="*/ 100 w 417"/>
                  <a:gd name="T65" fmla="*/ 190 h 371"/>
                  <a:gd name="T66" fmla="*/ 100 w 417"/>
                  <a:gd name="T67"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371">
                    <a:moveTo>
                      <a:pt x="399" y="336"/>
                    </a:moveTo>
                    <a:cubicBezTo>
                      <a:pt x="141" y="336"/>
                      <a:pt x="141" y="336"/>
                      <a:pt x="141" y="336"/>
                    </a:cubicBezTo>
                    <a:cubicBezTo>
                      <a:pt x="134" y="336"/>
                      <a:pt x="128" y="332"/>
                      <a:pt x="125" y="326"/>
                    </a:cubicBezTo>
                    <a:cubicBezTo>
                      <a:pt x="125" y="326"/>
                      <a:pt x="124" y="326"/>
                      <a:pt x="124" y="326"/>
                    </a:cubicBezTo>
                    <a:cubicBezTo>
                      <a:pt x="124" y="354"/>
                      <a:pt x="124" y="354"/>
                      <a:pt x="124" y="354"/>
                    </a:cubicBezTo>
                    <a:cubicBezTo>
                      <a:pt x="124" y="363"/>
                      <a:pt x="132" y="371"/>
                      <a:pt x="141" y="371"/>
                    </a:cubicBezTo>
                    <a:cubicBezTo>
                      <a:pt x="399" y="371"/>
                      <a:pt x="399" y="371"/>
                      <a:pt x="399" y="371"/>
                    </a:cubicBezTo>
                    <a:cubicBezTo>
                      <a:pt x="409" y="371"/>
                      <a:pt x="417" y="363"/>
                      <a:pt x="417" y="354"/>
                    </a:cubicBezTo>
                    <a:cubicBezTo>
                      <a:pt x="417" y="319"/>
                      <a:pt x="417" y="319"/>
                      <a:pt x="417" y="319"/>
                    </a:cubicBezTo>
                    <a:cubicBezTo>
                      <a:pt x="417" y="329"/>
                      <a:pt x="409" y="336"/>
                      <a:pt x="399" y="336"/>
                    </a:cubicBezTo>
                    <a:close/>
                    <a:moveTo>
                      <a:pt x="332" y="144"/>
                    </a:moveTo>
                    <a:cubicBezTo>
                      <a:pt x="332" y="141"/>
                      <a:pt x="331" y="138"/>
                      <a:pt x="329" y="136"/>
                    </a:cubicBezTo>
                    <a:cubicBezTo>
                      <a:pt x="259" y="9"/>
                      <a:pt x="259" y="9"/>
                      <a:pt x="259" y="9"/>
                    </a:cubicBezTo>
                    <a:cubicBezTo>
                      <a:pt x="255" y="3"/>
                      <a:pt x="249" y="0"/>
                      <a:pt x="243" y="0"/>
                    </a:cubicBezTo>
                    <a:cubicBezTo>
                      <a:pt x="240" y="0"/>
                      <a:pt x="237" y="0"/>
                      <a:pt x="235" y="2"/>
                    </a:cubicBezTo>
                    <a:cubicBezTo>
                      <a:pt x="9" y="128"/>
                      <a:pt x="9" y="128"/>
                      <a:pt x="9" y="128"/>
                    </a:cubicBezTo>
                    <a:cubicBezTo>
                      <a:pt x="4" y="131"/>
                      <a:pt x="0" y="137"/>
                      <a:pt x="0" y="143"/>
                    </a:cubicBezTo>
                    <a:cubicBezTo>
                      <a:pt x="0" y="146"/>
                      <a:pt x="1" y="149"/>
                      <a:pt x="3" y="152"/>
                    </a:cubicBezTo>
                    <a:cubicBezTo>
                      <a:pt x="74" y="278"/>
                      <a:pt x="74" y="278"/>
                      <a:pt x="74" y="278"/>
                    </a:cubicBezTo>
                    <a:cubicBezTo>
                      <a:pt x="77" y="284"/>
                      <a:pt x="83" y="287"/>
                      <a:pt x="89" y="287"/>
                    </a:cubicBezTo>
                    <a:cubicBezTo>
                      <a:pt x="92" y="287"/>
                      <a:pt x="95" y="287"/>
                      <a:pt x="97" y="285"/>
                    </a:cubicBezTo>
                    <a:cubicBezTo>
                      <a:pt x="323" y="159"/>
                      <a:pt x="323" y="159"/>
                      <a:pt x="323" y="159"/>
                    </a:cubicBezTo>
                    <a:cubicBezTo>
                      <a:pt x="328" y="156"/>
                      <a:pt x="332" y="150"/>
                      <a:pt x="332" y="144"/>
                    </a:cubicBezTo>
                    <a:close/>
                    <a:moveTo>
                      <a:pt x="111" y="220"/>
                    </a:moveTo>
                    <a:cubicBezTo>
                      <a:pt x="88" y="232"/>
                      <a:pt x="58" y="220"/>
                      <a:pt x="43" y="193"/>
                    </a:cubicBezTo>
                    <a:cubicBezTo>
                      <a:pt x="29" y="166"/>
                      <a:pt x="35" y="134"/>
                      <a:pt x="57" y="122"/>
                    </a:cubicBezTo>
                    <a:cubicBezTo>
                      <a:pt x="80" y="110"/>
                      <a:pt x="110" y="122"/>
                      <a:pt x="125" y="149"/>
                    </a:cubicBezTo>
                    <a:cubicBezTo>
                      <a:pt x="139" y="176"/>
                      <a:pt x="133" y="208"/>
                      <a:pt x="111" y="220"/>
                    </a:cubicBezTo>
                    <a:close/>
                    <a:moveTo>
                      <a:pt x="307" y="146"/>
                    </a:moveTo>
                    <a:cubicBezTo>
                      <a:pt x="190" y="210"/>
                      <a:pt x="190" y="210"/>
                      <a:pt x="190" y="210"/>
                    </a:cubicBezTo>
                    <a:cubicBezTo>
                      <a:pt x="187" y="211"/>
                      <a:pt x="184" y="210"/>
                      <a:pt x="183" y="208"/>
                    </a:cubicBezTo>
                    <a:cubicBezTo>
                      <a:pt x="181" y="206"/>
                      <a:pt x="182" y="202"/>
                      <a:pt x="185" y="201"/>
                    </a:cubicBezTo>
                    <a:cubicBezTo>
                      <a:pt x="303" y="137"/>
                      <a:pt x="303" y="137"/>
                      <a:pt x="303" y="137"/>
                    </a:cubicBezTo>
                    <a:cubicBezTo>
                      <a:pt x="305" y="136"/>
                      <a:pt x="308" y="137"/>
                      <a:pt x="309" y="139"/>
                    </a:cubicBezTo>
                    <a:cubicBezTo>
                      <a:pt x="311" y="142"/>
                      <a:pt x="310" y="145"/>
                      <a:pt x="307" y="146"/>
                    </a:cubicBezTo>
                    <a:close/>
                    <a:moveTo>
                      <a:pt x="86" y="165"/>
                    </a:moveTo>
                    <a:cubicBezTo>
                      <a:pt x="76" y="147"/>
                      <a:pt x="76" y="147"/>
                      <a:pt x="76" y="147"/>
                    </a:cubicBezTo>
                    <a:cubicBezTo>
                      <a:pt x="77" y="147"/>
                      <a:pt x="78" y="147"/>
                      <a:pt x="79" y="147"/>
                    </a:cubicBezTo>
                    <a:cubicBezTo>
                      <a:pt x="83" y="149"/>
                      <a:pt x="85" y="153"/>
                      <a:pt x="85" y="153"/>
                    </a:cubicBezTo>
                    <a:cubicBezTo>
                      <a:pt x="87" y="155"/>
                      <a:pt x="90" y="156"/>
                      <a:pt x="92" y="155"/>
                    </a:cubicBezTo>
                    <a:cubicBezTo>
                      <a:pt x="95" y="153"/>
                      <a:pt x="96" y="150"/>
                      <a:pt x="94" y="148"/>
                    </a:cubicBezTo>
                    <a:cubicBezTo>
                      <a:pt x="94" y="147"/>
                      <a:pt x="90" y="140"/>
                      <a:pt x="82" y="138"/>
                    </a:cubicBezTo>
                    <a:cubicBezTo>
                      <a:pt x="78" y="137"/>
                      <a:pt x="75" y="137"/>
                      <a:pt x="71" y="138"/>
                    </a:cubicBezTo>
                    <a:cubicBezTo>
                      <a:pt x="70" y="136"/>
                      <a:pt x="67" y="135"/>
                      <a:pt x="64" y="136"/>
                    </a:cubicBezTo>
                    <a:cubicBezTo>
                      <a:pt x="62" y="138"/>
                      <a:pt x="61" y="141"/>
                      <a:pt x="62" y="143"/>
                    </a:cubicBezTo>
                    <a:cubicBezTo>
                      <a:pt x="60" y="145"/>
                      <a:pt x="58" y="148"/>
                      <a:pt x="57" y="152"/>
                    </a:cubicBezTo>
                    <a:cubicBezTo>
                      <a:pt x="55" y="160"/>
                      <a:pt x="58" y="167"/>
                      <a:pt x="59" y="168"/>
                    </a:cubicBezTo>
                    <a:cubicBezTo>
                      <a:pt x="59" y="169"/>
                      <a:pt x="63" y="176"/>
                      <a:pt x="71" y="178"/>
                    </a:cubicBezTo>
                    <a:cubicBezTo>
                      <a:pt x="75" y="179"/>
                      <a:pt x="78" y="179"/>
                      <a:pt x="82" y="178"/>
                    </a:cubicBezTo>
                    <a:cubicBezTo>
                      <a:pt x="92" y="195"/>
                      <a:pt x="92" y="195"/>
                      <a:pt x="92" y="195"/>
                    </a:cubicBezTo>
                    <a:cubicBezTo>
                      <a:pt x="86" y="195"/>
                      <a:pt x="83" y="191"/>
                      <a:pt x="82" y="190"/>
                    </a:cubicBezTo>
                    <a:cubicBezTo>
                      <a:pt x="81" y="187"/>
                      <a:pt x="78" y="186"/>
                      <a:pt x="76" y="188"/>
                    </a:cubicBezTo>
                    <a:cubicBezTo>
                      <a:pt x="73" y="189"/>
                      <a:pt x="72" y="192"/>
                      <a:pt x="74" y="194"/>
                    </a:cubicBezTo>
                    <a:cubicBezTo>
                      <a:pt x="77" y="201"/>
                      <a:pt x="86" y="208"/>
                      <a:pt x="97" y="204"/>
                    </a:cubicBezTo>
                    <a:cubicBezTo>
                      <a:pt x="97" y="205"/>
                      <a:pt x="97" y="205"/>
                      <a:pt x="97" y="205"/>
                    </a:cubicBezTo>
                    <a:cubicBezTo>
                      <a:pt x="99" y="208"/>
                      <a:pt x="102" y="209"/>
                      <a:pt x="104" y="207"/>
                    </a:cubicBezTo>
                    <a:cubicBezTo>
                      <a:pt x="107" y="206"/>
                      <a:pt x="108" y="203"/>
                      <a:pt x="106" y="201"/>
                    </a:cubicBezTo>
                    <a:cubicBezTo>
                      <a:pt x="105" y="199"/>
                      <a:pt x="105" y="199"/>
                      <a:pt x="105" y="199"/>
                    </a:cubicBezTo>
                    <a:cubicBezTo>
                      <a:pt x="114" y="192"/>
                      <a:pt x="113" y="181"/>
                      <a:pt x="109" y="175"/>
                    </a:cubicBezTo>
                    <a:cubicBezTo>
                      <a:pt x="106" y="168"/>
                      <a:pt x="97" y="161"/>
                      <a:pt x="86" y="165"/>
                    </a:cubicBezTo>
                    <a:close/>
                    <a:moveTo>
                      <a:pt x="74" y="168"/>
                    </a:moveTo>
                    <a:cubicBezTo>
                      <a:pt x="70" y="167"/>
                      <a:pt x="68" y="163"/>
                      <a:pt x="68" y="163"/>
                    </a:cubicBezTo>
                    <a:cubicBezTo>
                      <a:pt x="67" y="161"/>
                      <a:pt x="65" y="156"/>
                      <a:pt x="68" y="152"/>
                    </a:cubicBezTo>
                    <a:cubicBezTo>
                      <a:pt x="77" y="168"/>
                      <a:pt x="77" y="168"/>
                      <a:pt x="77" y="168"/>
                    </a:cubicBezTo>
                    <a:cubicBezTo>
                      <a:pt x="76" y="168"/>
                      <a:pt x="75" y="168"/>
                      <a:pt x="74" y="168"/>
                    </a:cubicBezTo>
                    <a:close/>
                    <a:moveTo>
                      <a:pt x="100" y="190"/>
                    </a:moveTo>
                    <a:cubicBezTo>
                      <a:pt x="91" y="174"/>
                      <a:pt x="91" y="174"/>
                      <a:pt x="91" y="174"/>
                    </a:cubicBezTo>
                    <a:cubicBezTo>
                      <a:pt x="96" y="174"/>
                      <a:pt x="99" y="178"/>
                      <a:pt x="100" y="180"/>
                    </a:cubicBezTo>
                    <a:cubicBezTo>
                      <a:pt x="101" y="181"/>
                      <a:pt x="103" y="186"/>
                      <a:pt x="100"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grpSp>
        <p:nvGrpSpPr>
          <p:cNvPr id="42" name="组合 41"/>
          <p:cNvGrpSpPr/>
          <p:nvPr/>
        </p:nvGrpSpPr>
        <p:grpSpPr>
          <a:xfrm>
            <a:off x="4237946" y="2594524"/>
            <a:ext cx="671712" cy="671712"/>
            <a:chOff x="4237946" y="2594524"/>
            <a:chExt cx="671712" cy="671712"/>
          </a:xfrm>
        </p:grpSpPr>
        <p:sp>
          <p:nvSpPr>
            <p:cNvPr id="16" name="椭圆 15"/>
            <p:cNvSpPr/>
            <p:nvPr/>
          </p:nvSpPr>
          <p:spPr>
            <a:xfrm>
              <a:off x="4237946" y="2594524"/>
              <a:ext cx="671712" cy="671712"/>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17" name="组 11"/>
            <p:cNvGrpSpPr/>
            <p:nvPr/>
          </p:nvGrpSpPr>
          <p:grpSpPr>
            <a:xfrm>
              <a:off x="4398898" y="2744502"/>
              <a:ext cx="349806" cy="375351"/>
              <a:chOff x="5492751" y="1990725"/>
              <a:chExt cx="782637" cy="839788"/>
            </a:xfrm>
            <a:solidFill>
              <a:schemeClr val="bg1"/>
            </a:solidFill>
          </p:grpSpPr>
          <p:pic>
            <p:nvPicPr>
              <p:cNvPr id="2" name="Picture 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751" y="2403475"/>
                <a:ext cx="1905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Picture 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6338" y="2493963"/>
                <a:ext cx="190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Freeform 62"/>
              <p:cNvSpPr>
                <a:spLocks noEditPoints="1"/>
              </p:cNvSpPr>
              <p:nvPr/>
            </p:nvSpPr>
            <p:spPr bwMode="auto">
              <a:xfrm>
                <a:off x="5502276" y="2133600"/>
                <a:ext cx="762000" cy="696913"/>
              </a:xfrm>
              <a:custGeom>
                <a:avLst/>
                <a:gdLst>
                  <a:gd name="T0" fmla="*/ 363 w 363"/>
                  <a:gd name="T1" fmla="*/ 177 h 332"/>
                  <a:gd name="T2" fmla="*/ 284 w 363"/>
                  <a:gd name="T3" fmla="*/ 244 h 332"/>
                  <a:gd name="T4" fmla="*/ 205 w 363"/>
                  <a:gd name="T5" fmla="*/ 177 h 332"/>
                  <a:gd name="T6" fmla="*/ 260 w 363"/>
                  <a:gd name="T7" fmla="*/ 113 h 332"/>
                  <a:gd name="T8" fmla="*/ 260 w 363"/>
                  <a:gd name="T9" fmla="*/ 1 h 332"/>
                  <a:gd name="T10" fmla="*/ 181 w 363"/>
                  <a:gd name="T11" fmla="*/ 67 h 332"/>
                  <a:gd name="T12" fmla="*/ 102 w 363"/>
                  <a:gd name="T13" fmla="*/ 0 h 332"/>
                  <a:gd name="T14" fmla="*/ 102 w 363"/>
                  <a:gd name="T15" fmla="*/ 0 h 332"/>
                  <a:gd name="T16" fmla="*/ 102 w 363"/>
                  <a:gd name="T17" fmla="*/ 73 h 332"/>
                  <a:gd name="T18" fmla="*/ 158 w 363"/>
                  <a:gd name="T19" fmla="*/ 137 h 332"/>
                  <a:gd name="T20" fmla="*/ 79 w 363"/>
                  <a:gd name="T21" fmla="*/ 204 h 332"/>
                  <a:gd name="T22" fmla="*/ 0 w 363"/>
                  <a:gd name="T23" fmla="*/ 138 h 332"/>
                  <a:gd name="T24" fmla="*/ 0 w 363"/>
                  <a:gd name="T25" fmla="*/ 261 h 332"/>
                  <a:gd name="T26" fmla="*/ 0 w 363"/>
                  <a:gd name="T27" fmla="*/ 263 h 332"/>
                  <a:gd name="T28" fmla="*/ 0 w 363"/>
                  <a:gd name="T29" fmla="*/ 265 h 332"/>
                  <a:gd name="T30" fmla="*/ 79 w 363"/>
                  <a:gd name="T31" fmla="*/ 332 h 332"/>
                  <a:gd name="T32" fmla="*/ 158 w 363"/>
                  <a:gd name="T33" fmla="*/ 265 h 332"/>
                  <a:gd name="T34" fmla="*/ 158 w 363"/>
                  <a:gd name="T35" fmla="*/ 263 h 332"/>
                  <a:gd name="T36" fmla="*/ 158 w 363"/>
                  <a:gd name="T37" fmla="*/ 261 h 332"/>
                  <a:gd name="T38" fmla="*/ 158 w 363"/>
                  <a:gd name="T39" fmla="*/ 255 h 332"/>
                  <a:gd name="T40" fmla="*/ 181 w 363"/>
                  <a:gd name="T41" fmla="*/ 258 h 332"/>
                  <a:gd name="T42" fmla="*/ 205 w 363"/>
                  <a:gd name="T43" fmla="*/ 255 h 332"/>
                  <a:gd name="T44" fmla="*/ 205 w 363"/>
                  <a:gd name="T45" fmla="*/ 265 h 332"/>
                  <a:gd name="T46" fmla="*/ 205 w 363"/>
                  <a:gd name="T47" fmla="*/ 265 h 332"/>
                  <a:gd name="T48" fmla="*/ 284 w 363"/>
                  <a:gd name="T49" fmla="*/ 332 h 332"/>
                  <a:gd name="T50" fmla="*/ 363 w 363"/>
                  <a:gd name="T51" fmla="*/ 265 h 332"/>
                  <a:gd name="T52" fmla="*/ 363 w 363"/>
                  <a:gd name="T53" fmla="*/ 265 h 332"/>
                  <a:gd name="T54" fmla="*/ 363 w 363"/>
                  <a:gd name="T55" fmla="*/ 177 h 332"/>
                  <a:gd name="T56" fmla="*/ 132 w 363"/>
                  <a:gd name="T57" fmla="*/ 305 h 332"/>
                  <a:gd name="T58" fmla="*/ 79 w 363"/>
                  <a:gd name="T59" fmla="*/ 323 h 332"/>
                  <a:gd name="T60" fmla="*/ 72 w 363"/>
                  <a:gd name="T61" fmla="*/ 317 h 332"/>
                  <a:gd name="T62" fmla="*/ 79 w 363"/>
                  <a:gd name="T63" fmla="*/ 310 h 332"/>
                  <a:gd name="T64" fmla="*/ 124 w 363"/>
                  <a:gd name="T65" fmla="*/ 295 h 332"/>
                  <a:gd name="T66" fmla="*/ 133 w 363"/>
                  <a:gd name="T67" fmla="*/ 295 h 332"/>
                  <a:gd name="T68" fmla="*/ 132 w 363"/>
                  <a:gd name="T69" fmla="*/ 305 h 332"/>
                  <a:gd name="T70" fmla="*/ 181 w 363"/>
                  <a:gd name="T71" fmla="*/ 250 h 332"/>
                  <a:gd name="T72" fmla="*/ 175 w 363"/>
                  <a:gd name="T73" fmla="*/ 243 h 332"/>
                  <a:gd name="T74" fmla="*/ 181 w 363"/>
                  <a:gd name="T75" fmla="*/ 236 h 332"/>
                  <a:gd name="T76" fmla="*/ 205 w 363"/>
                  <a:gd name="T77" fmla="*/ 232 h 332"/>
                  <a:gd name="T78" fmla="*/ 205 w 363"/>
                  <a:gd name="T79" fmla="*/ 246 h 332"/>
                  <a:gd name="T80" fmla="*/ 181 w 363"/>
                  <a:gd name="T81" fmla="*/ 250 h 332"/>
                  <a:gd name="T82" fmla="*/ 337 w 363"/>
                  <a:gd name="T83" fmla="*/ 304 h 332"/>
                  <a:gd name="T84" fmla="*/ 284 w 363"/>
                  <a:gd name="T85" fmla="*/ 323 h 332"/>
                  <a:gd name="T86" fmla="*/ 277 w 363"/>
                  <a:gd name="T87" fmla="*/ 316 h 332"/>
                  <a:gd name="T88" fmla="*/ 284 w 363"/>
                  <a:gd name="T89" fmla="*/ 310 h 332"/>
                  <a:gd name="T90" fmla="*/ 329 w 363"/>
                  <a:gd name="T91" fmla="*/ 294 h 332"/>
                  <a:gd name="T92" fmla="*/ 338 w 363"/>
                  <a:gd name="T93" fmla="*/ 295 h 332"/>
                  <a:gd name="T94" fmla="*/ 337 w 363"/>
                  <a:gd name="T95" fmla="*/ 30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3" h="332">
                    <a:moveTo>
                      <a:pt x="363" y="177"/>
                    </a:moveTo>
                    <a:cubicBezTo>
                      <a:pt x="363" y="214"/>
                      <a:pt x="328" y="244"/>
                      <a:pt x="284" y="244"/>
                    </a:cubicBezTo>
                    <a:cubicBezTo>
                      <a:pt x="240" y="244"/>
                      <a:pt x="205" y="214"/>
                      <a:pt x="205" y="177"/>
                    </a:cubicBezTo>
                    <a:cubicBezTo>
                      <a:pt x="205" y="147"/>
                      <a:pt x="228" y="121"/>
                      <a:pt x="260" y="113"/>
                    </a:cubicBezTo>
                    <a:cubicBezTo>
                      <a:pt x="260" y="1"/>
                      <a:pt x="260" y="1"/>
                      <a:pt x="260" y="1"/>
                    </a:cubicBezTo>
                    <a:cubicBezTo>
                      <a:pt x="260" y="37"/>
                      <a:pt x="225" y="67"/>
                      <a:pt x="181" y="67"/>
                    </a:cubicBezTo>
                    <a:cubicBezTo>
                      <a:pt x="137" y="67"/>
                      <a:pt x="102" y="37"/>
                      <a:pt x="102" y="0"/>
                    </a:cubicBezTo>
                    <a:cubicBezTo>
                      <a:pt x="102" y="0"/>
                      <a:pt x="102" y="0"/>
                      <a:pt x="102" y="0"/>
                    </a:cubicBezTo>
                    <a:cubicBezTo>
                      <a:pt x="102" y="73"/>
                      <a:pt x="102" y="73"/>
                      <a:pt x="102" y="73"/>
                    </a:cubicBezTo>
                    <a:cubicBezTo>
                      <a:pt x="135" y="81"/>
                      <a:pt x="158" y="107"/>
                      <a:pt x="158" y="137"/>
                    </a:cubicBezTo>
                    <a:cubicBezTo>
                      <a:pt x="158" y="174"/>
                      <a:pt x="123" y="204"/>
                      <a:pt x="79" y="204"/>
                    </a:cubicBezTo>
                    <a:cubicBezTo>
                      <a:pt x="35" y="204"/>
                      <a:pt x="0" y="174"/>
                      <a:pt x="0" y="138"/>
                    </a:cubicBezTo>
                    <a:cubicBezTo>
                      <a:pt x="0" y="261"/>
                      <a:pt x="0" y="261"/>
                      <a:pt x="0" y="261"/>
                    </a:cubicBezTo>
                    <a:cubicBezTo>
                      <a:pt x="0" y="262"/>
                      <a:pt x="0" y="262"/>
                      <a:pt x="0" y="263"/>
                    </a:cubicBezTo>
                    <a:cubicBezTo>
                      <a:pt x="0" y="264"/>
                      <a:pt x="0" y="264"/>
                      <a:pt x="0" y="265"/>
                    </a:cubicBezTo>
                    <a:cubicBezTo>
                      <a:pt x="0" y="302"/>
                      <a:pt x="35" y="332"/>
                      <a:pt x="79" y="332"/>
                    </a:cubicBezTo>
                    <a:cubicBezTo>
                      <a:pt x="123" y="332"/>
                      <a:pt x="158" y="302"/>
                      <a:pt x="158" y="265"/>
                    </a:cubicBezTo>
                    <a:cubicBezTo>
                      <a:pt x="158" y="264"/>
                      <a:pt x="158" y="264"/>
                      <a:pt x="158" y="263"/>
                    </a:cubicBezTo>
                    <a:cubicBezTo>
                      <a:pt x="158" y="262"/>
                      <a:pt x="158" y="262"/>
                      <a:pt x="158" y="261"/>
                    </a:cubicBezTo>
                    <a:cubicBezTo>
                      <a:pt x="158" y="255"/>
                      <a:pt x="158" y="255"/>
                      <a:pt x="158" y="255"/>
                    </a:cubicBezTo>
                    <a:cubicBezTo>
                      <a:pt x="166" y="257"/>
                      <a:pt x="173" y="258"/>
                      <a:pt x="181" y="258"/>
                    </a:cubicBezTo>
                    <a:cubicBezTo>
                      <a:pt x="189" y="258"/>
                      <a:pt x="197" y="257"/>
                      <a:pt x="205" y="255"/>
                    </a:cubicBezTo>
                    <a:cubicBezTo>
                      <a:pt x="205" y="265"/>
                      <a:pt x="205" y="265"/>
                      <a:pt x="205" y="265"/>
                    </a:cubicBezTo>
                    <a:cubicBezTo>
                      <a:pt x="205" y="265"/>
                      <a:pt x="205" y="265"/>
                      <a:pt x="205" y="265"/>
                    </a:cubicBezTo>
                    <a:cubicBezTo>
                      <a:pt x="205" y="302"/>
                      <a:pt x="240" y="332"/>
                      <a:pt x="284" y="332"/>
                    </a:cubicBezTo>
                    <a:cubicBezTo>
                      <a:pt x="328" y="332"/>
                      <a:pt x="363" y="302"/>
                      <a:pt x="363" y="265"/>
                    </a:cubicBezTo>
                    <a:cubicBezTo>
                      <a:pt x="363" y="265"/>
                      <a:pt x="363" y="265"/>
                      <a:pt x="363" y="265"/>
                    </a:cubicBezTo>
                    <a:lnTo>
                      <a:pt x="363" y="177"/>
                    </a:lnTo>
                    <a:close/>
                    <a:moveTo>
                      <a:pt x="132" y="305"/>
                    </a:moveTo>
                    <a:cubicBezTo>
                      <a:pt x="118" y="317"/>
                      <a:pt x="99" y="323"/>
                      <a:pt x="79" y="323"/>
                    </a:cubicBezTo>
                    <a:cubicBezTo>
                      <a:pt x="75" y="323"/>
                      <a:pt x="72" y="321"/>
                      <a:pt x="72" y="317"/>
                    </a:cubicBezTo>
                    <a:cubicBezTo>
                      <a:pt x="72" y="313"/>
                      <a:pt x="75" y="310"/>
                      <a:pt x="79" y="310"/>
                    </a:cubicBezTo>
                    <a:cubicBezTo>
                      <a:pt x="96" y="310"/>
                      <a:pt x="112" y="305"/>
                      <a:pt x="124" y="295"/>
                    </a:cubicBezTo>
                    <a:cubicBezTo>
                      <a:pt x="126" y="292"/>
                      <a:pt x="131" y="293"/>
                      <a:pt x="133" y="295"/>
                    </a:cubicBezTo>
                    <a:cubicBezTo>
                      <a:pt x="135" y="298"/>
                      <a:pt x="135" y="302"/>
                      <a:pt x="132" y="305"/>
                    </a:cubicBezTo>
                    <a:close/>
                    <a:moveTo>
                      <a:pt x="181" y="250"/>
                    </a:moveTo>
                    <a:cubicBezTo>
                      <a:pt x="178" y="250"/>
                      <a:pt x="175" y="247"/>
                      <a:pt x="175" y="243"/>
                    </a:cubicBezTo>
                    <a:cubicBezTo>
                      <a:pt x="175" y="239"/>
                      <a:pt x="178" y="236"/>
                      <a:pt x="181" y="236"/>
                    </a:cubicBezTo>
                    <a:cubicBezTo>
                      <a:pt x="189" y="236"/>
                      <a:pt x="197" y="235"/>
                      <a:pt x="205" y="232"/>
                    </a:cubicBezTo>
                    <a:cubicBezTo>
                      <a:pt x="205" y="246"/>
                      <a:pt x="205" y="246"/>
                      <a:pt x="205" y="246"/>
                    </a:cubicBezTo>
                    <a:cubicBezTo>
                      <a:pt x="197" y="248"/>
                      <a:pt x="189" y="250"/>
                      <a:pt x="181" y="250"/>
                    </a:cubicBezTo>
                    <a:close/>
                    <a:moveTo>
                      <a:pt x="337" y="304"/>
                    </a:moveTo>
                    <a:cubicBezTo>
                      <a:pt x="323" y="316"/>
                      <a:pt x="304" y="323"/>
                      <a:pt x="284" y="323"/>
                    </a:cubicBezTo>
                    <a:cubicBezTo>
                      <a:pt x="280" y="323"/>
                      <a:pt x="277" y="320"/>
                      <a:pt x="277" y="316"/>
                    </a:cubicBezTo>
                    <a:cubicBezTo>
                      <a:pt x="277" y="313"/>
                      <a:pt x="280" y="310"/>
                      <a:pt x="284" y="310"/>
                    </a:cubicBezTo>
                    <a:cubicBezTo>
                      <a:pt x="301" y="310"/>
                      <a:pt x="317" y="304"/>
                      <a:pt x="329" y="294"/>
                    </a:cubicBezTo>
                    <a:cubicBezTo>
                      <a:pt x="331" y="292"/>
                      <a:pt x="336" y="292"/>
                      <a:pt x="338" y="295"/>
                    </a:cubicBezTo>
                    <a:cubicBezTo>
                      <a:pt x="340" y="298"/>
                      <a:pt x="340" y="302"/>
                      <a:pt x="337" y="3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1" name="Freeform 63"/>
              <p:cNvSpPr>
                <a:spLocks noEditPoints="1"/>
              </p:cNvSpPr>
              <p:nvPr/>
            </p:nvSpPr>
            <p:spPr bwMode="auto">
              <a:xfrm>
                <a:off x="5502276" y="1990725"/>
                <a:ext cx="762000" cy="655638"/>
              </a:xfrm>
              <a:custGeom>
                <a:avLst/>
                <a:gdLst>
                  <a:gd name="T0" fmla="*/ 175 w 363"/>
                  <a:gd name="T1" fmla="*/ 55 h 312"/>
                  <a:gd name="T2" fmla="*/ 261 w 363"/>
                  <a:gd name="T3" fmla="*/ 68 h 312"/>
                  <a:gd name="T4" fmla="*/ 102 w 363"/>
                  <a:gd name="T5" fmla="*/ 68 h 312"/>
                  <a:gd name="T6" fmla="*/ 156 w 363"/>
                  <a:gd name="T7" fmla="*/ 77 h 312"/>
                  <a:gd name="T8" fmla="*/ 168 w 363"/>
                  <a:gd name="T9" fmla="*/ 77 h 312"/>
                  <a:gd name="T10" fmla="*/ 156 w 363"/>
                  <a:gd name="T11" fmla="*/ 45 h 312"/>
                  <a:gd name="T12" fmla="*/ 181 w 363"/>
                  <a:gd name="T13" fmla="*/ 18 h 312"/>
                  <a:gd name="T14" fmla="*/ 206 w 363"/>
                  <a:gd name="T15" fmla="*/ 45 h 312"/>
                  <a:gd name="T16" fmla="*/ 194 w 363"/>
                  <a:gd name="T17" fmla="*/ 45 h 312"/>
                  <a:gd name="T18" fmla="*/ 206 w 363"/>
                  <a:gd name="T19" fmla="*/ 77 h 312"/>
                  <a:gd name="T20" fmla="*/ 181 w 363"/>
                  <a:gd name="T21" fmla="*/ 104 h 312"/>
                  <a:gd name="T22" fmla="*/ 156 w 363"/>
                  <a:gd name="T23" fmla="*/ 77 h 312"/>
                  <a:gd name="T24" fmla="*/ 175 w 363"/>
                  <a:gd name="T25" fmla="*/ 120 h 312"/>
                  <a:gd name="T26" fmla="*/ 235 w 363"/>
                  <a:gd name="T27" fmla="*/ 99 h 312"/>
                  <a:gd name="T28" fmla="*/ 187 w 363"/>
                  <a:gd name="T29" fmla="*/ 67 h 312"/>
                  <a:gd name="T30" fmla="*/ 102 w 363"/>
                  <a:gd name="T31" fmla="*/ 141 h 312"/>
                  <a:gd name="T32" fmla="*/ 0 w 363"/>
                  <a:gd name="T33" fmla="*/ 205 h 312"/>
                  <a:gd name="T34" fmla="*/ 79 w 363"/>
                  <a:gd name="T35" fmla="*/ 272 h 312"/>
                  <a:gd name="T36" fmla="*/ 45 w 363"/>
                  <a:gd name="T37" fmla="*/ 191 h 312"/>
                  <a:gd name="T38" fmla="*/ 80 w 363"/>
                  <a:gd name="T39" fmla="*/ 161 h 312"/>
                  <a:gd name="T40" fmla="*/ 93 w 363"/>
                  <a:gd name="T41" fmla="*/ 184 h 312"/>
                  <a:gd name="T42" fmla="*/ 67 w 363"/>
                  <a:gd name="T43" fmla="*/ 184 h 312"/>
                  <a:gd name="T44" fmla="*/ 79 w 363"/>
                  <a:gd name="T45" fmla="*/ 191 h 312"/>
                  <a:gd name="T46" fmla="*/ 45 w 363"/>
                  <a:gd name="T47" fmla="*/ 191 h 312"/>
                  <a:gd name="T48" fmla="*/ 52 w 363"/>
                  <a:gd name="T49" fmla="*/ 204 h 312"/>
                  <a:gd name="T50" fmla="*/ 80 w 363"/>
                  <a:gd name="T51" fmla="*/ 196 h 312"/>
                  <a:gd name="T52" fmla="*/ 66 w 363"/>
                  <a:gd name="T53" fmla="*/ 205 h 312"/>
                  <a:gd name="T54" fmla="*/ 102 w 363"/>
                  <a:gd name="T55" fmla="*/ 217 h 312"/>
                  <a:gd name="T56" fmla="*/ 102 w 363"/>
                  <a:gd name="T57" fmla="*/ 229 h 312"/>
                  <a:gd name="T58" fmla="*/ 132 w 363"/>
                  <a:gd name="T59" fmla="*/ 246 h 312"/>
                  <a:gd name="T60" fmla="*/ 79 w 363"/>
                  <a:gd name="T61" fmla="*/ 251 h 312"/>
                  <a:gd name="T62" fmla="*/ 132 w 363"/>
                  <a:gd name="T63" fmla="*/ 246 h 312"/>
                  <a:gd name="T64" fmla="*/ 284 w 363"/>
                  <a:gd name="T65" fmla="*/ 178 h 312"/>
                  <a:gd name="T66" fmla="*/ 284 w 363"/>
                  <a:gd name="T67" fmla="*/ 312 h 312"/>
                  <a:gd name="T68" fmla="*/ 363 w 363"/>
                  <a:gd name="T69" fmla="*/ 245 h 312"/>
                  <a:gd name="T70" fmla="*/ 241 w 363"/>
                  <a:gd name="T71" fmla="*/ 243 h 312"/>
                  <a:gd name="T72" fmla="*/ 247 w 363"/>
                  <a:gd name="T73" fmla="*/ 228 h 312"/>
                  <a:gd name="T74" fmla="*/ 287 w 363"/>
                  <a:gd name="T75" fmla="*/ 209 h 312"/>
                  <a:gd name="T76" fmla="*/ 315 w 363"/>
                  <a:gd name="T77" fmla="*/ 231 h 312"/>
                  <a:gd name="T78" fmla="*/ 267 w 363"/>
                  <a:gd name="T79" fmla="*/ 228 h 312"/>
                  <a:gd name="T80" fmla="*/ 297 w 363"/>
                  <a:gd name="T81" fmla="*/ 239 h 312"/>
                  <a:gd name="T82" fmla="*/ 293 w 363"/>
                  <a:gd name="T83" fmla="*/ 249 h 312"/>
                  <a:gd name="T84" fmla="*/ 306 w 363"/>
                  <a:gd name="T85" fmla="*/ 249 h 312"/>
                  <a:gd name="T86" fmla="*/ 317 w 363"/>
                  <a:gd name="T87" fmla="*/ 255 h 312"/>
                  <a:gd name="T88" fmla="*/ 253 w 363"/>
                  <a:gd name="T89" fmla="*/ 249 h 312"/>
                  <a:gd name="T90" fmla="*/ 277 w 363"/>
                  <a:gd name="T91" fmla="*/ 298 h 312"/>
                  <a:gd name="T92" fmla="*/ 338 w 363"/>
                  <a:gd name="T93" fmla="*/ 27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3" h="312">
                    <a:moveTo>
                      <a:pt x="175" y="35"/>
                    </a:moveTo>
                    <a:cubicBezTo>
                      <a:pt x="169" y="38"/>
                      <a:pt x="168" y="44"/>
                      <a:pt x="168" y="45"/>
                    </a:cubicBezTo>
                    <a:cubicBezTo>
                      <a:pt x="168" y="46"/>
                      <a:pt x="169" y="53"/>
                      <a:pt x="175" y="55"/>
                    </a:cubicBezTo>
                    <a:lnTo>
                      <a:pt x="175" y="35"/>
                    </a:lnTo>
                    <a:close/>
                    <a:moveTo>
                      <a:pt x="260" y="69"/>
                    </a:moveTo>
                    <a:cubicBezTo>
                      <a:pt x="260" y="68"/>
                      <a:pt x="261" y="68"/>
                      <a:pt x="261" y="68"/>
                    </a:cubicBezTo>
                    <a:cubicBezTo>
                      <a:pt x="261" y="30"/>
                      <a:pt x="225" y="0"/>
                      <a:pt x="181" y="0"/>
                    </a:cubicBezTo>
                    <a:cubicBezTo>
                      <a:pt x="137" y="0"/>
                      <a:pt x="102" y="30"/>
                      <a:pt x="102" y="68"/>
                    </a:cubicBezTo>
                    <a:cubicBezTo>
                      <a:pt x="102" y="68"/>
                      <a:pt x="102" y="68"/>
                      <a:pt x="102" y="68"/>
                    </a:cubicBezTo>
                    <a:cubicBezTo>
                      <a:pt x="102" y="105"/>
                      <a:pt x="137" y="135"/>
                      <a:pt x="181" y="135"/>
                    </a:cubicBezTo>
                    <a:cubicBezTo>
                      <a:pt x="225" y="135"/>
                      <a:pt x="260" y="105"/>
                      <a:pt x="260" y="69"/>
                    </a:cubicBezTo>
                    <a:close/>
                    <a:moveTo>
                      <a:pt x="156" y="77"/>
                    </a:moveTo>
                    <a:cubicBezTo>
                      <a:pt x="156" y="74"/>
                      <a:pt x="159" y="72"/>
                      <a:pt x="162" y="72"/>
                    </a:cubicBezTo>
                    <a:cubicBezTo>
                      <a:pt x="165" y="72"/>
                      <a:pt x="168" y="74"/>
                      <a:pt x="168" y="77"/>
                    </a:cubicBezTo>
                    <a:cubicBezTo>
                      <a:pt x="168" y="77"/>
                      <a:pt x="168" y="77"/>
                      <a:pt x="168" y="77"/>
                    </a:cubicBezTo>
                    <a:cubicBezTo>
                      <a:pt x="168" y="78"/>
                      <a:pt x="169" y="85"/>
                      <a:pt x="175" y="87"/>
                    </a:cubicBezTo>
                    <a:cubicBezTo>
                      <a:pt x="175" y="66"/>
                      <a:pt x="175" y="66"/>
                      <a:pt x="175" y="66"/>
                    </a:cubicBezTo>
                    <a:cubicBezTo>
                      <a:pt x="160" y="63"/>
                      <a:pt x="156" y="51"/>
                      <a:pt x="156" y="45"/>
                    </a:cubicBezTo>
                    <a:cubicBezTo>
                      <a:pt x="156" y="39"/>
                      <a:pt x="160" y="27"/>
                      <a:pt x="175" y="24"/>
                    </a:cubicBezTo>
                    <a:cubicBezTo>
                      <a:pt x="175" y="24"/>
                      <a:pt x="175" y="24"/>
                      <a:pt x="175" y="24"/>
                    </a:cubicBezTo>
                    <a:cubicBezTo>
                      <a:pt x="175" y="21"/>
                      <a:pt x="178" y="18"/>
                      <a:pt x="181" y="18"/>
                    </a:cubicBezTo>
                    <a:cubicBezTo>
                      <a:pt x="184" y="18"/>
                      <a:pt x="187" y="21"/>
                      <a:pt x="187" y="24"/>
                    </a:cubicBezTo>
                    <a:cubicBezTo>
                      <a:pt x="187" y="24"/>
                      <a:pt x="187" y="24"/>
                      <a:pt x="187" y="24"/>
                    </a:cubicBezTo>
                    <a:cubicBezTo>
                      <a:pt x="202" y="27"/>
                      <a:pt x="206" y="39"/>
                      <a:pt x="206" y="45"/>
                    </a:cubicBezTo>
                    <a:cubicBezTo>
                      <a:pt x="206" y="48"/>
                      <a:pt x="203" y="50"/>
                      <a:pt x="200" y="50"/>
                    </a:cubicBezTo>
                    <a:cubicBezTo>
                      <a:pt x="197" y="50"/>
                      <a:pt x="194" y="48"/>
                      <a:pt x="194" y="45"/>
                    </a:cubicBezTo>
                    <a:cubicBezTo>
                      <a:pt x="194" y="45"/>
                      <a:pt x="194" y="45"/>
                      <a:pt x="194" y="45"/>
                    </a:cubicBezTo>
                    <a:cubicBezTo>
                      <a:pt x="194" y="44"/>
                      <a:pt x="194" y="38"/>
                      <a:pt x="187" y="35"/>
                    </a:cubicBezTo>
                    <a:cubicBezTo>
                      <a:pt x="187" y="56"/>
                      <a:pt x="187" y="56"/>
                      <a:pt x="187" y="56"/>
                    </a:cubicBezTo>
                    <a:cubicBezTo>
                      <a:pt x="202" y="59"/>
                      <a:pt x="206" y="71"/>
                      <a:pt x="206" y="77"/>
                    </a:cubicBezTo>
                    <a:cubicBezTo>
                      <a:pt x="206" y="83"/>
                      <a:pt x="202" y="96"/>
                      <a:pt x="187" y="98"/>
                    </a:cubicBezTo>
                    <a:cubicBezTo>
                      <a:pt x="187" y="99"/>
                      <a:pt x="187" y="99"/>
                      <a:pt x="187" y="99"/>
                    </a:cubicBezTo>
                    <a:cubicBezTo>
                      <a:pt x="187" y="102"/>
                      <a:pt x="184" y="104"/>
                      <a:pt x="181" y="104"/>
                    </a:cubicBezTo>
                    <a:cubicBezTo>
                      <a:pt x="178" y="104"/>
                      <a:pt x="175" y="102"/>
                      <a:pt x="175" y="99"/>
                    </a:cubicBezTo>
                    <a:cubicBezTo>
                      <a:pt x="175" y="98"/>
                      <a:pt x="175" y="98"/>
                      <a:pt x="175" y="98"/>
                    </a:cubicBezTo>
                    <a:cubicBezTo>
                      <a:pt x="160" y="96"/>
                      <a:pt x="156" y="83"/>
                      <a:pt x="156" y="77"/>
                    </a:cubicBezTo>
                    <a:close/>
                    <a:moveTo>
                      <a:pt x="234" y="108"/>
                    </a:moveTo>
                    <a:cubicBezTo>
                      <a:pt x="220" y="120"/>
                      <a:pt x="201" y="127"/>
                      <a:pt x="181" y="127"/>
                    </a:cubicBezTo>
                    <a:cubicBezTo>
                      <a:pt x="178" y="127"/>
                      <a:pt x="175" y="124"/>
                      <a:pt x="175" y="120"/>
                    </a:cubicBezTo>
                    <a:cubicBezTo>
                      <a:pt x="175" y="116"/>
                      <a:pt x="178" y="113"/>
                      <a:pt x="181" y="113"/>
                    </a:cubicBezTo>
                    <a:cubicBezTo>
                      <a:pt x="198" y="113"/>
                      <a:pt x="214" y="108"/>
                      <a:pt x="226" y="98"/>
                    </a:cubicBezTo>
                    <a:cubicBezTo>
                      <a:pt x="229" y="96"/>
                      <a:pt x="233" y="96"/>
                      <a:pt x="235" y="99"/>
                    </a:cubicBezTo>
                    <a:cubicBezTo>
                      <a:pt x="237" y="101"/>
                      <a:pt x="237" y="106"/>
                      <a:pt x="234" y="108"/>
                    </a:cubicBezTo>
                    <a:close/>
                    <a:moveTo>
                      <a:pt x="194" y="77"/>
                    </a:moveTo>
                    <a:cubicBezTo>
                      <a:pt x="194" y="76"/>
                      <a:pt x="194" y="70"/>
                      <a:pt x="187" y="67"/>
                    </a:cubicBezTo>
                    <a:cubicBezTo>
                      <a:pt x="187" y="87"/>
                      <a:pt x="187" y="87"/>
                      <a:pt x="187" y="87"/>
                    </a:cubicBezTo>
                    <a:cubicBezTo>
                      <a:pt x="194" y="85"/>
                      <a:pt x="194" y="78"/>
                      <a:pt x="194" y="77"/>
                    </a:cubicBezTo>
                    <a:close/>
                    <a:moveTo>
                      <a:pt x="102" y="141"/>
                    </a:moveTo>
                    <a:cubicBezTo>
                      <a:pt x="95" y="139"/>
                      <a:pt x="87" y="138"/>
                      <a:pt x="79" y="138"/>
                    </a:cubicBezTo>
                    <a:cubicBezTo>
                      <a:pt x="36" y="138"/>
                      <a:pt x="2" y="166"/>
                      <a:pt x="0" y="202"/>
                    </a:cubicBezTo>
                    <a:cubicBezTo>
                      <a:pt x="0" y="203"/>
                      <a:pt x="0" y="204"/>
                      <a:pt x="0" y="205"/>
                    </a:cubicBezTo>
                    <a:cubicBezTo>
                      <a:pt x="0" y="205"/>
                      <a:pt x="0" y="205"/>
                      <a:pt x="0" y="205"/>
                    </a:cubicBezTo>
                    <a:cubicBezTo>
                      <a:pt x="0" y="205"/>
                      <a:pt x="0" y="205"/>
                      <a:pt x="0" y="206"/>
                    </a:cubicBezTo>
                    <a:cubicBezTo>
                      <a:pt x="0" y="242"/>
                      <a:pt x="35" y="272"/>
                      <a:pt x="79" y="272"/>
                    </a:cubicBezTo>
                    <a:cubicBezTo>
                      <a:pt x="123" y="272"/>
                      <a:pt x="158" y="242"/>
                      <a:pt x="158" y="205"/>
                    </a:cubicBezTo>
                    <a:cubicBezTo>
                      <a:pt x="158" y="175"/>
                      <a:pt x="135" y="149"/>
                      <a:pt x="102" y="141"/>
                    </a:cubicBezTo>
                    <a:close/>
                    <a:moveTo>
                      <a:pt x="45" y="191"/>
                    </a:moveTo>
                    <a:cubicBezTo>
                      <a:pt x="47" y="188"/>
                      <a:pt x="50" y="186"/>
                      <a:pt x="53" y="185"/>
                    </a:cubicBezTo>
                    <a:cubicBezTo>
                      <a:pt x="53" y="184"/>
                      <a:pt x="53" y="184"/>
                      <a:pt x="53" y="184"/>
                    </a:cubicBezTo>
                    <a:cubicBezTo>
                      <a:pt x="53" y="176"/>
                      <a:pt x="59" y="161"/>
                      <a:pt x="80" y="161"/>
                    </a:cubicBezTo>
                    <a:cubicBezTo>
                      <a:pt x="101" y="161"/>
                      <a:pt x="106" y="176"/>
                      <a:pt x="106" y="184"/>
                    </a:cubicBezTo>
                    <a:cubicBezTo>
                      <a:pt x="106" y="187"/>
                      <a:pt x="103" y="190"/>
                      <a:pt x="99" y="190"/>
                    </a:cubicBezTo>
                    <a:cubicBezTo>
                      <a:pt x="96" y="190"/>
                      <a:pt x="93" y="187"/>
                      <a:pt x="93" y="184"/>
                    </a:cubicBezTo>
                    <a:cubicBezTo>
                      <a:pt x="93" y="184"/>
                      <a:pt x="93" y="184"/>
                      <a:pt x="93" y="184"/>
                    </a:cubicBezTo>
                    <a:cubicBezTo>
                      <a:pt x="93" y="181"/>
                      <a:pt x="92" y="173"/>
                      <a:pt x="80" y="173"/>
                    </a:cubicBezTo>
                    <a:cubicBezTo>
                      <a:pt x="68" y="173"/>
                      <a:pt x="67" y="181"/>
                      <a:pt x="67" y="184"/>
                    </a:cubicBezTo>
                    <a:cubicBezTo>
                      <a:pt x="67" y="185"/>
                      <a:pt x="67" y="185"/>
                      <a:pt x="67" y="185"/>
                    </a:cubicBezTo>
                    <a:cubicBezTo>
                      <a:pt x="69" y="185"/>
                      <a:pt x="69" y="185"/>
                      <a:pt x="69" y="185"/>
                    </a:cubicBezTo>
                    <a:cubicBezTo>
                      <a:pt x="73" y="185"/>
                      <a:pt x="77" y="187"/>
                      <a:pt x="79" y="191"/>
                    </a:cubicBezTo>
                    <a:cubicBezTo>
                      <a:pt x="80" y="193"/>
                      <a:pt x="80" y="193"/>
                      <a:pt x="80" y="193"/>
                    </a:cubicBezTo>
                    <a:cubicBezTo>
                      <a:pt x="44" y="193"/>
                      <a:pt x="44" y="193"/>
                      <a:pt x="44" y="193"/>
                    </a:cubicBezTo>
                    <a:lnTo>
                      <a:pt x="45" y="191"/>
                    </a:lnTo>
                    <a:close/>
                    <a:moveTo>
                      <a:pt x="44" y="223"/>
                    </a:moveTo>
                    <a:cubicBezTo>
                      <a:pt x="44" y="222"/>
                      <a:pt x="44" y="216"/>
                      <a:pt x="50" y="208"/>
                    </a:cubicBezTo>
                    <a:cubicBezTo>
                      <a:pt x="51" y="207"/>
                      <a:pt x="52" y="205"/>
                      <a:pt x="52" y="204"/>
                    </a:cubicBezTo>
                    <a:cubicBezTo>
                      <a:pt x="49" y="203"/>
                      <a:pt x="46" y="201"/>
                      <a:pt x="45" y="199"/>
                    </a:cubicBezTo>
                    <a:cubicBezTo>
                      <a:pt x="44" y="196"/>
                      <a:pt x="44" y="196"/>
                      <a:pt x="44" y="196"/>
                    </a:cubicBezTo>
                    <a:cubicBezTo>
                      <a:pt x="80" y="196"/>
                      <a:pt x="80" y="196"/>
                      <a:pt x="80" y="196"/>
                    </a:cubicBezTo>
                    <a:cubicBezTo>
                      <a:pt x="79" y="199"/>
                      <a:pt x="79" y="199"/>
                      <a:pt x="79" y="199"/>
                    </a:cubicBezTo>
                    <a:cubicBezTo>
                      <a:pt x="77" y="202"/>
                      <a:pt x="73" y="205"/>
                      <a:pt x="69" y="205"/>
                    </a:cubicBezTo>
                    <a:cubicBezTo>
                      <a:pt x="66" y="205"/>
                      <a:pt x="66" y="205"/>
                      <a:pt x="66" y="205"/>
                    </a:cubicBezTo>
                    <a:cubicBezTo>
                      <a:pt x="65" y="207"/>
                      <a:pt x="64" y="211"/>
                      <a:pt x="61" y="215"/>
                    </a:cubicBezTo>
                    <a:cubicBezTo>
                      <a:pt x="61" y="215"/>
                      <a:pt x="60" y="216"/>
                      <a:pt x="60" y="217"/>
                    </a:cubicBezTo>
                    <a:cubicBezTo>
                      <a:pt x="102" y="217"/>
                      <a:pt x="102" y="217"/>
                      <a:pt x="102" y="217"/>
                    </a:cubicBezTo>
                    <a:cubicBezTo>
                      <a:pt x="103" y="217"/>
                      <a:pt x="105" y="217"/>
                      <a:pt x="106" y="218"/>
                    </a:cubicBezTo>
                    <a:cubicBezTo>
                      <a:pt x="108" y="219"/>
                      <a:pt x="108" y="221"/>
                      <a:pt x="108" y="223"/>
                    </a:cubicBezTo>
                    <a:cubicBezTo>
                      <a:pt x="108" y="226"/>
                      <a:pt x="105" y="229"/>
                      <a:pt x="102" y="229"/>
                    </a:cubicBezTo>
                    <a:cubicBezTo>
                      <a:pt x="51" y="229"/>
                      <a:pt x="51" y="229"/>
                      <a:pt x="51" y="229"/>
                    </a:cubicBezTo>
                    <a:cubicBezTo>
                      <a:pt x="47" y="229"/>
                      <a:pt x="45" y="226"/>
                      <a:pt x="44" y="223"/>
                    </a:cubicBezTo>
                    <a:close/>
                    <a:moveTo>
                      <a:pt x="132" y="246"/>
                    </a:moveTo>
                    <a:cubicBezTo>
                      <a:pt x="118" y="258"/>
                      <a:pt x="99" y="264"/>
                      <a:pt x="79" y="264"/>
                    </a:cubicBezTo>
                    <a:cubicBezTo>
                      <a:pt x="75" y="264"/>
                      <a:pt x="72" y="261"/>
                      <a:pt x="72" y="258"/>
                    </a:cubicBezTo>
                    <a:cubicBezTo>
                      <a:pt x="72" y="254"/>
                      <a:pt x="75" y="251"/>
                      <a:pt x="79" y="251"/>
                    </a:cubicBezTo>
                    <a:cubicBezTo>
                      <a:pt x="96" y="251"/>
                      <a:pt x="112" y="246"/>
                      <a:pt x="124" y="235"/>
                    </a:cubicBezTo>
                    <a:cubicBezTo>
                      <a:pt x="126" y="233"/>
                      <a:pt x="131" y="233"/>
                      <a:pt x="133" y="236"/>
                    </a:cubicBezTo>
                    <a:cubicBezTo>
                      <a:pt x="135" y="239"/>
                      <a:pt x="135" y="243"/>
                      <a:pt x="132" y="246"/>
                    </a:cubicBezTo>
                    <a:close/>
                    <a:moveTo>
                      <a:pt x="363" y="245"/>
                    </a:moveTo>
                    <a:cubicBezTo>
                      <a:pt x="363" y="244"/>
                      <a:pt x="363" y="243"/>
                      <a:pt x="363" y="242"/>
                    </a:cubicBezTo>
                    <a:cubicBezTo>
                      <a:pt x="361" y="206"/>
                      <a:pt x="327" y="178"/>
                      <a:pt x="284" y="178"/>
                    </a:cubicBezTo>
                    <a:cubicBezTo>
                      <a:pt x="276" y="178"/>
                      <a:pt x="268" y="179"/>
                      <a:pt x="260" y="181"/>
                    </a:cubicBezTo>
                    <a:cubicBezTo>
                      <a:pt x="228" y="189"/>
                      <a:pt x="205" y="215"/>
                      <a:pt x="205" y="245"/>
                    </a:cubicBezTo>
                    <a:cubicBezTo>
                      <a:pt x="205" y="282"/>
                      <a:pt x="240" y="312"/>
                      <a:pt x="284" y="312"/>
                    </a:cubicBezTo>
                    <a:cubicBezTo>
                      <a:pt x="328" y="312"/>
                      <a:pt x="363" y="282"/>
                      <a:pt x="363" y="245"/>
                    </a:cubicBezTo>
                    <a:cubicBezTo>
                      <a:pt x="363" y="245"/>
                      <a:pt x="363" y="245"/>
                      <a:pt x="363" y="245"/>
                    </a:cubicBezTo>
                    <a:cubicBezTo>
                      <a:pt x="363" y="245"/>
                      <a:pt x="363" y="245"/>
                      <a:pt x="363" y="245"/>
                    </a:cubicBezTo>
                    <a:close/>
                    <a:moveTo>
                      <a:pt x="253" y="249"/>
                    </a:moveTo>
                    <a:cubicBezTo>
                      <a:pt x="247" y="249"/>
                      <a:pt x="247" y="249"/>
                      <a:pt x="247" y="249"/>
                    </a:cubicBezTo>
                    <a:cubicBezTo>
                      <a:pt x="244" y="249"/>
                      <a:pt x="241" y="246"/>
                      <a:pt x="241" y="243"/>
                    </a:cubicBezTo>
                    <a:cubicBezTo>
                      <a:pt x="241" y="241"/>
                      <a:pt x="243" y="239"/>
                      <a:pt x="245" y="238"/>
                    </a:cubicBezTo>
                    <a:cubicBezTo>
                      <a:pt x="243" y="238"/>
                      <a:pt x="241" y="236"/>
                      <a:pt x="241" y="233"/>
                    </a:cubicBezTo>
                    <a:cubicBezTo>
                      <a:pt x="241" y="230"/>
                      <a:pt x="244" y="228"/>
                      <a:pt x="247" y="228"/>
                    </a:cubicBezTo>
                    <a:cubicBezTo>
                      <a:pt x="253" y="228"/>
                      <a:pt x="253" y="228"/>
                      <a:pt x="253" y="228"/>
                    </a:cubicBezTo>
                    <a:cubicBezTo>
                      <a:pt x="256" y="220"/>
                      <a:pt x="263" y="215"/>
                      <a:pt x="267" y="213"/>
                    </a:cubicBezTo>
                    <a:cubicBezTo>
                      <a:pt x="275" y="209"/>
                      <a:pt x="284" y="209"/>
                      <a:pt x="287" y="209"/>
                    </a:cubicBezTo>
                    <a:cubicBezTo>
                      <a:pt x="292" y="209"/>
                      <a:pt x="308" y="209"/>
                      <a:pt x="317" y="224"/>
                    </a:cubicBezTo>
                    <a:cubicBezTo>
                      <a:pt x="318" y="225"/>
                      <a:pt x="318" y="226"/>
                      <a:pt x="318" y="228"/>
                    </a:cubicBezTo>
                    <a:cubicBezTo>
                      <a:pt x="317" y="229"/>
                      <a:pt x="316" y="231"/>
                      <a:pt x="315" y="231"/>
                    </a:cubicBezTo>
                    <a:cubicBezTo>
                      <a:pt x="312" y="233"/>
                      <a:pt x="308" y="232"/>
                      <a:pt x="306" y="229"/>
                    </a:cubicBezTo>
                    <a:cubicBezTo>
                      <a:pt x="301" y="220"/>
                      <a:pt x="291" y="220"/>
                      <a:pt x="287" y="220"/>
                    </a:cubicBezTo>
                    <a:cubicBezTo>
                      <a:pt x="277" y="220"/>
                      <a:pt x="270" y="223"/>
                      <a:pt x="267" y="228"/>
                    </a:cubicBezTo>
                    <a:cubicBezTo>
                      <a:pt x="297" y="228"/>
                      <a:pt x="297" y="228"/>
                      <a:pt x="297" y="228"/>
                    </a:cubicBezTo>
                    <a:cubicBezTo>
                      <a:pt x="301" y="228"/>
                      <a:pt x="303" y="230"/>
                      <a:pt x="303" y="233"/>
                    </a:cubicBezTo>
                    <a:cubicBezTo>
                      <a:pt x="303" y="237"/>
                      <a:pt x="301" y="239"/>
                      <a:pt x="297" y="239"/>
                    </a:cubicBezTo>
                    <a:cubicBezTo>
                      <a:pt x="297" y="239"/>
                      <a:pt x="297" y="239"/>
                      <a:pt x="297" y="239"/>
                    </a:cubicBezTo>
                    <a:cubicBezTo>
                      <a:pt x="298" y="240"/>
                      <a:pt x="299" y="242"/>
                      <a:pt x="299" y="243"/>
                    </a:cubicBezTo>
                    <a:cubicBezTo>
                      <a:pt x="299" y="246"/>
                      <a:pt x="297" y="249"/>
                      <a:pt x="293" y="249"/>
                    </a:cubicBezTo>
                    <a:cubicBezTo>
                      <a:pt x="266" y="249"/>
                      <a:pt x="266" y="249"/>
                      <a:pt x="266" y="249"/>
                    </a:cubicBezTo>
                    <a:cubicBezTo>
                      <a:pt x="269" y="255"/>
                      <a:pt x="276" y="258"/>
                      <a:pt x="287" y="258"/>
                    </a:cubicBezTo>
                    <a:cubicBezTo>
                      <a:pt x="291" y="258"/>
                      <a:pt x="300" y="258"/>
                      <a:pt x="306" y="249"/>
                    </a:cubicBezTo>
                    <a:cubicBezTo>
                      <a:pt x="308" y="247"/>
                      <a:pt x="312" y="246"/>
                      <a:pt x="315" y="247"/>
                    </a:cubicBezTo>
                    <a:cubicBezTo>
                      <a:pt x="316" y="248"/>
                      <a:pt x="317" y="249"/>
                      <a:pt x="318" y="251"/>
                    </a:cubicBezTo>
                    <a:cubicBezTo>
                      <a:pt x="318" y="252"/>
                      <a:pt x="318" y="254"/>
                      <a:pt x="317" y="255"/>
                    </a:cubicBezTo>
                    <a:cubicBezTo>
                      <a:pt x="307" y="269"/>
                      <a:pt x="292" y="269"/>
                      <a:pt x="287" y="269"/>
                    </a:cubicBezTo>
                    <a:cubicBezTo>
                      <a:pt x="284" y="269"/>
                      <a:pt x="275" y="269"/>
                      <a:pt x="267" y="265"/>
                    </a:cubicBezTo>
                    <a:cubicBezTo>
                      <a:pt x="262" y="263"/>
                      <a:pt x="256" y="258"/>
                      <a:pt x="253" y="249"/>
                    </a:cubicBezTo>
                    <a:close/>
                    <a:moveTo>
                      <a:pt x="337" y="286"/>
                    </a:moveTo>
                    <a:cubicBezTo>
                      <a:pt x="323" y="298"/>
                      <a:pt x="304" y="304"/>
                      <a:pt x="284" y="304"/>
                    </a:cubicBezTo>
                    <a:cubicBezTo>
                      <a:pt x="280" y="304"/>
                      <a:pt x="277" y="301"/>
                      <a:pt x="277" y="298"/>
                    </a:cubicBezTo>
                    <a:cubicBezTo>
                      <a:pt x="277" y="294"/>
                      <a:pt x="280" y="291"/>
                      <a:pt x="284" y="291"/>
                    </a:cubicBezTo>
                    <a:cubicBezTo>
                      <a:pt x="301" y="291"/>
                      <a:pt x="317" y="285"/>
                      <a:pt x="329" y="275"/>
                    </a:cubicBezTo>
                    <a:cubicBezTo>
                      <a:pt x="331" y="273"/>
                      <a:pt x="336" y="273"/>
                      <a:pt x="338" y="276"/>
                    </a:cubicBezTo>
                    <a:cubicBezTo>
                      <a:pt x="340" y="279"/>
                      <a:pt x="340" y="283"/>
                      <a:pt x="337"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grpSp>
        <p:nvGrpSpPr>
          <p:cNvPr id="43" name="组合 42"/>
          <p:cNvGrpSpPr/>
          <p:nvPr/>
        </p:nvGrpSpPr>
        <p:grpSpPr>
          <a:xfrm>
            <a:off x="4237946" y="3886950"/>
            <a:ext cx="671712" cy="671712"/>
            <a:chOff x="4237946" y="3886950"/>
            <a:chExt cx="671712" cy="671712"/>
          </a:xfrm>
        </p:grpSpPr>
        <p:sp>
          <p:nvSpPr>
            <p:cNvPr id="22" name="椭圆 21"/>
            <p:cNvSpPr/>
            <p:nvPr/>
          </p:nvSpPr>
          <p:spPr>
            <a:xfrm>
              <a:off x="4237946" y="3886950"/>
              <a:ext cx="671712" cy="671712"/>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3" name="Freeform 74"/>
            <p:cNvSpPr>
              <a:spLocks noEditPoints="1"/>
            </p:cNvSpPr>
            <p:nvPr/>
          </p:nvSpPr>
          <p:spPr bwMode="auto">
            <a:xfrm>
              <a:off x="4401848" y="4102514"/>
              <a:ext cx="410743" cy="270993"/>
            </a:xfrm>
            <a:custGeom>
              <a:avLst/>
              <a:gdLst>
                <a:gd name="T0" fmla="*/ 220 w 511"/>
                <a:gd name="T1" fmla="*/ 149 h 337"/>
                <a:gd name="T2" fmla="*/ 200 w 511"/>
                <a:gd name="T3" fmla="*/ 121 h 337"/>
                <a:gd name="T4" fmla="*/ 257 w 511"/>
                <a:gd name="T5" fmla="*/ 195 h 337"/>
                <a:gd name="T6" fmla="*/ 237 w 511"/>
                <a:gd name="T7" fmla="*/ 223 h 337"/>
                <a:gd name="T8" fmla="*/ 465 w 511"/>
                <a:gd name="T9" fmla="*/ 129 h 337"/>
                <a:gd name="T10" fmla="*/ 422 w 511"/>
                <a:gd name="T11" fmla="*/ 129 h 337"/>
                <a:gd name="T12" fmla="*/ 38 w 511"/>
                <a:gd name="T13" fmla="*/ 116 h 337"/>
                <a:gd name="T14" fmla="*/ 0 w 511"/>
                <a:gd name="T15" fmla="*/ 135 h 337"/>
                <a:gd name="T16" fmla="*/ 18 w 511"/>
                <a:gd name="T17" fmla="*/ 209 h 337"/>
                <a:gd name="T18" fmla="*/ 120 w 511"/>
                <a:gd name="T19" fmla="*/ 282 h 337"/>
                <a:gd name="T20" fmla="*/ 153 w 511"/>
                <a:gd name="T21" fmla="*/ 337 h 337"/>
                <a:gd name="T22" fmla="*/ 192 w 511"/>
                <a:gd name="T23" fmla="*/ 309 h 337"/>
                <a:gd name="T24" fmla="*/ 250 w 511"/>
                <a:gd name="T25" fmla="*/ 293 h 337"/>
                <a:gd name="T26" fmla="*/ 280 w 511"/>
                <a:gd name="T27" fmla="*/ 337 h 337"/>
                <a:gd name="T28" fmla="*/ 320 w 511"/>
                <a:gd name="T29" fmla="*/ 309 h 337"/>
                <a:gd name="T30" fmla="*/ 424 w 511"/>
                <a:gd name="T31" fmla="*/ 152 h 337"/>
                <a:gd name="T32" fmla="*/ 431 w 511"/>
                <a:gd name="T33" fmla="*/ 150 h 337"/>
                <a:gd name="T34" fmla="*/ 433 w 511"/>
                <a:gd name="T35" fmla="*/ 187 h 337"/>
                <a:gd name="T36" fmla="*/ 478 w 511"/>
                <a:gd name="T37" fmla="*/ 176 h 337"/>
                <a:gd name="T38" fmla="*/ 465 w 511"/>
                <a:gd name="T39" fmla="*/ 148 h 337"/>
                <a:gd name="T40" fmla="*/ 503 w 511"/>
                <a:gd name="T41" fmla="*/ 171 h 337"/>
                <a:gd name="T42" fmla="*/ 274 w 511"/>
                <a:gd name="T43" fmla="*/ 195 h 337"/>
                <a:gd name="T44" fmla="*/ 237 w 511"/>
                <a:gd name="T45" fmla="*/ 245 h 337"/>
                <a:gd name="T46" fmla="*/ 220 w 511"/>
                <a:gd name="T47" fmla="*/ 245 h 337"/>
                <a:gd name="T48" fmla="*/ 183 w 511"/>
                <a:gd name="T49" fmla="*/ 195 h 337"/>
                <a:gd name="T50" fmla="*/ 200 w 511"/>
                <a:gd name="T51" fmla="*/ 195 h 337"/>
                <a:gd name="T52" fmla="*/ 220 w 511"/>
                <a:gd name="T53" fmla="*/ 223 h 337"/>
                <a:gd name="T54" fmla="*/ 183 w 511"/>
                <a:gd name="T55" fmla="*/ 121 h 337"/>
                <a:gd name="T56" fmla="*/ 220 w 511"/>
                <a:gd name="T57" fmla="*/ 72 h 337"/>
                <a:gd name="T58" fmla="*/ 237 w 511"/>
                <a:gd name="T59" fmla="*/ 72 h 337"/>
                <a:gd name="T60" fmla="*/ 274 w 511"/>
                <a:gd name="T61" fmla="*/ 121 h 337"/>
                <a:gd name="T62" fmla="*/ 257 w 511"/>
                <a:gd name="T63" fmla="*/ 121 h 337"/>
                <a:gd name="T64" fmla="*/ 237 w 511"/>
                <a:gd name="T65" fmla="*/ 94 h 337"/>
                <a:gd name="T66" fmla="*/ 274 w 511"/>
                <a:gd name="T67" fmla="*/ 195 h 337"/>
                <a:gd name="T68" fmla="*/ 268 w 511"/>
                <a:gd name="T69" fmla="*/ 43 h 337"/>
                <a:gd name="T70" fmla="*/ 176 w 511"/>
                <a:gd name="T71" fmla="*/ 43 h 337"/>
                <a:gd name="T72" fmla="*/ 172 w 511"/>
                <a:gd name="T73" fmla="*/ 25 h 337"/>
                <a:gd name="T74" fmla="*/ 280 w 511"/>
                <a:gd name="T75" fmla="*/ 36 h 337"/>
                <a:gd name="T76" fmla="*/ 457 w 511"/>
                <a:gd name="T77" fmla="*/ 177 h 337"/>
                <a:gd name="T78" fmla="*/ 447 w 511"/>
                <a:gd name="T79" fmla="*/ 165 h 337"/>
                <a:gd name="T80" fmla="*/ 447 w 511"/>
                <a:gd name="T81" fmla="*/ 164 h 337"/>
                <a:gd name="T82" fmla="*/ 456 w 511"/>
                <a:gd name="T83" fmla="*/ 16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1" h="337">
                  <a:moveTo>
                    <a:pt x="200" y="121"/>
                  </a:moveTo>
                  <a:cubicBezTo>
                    <a:pt x="200" y="124"/>
                    <a:pt x="200" y="145"/>
                    <a:pt x="220" y="149"/>
                  </a:cubicBezTo>
                  <a:cubicBezTo>
                    <a:pt x="220" y="94"/>
                    <a:pt x="220" y="94"/>
                    <a:pt x="220" y="94"/>
                  </a:cubicBezTo>
                  <a:cubicBezTo>
                    <a:pt x="201" y="98"/>
                    <a:pt x="200" y="119"/>
                    <a:pt x="200" y="121"/>
                  </a:cubicBezTo>
                  <a:close/>
                  <a:moveTo>
                    <a:pt x="237" y="223"/>
                  </a:moveTo>
                  <a:cubicBezTo>
                    <a:pt x="256" y="219"/>
                    <a:pt x="257" y="198"/>
                    <a:pt x="257" y="195"/>
                  </a:cubicBezTo>
                  <a:cubicBezTo>
                    <a:pt x="257" y="193"/>
                    <a:pt x="256" y="172"/>
                    <a:pt x="237" y="168"/>
                  </a:cubicBezTo>
                  <a:lnTo>
                    <a:pt x="237" y="223"/>
                  </a:lnTo>
                  <a:close/>
                  <a:moveTo>
                    <a:pt x="509" y="159"/>
                  </a:moveTo>
                  <a:cubicBezTo>
                    <a:pt x="508" y="158"/>
                    <a:pt x="496" y="129"/>
                    <a:pt x="465" y="129"/>
                  </a:cubicBezTo>
                  <a:cubicBezTo>
                    <a:pt x="457" y="129"/>
                    <a:pt x="450" y="131"/>
                    <a:pt x="445" y="134"/>
                  </a:cubicBezTo>
                  <a:cubicBezTo>
                    <a:pt x="438" y="132"/>
                    <a:pt x="431" y="130"/>
                    <a:pt x="422" y="129"/>
                  </a:cubicBezTo>
                  <a:cubicBezTo>
                    <a:pt x="408" y="9"/>
                    <a:pt x="283" y="0"/>
                    <a:pt x="231" y="0"/>
                  </a:cubicBezTo>
                  <a:cubicBezTo>
                    <a:pt x="181" y="0"/>
                    <a:pt x="60" y="9"/>
                    <a:pt x="38" y="116"/>
                  </a:cubicBezTo>
                  <a:cubicBezTo>
                    <a:pt x="18" y="116"/>
                    <a:pt x="18" y="116"/>
                    <a:pt x="18" y="116"/>
                  </a:cubicBezTo>
                  <a:cubicBezTo>
                    <a:pt x="8" y="116"/>
                    <a:pt x="0" y="124"/>
                    <a:pt x="0" y="135"/>
                  </a:cubicBezTo>
                  <a:cubicBezTo>
                    <a:pt x="0" y="191"/>
                    <a:pt x="0" y="191"/>
                    <a:pt x="0" y="191"/>
                  </a:cubicBezTo>
                  <a:cubicBezTo>
                    <a:pt x="0" y="201"/>
                    <a:pt x="8" y="209"/>
                    <a:pt x="18" y="209"/>
                  </a:cubicBezTo>
                  <a:cubicBezTo>
                    <a:pt x="45" y="209"/>
                    <a:pt x="45" y="209"/>
                    <a:pt x="45" y="209"/>
                  </a:cubicBezTo>
                  <a:cubicBezTo>
                    <a:pt x="60" y="250"/>
                    <a:pt x="92" y="271"/>
                    <a:pt x="120" y="282"/>
                  </a:cubicBezTo>
                  <a:cubicBezTo>
                    <a:pt x="125" y="309"/>
                    <a:pt x="125" y="309"/>
                    <a:pt x="125" y="309"/>
                  </a:cubicBezTo>
                  <a:cubicBezTo>
                    <a:pt x="125" y="324"/>
                    <a:pt x="138" y="337"/>
                    <a:pt x="153" y="337"/>
                  </a:cubicBezTo>
                  <a:cubicBezTo>
                    <a:pt x="165" y="337"/>
                    <a:pt x="165" y="337"/>
                    <a:pt x="165" y="337"/>
                  </a:cubicBezTo>
                  <a:cubicBezTo>
                    <a:pt x="180" y="337"/>
                    <a:pt x="192" y="324"/>
                    <a:pt x="192" y="309"/>
                  </a:cubicBezTo>
                  <a:cubicBezTo>
                    <a:pt x="195" y="293"/>
                    <a:pt x="195" y="293"/>
                    <a:pt x="195" y="293"/>
                  </a:cubicBezTo>
                  <a:cubicBezTo>
                    <a:pt x="250" y="293"/>
                    <a:pt x="250" y="293"/>
                    <a:pt x="250" y="293"/>
                  </a:cubicBezTo>
                  <a:cubicBezTo>
                    <a:pt x="253" y="309"/>
                    <a:pt x="253" y="309"/>
                    <a:pt x="253" y="309"/>
                  </a:cubicBezTo>
                  <a:cubicBezTo>
                    <a:pt x="253" y="324"/>
                    <a:pt x="265" y="337"/>
                    <a:pt x="280" y="337"/>
                  </a:cubicBezTo>
                  <a:cubicBezTo>
                    <a:pt x="292" y="337"/>
                    <a:pt x="292" y="337"/>
                    <a:pt x="292" y="337"/>
                  </a:cubicBezTo>
                  <a:cubicBezTo>
                    <a:pt x="307" y="337"/>
                    <a:pt x="320" y="324"/>
                    <a:pt x="320" y="309"/>
                  </a:cubicBezTo>
                  <a:cubicBezTo>
                    <a:pt x="324" y="286"/>
                    <a:pt x="324" y="286"/>
                    <a:pt x="324" y="286"/>
                  </a:cubicBezTo>
                  <a:cubicBezTo>
                    <a:pt x="365" y="275"/>
                    <a:pt x="424" y="242"/>
                    <a:pt x="424" y="152"/>
                  </a:cubicBezTo>
                  <a:cubicBezTo>
                    <a:pt x="424" y="150"/>
                    <a:pt x="424" y="149"/>
                    <a:pt x="424" y="148"/>
                  </a:cubicBezTo>
                  <a:cubicBezTo>
                    <a:pt x="426" y="149"/>
                    <a:pt x="429" y="149"/>
                    <a:pt x="431" y="150"/>
                  </a:cubicBezTo>
                  <a:cubicBezTo>
                    <a:pt x="429" y="154"/>
                    <a:pt x="428" y="158"/>
                    <a:pt x="428" y="161"/>
                  </a:cubicBezTo>
                  <a:cubicBezTo>
                    <a:pt x="427" y="164"/>
                    <a:pt x="425" y="177"/>
                    <a:pt x="433" y="187"/>
                  </a:cubicBezTo>
                  <a:cubicBezTo>
                    <a:pt x="437" y="191"/>
                    <a:pt x="444" y="196"/>
                    <a:pt x="457" y="196"/>
                  </a:cubicBezTo>
                  <a:cubicBezTo>
                    <a:pt x="469" y="196"/>
                    <a:pt x="478" y="188"/>
                    <a:pt x="478" y="176"/>
                  </a:cubicBezTo>
                  <a:cubicBezTo>
                    <a:pt x="478" y="166"/>
                    <a:pt x="473" y="156"/>
                    <a:pt x="465" y="148"/>
                  </a:cubicBezTo>
                  <a:cubicBezTo>
                    <a:pt x="465" y="148"/>
                    <a:pt x="465" y="148"/>
                    <a:pt x="465" y="148"/>
                  </a:cubicBezTo>
                  <a:cubicBezTo>
                    <a:pt x="483" y="148"/>
                    <a:pt x="491" y="166"/>
                    <a:pt x="491" y="166"/>
                  </a:cubicBezTo>
                  <a:cubicBezTo>
                    <a:pt x="493" y="171"/>
                    <a:pt x="499" y="173"/>
                    <a:pt x="503" y="171"/>
                  </a:cubicBezTo>
                  <a:cubicBezTo>
                    <a:pt x="508" y="169"/>
                    <a:pt x="511" y="164"/>
                    <a:pt x="509" y="159"/>
                  </a:cubicBezTo>
                  <a:close/>
                  <a:moveTo>
                    <a:pt x="274" y="195"/>
                  </a:moveTo>
                  <a:cubicBezTo>
                    <a:pt x="274" y="210"/>
                    <a:pt x="266" y="236"/>
                    <a:pt x="237" y="240"/>
                  </a:cubicBezTo>
                  <a:cubicBezTo>
                    <a:pt x="237" y="245"/>
                    <a:pt x="237" y="245"/>
                    <a:pt x="237" y="245"/>
                  </a:cubicBezTo>
                  <a:cubicBezTo>
                    <a:pt x="237" y="250"/>
                    <a:pt x="233" y="253"/>
                    <a:pt x="228" y="253"/>
                  </a:cubicBezTo>
                  <a:cubicBezTo>
                    <a:pt x="224" y="253"/>
                    <a:pt x="220" y="250"/>
                    <a:pt x="220" y="245"/>
                  </a:cubicBezTo>
                  <a:cubicBezTo>
                    <a:pt x="220" y="240"/>
                    <a:pt x="220" y="240"/>
                    <a:pt x="220" y="240"/>
                  </a:cubicBezTo>
                  <a:cubicBezTo>
                    <a:pt x="191" y="236"/>
                    <a:pt x="183" y="210"/>
                    <a:pt x="183" y="195"/>
                  </a:cubicBezTo>
                  <a:cubicBezTo>
                    <a:pt x="183" y="191"/>
                    <a:pt x="187" y="187"/>
                    <a:pt x="191" y="187"/>
                  </a:cubicBezTo>
                  <a:cubicBezTo>
                    <a:pt x="196" y="187"/>
                    <a:pt x="200" y="191"/>
                    <a:pt x="200" y="195"/>
                  </a:cubicBezTo>
                  <a:cubicBezTo>
                    <a:pt x="200" y="195"/>
                    <a:pt x="200" y="195"/>
                    <a:pt x="200" y="195"/>
                  </a:cubicBezTo>
                  <a:cubicBezTo>
                    <a:pt x="200" y="198"/>
                    <a:pt x="201" y="219"/>
                    <a:pt x="220" y="223"/>
                  </a:cubicBezTo>
                  <a:cubicBezTo>
                    <a:pt x="220" y="166"/>
                    <a:pt x="220" y="166"/>
                    <a:pt x="220" y="166"/>
                  </a:cubicBezTo>
                  <a:cubicBezTo>
                    <a:pt x="191" y="162"/>
                    <a:pt x="183" y="136"/>
                    <a:pt x="183" y="121"/>
                  </a:cubicBezTo>
                  <a:cubicBezTo>
                    <a:pt x="183" y="107"/>
                    <a:pt x="191" y="81"/>
                    <a:pt x="220" y="77"/>
                  </a:cubicBezTo>
                  <a:cubicBezTo>
                    <a:pt x="220" y="72"/>
                    <a:pt x="220" y="72"/>
                    <a:pt x="220" y="72"/>
                  </a:cubicBezTo>
                  <a:cubicBezTo>
                    <a:pt x="220" y="67"/>
                    <a:pt x="224" y="64"/>
                    <a:pt x="228" y="64"/>
                  </a:cubicBezTo>
                  <a:cubicBezTo>
                    <a:pt x="233" y="64"/>
                    <a:pt x="237" y="67"/>
                    <a:pt x="237" y="72"/>
                  </a:cubicBezTo>
                  <a:cubicBezTo>
                    <a:pt x="237" y="77"/>
                    <a:pt x="237" y="77"/>
                    <a:pt x="237" y="77"/>
                  </a:cubicBezTo>
                  <a:cubicBezTo>
                    <a:pt x="266" y="81"/>
                    <a:pt x="274" y="107"/>
                    <a:pt x="274" y="121"/>
                  </a:cubicBezTo>
                  <a:cubicBezTo>
                    <a:pt x="274" y="126"/>
                    <a:pt x="270" y="130"/>
                    <a:pt x="265" y="130"/>
                  </a:cubicBezTo>
                  <a:cubicBezTo>
                    <a:pt x="261" y="130"/>
                    <a:pt x="257" y="126"/>
                    <a:pt x="257" y="121"/>
                  </a:cubicBezTo>
                  <a:cubicBezTo>
                    <a:pt x="257" y="121"/>
                    <a:pt x="257" y="121"/>
                    <a:pt x="257" y="121"/>
                  </a:cubicBezTo>
                  <a:cubicBezTo>
                    <a:pt x="257" y="119"/>
                    <a:pt x="256" y="98"/>
                    <a:pt x="237" y="94"/>
                  </a:cubicBezTo>
                  <a:cubicBezTo>
                    <a:pt x="237" y="151"/>
                    <a:pt x="237" y="151"/>
                    <a:pt x="237" y="151"/>
                  </a:cubicBezTo>
                  <a:cubicBezTo>
                    <a:pt x="266" y="155"/>
                    <a:pt x="274" y="181"/>
                    <a:pt x="274" y="195"/>
                  </a:cubicBezTo>
                  <a:close/>
                  <a:moveTo>
                    <a:pt x="280" y="36"/>
                  </a:moveTo>
                  <a:cubicBezTo>
                    <a:pt x="278" y="41"/>
                    <a:pt x="273" y="44"/>
                    <a:pt x="268" y="43"/>
                  </a:cubicBezTo>
                  <a:cubicBezTo>
                    <a:pt x="228" y="32"/>
                    <a:pt x="177" y="43"/>
                    <a:pt x="176" y="43"/>
                  </a:cubicBezTo>
                  <a:cubicBezTo>
                    <a:pt x="176" y="43"/>
                    <a:pt x="176" y="43"/>
                    <a:pt x="176" y="43"/>
                  </a:cubicBezTo>
                  <a:cubicBezTo>
                    <a:pt x="171" y="44"/>
                    <a:pt x="166" y="41"/>
                    <a:pt x="165" y="36"/>
                  </a:cubicBezTo>
                  <a:cubicBezTo>
                    <a:pt x="164" y="31"/>
                    <a:pt x="167" y="26"/>
                    <a:pt x="172" y="25"/>
                  </a:cubicBezTo>
                  <a:cubicBezTo>
                    <a:pt x="175" y="24"/>
                    <a:pt x="228" y="12"/>
                    <a:pt x="273" y="25"/>
                  </a:cubicBezTo>
                  <a:cubicBezTo>
                    <a:pt x="278" y="26"/>
                    <a:pt x="281" y="31"/>
                    <a:pt x="280" y="36"/>
                  </a:cubicBezTo>
                  <a:close/>
                  <a:moveTo>
                    <a:pt x="459" y="177"/>
                  </a:moveTo>
                  <a:cubicBezTo>
                    <a:pt x="458" y="177"/>
                    <a:pt x="458" y="177"/>
                    <a:pt x="457" y="177"/>
                  </a:cubicBezTo>
                  <a:cubicBezTo>
                    <a:pt x="454" y="177"/>
                    <a:pt x="450" y="177"/>
                    <a:pt x="448" y="175"/>
                  </a:cubicBezTo>
                  <a:cubicBezTo>
                    <a:pt x="446" y="172"/>
                    <a:pt x="447" y="166"/>
                    <a:pt x="447" y="165"/>
                  </a:cubicBezTo>
                  <a:cubicBezTo>
                    <a:pt x="447" y="164"/>
                    <a:pt x="447" y="164"/>
                    <a:pt x="447" y="164"/>
                  </a:cubicBezTo>
                  <a:cubicBezTo>
                    <a:pt x="447" y="164"/>
                    <a:pt x="447" y="164"/>
                    <a:pt x="447" y="164"/>
                  </a:cubicBezTo>
                  <a:cubicBezTo>
                    <a:pt x="447" y="163"/>
                    <a:pt x="447" y="161"/>
                    <a:pt x="448" y="159"/>
                  </a:cubicBezTo>
                  <a:cubicBezTo>
                    <a:pt x="452" y="162"/>
                    <a:pt x="454" y="165"/>
                    <a:pt x="456" y="168"/>
                  </a:cubicBezTo>
                  <a:cubicBezTo>
                    <a:pt x="459" y="173"/>
                    <a:pt x="459" y="176"/>
                    <a:pt x="459" y="177"/>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44" name="组合 43"/>
          <p:cNvGrpSpPr/>
          <p:nvPr/>
        </p:nvGrpSpPr>
        <p:grpSpPr>
          <a:xfrm>
            <a:off x="4237946" y="5168256"/>
            <a:ext cx="671712" cy="671712"/>
            <a:chOff x="4237946" y="5168256"/>
            <a:chExt cx="671712" cy="671712"/>
          </a:xfrm>
        </p:grpSpPr>
        <p:sp>
          <p:nvSpPr>
            <p:cNvPr id="24" name="椭圆 23"/>
            <p:cNvSpPr/>
            <p:nvPr/>
          </p:nvSpPr>
          <p:spPr>
            <a:xfrm>
              <a:off x="4237946" y="5168256"/>
              <a:ext cx="671712" cy="671712"/>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25" name="组 21"/>
            <p:cNvGrpSpPr/>
            <p:nvPr/>
          </p:nvGrpSpPr>
          <p:grpSpPr>
            <a:xfrm>
              <a:off x="4433441" y="5313651"/>
              <a:ext cx="280009" cy="380920"/>
              <a:chOff x="6873876" y="5411788"/>
              <a:chExt cx="665163" cy="904875"/>
            </a:xfrm>
            <a:solidFill>
              <a:schemeClr val="bg1"/>
            </a:solidFill>
          </p:grpSpPr>
          <p:sp>
            <p:nvSpPr>
              <p:cNvPr id="26" name="Freeform 64"/>
              <p:cNvSpPr>
                <a:spLocks noEditPoints="1"/>
              </p:cNvSpPr>
              <p:nvPr/>
            </p:nvSpPr>
            <p:spPr bwMode="auto">
              <a:xfrm>
                <a:off x="6873876" y="5411788"/>
                <a:ext cx="665163" cy="835025"/>
              </a:xfrm>
              <a:custGeom>
                <a:avLst/>
                <a:gdLst>
                  <a:gd name="T0" fmla="*/ 209 w 317"/>
                  <a:gd name="T1" fmla="*/ 99 h 398"/>
                  <a:gd name="T2" fmla="*/ 119 w 317"/>
                  <a:gd name="T3" fmla="*/ 105 h 398"/>
                  <a:gd name="T4" fmla="*/ 86 w 317"/>
                  <a:gd name="T5" fmla="*/ 99 h 398"/>
                  <a:gd name="T6" fmla="*/ 0 w 317"/>
                  <a:gd name="T7" fmla="*/ 316 h 398"/>
                  <a:gd name="T8" fmla="*/ 230 w 317"/>
                  <a:gd name="T9" fmla="*/ 398 h 398"/>
                  <a:gd name="T10" fmla="*/ 317 w 317"/>
                  <a:gd name="T11" fmla="*/ 214 h 398"/>
                  <a:gd name="T12" fmla="*/ 230 w 317"/>
                  <a:gd name="T13" fmla="*/ 99 h 398"/>
                  <a:gd name="T14" fmla="*/ 171 w 317"/>
                  <a:gd name="T15" fmla="*/ 334 h 398"/>
                  <a:gd name="T16" fmla="*/ 153 w 317"/>
                  <a:gd name="T17" fmla="*/ 334 h 398"/>
                  <a:gd name="T18" fmla="*/ 113 w 317"/>
                  <a:gd name="T19" fmla="*/ 282 h 398"/>
                  <a:gd name="T20" fmla="*/ 131 w 317"/>
                  <a:gd name="T21" fmla="*/ 282 h 398"/>
                  <a:gd name="T22" fmla="*/ 153 w 317"/>
                  <a:gd name="T23" fmla="*/ 311 h 398"/>
                  <a:gd name="T24" fmla="*/ 113 w 317"/>
                  <a:gd name="T25" fmla="*/ 203 h 398"/>
                  <a:gd name="T26" fmla="*/ 153 w 317"/>
                  <a:gd name="T27" fmla="*/ 150 h 398"/>
                  <a:gd name="T28" fmla="*/ 171 w 317"/>
                  <a:gd name="T29" fmla="*/ 150 h 398"/>
                  <a:gd name="T30" fmla="*/ 210 w 317"/>
                  <a:gd name="T31" fmla="*/ 203 h 398"/>
                  <a:gd name="T32" fmla="*/ 192 w 317"/>
                  <a:gd name="T33" fmla="*/ 203 h 398"/>
                  <a:gd name="T34" fmla="*/ 171 w 317"/>
                  <a:gd name="T35" fmla="*/ 173 h 398"/>
                  <a:gd name="T36" fmla="*/ 210 w 317"/>
                  <a:gd name="T37" fmla="*/ 282 h 398"/>
                  <a:gd name="T38" fmla="*/ 211 w 317"/>
                  <a:gd name="T39" fmla="*/ 375 h 398"/>
                  <a:gd name="T40" fmla="*/ 211 w 317"/>
                  <a:gd name="T41" fmla="*/ 364 h 398"/>
                  <a:gd name="T42" fmla="*/ 285 w 317"/>
                  <a:gd name="T43" fmla="*/ 317 h 398"/>
                  <a:gd name="T44" fmla="*/ 296 w 317"/>
                  <a:gd name="T45" fmla="*/ 317 h 398"/>
                  <a:gd name="T46" fmla="*/ 171 w 317"/>
                  <a:gd name="T47" fmla="*/ 252 h 398"/>
                  <a:gd name="T48" fmla="*/ 192 w 317"/>
                  <a:gd name="T49" fmla="*/ 282 h 398"/>
                  <a:gd name="T50" fmla="*/ 131 w 317"/>
                  <a:gd name="T51" fmla="*/ 203 h 398"/>
                  <a:gd name="T52" fmla="*/ 153 w 317"/>
                  <a:gd name="T53" fmla="*/ 173 h 398"/>
                  <a:gd name="T54" fmla="*/ 119 w 317"/>
                  <a:gd name="T55" fmla="*/ 79 h 398"/>
                  <a:gd name="T56" fmla="*/ 203 w 317"/>
                  <a:gd name="T57" fmla="*/ 80 h 398"/>
                  <a:gd name="T58" fmla="*/ 211 w 317"/>
                  <a:gd name="T59" fmla="*/ 0 h 398"/>
                  <a:gd name="T60" fmla="*/ 79 w 317"/>
                  <a:gd name="T61" fmla="*/ 24 h 398"/>
                  <a:gd name="T62" fmla="*/ 119 w 317"/>
                  <a:gd name="T63" fmla="*/ 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7" h="398">
                    <a:moveTo>
                      <a:pt x="230" y="99"/>
                    </a:moveTo>
                    <a:cubicBezTo>
                      <a:pt x="209" y="99"/>
                      <a:pt x="209" y="99"/>
                      <a:pt x="209" y="99"/>
                    </a:cubicBezTo>
                    <a:cubicBezTo>
                      <a:pt x="207" y="103"/>
                      <a:pt x="203" y="105"/>
                      <a:pt x="198" y="105"/>
                    </a:cubicBezTo>
                    <a:cubicBezTo>
                      <a:pt x="119" y="105"/>
                      <a:pt x="119" y="105"/>
                      <a:pt x="119" y="105"/>
                    </a:cubicBezTo>
                    <a:cubicBezTo>
                      <a:pt x="114" y="105"/>
                      <a:pt x="110" y="103"/>
                      <a:pt x="107" y="99"/>
                    </a:cubicBezTo>
                    <a:cubicBezTo>
                      <a:pt x="94" y="99"/>
                      <a:pt x="86" y="99"/>
                      <a:pt x="86" y="99"/>
                    </a:cubicBezTo>
                    <a:cubicBezTo>
                      <a:pt x="86" y="99"/>
                      <a:pt x="0" y="99"/>
                      <a:pt x="0" y="180"/>
                    </a:cubicBezTo>
                    <a:cubicBezTo>
                      <a:pt x="0" y="316"/>
                      <a:pt x="0" y="316"/>
                      <a:pt x="0" y="316"/>
                    </a:cubicBezTo>
                    <a:cubicBezTo>
                      <a:pt x="0" y="316"/>
                      <a:pt x="0" y="398"/>
                      <a:pt x="86" y="398"/>
                    </a:cubicBezTo>
                    <a:cubicBezTo>
                      <a:pt x="173" y="398"/>
                      <a:pt x="230" y="398"/>
                      <a:pt x="230" y="398"/>
                    </a:cubicBezTo>
                    <a:cubicBezTo>
                      <a:pt x="230" y="398"/>
                      <a:pt x="317" y="398"/>
                      <a:pt x="317" y="316"/>
                    </a:cubicBezTo>
                    <a:cubicBezTo>
                      <a:pt x="317" y="254"/>
                      <a:pt x="317" y="214"/>
                      <a:pt x="317" y="214"/>
                    </a:cubicBezTo>
                    <a:cubicBezTo>
                      <a:pt x="317" y="193"/>
                      <a:pt x="317" y="180"/>
                      <a:pt x="317" y="180"/>
                    </a:cubicBezTo>
                    <a:cubicBezTo>
                      <a:pt x="317" y="180"/>
                      <a:pt x="317" y="99"/>
                      <a:pt x="230" y="99"/>
                    </a:cubicBezTo>
                    <a:close/>
                    <a:moveTo>
                      <a:pt x="171" y="329"/>
                    </a:moveTo>
                    <a:cubicBezTo>
                      <a:pt x="171" y="334"/>
                      <a:pt x="171" y="334"/>
                      <a:pt x="171" y="334"/>
                    </a:cubicBezTo>
                    <a:cubicBezTo>
                      <a:pt x="171" y="339"/>
                      <a:pt x="167" y="343"/>
                      <a:pt x="162" y="343"/>
                    </a:cubicBezTo>
                    <a:cubicBezTo>
                      <a:pt x="157" y="343"/>
                      <a:pt x="153" y="339"/>
                      <a:pt x="153" y="334"/>
                    </a:cubicBezTo>
                    <a:cubicBezTo>
                      <a:pt x="153" y="329"/>
                      <a:pt x="153" y="329"/>
                      <a:pt x="153" y="329"/>
                    </a:cubicBezTo>
                    <a:cubicBezTo>
                      <a:pt x="122" y="325"/>
                      <a:pt x="113" y="297"/>
                      <a:pt x="113" y="282"/>
                    </a:cubicBezTo>
                    <a:cubicBezTo>
                      <a:pt x="113" y="277"/>
                      <a:pt x="117" y="273"/>
                      <a:pt x="122" y="273"/>
                    </a:cubicBezTo>
                    <a:cubicBezTo>
                      <a:pt x="127" y="273"/>
                      <a:pt x="131" y="277"/>
                      <a:pt x="131" y="282"/>
                    </a:cubicBezTo>
                    <a:cubicBezTo>
                      <a:pt x="131" y="282"/>
                      <a:pt x="131" y="282"/>
                      <a:pt x="131" y="282"/>
                    </a:cubicBezTo>
                    <a:cubicBezTo>
                      <a:pt x="131" y="284"/>
                      <a:pt x="132" y="306"/>
                      <a:pt x="153" y="311"/>
                    </a:cubicBezTo>
                    <a:cubicBezTo>
                      <a:pt x="153" y="250"/>
                      <a:pt x="153" y="250"/>
                      <a:pt x="153" y="250"/>
                    </a:cubicBezTo>
                    <a:cubicBezTo>
                      <a:pt x="122" y="246"/>
                      <a:pt x="113" y="218"/>
                      <a:pt x="113" y="203"/>
                    </a:cubicBezTo>
                    <a:cubicBezTo>
                      <a:pt x="113" y="187"/>
                      <a:pt x="122" y="159"/>
                      <a:pt x="153" y="155"/>
                    </a:cubicBezTo>
                    <a:cubicBezTo>
                      <a:pt x="153" y="150"/>
                      <a:pt x="153" y="150"/>
                      <a:pt x="153" y="150"/>
                    </a:cubicBezTo>
                    <a:cubicBezTo>
                      <a:pt x="153" y="145"/>
                      <a:pt x="157" y="141"/>
                      <a:pt x="162" y="141"/>
                    </a:cubicBezTo>
                    <a:cubicBezTo>
                      <a:pt x="167" y="141"/>
                      <a:pt x="171" y="145"/>
                      <a:pt x="171" y="150"/>
                    </a:cubicBezTo>
                    <a:cubicBezTo>
                      <a:pt x="171" y="155"/>
                      <a:pt x="171" y="155"/>
                      <a:pt x="171" y="155"/>
                    </a:cubicBezTo>
                    <a:cubicBezTo>
                      <a:pt x="201" y="159"/>
                      <a:pt x="210" y="187"/>
                      <a:pt x="210" y="203"/>
                    </a:cubicBezTo>
                    <a:cubicBezTo>
                      <a:pt x="210" y="208"/>
                      <a:pt x="206" y="212"/>
                      <a:pt x="201" y="212"/>
                    </a:cubicBezTo>
                    <a:cubicBezTo>
                      <a:pt x="196" y="212"/>
                      <a:pt x="192" y="208"/>
                      <a:pt x="192" y="203"/>
                    </a:cubicBezTo>
                    <a:cubicBezTo>
                      <a:pt x="192" y="203"/>
                      <a:pt x="192" y="203"/>
                      <a:pt x="192" y="203"/>
                    </a:cubicBezTo>
                    <a:cubicBezTo>
                      <a:pt x="192" y="200"/>
                      <a:pt x="191" y="178"/>
                      <a:pt x="171" y="173"/>
                    </a:cubicBezTo>
                    <a:cubicBezTo>
                      <a:pt x="171" y="234"/>
                      <a:pt x="171" y="234"/>
                      <a:pt x="171" y="234"/>
                    </a:cubicBezTo>
                    <a:cubicBezTo>
                      <a:pt x="201" y="238"/>
                      <a:pt x="210" y="266"/>
                      <a:pt x="210" y="282"/>
                    </a:cubicBezTo>
                    <a:cubicBezTo>
                      <a:pt x="210" y="297"/>
                      <a:pt x="201" y="325"/>
                      <a:pt x="171" y="329"/>
                    </a:cubicBezTo>
                    <a:close/>
                    <a:moveTo>
                      <a:pt x="211" y="375"/>
                    </a:moveTo>
                    <a:cubicBezTo>
                      <a:pt x="208" y="375"/>
                      <a:pt x="205" y="373"/>
                      <a:pt x="205" y="370"/>
                    </a:cubicBezTo>
                    <a:cubicBezTo>
                      <a:pt x="205" y="366"/>
                      <a:pt x="208" y="364"/>
                      <a:pt x="211" y="364"/>
                    </a:cubicBezTo>
                    <a:cubicBezTo>
                      <a:pt x="283" y="364"/>
                      <a:pt x="285" y="319"/>
                      <a:pt x="285" y="317"/>
                    </a:cubicBezTo>
                    <a:cubicBezTo>
                      <a:pt x="285" y="317"/>
                      <a:pt x="285" y="317"/>
                      <a:pt x="285" y="317"/>
                    </a:cubicBezTo>
                    <a:cubicBezTo>
                      <a:pt x="285" y="313"/>
                      <a:pt x="287" y="311"/>
                      <a:pt x="290" y="311"/>
                    </a:cubicBezTo>
                    <a:cubicBezTo>
                      <a:pt x="294" y="311"/>
                      <a:pt x="296" y="313"/>
                      <a:pt x="296" y="317"/>
                    </a:cubicBezTo>
                    <a:cubicBezTo>
                      <a:pt x="296" y="317"/>
                      <a:pt x="295" y="375"/>
                      <a:pt x="211" y="375"/>
                    </a:cubicBezTo>
                    <a:close/>
                    <a:moveTo>
                      <a:pt x="171" y="252"/>
                    </a:moveTo>
                    <a:cubicBezTo>
                      <a:pt x="171" y="311"/>
                      <a:pt x="171" y="311"/>
                      <a:pt x="171" y="311"/>
                    </a:cubicBezTo>
                    <a:cubicBezTo>
                      <a:pt x="191" y="306"/>
                      <a:pt x="192" y="284"/>
                      <a:pt x="192" y="282"/>
                    </a:cubicBezTo>
                    <a:cubicBezTo>
                      <a:pt x="192" y="279"/>
                      <a:pt x="191" y="257"/>
                      <a:pt x="171" y="252"/>
                    </a:cubicBezTo>
                    <a:close/>
                    <a:moveTo>
                      <a:pt x="131" y="203"/>
                    </a:moveTo>
                    <a:cubicBezTo>
                      <a:pt x="131" y="205"/>
                      <a:pt x="132" y="227"/>
                      <a:pt x="153" y="232"/>
                    </a:cubicBezTo>
                    <a:cubicBezTo>
                      <a:pt x="153" y="173"/>
                      <a:pt x="153" y="173"/>
                      <a:pt x="153" y="173"/>
                    </a:cubicBezTo>
                    <a:cubicBezTo>
                      <a:pt x="132" y="178"/>
                      <a:pt x="131" y="200"/>
                      <a:pt x="131" y="203"/>
                    </a:cubicBezTo>
                    <a:close/>
                    <a:moveTo>
                      <a:pt x="119" y="79"/>
                    </a:moveTo>
                    <a:cubicBezTo>
                      <a:pt x="198" y="79"/>
                      <a:pt x="198" y="79"/>
                      <a:pt x="198" y="79"/>
                    </a:cubicBezTo>
                    <a:cubicBezTo>
                      <a:pt x="200" y="79"/>
                      <a:pt x="202" y="79"/>
                      <a:pt x="203" y="80"/>
                    </a:cubicBezTo>
                    <a:cubicBezTo>
                      <a:pt x="218" y="63"/>
                      <a:pt x="238" y="39"/>
                      <a:pt x="238" y="24"/>
                    </a:cubicBezTo>
                    <a:cubicBezTo>
                      <a:pt x="238" y="0"/>
                      <a:pt x="211" y="0"/>
                      <a:pt x="211" y="0"/>
                    </a:cubicBezTo>
                    <a:cubicBezTo>
                      <a:pt x="105" y="0"/>
                      <a:pt x="105" y="0"/>
                      <a:pt x="105" y="0"/>
                    </a:cubicBezTo>
                    <a:cubicBezTo>
                      <a:pt x="105" y="0"/>
                      <a:pt x="79" y="0"/>
                      <a:pt x="79" y="24"/>
                    </a:cubicBezTo>
                    <a:cubicBezTo>
                      <a:pt x="79" y="39"/>
                      <a:pt x="98" y="63"/>
                      <a:pt x="113" y="80"/>
                    </a:cubicBezTo>
                    <a:cubicBezTo>
                      <a:pt x="115" y="79"/>
                      <a:pt x="117" y="79"/>
                      <a:pt x="119"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7" name="Freeform 65"/>
              <p:cNvSpPr>
                <a:spLocks noEditPoints="1"/>
              </p:cNvSpPr>
              <p:nvPr/>
            </p:nvSpPr>
            <p:spPr bwMode="auto">
              <a:xfrm>
                <a:off x="6873876" y="5578475"/>
                <a:ext cx="665163" cy="738188"/>
              </a:xfrm>
              <a:custGeom>
                <a:avLst/>
                <a:gdLst>
                  <a:gd name="T0" fmla="*/ 230 w 317"/>
                  <a:gd name="T1" fmla="*/ 319 h 352"/>
                  <a:gd name="T2" fmla="*/ 86 w 317"/>
                  <a:gd name="T3" fmla="*/ 319 h 352"/>
                  <a:gd name="T4" fmla="*/ 0 w 317"/>
                  <a:gd name="T5" fmla="*/ 237 h 352"/>
                  <a:gd name="T6" fmla="*/ 0 w 317"/>
                  <a:gd name="T7" fmla="*/ 271 h 352"/>
                  <a:gd name="T8" fmla="*/ 86 w 317"/>
                  <a:gd name="T9" fmla="*/ 352 h 352"/>
                  <a:gd name="T10" fmla="*/ 230 w 317"/>
                  <a:gd name="T11" fmla="*/ 352 h 352"/>
                  <a:gd name="T12" fmla="*/ 317 w 317"/>
                  <a:gd name="T13" fmla="*/ 271 h 352"/>
                  <a:gd name="T14" fmla="*/ 317 w 317"/>
                  <a:gd name="T15" fmla="*/ 237 h 352"/>
                  <a:gd name="T16" fmla="*/ 230 w 317"/>
                  <a:gd name="T17" fmla="*/ 319 h 352"/>
                  <a:gd name="T18" fmla="*/ 119 w 317"/>
                  <a:gd name="T19" fmla="*/ 26 h 352"/>
                  <a:gd name="T20" fmla="*/ 198 w 317"/>
                  <a:gd name="T21" fmla="*/ 26 h 352"/>
                  <a:gd name="T22" fmla="*/ 209 w 317"/>
                  <a:gd name="T23" fmla="*/ 20 h 352"/>
                  <a:gd name="T24" fmla="*/ 211 w 317"/>
                  <a:gd name="T25" fmla="*/ 13 h 352"/>
                  <a:gd name="T26" fmla="*/ 203 w 317"/>
                  <a:gd name="T27" fmla="*/ 1 h 352"/>
                  <a:gd name="T28" fmla="*/ 198 w 317"/>
                  <a:gd name="T29" fmla="*/ 0 h 352"/>
                  <a:gd name="T30" fmla="*/ 119 w 317"/>
                  <a:gd name="T31" fmla="*/ 0 h 352"/>
                  <a:gd name="T32" fmla="*/ 113 w 317"/>
                  <a:gd name="T33" fmla="*/ 1 h 352"/>
                  <a:gd name="T34" fmla="*/ 105 w 317"/>
                  <a:gd name="T35" fmla="*/ 13 h 352"/>
                  <a:gd name="T36" fmla="*/ 107 w 317"/>
                  <a:gd name="T37" fmla="*/ 20 h 352"/>
                  <a:gd name="T38" fmla="*/ 119 w 317"/>
                  <a:gd name="T39" fmla="*/ 2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7" h="352">
                    <a:moveTo>
                      <a:pt x="230" y="319"/>
                    </a:moveTo>
                    <a:cubicBezTo>
                      <a:pt x="230" y="319"/>
                      <a:pt x="173" y="319"/>
                      <a:pt x="86" y="319"/>
                    </a:cubicBezTo>
                    <a:cubicBezTo>
                      <a:pt x="0" y="319"/>
                      <a:pt x="0" y="237"/>
                      <a:pt x="0" y="237"/>
                    </a:cubicBezTo>
                    <a:cubicBezTo>
                      <a:pt x="0" y="259"/>
                      <a:pt x="0" y="271"/>
                      <a:pt x="0" y="271"/>
                    </a:cubicBezTo>
                    <a:cubicBezTo>
                      <a:pt x="0" y="271"/>
                      <a:pt x="0" y="352"/>
                      <a:pt x="86" y="352"/>
                    </a:cubicBezTo>
                    <a:cubicBezTo>
                      <a:pt x="173" y="352"/>
                      <a:pt x="230" y="352"/>
                      <a:pt x="230" y="352"/>
                    </a:cubicBezTo>
                    <a:cubicBezTo>
                      <a:pt x="230" y="352"/>
                      <a:pt x="317" y="352"/>
                      <a:pt x="317" y="271"/>
                    </a:cubicBezTo>
                    <a:cubicBezTo>
                      <a:pt x="317" y="237"/>
                      <a:pt x="317" y="237"/>
                      <a:pt x="317" y="237"/>
                    </a:cubicBezTo>
                    <a:cubicBezTo>
                      <a:pt x="317" y="319"/>
                      <a:pt x="230" y="319"/>
                      <a:pt x="230" y="319"/>
                    </a:cubicBezTo>
                    <a:close/>
                    <a:moveTo>
                      <a:pt x="119" y="26"/>
                    </a:moveTo>
                    <a:cubicBezTo>
                      <a:pt x="198" y="26"/>
                      <a:pt x="198" y="26"/>
                      <a:pt x="198" y="26"/>
                    </a:cubicBezTo>
                    <a:cubicBezTo>
                      <a:pt x="203" y="26"/>
                      <a:pt x="207" y="24"/>
                      <a:pt x="209" y="20"/>
                    </a:cubicBezTo>
                    <a:cubicBezTo>
                      <a:pt x="210" y="18"/>
                      <a:pt x="211" y="16"/>
                      <a:pt x="211" y="13"/>
                    </a:cubicBezTo>
                    <a:cubicBezTo>
                      <a:pt x="211" y="8"/>
                      <a:pt x="208" y="3"/>
                      <a:pt x="203" y="1"/>
                    </a:cubicBezTo>
                    <a:cubicBezTo>
                      <a:pt x="202" y="0"/>
                      <a:pt x="200" y="0"/>
                      <a:pt x="198" y="0"/>
                    </a:cubicBezTo>
                    <a:cubicBezTo>
                      <a:pt x="119" y="0"/>
                      <a:pt x="119" y="0"/>
                      <a:pt x="119" y="0"/>
                    </a:cubicBezTo>
                    <a:cubicBezTo>
                      <a:pt x="117" y="0"/>
                      <a:pt x="115" y="0"/>
                      <a:pt x="113" y="1"/>
                    </a:cubicBezTo>
                    <a:cubicBezTo>
                      <a:pt x="109" y="3"/>
                      <a:pt x="105" y="8"/>
                      <a:pt x="105" y="13"/>
                    </a:cubicBezTo>
                    <a:cubicBezTo>
                      <a:pt x="105" y="16"/>
                      <a:pt x="106" y="18"/>
                      <a:pt x="107" y="20"/>
                    </a:cubicBezTo>
                    <a:cubicBezTo>
                      <a:pt x="110" y="24"/>
                      <a:pt x="114"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sp>
        <p:nvSpPr>
          <p:cNvPr id="31" name="矩形 30"/>
          <p:cNvSpPr/>
          <p:nvPr/>
        </p:nvSpPr>
        <p:spPr>
          <a:xfrm>
            <a:off x="5151860" y="1105593"/>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32" name="矩形 31"/>
          <p:cNvSpPr/>
          <p:nvPr/>
        </p:nvSpPr>
        <p:spPr>
          <a:xfrm>
            <a:off x="5151860" y="1446445"/>
            <a:ext cx="6174507" cy="700576"/>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标题数字等都可以通过点击和重新输入进行更改，顶部“开始”面板中可以对字体、字号、颜色、行距等进行修改。建议正文</a:t>
            </a:r>
            <a:r>
              <a:rPr lang="en-US" altLang="zh-CN" sz="1400" dirty="0">
                <a:solidFill>
                  <a:schemeClr val="bg2">
                    <a:lumMod val="25000"/>
                  </a:schemeClr>
                </a:solidFill>
                <a:cs typeface="+mn-ea"/>
                <a:sym typeface="+mn-lt"/>
              </a:rPr>
              <a:t>14</a:t>
            </a:r>
            <a:r>
              <a:rPr lang="zh-CN" altLang="en-US" sz="1400" dirty="0">
                <a:solidFill>
                  <a:schemeClr val="bg2">
                    <a:lumMod val="25000"/>
                  </a:schemeClr>
                </a:solidFill>
                <a:cs typeface="+mn-ea"/>
                <a:sym typeface="+mn-lt"/>
              </a:rPr>
              <a:t>号字，</a:t>
            </a:r>
            <a:r>
              <a:rPr lang="en-US" altLang="zh-CN" sz="1400" dirty="0">
                <a:solidFill>
                  <a:schemeClr val="bg2">
                    <a:lumMod val="25000"/>
                  </a:schemeClr>
                </a:solidFill>
                <a:cs typeface="+mn-ea"/>
                <a:sym typeface="+mn-lt"/>
              </a:rPr>
              <a:t>1.5</a:t>
            </a:r>
            <a:r>
              <a:rPr lang="zh-CN" altLang="en-US" sz="1400" dirty="0">
                <a:solidFill>
                  <a:schemeClr val="bg2">
                    <a:lumMod val="25000"/>
                  </a:schemeClr>
                </a:solidFill>
                <a:cs typeface="+mn-ea"/>
                <a:sym typeface="+mn-lt"/>
              </a:rPr>
              <a:t>倍字间距。</a:t>
            </a:r>
            <a:endParaRPr lang="en-US" altLang="zh-CN" sz="1400" dirty="0">
              <a:solidFill>
                <a:schemeClr val="bg2">
                  <a:lumMod val="25000"/>
                </a:schemeClr>
              </a:solidFill>
              <a:cs typeface="+mn-ea"/>
              <a:sym typeface="+mn-lt"/>
            </a:endParaRPr>
          </a:p>
        </p:txBody>
      </p:sp>
      <p:sp>
        <p:nvSpPr>
          <p:cNvPr id="33" name="矩形 32"/>
          <p:cNvSpPr/>
          <p:nvPr/>
        </p:nvSpPr>
        <p:spPr>
          <a:xfrm>
            <a:off x="5151860" y="2418741"/>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34" name="矩形 33"/>
          <p:cNvSpPr/>
          <p:nvPr/>
        </p:nvSpPr>
        <p:spPr>
          <a:xfrm>
            <a:off x="5151860" y="2759593"/>
            <a:ext cx="6174507" cy="700576"/>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标题数字等都可以通过点击和重新输入进行更改，顶部“开始”面板中可以对字体、字号、颜色、行距等进行修改。建议正文</a:t>
            </a:r>
            <a:r>
              <a:rPr lang="en-US" altLang="zh-CN" sz="1400" dirty="0">
                <a:solidFill>
                  <a:schemeClr val="bg2">
                    <a:lumMod val="25000"/>
                  </a:schemeClr>
                </a:solidFill>
                <a:cs typeface="+mn-ea"/>
                <a:sym typeface="+mn-lt"/>
              </a:rPr>
              <a:t>14</a:t>
            </a:r>
            <a:r>
              <a:rPr lang="zh-CN" altLang="en-US" sz="1400" dirty="0">
                <a:solidFill>
                  <a:schemeClr val="bg2">
                    <a:lumMod val="25000"/>
                  </a:schemeClr>
                </a:solidFill>
                <a:cs typeface="+mn-ea"/>
                <a:sym typeface="+mn-lt"/>
              </a:rPr>
              <a:t>号字，</a:t>
            </a:r>
            <a:r>
              <a:rPr lang="en-US" altLang="zh-CN" sz="1400" dirty="0">
                <a:solidFill>
                  <a:schemeClr val="bg2">
                    <a:lumMod val="25000"/>
                  </a:schemeClr>
                </a:solidFill>
                <a:cs typeface="+mn-ea"/>
                <a:sym typeface="+mn-lt"/>
              </a:rPr>
              <a:t>1.5</a:t>
            </a:r>
            <a:r>
              <a:rPr lang="zh-CN" altLang="en-US" sz="1400" dirty="0">
                <a:solidFill>
                  <a:schemeClr val="bg2">
                    <a:lumMod val="25000"/>
                  </a:schemeClr>
                </a:solidFill>
                <a:cs typeface="+mn-ea"/>
                <a:sym typeface="+mn-lt"/>
              </a:rPr>
              <a:t>倍字间距。</a:t>
            </a:r>
            <a:endParaRPr lang="en-US" altLang="zh-CN" sz="1400" dirty="0">
              <a:solidFill>
                <a:schemeClr val="bg2">
                  <a:lumMod val="25000"/>
                </a:schemeClr>
              </a:solidFill>
              <a:cs typeface="+mn-ea"/>
              <a:sym typeface="+mn-lt"/>
            </a:endParaRPr>
          </a:p>
        </p:txBody>
      </p:sp>
      <p:sp>
        <p:nvSpPr>
          <p:cNvPr id="35" name="矩形 34"/>
          <p:cNvSpPr/>
          <p:nvPr/>
        </p:nvSpPr>
        <p:spPr>
          <a:xfrm>
            <a:off x="5151860" y="3707505"/>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36" name="矩形 35"/>
          <p:cNvSpPr/>
          <p:nvPr/>
        </p:nvSpPr>
        <p:spPr>
          <a:xfrm>
            <a:off x="5151860" y="4048357"/>
            <a:ext cx="6174507" cy="700576"/>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标题数字等都可以通过点击和重新输入进行更改，顶部“开始”面板中可以对字体、字号、颜色、行距等进行修改。建议正文</a:t>
            </a:r>
            <a:r>
              <a:rPr lang="en-US" altLang="zh-CN" sz="1400" dirty="0">
                <a:solidFill>
                  <a:schemeClr val="bg2">
                    <a:lumMod val="25000"/>
                  </a:schemeClr>
                </a:solidFill>
                <a:cs typeface="+mn-ea"/>
                <a:sym typeface="+mn-lt"/>
              </a:rPr>
              <a:t>14</a:t>
            </a:r>
            <a:r>
              <a:rPr lang="zh-CN" altLang="en-US" sz="1400" dirty="0">
                <a:solidFill>
                  <a:schemeClr val="bg2">
                    <a:lumMod val="25000"/>
                  </a:schemeClr>
                </a:solidFill>
                <a:cs typeface="+mn-ea"/>
                <a:sym typeface="+mn-lt"/>
              </a:rPr>
              <a:t>号字，</a:t>
            </a:r>
            <a:r>
              <a:rPr lang="en-US" altLang="zh-CN" sz="1400" dirty="0">
                <a:solidFill>
                  <a:schemeClr val="bg2">
                    <a:lumMod val="25000"/>
                  </a:schemeClr>
                </a:solidFill>
                <a:cs typeface="+mn-ea"/>
                <a:sym typeface="+mn-lt"/>
              </a:rPr>
              <a:t>1.5</a:t>
            </a:r>
            <a:r>
              <a:rPr lang="zh-CN" altLang="en-US" sz="1400" dirty="0">
                <a:solidFill>
                  <a:schemeClr val="bg2">
                    <a:lumMod val="25000"/>
                  </a:schemeClr>
                </a:solidFill>
                <a:cs typeface="+mn-ea"/>
                <a:sym typeface="+mn-lt"/>
              </a:rPr>
              <a:t>倍字间距。</a:t>
            </a:r>
            <a:endParaRPr lang="en-US" altLang="zh-CN" sz="1400" dirty="0">
              <a:solidFill>
                <a:schemeClr val="bg2">
                  <a:lumMod val="25000"/>
                </a:schemeClr>
              </a:solidFill>
              <a:cs typeface="+mn-ea"/>
              <a:sym typeface="+mn-lt"/>
            </a:endParaRPr>
          </a:p>
        </p:txBody>
      </p:sp>
      <p:sp>
        <p:nvSpPr>
          <p:cNvPr id="37" name="矩形 36"/>
          <p:cNvSpPr/>
          <p:nvPr/>
        </p:nvSpPr>
        <p:spPr>
          <a:xfrm>
            <a:off x="5151860" y="4990641"/>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38" name="矩形 37"/>
          <p:cNvSpPr/>
          <p:nvPr/>
        </p:nvSpPr>
        <p:spPr>
          <a:xfrm>
            <a:off x="5151860" y="5331493"/>
            <a:ext cx="6174507" cy="700576"/>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标题数字等都可以通过点击和重新输入进行更改，顶部“开始”面板中可以对字体、字号、颜色、行距等进行修改。建议正文</a:t>
            </a:r>
            <a:r>
              <a:rPr lang="en-US" altLang="zh-CN" sz="1400" dirty="0">
                <a:solidFill>
                  <a:schemeClr val="bg2">
                    <a:lumMod val="25000"/>
                  </a:schemeClr>
                </a:solidFill>
                <a:cs typeface="+mn-ea"/>
                <a:sym typeface="+mn-lt"/>
              </a:rPr>
              <a:t>14</a:t>
            </a:r>
            <a:r>
              <a:rPr lang="zh-CN" altLang="en-US" sz="1400" dirty="0">
                <a:solidFill>
                  <a:schemeClr val="bg2">
                    <a:lumMod val="25000"/>
                  </a:schemeClr>
                </a:solidFill>
                <a:cs typeface="+mn-ea"/>
                <a:sym typeface="+mn-lt"/>
              </a:rPr>
              <a:t>号字，</a:t>
            </a:r>
            <a:r>
              <a:rPr lang="en-US" altLang="zh-CN" sz="1400" dirty="0">
                <a:solidFill>
                  <a:schemeClr val="bg2">
                    <a:lumMod val="25000"/>
                  </a:schemeClr>
                </a:solidFill>
                <a:cs typeface="+mn-ea"/>
                <a:sym typeface="+mn-lt"/>
              </a:rPr>
              <a:t>1.5</a:t>
            </a:r>
            <a:r>
              <a:rPr lang="zh-CN" altLang="en-US" sz="1400" dirty="0">
                <a:solidFill>
                  <a:schemeClr val="bg2">
                    <a:lumMod val="25000"/>
                  </a:schemeClr>
                </a:solidFill>
                <a:cs typeface="+mn-ea"/>
                <a:sym typeface="+mn-lt"/>
              </a:rPr>
              <a:t>倍字间距。</a:t>
            </a:r>
            <a:endParaRPr lang="en-US" altLang="zh-CN" sz="1400" dirty="0">
              <a:solidFill>
                <a:schemeClr val="bg2">
                  <a:lumMod val="25000"/>
                </a:schemeClr>
              </a:solidFill>
              <a:cs typeface="+mn-ea"/>
              <a:sym typeface="+mn-lt"/>
            </a:endParaRPr>
          </a:p>
        </p:txBody>
      </p:sp>
    </p:spTree>
  </p:cSld>
  <p:clrMapOvr>
    <a:masterClrMapping/>
  </p:clrMapOvr>
  <p:transition advTm="585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par>
                                <p:cTn id="9" presetID="10" presetClass="entr" presetSubtype="0" fill="hold" grpId="0" nodeType="withEffect">
                                  <p:stCondLst>
                                    <p:cond delay="253"/>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8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8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723"/>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1000"/>
                                  </p:stCondLst>
                                  <p:iterate type="lt">
                                    <p:tmPct val="10000"/>
                                  </p:iterate>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3" presetClass="entr" presetSubtype="288" fill="hold" grpId="1" nodeType="withEffect">
                                  <p:stCondLst>
                                    <p:cond delay="100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4/3*#ppt_w"/>
                                          </p:val>
                                        </p:tav>
                                        <p:tav tm="100000">
                                          <p:val>
                                            <p:strVal val="#ppt_w"/>
                                          </p:val>
                                        </p:tav>
                                      </p:tavLst>
                                    </p:anim>
                                    <p:anim calcmode="lin" valueType="num">
                                      <p:cBhvr>
                                        <p:cTn id="27" dur="500" fill="hold"/>
                                        <p:tgtEl>
                                          <p:spTgt spid="11"/>
                                        </p:tgtEl>
                                        <p:attrNameLst>
                                          <p:attrName>ppt_h</p:attrName>
                                        </p:attrNameLst>
                                      </p:cBhvr>
                                      <p:tavLst>
                                        <p:tav tm="0">
                                          <p:val>
                                            <p:strVal val="4/3*#ppt_h"/>
                                          </p:val>
                                        </p:tav>
                                        <p:tav tm="100000">
                                          <p:val>
                                            <p:strVal val="#ppt_h"/>
                                          </p:val>
                                        </p:tav>
                                      </p:tavLst>
                                    </p:anim>
                                  </p:childTnLst>
                                </p:cTn>
                              </p:par>
                              <p:par>
                                <p:cTn id="28" presetID="53" presetClass="entr" presetSubtype="16" fill="hold" nodeType="withEffect">
                                  <p:stCondLst>
                                    <p:cond delay="15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par>
                                <p:cTn id="33" presetID="22" presetClass="entr" presetSubtype="1" fill="hold" nodeType="withEffect">
                                  <p:stCondLst>
                                    <p:cond delay="175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1000"/>
                                        <p:tgtEl>
                                          <p:spTgt spid="30"/>
                                        </p:tgtEl>
                                      </p:cBhvr>
                                    </p:animEffect>
                                  </p:childTnLst>
                                </p:cTn>
                              </p:par>
                              <p:par>
                                <p:cTn id="36" presetID="53" presetClass="entr" presetSubtype="16" fill="hold" nodeType="withEffect">
                                  <p:stCondLst>
                                    <p:cond delay="200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par>
                                <p:cTn id="41" presetID="53" presetClass="entr" presetSubtype="16" fill="hold" nodeType="withEffect">
                                  <p:stCondLst>
                                    <p:cond delay="225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animEffect transition="in" filter="fade">
                                      <p:cBhvr>
                                        <p:cTn id="45" dur="500"/>
                                        <p:tgtEl>
                                          <p:spTgt spid="43"/>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10" presetClass="entr" presetSubtype="0" fill="hold" grpId="0" nodeType="withEffect">
                                  <p:stCondLst>
                                    <p:cond delay="2000"/>
                                  </p:stCondLst>
                                  <p:iterate type="lt">
                                    <p:tmPct val="10000"/>
                                  </p:iterate>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23" presetClass="entr" presetSubtype="288" fill="hold" grpId="1" nodeType="withEffect">
                                  <p:stCondLst>
                                    <p:cond delay="2000"/>
                                  </p:stCondLst>
                                  <p:iterate type="lt">
                                    <p:tmPct val="10000"/>
                                  </p:iterate>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strVal val="4/3*#ppt_w"/>
                                          </p:val>
                                        </p:tav>
                                        <p:tav tm="100000">
                                          <p:val>
                                            <p:strVal val="#ppt_w"/>
                                          </p:val>
                                        </p:tav>
                                      </p:tavLst>
                                    </p:anim>
                                    <p:anim calcmode="lin" valueType="num">
                                      <p:cBhvr>
                                        <p:cTn id="57" dur="500" fill="hold"/>
                                        <p:tgtEl>
                                          <p:spTgt spid="31"/>
                                        </p:tgtEl>
                                        <p:attrNameLst>
                                          <p:attrName>ppt_h</p:attrName>
                                        </p:attrNameLst>
                                      </p:cBhvr>
                                      <p:tavLst>
                                        <p:tav tm="0">
                                          <p:val>
                                            <p:strVal val="4/3*#ppt_h"/>
                                          </p:val>
                                        </p:tav>
                                        <p:tav tm="100000">
                                          <p:val>
                                            <p:strVal val="#ppt_h"/>
                                          </p:val>
                                        </p:tav>
                                      </p:tavLst>
                                    </p:anim>
                                  </p:childTnLst>
                                </p:cTn>
                              </p:par>
                              <p:par>
                                <p:cTn id="58" presetID="22" presetClass="entr" presetSubtype="1" fill="hold" grpId="0" nodeType="withEffect">
                                  <p:stCondLst>
                                    <p:cond delay="2000"/>
                                  </p:stCondLst>
                                  <p:iterate type="lt">
                                    <p:tmPct val="10000"/>
                                  </p:iterate>
                                  <p:childTnLst>
                                    <p:set>
                                      <p:cBhvr>
                                        <p:cTn id="59" dur="1" fill="hold">
                                          <p:stCondLst>
                                            <p:cond delay="0"/>
                                          </p:stCondLst>
                                        </p:cTn>
                                        <p:tgtEl>
                                          <p:spTgt spid="32"/>
                                        </p:tgtEl>
                                        <p:attrNameLst>
                                          <p:attrName>style.visibility</p:attrName>
                                        </p:attrNameLst>
                                      </p:cBhvr>
                                      <p:to>
                                        <p:strVal val="visible"/>
                                      </p:to>
                                    </p:set>
                                    <p:animEffect transition="in" filter="wipe(up)">
                                      <p:cBhvr>
                                        <p:cTn id="60" dur="250"/>
                                        <p:tgtEl>
                                          <p:spTgt spid="32"/>
                                        </p:tgtEl>
                                      </p:cBhvr>
                                    </p:animEffect>
                                  </p:childTnLst>
                                </p:cTn>
                              </p:par>
                              <p:par>
                                <p:cTn id="61" presetID="10" presetClass="entr" presetSubtype="0" fill="hold" grpId="0" nodeType="withEffect">
                                  <p:stCondLst>
                                    <p:cond delay="2250"/>
                                  </p:stCondLst>
                                  <p:iterate type="lt">
                                    <p:tmPct val="10000"/>
                                  </p:iterate>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23" presetClass="entr" presetSubtype="288" fill="hold" grpId="1" nodeType="withEffect">
                                  <p:stCondLst>
                                    <p:cond delay="2250"/>
                                  </p:stCondLst>
                                  <p:iterate type="lt">
                                    <p:tmPct val="10000"/>
                                  </p:iterate>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par>
                                <p:cTn id="68" presetID="22" presetClass="entr" presetSubtype="1" fill="hold" grpId="0" nodeType="withEffect">
                                  <p:stCondLst>
                                    <p:cond delay="2250"/>
                                  </p:stCondLst>
                                  <p:iterate type="lt">
                                    <p:tmPct val="10000"/>
                                  </p:iterate>
                                  <p:childTnLst>
                                    <p:set>
                                      <p:cBhvr>
                                        <p:cTn id="69" dur="1" fill="hold">
                                          <p:stCondLst>
                                            <p:cond delay="0"/>
                                          </p:stCondLst>
                                        </p:cTn>
                                        <p:tgtEl>
                                          <p:spTgt spid="34"/>
                                        </p:tgtEl>
                                        <p:attrNameLst>
                                          <p:attrName>style.visibility</p:attrName>
                                        </p:attrNameLst>
                                      </p:cBhvr>
                                      <p:to>
                                        <p:strVal val="visible"/>
                                      </p:to>
                                    </p:set>
                                    <p:animEffect transition="in" filter="wipe(up)">
                                      <p:cBhvr>
                                        <p:cTn id="70" dur="250"/>
                                        <p:tgtEl>
                                          <p:spTgt spid="34"/>
                                        </p:tgtEl>
                                      </p:cBhvr>
                                    </p:animEffect>
                                  </p:childTnLst>
                                </p:cTn>
                              </p:par>
                              <p:par>
                                <p:cTn id="71" presetID="10" presetClass="entr" presetSubtype="0" fill="hold" grpId="0" nodeType="withEffect">
                                  <p:stCondLst>
                                    <p:cond delay="2500"/>
                                  </p:stCondLst>
                                  <p:iterate type="lt">
                                    <p:tmPct val="10000"/>
                                  </p:iterate>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23" presetClass="entr" presetSubtype="288" fill="hold" grpId="1" nodeType="withEffect">
                                  <p:stCondLst>
                                    <p:cond delay="2500"/>
                                  </p:stCondLst>
                                  <p:iterate type="lt">
                                    <p:tmPct val="10000"/>
                                  </p:iterate>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strVal val="4/3*#ppt_w"/>
                                          </p:val>
                                        </p:tav>
                                        <p:tav tm="100000">
                                          <p:val>
                                            <p:strVal val="#ppt_w"/>
                                          </p:val>
                                        </p:tav>
                                      </p:tavLst>
                                    </p:anim>
                                    <p:anim calcmode="lin" valueType="num">
                                      <p:cBhvr>
                                        <p:cTn id="77" dur="500" fill="hold"/>
                                        <p:tgtEl>
                                          <p:spTgt spid="35"/>
                                        </p:tgtEl>
                                        <p:attrNameLst>
                                          <p:attrName>ppt_h</p:attrName>
                                        </p:attrNameLst>
                                      </p:cBhvr>
                                      <p:tavLst>
                                        <p:tav tm="0">
                                          <p:val>
                                            <p:strVal val="4/3*#ppt_h"/>
                                          </p:val>
                                        </p:tav>
                                        <p:tav tm="100000">
                                          <p:val>
                                            <p:strVal val="#ppt_h"/>
                                          </p:val>
                                        </p:tav>
                                      </p:tavLst>
                                    </p:anim>
                                  </p:childTnLst>
                                </p:cTn>
                              </p:par>
                              <p:par>
                                <p:cTn id="78" presetID="22" presetClass="entr" presetSubtype="1" fill="hold" grpId="0" nodeType="withEffect">
                                  <p:stCondLst>
                                    <p:cond delay="2500"/>
                                  </p:stCondLst>
                                  <p:iterate type="lt">
                                    <p:tmPct val="10000"/>
                                  </p:iterate>
                                  <p:childTnLst>
                                    <p:set>
                                      <p:cBhvr>
                                        <p:cTn id="79" dur="1" fill="hold">
                                          <p:stCondLst>
                                            <p:cond delay="0"/>
                                          </p:stCondLst>
                                        </p:cTn>
                                        <p:tgtEl>
                                          <p:spTgt spid="36"/>
                                        </p:tgtEl>
                                        <p:attrNameLst>
                                          <p:attrName>style.visibility</p:attrName>
                                        </p:attrNameLst>
                                      </p:cBhvr>
                                      <p:to>
                                        <p:strVal val="visible"/>
                                      </p:to>
                                    </p:set>
                                    <p:animEffect transition="in" filter="wipe(up)">
                                      <p:cBhvr>
                                        <p:cTn id="80" dur="250"/>
                                        <p:tgtEl>
                                          <p:spTgt spid="36"/>
                                        </p:tgtEl>
                                      </p:cBhvr>
                                    </p:animEffect>
                                  </p:childTnLst>
                                </p:cTn>
                              </p:par>
                              <p:par>
                                <p:cTn id="81" presetID="10" presetClass="entr" presetSubtype="0" fill="hold" grpId="0" nodeType="withEffect">
                                  <p:stCondLst>
                                    <p:cond delay="2750"/>
                                  </p:stCondLst>
                                  <p:iterate type="lt">
                                    <p:tmPct val="10000"/>
                                  </p:iterate>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23" presetClass="entr" presetSubtype="288" fill="hold" grpId="1" nodeType="withEffect">
                                  <p:stCondLst>
                                    <p:cond delay="2750"/>
                                  </p:stCondLst>
                                  <p:iterate type="lt">
                                    <p:tmPct val="10000"/>
                                  </p:iterate>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strVal val="4/3*#ppt_w"/>
                                          </p:val>
                                        </p:tav>
                                        <p:tav tm="100000">
                                          <p:val>
                                            <p:strVal val="#ppt_w"/>
                                          </p:val>
                                        </p:tav>
                                      </p:tavLst>
                                    </p:anim>
                                    <p:anim calcmode="lin" valueType="num">
                                      <p:cBhvr>
                                        <p:cTn id="87" dur="500" fill="hold"/>
                                        <p:tgtEl>
                                          <p:spTgt spid="37"/>
                                        </p:tgtEl>
                                        <p:attrNameLst>
                                          <p:attrName>ppt_h</p:attrName>
                                        </p:attrNameLst>
                                      </p:cBhvr>
                                      <p:tavLst>
                                        <p:tav tm="0">
                                          <p:val>
                                            <p:strVal val="4/3*#ppt_h"/>
                                          </p:val>
                                        </p:tav>
                                        <p:tav tm="100000">
                                          <p:val>
                                            <p:strVal val="#ppt_h"/>
                                          </p:val>
                                        </p:tav>
                                      </p:tavLst>
                                    </p:anim>
                                  </p:childTnLst>
                                </p:cTn>
                              </p:par>
                              <p:par>
                                <p:cTn id="88" presetID="22" presetClass="entr" presetSubtype="1" fill="hold" grpId="0" nodeType="withEffect">
                                  <p:stCondLst>
                                    <p:cond delay="2750"/>
                                  </p:stCondLst>
                                  <p:iterate type="lt">
                                    <p:tmPct val="10000"/>
                                  </p:iterate>
                                  <p:childTnLst>
                                    <p:set>
                                      <p:cBhvr>
                                        <p:cTn id="89" dur="1" fill="hold">
                                          <p:stCondLst>
                                            <p:cond delay="0"/>
                                          </p:stCondLst>
                                        </p:cTn>
                                        <p:tgtEl>
                                          <p:spTgt spid="38"/>
                                        </p:tgtEl>
                                        <p:attrNameLst>
                                          <p:attrName>style.visibility</p:attrName>
                                        </p:attrNameLst>
                                      </p:cBhvr>
                                      <p:to>
                                        <p:strVal val="visible"/>
                                      </p:to>
                                    </p:set>
                                    <p:animEffect transition="in" filter="wipe(up)">
                                      <p:cBhvr>
                                        <p:cTn id="90"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8" grpId="0" bldLvl="0" animBg="1"/>
      <p:bldP spid="9" grpId="0" bldLvl="0" animBg="1"/>
      <p:bldP spid="11" grpId="0"/>
      <p:bldP spid="11" grpId="1"/>
      <p:bldP spid="31" grpId="0"/>
      <p:bldP spid="31" grpId="1"/>
      <p:bldP spid="32" grpId="0"/>
      <p:bldP spid="33" grpId="0"/>
      <p:bldP spid="33" grpId="1"/>
      <p:bldP spid="34" grpId="0"/>
      <p:bldP spid="35" grpId="0"/>
      <p:bldP spid="35" grpId="1"/>
      <p:bldP spid="36" grpId="0"/>
      <p:bldP spid="37" grpId="0"/>
      <p:bldP spid="37" grpId="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38" name="Rectangle 37"/>
          <p:cNvSpPr/>
          <p:nvPr/>
        </p:nvSpPr>
        <p:spPr>
          <a:xfrm>
            <a:off x="6094730" y="1540510"/>
            <a:ext cx="5715000" cy="2052955"/>
          </a:xfrm>
          <a:prstGeom prst="rect">
            <a:avLst/>
          </a:prstGeom>
          <a:blipFill rotWithShape="1">
            <a:blip r:embed="rId3"/>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cs typeface="+mn-ea"/>
              <a:sym typeface="+mn-lt"/>
            </a:endParaRPr>
          </a:p>
        </p:txBody>
      </p:sp>
      <p:sp>
        <p:nvSpPr>
          <p:cNvPr id="54" name="Rectangle 53"/>
          <p:cNvSpPr/>
          <p:nvPr/>
        </p:nvSpPr>
        <p:spPr>
          <a:xfrm>
            <a:off x="474980" y="3593465"/>
            <a:ext cx="5619750" cy="1971675"/>
          </a:xfrm>
          <a:prstGeom prst="rect">
            <a:avLst/>
          </a:prstGeom>
          <a:blipFill rotWithShape="1">
            <a:blip r:embed="rId4"/>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705">
              <a:cs typeface="+mn-ea"/>
              <a:sym typeface="+mn-lt"/>
            </a:endParaRPr>
          </a:p>
        </p:txBody>
      </p:sp>
      <p:sp>
        <p:nvSpPr>
          <p:cNvPr id="67" name="TextBox 23"/>
          <p:cNvSpPr txBox="1"/>
          <p:nvPr/>
        </p:nvSpPr>
        <p:spPr>
          <a:xfrm>
            <a:off x="474345" y="2418715"/>
            <a:ext cx="5582285" cy="914400"/>
          </a:xfrm>
          <a:prstGeom prst="rect">
            <a:avLst/>
          </a:prstGeom>
          <a:noFill/>
        </p:spPr>
        <p:txBody>
          <a:bodyPr wrap="square" rtlCol="0">
            <a:spAutoFit/>
          </a:bodyPr>
          <a:lstStyle/>
          <a:p>
            <a:pPr algn="r">
              <a:lnSpc>
                <a:spcPct val="150000"/>
              </a:lnSpc>
            </a:pPr>
            <a:r>
              <a:rPr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8" name="TextBox 24"/>
          <p:cNvSpPr txBox="1"/>
          <p:nvPr/>
        </p:nvSpPr>
        <p:spPr>
          <a:xfrm>
            <a:off x="4600704" y="2223421"/>
            <a:ext cx="1427480" cy="319405"/>
          </a:xfrm>
          <a:prstGeom prst="rect">
            <a:avLst/>
          </a:prstGeom>
          <a:noFill/>
        </p:spPr>
        <p:txBody>
          <a:bodyPr wrap="none" rtlCol="0">
            <a:spAutoFit/>
          </a:bodyPr>
          <a:lstStyle/>
          <a:p>
            <a:pPr algn="r"/>
            <a:r>
              <a:rPr lang="zh-CN" altLang="en-US" sz="1400" b="1" dirty="0">
                <a:solidFill>
                  <a:schemeClr val="tx1">
                    <a:lumMod val="75000"/>
                    <a:lumOff val="25000"/>
                  </a:schemeClr>
                </a:solidFill>
                <a:cs typeface="+mn-ea"/>
                <a:sym typeface="+mn-lt"/>
              </a:rPr>
              <a:t>请在此输入文字</a:t>
            </a:r>
          </a:p>
        </p:txBody>
      </p:sp>
      <p:sp>
        <p:nvSpPr>
          <p:cNvPr id="65" name="TextBox 23"/>
          <p:cNvSpPr txBox="1"/>
          <p:nvPr/>
        </p:nvSpPr>
        <p:spPr>
          <a:xfrm>
            <a:off x="6163945" y="4641215"/>
            <a:ext cx="5645150" cy="914400"/>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6" name="TextBox 24"/>
          <p:cNvSpPr txBox="1"/>
          <p:nvPr/>
        </p:nvSpPr>
        <p:spPr>
          <a:xfrm>
            <a:off x="6174234" y="443893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11" name="Freeform 359"/>
          <p:cNvSpPr>
            <a:spLocks noEditPoints="1"/>
          </p:cNvSpPr>
          <p:nvPr/>
        </p:nvSpPr>
        <p:spPr bwMode="auto">
          <a:xfrm>
            <a:off x="5107940" y="1630680"/>
            <a:ext cx="412115" cy="526415"/>
          </a:xfrm>
          <a:custGeom>
            <a:avLst/>
            <a:gdLst>
              <a:gd name="T0" fmla="*/ 2147483647 w 200"/>
              <a:gd name="T1" fmla="*/ 2147483647 h 252"/>
              <a:gd name="T2" fmla="*/ 2147483647 w 200"/>
              <a:gd name="T3" fmla="*/ 2147483647 h 252"/>
              <a:gd name="T4" fmla="*/ 2147483647 w 200"/>
              <a:gd name="T5" fmla="*/ 2147483647 h 252"/>
              <a:gd name="T6" fmla="*/ 2147483647 w 200"/>
              <a:gd name="T7" fmla="*/ 2147483647 h 252"/>
              <a:gd name="T8" fmla="*/ 2147483647 w 200"/>
              <a:gd name="T9" fmla="*/ 2147483647 h 252"/>
              <a:gd name="T10" fmla="*/ 2147483647 w 200"/>
              <a:gd name="T11" fmla="*/ 2147483647 h 252"/>
              <a:gd name="T12" fmla="*/ 2147483647 w 200"/>
              <a:gd name="T13" fmla="*/ 2147483647 h 252"/>
              <a:gd name="T14" fmla="*/ 2147483647 w 200"/>
              <a:gd name="T15" fmla="*/ 2147483647 h 252"/>
              <a:gd name="T16" fmla="*/ 2147483647 w 200"/>
              <a:gd name="T17" fmla="*/ 2147483647 h 252"/>
              <a:gd name="T18" fmla="*/ 2147483647 w 200"/>
              <a:gd name="T19" fmla="*/ 2147483647 h 252"/>
              <a:gd name="T20" fmla="*/ 2147483647 w 200"/>
              <a:gd name="T21" fmla="*/ 2147483647 h 252"/>
              <a:gd name="T22" fmla="*/ 2147483647 w 200"/>
              <a:gd name="T23" fmla="*/ 2147483647 h 252"/>
              <a:gd name="T24" fmla="*/ 2147483647 w 200"/>
              <a:gd name="T25" fmla="*/ 0 h 252"/>
              <a:gd name="T26" fmla="*/ 2147483647 w 200"/>
              <a:gd name="T27" fmla="*/ 0 h 252"/>
              <a:gd name="T28" fmla="*/ 2147483647 w 200"/>
              <a:gd name="T29" fmla="*/ 2147483647 h 252"/>
              <a:gd name="T30" fmla="*/ 0 w 200"/>
              <a:gd name="T31" fmla="*/ 2147483647 h 252"/>
              <a:gd name="T32" fmla="*/ 2147483647 w 200"/>
              <a:gd name="T33" fmla="*/ 2147483647 h 252"/>
              <a:gd name="T34" fmla="*/ 2147483647 w 200"/>
              <a:gd name="T35" fmla="*/ 2147483647 h 252"/>
              <a:gd name="T36" fmla="*/ 0 w 200"/>
              <a:gd name="T37" fmla="*/ 2147483647 h 252"/>
              <a:gd name="T38" fmla="*/ 0 w 200"/>
              <a:gd name="T39" fmla="*/ 2147483647 h 2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0" h="252">
                <a:moveTo>
                  <a:pt x="163" y="70"/>
                </a:moveTo>
                <a:lnTo>
                  <a:pt x="163" y="252"/>
                </a:lnTo>
                <a:lnTo>
                  <a:pt x="200" y="252"/>
                </a:lnTo>
                <a:lnTo>
                  <a:pt x="200" y="70"/>
                </a:lnTo>
                <a:lnTo>
                  <a:pt x="163" y="70"/>
                </a:lnTo>
                <a:close/>
                <a:moveTo>
                  <a:pt x="109" y="252"/>
                </a:moveTo>
                <a:lnTo>
                  <a:pt x="147" y="252"/>
                </a:lnTo>
                <a:lnTo>
                  <a:pt x="147" y="102"/>
                </a:lnTo>
                <a:lnTo>
                  <a:pt x="109" y="102"/>
                </a:lnTo>
                <a:lnTo>
                  <a:pt x="109" y="252"/>
                </a:lnTo>
                <a:close/>
                <a:moveTo>
                  <a:pt x="53" y="252"/>
                </a:moveTo>
                <a:lnTo>
                  <a:pt x="91" y="252"/>
                </a:lnTo>
                <a:lnTo>
                  <a:pt x="91" y="0"/>
                </a:lnTo>
                <a:lnTo>
                  <a:pt x="53" y="0"/>
                </a:lnTo>
                <a:lnTo>
                  <a:pt x="53" y="252"/>
                </a:lnTo>
                <a:close/>
                <a:moveTo>
                  <a:pt x="0" y="252"/>
                </a:moveTo>
                <a:lnTo>
                  <a:pt x="37" y="252"/>
                </a:lnTo>
                <a:lnTo>
                  <a:pt x="37" y="158"/>
                </a:lnTo>
                <a:lnTo>
                  <a:pt x="0" y="158"/>
                </a:lnTo>
                <a:lnTo>
                  <a:pt x="0" y="252"/>
                </a:lnTo>
                <a:close/>
              </a:path>
            </a:pathLst>
          </a:custGeom>
          <a:gradFill>
            <a:gsLst>
              <a:gs pos="0">
                <a:srgbClr val="E30000"/>
              </a:gs>
              <a:gs pos="100000">
                <a:srgbClr val="760303"/>
              </a:gs>
            </a:gsLst>
            <a:lin ang="5400000" scaled="0"/>
          </a:gradFill>
          <a:ln>
            <a:noFill/>
          </a:ln>
        </p:spPr>
        <p:txBody>
          <a:bodyPr lIns="68580" tIns="34290" rIns="68580" bIns="34290"/>
          <a:lstStyle/>
          <a:p>
            <a:endParaRPr lang="zh-CN" altLang="en-US">
              <a:cs typeface="+mn-ea"/>
              <a:sym typeface="+mn-lt"/>
            </a:endParaRPr>
          </a:p>
        </p:txBody>
      </p:sp>
      <p:sp>
        <p:nvSpPr>
          <p:cNvPr id="21" name="Freeform 516"/>
          <p:cNvSpPr/>
          <p:nvPr/>
        </p:nvSpPr>
        <p:spPr bwMode="auto">
          <a:xfrm>
            <a:off x="6551295" y="3863975"/>
            <a:ext cx="543560" cy="506095"/>
          </a:xfrm>
          <a:custGeom>
            <a:avLst/>
            <a:gdLst>
              <a:gd name="T0" fmla="*/ 2147483647 w 219"/>
              <a:gd name="T1" fmla="*/ 0 h 147"/>
              <a:gd name="T2" fmla="*/ 2147483647 w 219"/>
              <a:gd name="T3" fmla="*/ 2147483647 h 147"/>
              <a:gd name="T4" fmla="*/ 2147483647 w 219"/>
              <a:gd name="T5" fmla="*/ 2147483647 h 147"/>
              <a:gd name="T6" fmla="*/ 0 w 219"/>
              <a:gd name="T7" fmla="*/ 2147483647 h 147"/>
              <a:gd name="T8" fmla="*/ 2147483647 w 219"/>
              <a:gd name="T9" fmla="*/ 2147483647 h 147"/>
              <a:gd name="T10" fmla="*/ 2147483647 w 219"/>
              <a:gd name="T11" fmla="*/ 0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147">
                <a:moveTo>
                  <a:pt x="134" y="0"/>
                </a:moveTo>
                <a:lnTo>
                  <a:pt x="80" y="94"/>
                </a:lnTo>
                <a:lnTo>
                  <a:pt x="56" y="51"/>
                </a:lnTo>
                <a:lnTo>
                  <a:pt x="0" y="147"/>
                </a:lnTo>
                <a:lnTo>
                  <a:pt x="219" y="147"/>
                </a:lnTo>
                <a:lnTo>
                  <a:pt x="134" y="0"/>
                </a:lnTo>
                <a:close/>
              </a:path>
            </a:pathLst>
          </a:custGeom>
          <a:gradFill>
            <a:gsLst>
              <a:gs pos="0">
                <a:srgbClr val="E30000"/>
              </a:gs>
              <a:gs pos="100000">
                <a:srgbClr val="760303"/>
              </a:gs>
            </a:gsLst>
            <a:lin ang="5400000" scaled="0"/>
          </a:gradFill>
          <a:ln>
            <a:noFill/>
          </a:ln>
        </p:spPr>
        <p:txBody>
          <a:bodyPr lIns="68580" tIns="34290" rIns="68580" bIns="34290"/>
          <a:lstStyle/>
          <a:p>
            <a:endParaRPr lang="zh-CN" altLang="en-US">
              <a:cs typeface="+mn-ea"/>
              <a:sym typeface="+mn-lt"/>
            </a:endParaRPr>
          </a:p>
        </p:txBody>
      </p:sp>
    </p:spTree>
  </p:cSld>
  <p:clrMapOvr>
    <a:masterClrMapping/>
  </p:clrMapOvr>
  <p:transition advTm="1872">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16" presetClass="entr" presetSubtype="21" fill="hold" grpId="1"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grpId="1"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par>
                                <p:cTn id="16" presetID="16" presetClass="entr" presetSubtype="21" fill="hold" grpId="2"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inVertical)">
                                      <p:cBhvr>
                                        <p:cTn id="18" dur="500"/>
                                        <p:tgtEl>
                                          <p:spTgt spid="67"/>
                                        </p:tgtEl>
                                      </p:cBhvr>
                                    </p:animEffect>
                                  </p:childTnLst>
                                </p:cTn>
                              </p:par>
                              <p:par>
                                <p:cTn id="19" presetID="16" presetClass="entr" presetSubtype="21" fill="hold" grpId="2"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barn(inVertical)">
                                      <p:cBhvr>
                                        <p:cTn id="21" dur="500"/>
                                        <p:tgtEl>
                                          <p:spTgt spid="68"/>
                                        </p:tgtEl>
                                      </p:cBhvr>
                                    </p:animEffect>
                                  </p:childTnLst>
                                </p:cTn>
                              </p:par>
                              <p:par>
                                <p:cTn id="22" presetID="16" presetClass="entr" presetSubtype="21" fill="hold" grpId="2"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grpId="2"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grpId="1"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1"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bldLvl="0" animBg="1"/>
      <p:bldP spid="54" grpId="0" animBg="1"/>
      <p:bldP spid="54" grpId="1" bldLvl="0" animBg="1"/>
      <p:bldP spid="67" grpId="0"/>
      <p:bldP spid="67" grpId="1"/>
      <p:bldP spid="67" grpId="2"/>
      <p:bldP spid="68" grpId="0"/>
      <p:bldP spid="68" grpId="1"/>
      <p:bldP spid="68" grpId="2"/>
      <p:bldP spid="65" grpId="0"/>
      <p:bldP spid="65" grpId="1"/>
      <p:bldP spid="65" grpId="2"/>
      <p:bldP spid="66" grpId="0"/>
      <p:bldP spid="66" grpId="1"/>
      <p:bldP spid="66" grpId="2"/>
      <p:bldP spid="11" grpId="0" animBg="1"/>
      <p:bldP spid="11" grpId="1" bldLvl="0" animBg="1"/>
      <p:bldP spid="21" grpId="0" animBg="1"/>
      <p:bldP spid="21" grpId="1"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13" name="等腰三角形 12"/>
          <p:cNvSpPr/>
          <p:nvPr/>
        </p:nvSpPr>
        <p:spPr>
          <a:xfrm rot="10800000">
            <a:off x="5747863" y="2881203"/>
            <a:ext cx="2493769" cy="2161763"/>
          </a:xfrm>
          <a:prstGeom prst="triangle">
            <a:avLst/>
          </a:pr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等腰三角形 4"/>
          <p:cNvSpPr/>
          <p:nvPr/>
        </p:nvSpPr>
        <p:spPr>
          <a:xfrm>
            <a:off x="2227737" y="1251284"/>
            <a:ext cx="4466445" cy="3749931"/>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947844" y="3105834"/>
            <a:ext cx="1029449" cy="707886"/>
          </a:xfrm>
          <a:prstGeom prst="rect">
            <a:avLst/>
          </a:prstGeom>
        </p:spPr>
        <p:txBody>
          <a:bodyPr wrap="none">
            <a:spAutoFit/>
          </a:bodyPr>
          <a:lstStyle/>
          <a:p>
            <a:r>
              <a:rPr lang="en-US" altLang="zh-CN" sz="4000" dirty="0">
                <a:solidFill>
                  <a:schemeClr val="bg1"/>
                </a:solidFill>
                <a:cs typeface="+mn-ea"/>
                <a:sym typeface="+mn-lt"/>
              </a:rPr>
              <a:t>67</a:t>
            </a:r>
            <a:r>
              <a:rPr lang="en-US" altLang="zh-CN" sz="2400" dirty="0">
                <a:solidFill>
                  <a:schemeClr val="bg1"/>
                </a:solidFill>
                <a:cs typeface="+mn-ea"/>
                <a:sym typeface="+mn-lt"/>
              </a:rPr>
              <a:t>%</a:t>
            </a:r>
            <a:endParaRPr lang="zh-CN" altLang="en-US" dirty="0">
              <a:solidFill>
                <a:schemeClr val="bg1"/>
              </a:solidFill>
              <a:cs typeface="+mn-ea"/>
              <a:sym typeface="+mn-lt"/>
            </a:endParaRPr>
          </a:p>
        </p:txBody>
      </p:sp>
      <p:sp>
        <p:nvSpPr>
          <p:cNvPr id="7" name="矩形 6"/>
          <p:cNvSpPr/>
          <p:nvPr/>
        </p:nvSpPr>
        <p:spPr>
          <a:xfrm>
            <a:off x="6533724" y="3124261"/>
            <a:ext cx="1029449" cy="707886"/>
          </a:xfrm>
          <a:prstGeom prst="rect">
            <a:avLst/>
          </a:prstGeom>
        </p:spPr>
        <p:txBody>
          <a:bodyPr wrap="none">
            <a:spAutoFit/>
          </a:bodyPr>
          <a:lstStyle/>
          <a:p>
            <a:r>
              <a:rPr lang="en-US" altLang="zh-CN" sz="4000" dirty="0">
                <a:solidFill>
                  <a:srgbClr val="C00000"/>
                </a:solidFill>
                <a:cs typeface="+mn-ea"/>
                <a:sym typeface="+mn-lt"/>
              </a:rPr>
              <a:t>33</a:t>
            </a:r>
            <a:r>
              <a:rPr lang="en-US" altLang="zh-CN" sz="2400" dirty="0">
                <a:solidFill>
                  <a:srgbClr val="C00000"/>
                </a:solidFill>
                <a:cs typeface="+mn-ea"/>
                <a:sym typeface="+mn-lt"/>
              </a:rPr>
              <a:t>%</a:t>
            </a:r>
          </a:p>
        </p:txBody>
      </p:sp>
      <p:sp>
        <p:nvSpPr>
          <p:cNvPr id="8" name="Freeform 647"/>
          <p:cNvSpPr>
            <a:spLocks noChangeAspect="1" noEditPoints="1"/>
          </p:cNvSpPr>
          <p:nvPr/>
        </p:nvSpPr>
        <p:spPr bwMode="auto">
          <a:xfrm rot="5400000">
            <a:off x="4135360" y="3759818"/>
            <a:ext cx="547013" cy="747150"/>
          </a:xfrm>
          <a:custGeom>
            <a:avLst/>
            <a:gdLst>
              <a:gd name="T0" fmla="*/ 110 w 293"/>
              <a:gd name="T1" fmla="*/ 266 h 400"/>
              <a:gd name="T2" fmla="*/ 110 w 293"/>
              <a:gd name="T3" fmla="*/ 314 h 400"/>
              <a:gd name="T4" fmla="*/ 119 w 293"/>
              <a:gd name="T5" fmla="*/ 181 h 400"/>
              <a:gd name="T6" fmla="*/ 90 w 293"/>
              <a:gd name="T7" fmla="*/ 211 h 400"/>
              <a:gd name="T8" fmla="*/ 39 w 293"/>
              <a:gd name="T9" fmla="*/ 206 h 400"/>
              <a:gd name="T10" fmla="*/ 40 w 293"/>
              <a:gd name="T11" fmla="*/ 248 h 400"/>
              <a:gd name="T12" fmla="*/ 1 w 293"/>
              <a:gd name="T13" fmla="*/ 281 h 400"/>
              <a:gd name="T14" fmla="*/ 30 w 293"/>
              <a:gd name="T15" fmla="*/ 310 h 400"/>
              <a:gd name="T16" fmla="*/ 26 w 293"/>
              <a:gd name="T17" fmla="*/ 361 h 400"/>
              <a:gd name="T18" fmla="*/ 68 w 293"/>
              <a:gd name="T19" fmla="*/ 361 h 400"/>
              <a:gd name="T20" fmla="*/ 101 w 293"/>
              <a:gd name="T21" fmla="*/ 399 h 400"/>
              <a:gd name="T22" fmla="*/ 130 w 293"/>
              <a:gd name="T23" fmla="*/ 370 h 400"/>
              <a:gd name="T24" fmla="*/ 181 w 293"/>
              <a:gd name="T25" fmla="*/ 374 h 400"/>
              <a:gd name="T26" fmla="*/ 181 w 293"/>
              <a:gd name="T27" fmla="*/ 332 h 400"/>
              <a:gd name="T28" fmla="*/ 219 w 293"/>
              <a:gd name="T29" fmla="*/ 299 h 400"/>
              <a:gd name="T30" fmla="*/ 190 w 293"/>
              <a:gd name="T31" fmla="*/ 270 h 400"/>
              <a:gd name="T32" fmla="*/ 194 w 293"/>
              <a:gd name="T33" fmla="*/ 219 h 400"/>
              <a:gd name="T34" fmla="*/ 152 w 293"/>
              <a:gd name="T35" fmla="*/ 220 h 400"/>
              <a:gd name="T36" fmla="*/ 119 w 293"/>
              <a:gd name="T37" fmla="*/ 181 h 400"/>
              <a:gd name="T38" fmla="*/ 179 w 293"/>
              <a:gd name="T39" fmla="*/ 82 h 400"/>
              <a:gd name="T40" fmla="*/ 197 w 293"/>
              <a:gd name="T41" fmla="*/ 126 h 400"/>
              <a:gd name="T42" fmla="*/ 155 w 293"/>
              <a:gd name="T43" fmla="*/ 0 h 400"/>
              <a:gd name="T44" fmla="*/ 139 w 293"/>
              <a:gd name="T45" fmla="*/ 38 h 400"/>
              <a:gd name="T46" fmla="*/ 91 w 293"/>
              <a:gd name="T47" fmla="*/ 54 h 400"/>
              <a:gd name="T48" fmla="*/ 107 w 293"/>
              <a:gd name="T49" fmla="*/ 92 h 400"/>
              <a:gd name="T50" fmla="*/ 84 w 293"/>
              <a:gd name="T51" fmla="*/ 137 h 400"/>
              <a:gd name="T52" fmla="*/ 122 w 293"/>
              <a:gd name="T53" fmla="*/ 153 h 400"/>
              <a:gd name="T54" fmla="*/ 138 w 293"/>
              <a:gd name="T55" fmla="*/ 201 h 400"/>
              <a:gd name="T56" fmla="*/ 176 w 293"/>
              <a:gd name="T57" fmla="*/ 185 h 400"/>
              <a:gd name="T58" fmla="*/ 222 w 293"/>
              <a:gd name="T59" fmla="*/ 208 h 400"/>
              <a:gd name="T60" fmla="*/ 237 w 293"/>
              <a:gd name="T61" fmla="*/ 170 h 400"/>
              <a:gd name="T62" fmla="*/ 286 w 293"/>
              <a:gd name="T63" fmla="*/ 154 h 400"/>
              <a:gd name="T64" fmla="*/ 270 w 293"/>
              <a:gd name="T65" fmla="*/ 116 h 400"/>
              <a:gd name="T66" fmla="*/ 293 w 293"/>
              <a:gd name="T67" fmla="*/ 71 h 400"/>
              <a:gd name="T68" fmla="*/ 254 w 293"/>
              <a:gd name="T69" fmla="*/ 55 h 400"/>
              <a:gd name="T70" fmla="*/ 239 w 293"/>
              <a:gd name="T71" fmla="*/ 7 h 400"/>
              <a:gd name="T72" fmla="*/ 200 w 293"/>
              <a:gd name="T73" fmla="*/ 23 h 400"/>
              <a:gd name="T74" fmla="*/ 155 w 293"/>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400">
                <a:moveTo>
                  <a:pt x="86" y="290"/>
                </a:moveTo>
                <a:cubicBezTo>
                  <a:pt x="86" y="277"/>
                  <a:pt x="97" y="266"/>
                  <a:pt x="110" y="266"/>
                </a:cubicBezTo>
                <a:cubicBezTo>
                  <a:pt x="123" y="266"/>
                  <a:pt x="134" y="277"/>
                  <a:pt x="134" y="290"/>
                </a:cubicBezTo>
                <a:cubicBezTo>
                  <a:pt x="134" y="303"/>
                  <a:pt x="123" y="314"/>
                  <a:pt x="110" y="314"/>
                </a:cubicBezTo>
                <a:cubicBezTo>
                  <a:pt x="97" y="314"/>
                  <a:pt x="86" y="303"/>
                  <a:pt x="86" y="290"/>
                </a:cubicBezTo>
                <a:close/>
                <a:moveTo>
                  <a:pt x="119" y="181"/>
                </a:moveTo>
                <a:cubicBezTo>
                  <a:pt x="113" y="180"/>
                  <a:pt x="107" y="180"/>
                  <a:pt x="101" y="181"/>
                </a:cubicBezTo>
                <a:cubicBezTo>
                  <a:pt x="90" y="211"/>
                  <a:pt x="90" y="211"/>
                  <a:pt x="90" y="211"/>
                </a:cubicBezTo>
                <a:cubicBezTo>
                  <a:pt x="82" y="212"/>
                  <a:pt x="75" y="216"/>
                  <a:pt x="68" y="220"/>
                </a:cubicBezTo>
                <a:cubicBezTo>
                  <a:pt x="39" y="206"/>
                  <a:pt x="39" y="206"/>
                  <a:pt x="39" y="206"/>
                </a:cubicBezTo>
                <a:cubicBezTo>
                  <a:pt x="35" y="210"/>
                  <a:pt x="30" y="215"/>
                  <a:pt x="26" y="219"/>
                </a:cubicBezTo>
                <a:cubicBezTo>
                  <a:pt x="40" y="248"/>
                  <a:pt x="40" y="248"/>
                  <a:pt x="40" y="248"/>
                </a:cubicBezTo>
                <a:cubicBezTo>
                  <a:pt x="36" y="255"/>
                  <a:pt x="32" y="262"/>
                  <a:pt x="31" y="270"/>
                </a:cubicBezTo>
                <a:cubicBezTo>
                  <a:pt x="1" y="281"/>
                  <a:pt x="1" y="281"/>
                  <a:pt x="1" y="281"/>
                </a:cubicBezTo>
                <a:cubicBezTo>
                  <a:pt x="0" y="287"/>
                  <a:pt x="0" y="293"/>
                  <a:pt x="1" y="299"/>
                </a:cubicBezTo>
                <a:cubicBezTo>
                  <a:pt x="30" y="310"/>
                  <a:pt x="30" y="310"/>
                  <a:pt x="30" y="310"/>
                </a:cubicBezTo>
                <a:cubicBezTo>
                  <a:pt x="32" y="318"/>
                  <a:pt x="36" y="325"/>
                  <a:pt x="40" y="332"/>
                </a:cubicBezTo>
                <a:cubicBezTo>
                  <a:pt x="26" y="361"/>
                  <a:pt x="26" y="361"/>
                  <a:pt x="26" y="361"/>
                </a:cubicBezTo>
                <a:cubicBezTo>
                  <a:pt x="30" y="366"/>
                  <a:pt x="35" y="370"/>
                  <a:pt x="39" y="374"/>
                </a:cubicBezTo>
                <a:cubicBezTo>
                  <a:pt x="68" y="361"/>
                  <a:pt x="68" y="361"/>
                  <a:pt x="68" y="361"/>
                </a:cubicBezTo>
                <a:cubicBezTo>
                  <a:pt x="75" y="365"/>
                  <a:pt x="82" y="368"/>
                  <a:pt x="90" y="370"/>
                </a:cubicBezTo>
                <a:cubicBezTo>
                  <a:pt x="101" y="399"/>
                  <a:pt x="101" y="399"/>
                  <a:pt x="101" y="399"/>
                </a:cubicBezTo>
                <a:cubicBezTo>
                  <a:pt x="107" y="400"/>
                  <a:pt x="113" y="400"/>
                  <a:pt x="119" y="399"/>
                </a:cubicBezTo>
                <a:cubicBezTo>
                  <a:pt x="130" y="370"/>
                  <a:pt x="130" y="370"/>
                  <a:pt x="130" y="370"/>
                </a:cubicBezTo>
                <a:cubicBezTo>
                  <a:pt x="138" y="368"/>
                  <a:pt x="145" y="365"/>
                  <a:pt x="152" y="361"/>
                </a:cubicBezTo>
                <a:cubicBezTo>
                  <a:pt x="181" y="374"/>
                  <a:pt x="181" y="374"/>
                  <a:pt x="181" y="374"/>
                </a:cubicBezTo>
                <a:cubicBezTo>
                  <a:pt x="185" y="370"/>
                  <a:pt x="190" y="366"/>
                  <a:pt x="194" y="361"/>
                </a:cubicBezTo>
                <a:cubicBezTo>
                  <a:pt x="181" y="332"/>
                  <a:pt x="181" y="332"/>
                  <a:pt x="181" y="332"/>
                </a:cubicBezTo>
                <a:cubicBezTo>
                  <a:pt x="185" y="325"/>
                  <a:pt x="188" y="318"/>
                  <a:pt x="190" y="310"/>
                </a:cubicBezTo>
                <a:cubicBezTo>
                  <a:pt x="219" y="299"/>
                  <a:pt x="219" y="299"/>
                  <a:pt x="219" y="299"/>
                </a:cubicBezTo>
                <a:cubicBezTo>
                  <a:pt x="220" y="293"/>
                  <a:pt x="220" y="287"/>
                  <a:pt x="219" y="281"/>
                </a:cubicBezTo>
                <a:cubicBezTo>
                  <a:pt x="190" y="270"/>
                  <a:pt x="190" y="270"/>
                  <a:pt x="190" y="270"/>
                </a:cubicBezTo>
                <a:cubicBezTo>
                  <a:pt x="188" y="262"/>
                  <a:pt x="185" y="255"/>
                  <a:pt x="181" y="248"/>
                </a:cubicBezTo>
                <a:cubicBezTo>
                  <a:pt x="194" y="219"/>
                  <a:pt x="194" y="219"/>
                  <a:pt x="194" y="219"/>
                </a:cubicBezTo>
                <a:cubicBezTo>
                  <a:pt x="190" y="215"/>
                  <a:pt x="185" y="210"/>
                  <a:pt x="181" y="206"/>
                </a:cubicBezTo>
                <a:cubicBezTo>
                  <a:pt x="152" y="220"/>
                  <a:pt x="152" y="220"/>
                  <a:pt x="152" y="220"/>
                </a:cubicBezTo>
                <a:cubicBezTo>
                  <a:pt x="145" y="216"/>
                  <a:pt x="138" y="212"/>
                  <a:pt x="130" y="211"/>
                </a:cubicBezTo>
                <a:lnTo>
                  <a:pt x="119" y="181"/>
                </a:lnTo>
                <a:close/>
                <a:moveTo>
                  <a:pt x="167" y="113"/>
                </a:moveTo>
                <a:cubicBezTo>
                  <a:pt x="162" y="101"/>
                  <a:pt x="167" y="87"/>
                  <a:pt x="179" y="82"/>
                </a:cubicBezTo>
                <a:cubicBezTo>
                  <a:pt x="191" y="77"/>
                  <a:pt x="205" y="83"/>
                  <a:pt x="210" y="95"/>
                </a:cubicBezTo>
                <a:cubicBezTo>
                  <a:pt x="215" y="107"/>
                  <a:pt x="210" y="121"/>
                  <a:pt x="197" y="126"/>
                </a:cubicBezTo>
                <a:cubicBezTo>
                  <a:pt x="185" y="131"/>
                  <a:pt x="172" y="125"/>
                  <a:pt x="167" y="113"/>
                </a:cubicBezTo>
                <a:close/>
                <a:moveTo>
                  <a:pt x="155" y="0"/>
                </a:moveTo>
                <a:cubicBezTo>
                  <a:pt x="149" y="2"/>
                  <a:pt x="144" y="4"/>
                  <a:pt x="138" y="7"/>
                </a:cubicBezTo>
                <a:cubicBezTo>
                  <a:pt x="139" y="38"/>
                  <a:pt x="139" y="38"/>
                  <a:pt x="139" y="38"/>
                </a:cubicBezTo>
                <a:cubicBezTo>
                  <a:pt x="133" y="43"/>
                  <a:pt x="127" y="49"/>
                  <a:pt x="123" y="55"/>
                </a:cubicBezTo>
                <a:cubicBezTo>
                  <a:pt x="91" y="54"/>
                  <a:pt x="91" y="54"/>
                  <a:pt x="91" y="54"/>
                </a:cubicBezTo>
                <a:cubicBezTo>
                  <a:pt x="88" y="59"/>
                  <a:pt x="86" y="65"/>
                  <a:pt x="84" y="71"/>
                </a:cubicBezTo>
                <a:cubicBezTo>
                  <a:pt x="107" y="92"/>
                  <a:pt x="107" y="92"/>
                  <a:pt x="107" y="92"/>
                </a:cubicBezTo>
                <a:cubicBezTo>
                  <a:pt x="106" y="100"/>
                  <a:pt x="106" y="108"/>
                  <a:pt x="107" y="116"/>
                </a:cubicBezTo>
                <a:cubicBezTo>
                  <a:pt x="84" y="137"/>
                  <a:pt x="84" y="137"/>
                  <a:pt x="84" y="137"/>
                </a:cubicBezTo>
                <a:cubicBezTo>
                  <a:pt x="86" y="143"/>
                  <a:pt x="88" y="149"/>
                  <a:pt x="91" y="154"/>
                </a:cubicBezTo>
                <a:cubicBezTo>
                  <a:pt x="122" y="153"/>
                  <a:pt x="122" y="153"/>
                  <a:pt x="122" y="153"/>
                </a:cubicBezTo>
                <a:cubicBezTo>
                  <a:pt x="127" y="159"/>
                  <a:pt x="133" y="165"/>
                  <a:pt x="139" y="170"/>
                </a:cubicBezTo>
                <a:cubicBezTo>
                  <a:pt x="138" y="201"/>
                  <a:pt x="138" y="201"/>
                  <a:pt x="138" y="201"/>
                </a:cubicBezTo>
                <a:cubicBezTo>
                  <a:pt x="144" y="204"/>
                  <a:pt x="149" y="206"/>
                  <a:pt x="155" y="208"/>
                </a:cubicBezTo>
                <a:cubicBezTo>
                  <a:pt x="176" y="185"/>
                  <a:pt x="176" y="185"/>
                  <a:pt x="176" y="185"/>
                </a:cubicBezTo>
                <a:cubicBezTo>
                  <a:pt x="184" y="186"/>
                  <a:pt x="193" y="186"/>
                  <a:pt x="200" y="185"/>
                </a:cubicBezTo>
                <a:cubicBezTo>
                  <a:pt x="222" y="208"/>
                  <a:pt x="222" y="208"/>
                  <a:pt x="222" y="208"/>
                </a:cubicBezTo>
                <a:cubicBezTo>
                  <a:pt x="228" y="206"/>
                  <a:pt x="233" y="204"/>
                  <a:pt x="239" y="201"/>
                </a:cubicBezTo>
                <a:cubicBezTo>
                  <a:pt x="237" y="170"/>
                  <a:pt x="237" y="170"/>
                  <a:pt x="237" y="170"/>
                </a:cubicBezTo>
                <a:cubicBezTo>
                  <a:pt x="244" y="165"/>
                  <a:pt x="250" y="159"/>
                  <a:pt x="254" y="153"/>
                </a:cubicBezTo>
                <a:cubicBezTo>
                  <a:pt x="286" y="154"/>
                  <a:pt x="286" y="154"/>
                  <a:pt x="286" y="154"/>
                </a:cubicBezTo>
                <a:cubicBezTo>
                  <a:pt x="289" y="149"/>
                  <a:pt x="291" y="143"/>
                  <a:pt x="293" y="137"/>
                </a:cubicBezTo>
                <a:cubicBezTo>
                  <a:pt x="270" y="116"/>
                  <a:pt x="270" y="116"/>
                  <a:pt x="270" y="116"/>
                </a:cubicBezTo>
                <a:cubicBezTo>
                  <a:pt x="271" y="108"/>
                  <a:pt x="271" y="100"/>
                  <a:pt x="270" y="92"/>
                </a:cubicBezTo>
                <a:cubicBezTo>
                  <a:pt x="293" y="71"/>
                  <a:pt x="293" y="71"/>
                  <a:pt x="293" y="71"/>
                </a:cubicBezTo>
                <a:cubicBezTo>
                  <a:pt x="291" y="65"/>
                  <a:pt x="289" y="59"/>
                  <a:pt x="286" y="54"/>
                </a:cubicBezTo>
                <a:cubicBezTo>
                  <a:pt x="254" y="55"/>
                  <a:pt x="254" y="55"/>
                  <a:pt x="254" y="55"/>
                </a:cubicBezTo>
                <a:cubicBezTo>
                  <a:pt x="249" y="49"/>
                  <a:pt x="244" y="43"/>
                  <a:pt x="237" y="38"/>
                </a:cubicBezTo>
                <a:cubicBezTo>
                  <a:pt x="239" y="7"/>
                  <a:pt x="239" y="7"/>
                  <a:pt x="239" y="7"/>
                </a:cubicBezTo>
                <a:cubicBezTo>
                  <a:pt x="233" y="4"/>
                  <a:pt x="228" y="2"/>
                  <a:pt x="222" y="0"/>
                </a:cubicBezTo>
                <a:cubicBezTo>
                  <a:pt x="200" y="23"/>
                  <a:pt x="200" y="23"/>
                  <a:pt x="200" y="23"/>
                </a:cubicBezTo>
                <a:cubicBezTo>
                  <a:pt x="192" y="22"/>
                  <a:pt x="184" y="22"/>
                  <a:pt x="176" y="23"/>
                </a:cubicBezTo>
                <a:lnTo>
                  <a:pt x="155" y="0"/>
                </a:lnTo>
                <a:close/>
              </a:path>
            </a:pathLst>
          </a:custGeom>
          <a:solidFill>
            <a:srgbClr val="FFFFFF"/>
          </a:solidFill>
          <a:ln>
            <a:noFill/>
          </a:ln>
        </p:spPr>
        <p:txBody>
          <a:bodyPr vert="horz" wrap="square" lIns="93260" tIns="46631" rIns="93260" bIns="46631" numCol="1" anchor="t" anchorCtr="0" compatLnSpc="1"/>
          <a:lstStyle/>
          <a:p>
            <a:pPr defTabSz="792480">
              <a:defRPr/>
            </a:pPr>
            <a:endParaRPr lang="en-US" sz="2665" kern="0" dirty="0">
              <a:solidFill>
                <a:srgbClr val="FFFFFF"/>
              </a:solidFill>
              <a:cs typeface="+mn-ea"/>
              <a:sym typeface="+mn-lt"/>
            </a:endParaRPr>
          </a:p>
        </p:txBody>
      </p:sp>
      <p:grpSp>
        <p:nvGrpSpPr>
          <p:cNvPr id="9" name="组合 8"/>
          <p:cNvGrpSpPr/>
          <p:nvPr/>
        </p:nvGrpSpPr>
        <p:grpSpPr>
          <a:xfrm>
            <a:off x="6738502" y="3859886"/>
            <a:ext cx="512492" cy="416933"/>
            <a:chOff x="4325323" y="3313157"/>
            <a:chExt cx="735592" cy="598434"/>
          </a:xfrm>
          <a:gradFill>
            <a:gsLst>
              <a:gs pos="0">
                <a:srgbClr val="E30000"/>
              </a:gs>
              <a:gs pos="100000">
                <a:srgbClr val="760303"/>
              </a:gs>
            </a:gsLst>
            <a:lin ang="5400000" scaled="0"/>
          </a:gradFill>
        </p:grpSpPr>
        <p:sp>
          <p:nvSpPr>
            <p:cNvPr id="10" name="Freeform 86"/>
            <p:cNvSpPr>
              <a:spLocks noEditPoints="1"/>
            </p:cNvSpPr>
            <p:nvPr/>
          </p:nvSpPr>
          <p:spPr bwMode="black">
            <a:xfrm>
              <a:off x="4325323" y="3371522"/>
              <a:ext cx="537099" cy="54006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4347" tIns="62173" rIns="124347" bIns="62173" numCol="1" anchor="t" anchorCtr="0" compatLnSpc="1"/>
            <a:lstStyle/>
            <a:p>
              <a:pPr defTabSz="1242695">
                <a:defRPr/>
              </a:pPr>
              <a:endParaRPr lang="en-US" sz="1865" kern="0" dirty="0">
                <a:solidFill>
                  <a:srgbClr val="FFFFFF"/>
                </a:solidFill>
                <a:cs typeface="+mn-ea"/>
                <a:sym typeface="+mn-lt"/>
              </a:endParaRPr>
            </a:p>
          </p:txBody>
        </p:sp>
        <p:sp>
          <p:nvSpPr>
            <p:cNvPr id="11" name="Oval 87"/>
            <p:cNvSpPr>
              <a:spLocks noChangeArrowheads="1"/>
            </p:cNvSpPr>
            <p:nvPr/>
          </p:nvSpPr>
          <p:spPr bwMode="black">
            <a:xfrm>
              <a:off x="4544055" y="3601090"/>
              <a:ext cx="99636" cy="9960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4347" tIns="62173" rIns="124347" bIns="62173" numCol="1" anchor="t" anchorCtr="0" compatLnSpc="1"/>
            <a:lstStyle/>
            <a:p>
              <a:pPr defTabSz="1242695">
                <a:defRPr/>
              </a:pPr>
              <a:endParaRPr lang="en-US" sz="1865" kern="0" dirty="0">
                <a:solidFill>
                  <a:srgbClr val="FFFFFF"/>
                </a:solidFill>
                <a:cs typeface="+mn-ea"/>
                <a:sym typeface="+mn-lt"/>
              </a:endParaRPr>
            </a:p>
          </p:txBody>
        </p:sp>
        <p:sp>
          <p:nvSpPr>
            <p:cNvPr id="12" name="Freeform 88"/>
            <p:cNvSpPr>
              <a:spLocks noEditPoints="1"/>
            </p:cNvSpPr>
            <p:nvPr/>
          </p:nvSpPr>
          <p:spPr bwMode="black">
            <a:xfrm>
              <a:off x="4788474" y="3313157"/>
              <a:ext cx="272441" cy="29338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4347" tIns="62173" rIns="124347" bIns="62173" numCol="1" anchor="t" anchorCtr="0" compatLnSpc="1"/>
            <a:lstStyle/>
            <a:p>
              <a:pPr defTabSz="1242695">
                <a:defRPr/>
              </a:pPr>
              <a:endParaRPr lang="en-US" sz="1865" kern="0" dirty="0">
                <a:solidFill>
                  <a:srgbClr val="FFFFFF"/>
                </a:solidFill>
                <a:cs typeface="+mn-ea"/>
                <a:sym typeface="+mn-lt"/>
              </a:endParaRPr>
            </a:p>
          </p:txBody>
        </p:sp>
      </p:grpSp>
      <p:sp>
        <p:nvSpPr>
          <p:cNvPr id="14" name="等腰三角形 5"/>
          <p:cNvSpPr/>
          <p:nvPr/>
        </p:nvSpPr>
        <p:spPr>
          <a:xfrm rot="8677559">
            <a:off x="10693620" y="4841358"/>
            <a:ext cx="1148722" cy="2767224"/>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15" name="等腰三角形 5"/>
          <p:cNvSpPr/>
          <p:nvPr/>
        </p:nvSpPr>
        <p:spPr>
          <a:xfrm rot="19356855">
            <a:off x="11310857" y="5109001"/>
            <a:ext cx="635057" cy="359061"/>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3746498"/>
              <a:gd name="connsiteY0-26" fmla="*/ 1879600 h 3424350"/>
              <a:gd name="connsiteX1-27" fmla="*/ 3746500 w 3746498"/>
              <a:gd name="connsiteY1-28" fmla="*/ 0 h 3424350"/>
              <a:gd name="connsiteX2-29" fmla="*/ 3732084 w 3746498"/>
              <a:gd name="connsiteY2-30" fmla="*/ 3424348 h 3424350"/>
              <a:gd name="connsiteX3-31" fmla="*/ 0 w 3746498"/>
              <a:gd name="connsiteY3-32" fmla="*/ 1879600 h 3424350"/>
              <a:gd name="connsiteX0-33" fmla="*/ 0 w 3746498"/>
              <a:gd name="connsiteY0-34" fmla="*/ 1879600 h 3424350"/>
              <a:gd name="connsiteX1-35" fmla="*/ 3746500 w 3746498"/>
              <a:gd name="connsiteY1-36" fmla="*/ 0 h 3424350"/>
              <a:gd name="connsiteX2-37" fmla="*/ 3732084 w 3746498"/>
              <a:gd name="connsiteY2-38" fmla="*/ 3424348 h 3424350"/>
              <a:gd name="connsiteX3-39" fmla="*/ 0 w 3746498"/>
              <a:gd name="connsiteY3-40" fmla="*/ 1879600 h 3424350"/>
              <a:gd name="connsiteX0-41" fmla="*/ 0 w 4270503"/>
              <a:gd name="connsiteY0-42" fmla="*/ 1879600 h 2511072"/>
              <a:gd name="connsiteX1-43" fmla="*/ 3746500 w 4270503"/>
              <a:gd name="connsiteY1-44" fmla="*/ 0 h 2511072"/>
              <a:gd name="connsiteX2-45" fmla="*/ 4270432 w 4270503"/>
              <a:gd name="connsiteY2-46" fmla="*/ 2511075 h 2511072"/>
              <a:gd name="connsiteX3-47" fmla="*/ 0 w 4270503"/>
              <a:gd name="connsiteY3-48" fmla="*/ 1879600 h 2511072"/>
              <a:gd name="connsiteX0-49" fmla="*/ 1 w 2283684"/>
              <a:gd name="connsiteY0-50" fmla="*/ 2919045 h 2919038"/>
              <a:gd name="connsiteX1-51" fmla="*/ 1759681 w 2283684"/>
              <a:gd name="connsiteY1-52" fmla="*/ 0 h 2919038"/>
              <a:gd name="connsiteX2-53" fmla="*/ 2283613 w 2283684"/>
              <a:gd name="connsiteY2-54" fmla="*/ 2511075 h 2919038"/>
              <a:gd name="connsiteX3-55" fmla="*/ 1 w 2283684"/>
              <a:gd name="connsiteY3-56" fmla="*/ 2919045 h 2919038"/>
              <a:gd name="connsiteX0-57" fmla="*/ 0 w 2296147"/>
              <a:gd name="connsiteY0-58" fmla="*/ 2137357 h 2511072"/>
              <a:gd name="connsiteX1-59" fmla="*/ 1772144 w 2296147"/>
              <a:gd name="connsiteY1-60" fmla="*/ 0 h 2511072"/>
              <a:gd name="connsiteX2-61" fmla="*/ 2296076 w 2296147"/>
              <a:gd name="connsiteY2-62" fmla="*/ 2511075 h 2511072"/>
              <a:gd name="connsiteX3-63" fmla="*/ 0 w 2296147"/>
              <a:gd name="connsiteY3-64" fmla="*/ 2137357 h 2511072"/>
              <a:gd name="connsiteX0-65" fmla="*/ 0 w 2460786"/>
              <a:gd name="connsiteY0-66" fmla="*/ 2137357 h 2512682"/>
              <a:gd name="connsiteX1-67" fmla="*/ 1772144 w 2460786"/>
              <a:gd name="connsiteY1-68" fmla="*/ 0 h 2512682"/>
              <a:gd name="connsiteX2-69" fmla="*/ 2296076 w 2460786"/>
              <a:gd name="connsiteY2-70" fmla="*/ 2511075 h 2512682"/>
              <a:gd name="connsiteX3-71" fmla="*/ 0 w 2460786"/>
              <a:gd name="connsiteY3-72" fmla="*/ 2137357 h 2512682"/>
              <a:gd name="connsiteX0-73" fmla="*/ 0 w 2296078"/>
              <a:gd name="connsiteY0-74" fmla="*/ 2137357 h 2511072"/>
              <a:gd name="connsiteX1-75" fmla="*/ 1772144 w 2296078"/>
              <a:gd name="connsiteY1-76" fmla="*/ 0 h 2511072"/>
              <a:gd name="connsiteX2-77" fmla="*/ 2296076 w 2296078"/>
              <a:gd name="connsiteY2-78" fmla="*/ 2511075 h 2511072"/>
              <a:gd name="connsiteX3-79" fmla="*/ 0 w 2296078"/>
              <a:gd name="connsiteY3-80" fmla="*/ 2137357 h 2511072"/>
              <a:gd name="connsiteX0-81" fmla="*/ 0 w 2296078"/>
              <a:gd name="connsiteY0-82" fmla="*/ 2137357 h 2511072"/>
              <a:gd name="connsiteX1-83" fmla="*/ 1772144 w 2296078"/>
              <a:gd name="connsiteY1-84" fmla="*/ 0 h 2511072"/>
              <a:gd name="connsiteX2-85" fmla="*/ 2296076 w 2296078"/>
              <a:gd name="connsiteY2-86" fmla="*/ 2511075 h 2511072"/>
              <a:gd name="connsiteX3-87" fmla="*/ 0 w 2296078"/>
              <a:gd name="connsiteY3-88" fmla="*/ 2137357 h 2511072"/>
              <a:gd name="connsiteX0-89" fmla="*/ 0 w 2398508"/>
              <a:gd name="connsiteY0-90" fmla="*/ 2137357 h 2137356"/>
              <a:gd name="connsiteX1-91" fmla="*/ 1772144 w 2398508"/>
              <a:gd name="connsiteY1-92" fmla="*/ 0 h 2137356"/>
              <a:gd name="connsiteX2-93" fmla="*/ 2398507 w 2398508"/>
              <a:gd name="connsiteY2-94" fmla="*/ 1037291 h 2137356"/>
              <a:gd name="connsiteX3-95" fmla="*/ 0 w 2398508"/>
              <a:gd name="connsiteY3-96" fmla="*/ 2137357 h 2137356"/>
              <a:gd name="connsiteX0-97" fmla="*/ 0 w 770411"/>
              <a:gd name="connsiteY0-98" fmla="*/ 3328587 h 3328589"/>
              <a:gd name="connsiteX1-99" fmla="*/ 144047 w 770411"/>
              <a:gd name="connsiteY1-100" fmla="*/ 0 h 3328589"/>
              <a:gd name="connsiteX2-101" fmla="*/ 770410 w 770411"/>
              <a:gd name="connsiteY2-102" fmla="*/ 1037291 h 3328589"/>
              <a:gd name="connsiteX3-103" fmla="*/ 0 w 770411"/>
              <a:gd name="connsiteY3-104" fmla="*/ 3328587 h 3328589"/>
              <a:gd name="connsiteX0-105" fmla="*/ 1 w 1847386"/>
              <a:gd name="connsiteY0-106" fmla="*/ 1808113 h 1808114"/>
              <a:gd name="connsiteX1-107" fmla="*/ 1221022 w 1847386"/>
              <a:gd name="connsiteY1-108" fmla="*/ 0 h 1808114"/>
              <a:gd name="connsiteX2-109" fmla="*/ 1847385 w 1847386"/>
              <a:gd name="connsiteY2-110" fmla="*/ 1037291 h 1808114"/>
              <a:gd name="connsiteX3-111" fmla="*/ 1 w 1847386"/>
              <a:gd name="connsiteY3-112" fmla="*/ 1808113 h 1808114"/>
              <a:gd name="connsiteX0-113" fmla="*/ 0 w 1837261"/>
              <a:gd name="connsiteY0-114" fmla="*/ 2016730 h 2016731"/>
              <a:gd name="connsiteX1-115" fmla="*/ 1210897 w 1837261"/>
              <a:gd name="connsiteY1-116" fmla="*/ 0 h 2016731"/>
              <a:gd name="connsiteX2-117" fmla="*/ 1837260 w 1837261"/>
              <a:gd name="connsiteY2-118" fmla="*/ 1037291 h 2016731"/>
              <a:gd name="connsiteX3-119" fmla="*/ 0 w 1837261"/>
              <a:gd name="connsiteY3-120" fmla="*/ 2016730 h 2016731"/>
              <a:gd name="connsiteX0-121" fmla="*/ 0 w 1930651"/>
              <a:gd name="connsiteY0-122" fmla="*/ 2016730 h 2016731"/>
              <a:gd name="connsiteX1-123" fmla="*/ 1210897 w 1930651"/>
              <a:gd name="connsiteY1-124" fmla="*/ 0 h 2016731"/>
              <a:gd name="connsiteX2-125" fmla="*/ 1930651 w 1930651"/>
              <a:gd name="connsiteY2-126" fmla="*/ 1023405 h 2016731"/>
              <a:gd name="connsiteX3-127" fmla="*/ 0 w 1930651"/>
              <a:gd name="connsiteY3-128" fmla="*/ 2016730 h 2016731"/>
              <a:gd name="connsiteX0-129" fmla="*/ 0 w 1930651"/>
              <a:gd name="connsiteY0-130" fmla="*/ 2016730 h 2016731"/>
              <a:gd name="connsiteX1-131" fmla="*/ 1210897 w 1930651"/>
              <a:gd name="connsiteY1-132" fmla="*/ 0 h 2016731"/>
              <a:gd name="connsiteX2-133" fmla="*/ 1930651 w 1930651"/>
              <a:gd name="connsiteY2-134" fmla="*/ 1023405 h 2016731"/>
              <a:gd name="connsiteX3-135" fmla="*/ 0 w 1930651"/>
              <a:gd name="connsiteY3-136" fmla="*/ 2016730 h 2016731"/>
              <a:gd name="connsiteX0-137" fmla="*/ 0 w 1930651"/>
              <a:gd name="connsiteY0-138" fmla="*/ 2016730 h 2016731"/>
              <a:gd name="connsiteX1-139" fmla="*/ 1210897 w 1930651"/>
              <a:gd name="connsiteY1-140" fmla="*/ 0 h 2016731"/>
              <a:gd name="connsiteX2-141" fmla="*/ 1930651 w 1930651"/>
              <a:gd name="connsiteY2-142" fmla="*/ 1023405 h 2016731"/>
              <a:gd name="connsiteX3-143" fmla="*/ 0 w 1930651"/>
              <a:gd name="connsiteY3-144" fmla="*/ 2016730 h 2016731"/>
            </a:gdLst>
            <a:ahLst/>
            <a:cxnLst>
              <a:cxn ang="0">
                <a:pos x="connsiteX0-1" y="connsiteY0-2"/>
              </a:cxn>
              <a:cxn ang="0">
                <a:pos x="connsiteX1-3" y="connsiteY1-4"/>
              </a:cxn>
              <a:cxn ang="0">
                <a:pos x="connsiteX2-5" y="connsiteY2-6"/>
              </a:cxn>
              <a:cxn ang="0">
                <a:pos x="connsiteX3-7" y="connsiteY3-8"/>
              </a:cxn>
            </a:cxnLst>
            <a:rect l="l" t="t" r="r" b="b"/>
            <a:pathLst>
              <a:path w="1930651" h="2016731">
                <a:moveTo>
                  <a:pt x="0" y="2016730"/>
                </a:moveTo>
                <a:lnTo>
                  <a:pt x="1210897" y="0"/>
                </a:lnTo>
                <a:cubicBezTo>
                  <a:pt x="1723167" y="755635"/>
                  <a:pt x="1567308" y="563928"/>
                  <a:pt x="1930651" y="1023405"/>
                </a:cubicBezTo>
                <a:lnTo>
                  <a:pt x="0" y="201673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8" name="组合 27"/>
          <p:cNvGrpSpPr/>
          <p:nvPr/>
        </p:nvGrpSpPr>
        <p:grpSpPr>
          <a:xfrm>
            <a:off x="5677938" y="1660460"/>
            <a:ext cx="6051983" cy="999771"/>
            <a:chOff x="5992898" y="1660460"/>
            <a:chExt cx="6051983" cy="999771"/>
          </a:xfrm>
        </p:grpSpPr>
        <p:sp>
          <p:nvSpPr>
            <p:cNvPr id="2" name="矩形 1"/>
            <p:cNvSpPr/>
            <p:nvPr/>
          </p:nvSpPr>
          <p:spPr>
            <a:xfrm>
              <a:off x="5992898" y="1660460"/>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19" name="矩形 18"/>
            <p:cNvSpPr/>
            <p:nvPr/>
          </p:nvSpPr>
          <p:spPr>
            <a:xfrm>
              <a:off x="5992898" y="1959655"/>
              <a:ext cx="6051983" cy="700576"/>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标题数字等都可以通过点击和重新输入进行更改，顶部“开始”面板中可以对字体、字号、颜色、行距等进行修改。建议正文</a:t>
              </a:r>
              <a:r>
                <a:rPr lang="en-US" altLang="zh-CN" sz="1400" dirty="0">
                  <a:solidFill>
                    <a:schemeClr val="bg2">
                      <a:lumMod val="25000"/>
                    </a:schemeClr>
                  </a:solidFill>
                  <a:cs typeface="+mn-ea"/>
                  <a:sym typeface="+mn-lt"/>
                </a:rPr>
                <a:t>14</a:t>
              </a:r>
              <a:r>
                <a:rPr lang="zh-CN" altLang="en-US" sz="1400" dirty="0">
                  <a:solidFill>
                    <a:schemeClr val="bg2">
                      <a:lumMod val="25000"/>
                    </a:schemeClr>
                  </a:solidFill>
                  <a:cs typeface="+mn-ea"/>
                  <a:sym typeface="+mn-lt"/>
                </a:rPr>
                <a:t>号字，</a:t>
              </a:r>
              <a:r>
                <a:rPr lang="en-US" altLang="zh-CN" sz="1400" dirty="0">
                  <a:solidFill>
                    <a:schemeClr val="bg2">
                      <a:lumMod val="25000"/>
                    </a:schemeClr>
                  </a:solidFill>
                  <a:cs typeface="+mn-ea"/>
                  <a:sym typeface="+mn-lt"/>
                </a:rPr>
                <a:t>1.5</a:t>
              </a:r>
              <a:r>
                <a:rPr lang="zh-CN" altLang="en-US" sz="1400" dirty="0">
                  <a:solidFill>
                    <a:schemeClr val="bg2">
                      <a:lumMod val="25000"/>
                    </a:schemeClr>
                  </a:solidFill>
                  <a:cs typeface="+mn-ea"/>
                  <a:sym typeface="+mn-lt"/>
                </a:rPr>
                <a:t>倍字间距。</a:t>
              </a:r>
              <a:endParaRPr lang="en-US" altLang="zh-CN" sz="1400" dirty="0">
                <a:solidFill>
                  <a:schemeClr val="bg2">
                    <a:lumMod val="25000"/>
                  </a:schemeClr>
                </a:solidFill>
                <a:cs typeface="+mn-ea"/>
                <a:sym typeface="+mn-lt"/>
              </a:endParaRPr>
            </a:p>
          </p:txBody>
        </p:sp>
      </p:grpSp>
      <p:grpSp>
        <p:nvGrpSpPr>
          <p:cNvPr id="27" name="组合 26"/>
          <p:cNvGrpSpPr/>
          <p:nvPr/>
        </p:nvGrpSpPr>
        <p:grpSpPr>
          <a:xfrm>
            <a:off x="766133" y="5217606"/>
            <a:ext cx="6051983" cy="999771"/>
            <a:chOff x="1585918" y="5217606"/>
            <a:chExt cx="6051983" cy="999771"/>
          </a:xfrm>
        </p:grpSpPr>
        <p:sp>
          <p:nvSpPr>
            <p:cNvPr id="21" name="矩形 20"/>
            <p:cNvSpPr/>
            <p:nvPr/>
          </p:nvSpPr>
          <p:spPr>
            <a:xfrm>
              <a:off x="1585918" y="5217606"/>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22" name="矩形 21"/>
            <p:cNvSpPr/>
            <p:nvPr/>
          </p:nvSpPr>
          <p:spPr>
            <a:xfrm>
              <a:off x="1585918" y="5516801"/>
              <a:ext cx="6051983" cy="700576"/>
            </a:xfrm>
            <a:prstGeom prst="rect">
              <a:avLst/>
            </a:prstGeom>
          </p:spPr>
          <p:txBody>
            <a:bodyPr wrap="square">
              <a:spAutoFit/>
            </a:bodyPr>
            <a:lstStyle/>
            <a:p>
              <a:pPr>
                <a:lnSpc>
                  <a:spcPct val="1500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标题数字等都可以通过点击和重新输入进行更改，顶部“开始”面板中可以对字体、字号、颜色、行距等进行修改。建议正文</a:t>
              </a:r>
              <a:r>
                <a:rPr lang="en-US" altLang="zh-CN" sz="1400" dirty="0">
                  <a:solidFill>
                    <a:schemeClr val="bg2">
                      <a:lumMod val="25000"/>
                    </a:schemeClr>
                  </a:solidFill>
                  <a:cs typeface="+mn-ea"/>
                  <a:sym typeface="+mn-lt"/>
                </a:rPr>
                <a:t>14</a:t>
              </a:r>
              <a:r>
                <a:rPr lang="zh-CN" altLang="en-US" sz="1400" dirty="0">
                  <a:solidFill>
                    <a:schemeClr val="bg2">
                      <a:lumMod val="25000"/>
                    </a:schemeClr>
                  </a:solidFill>
                  <a:cs typeface="+mn-ea"/>
                  <a:sym typeface="+mn-lt"/>
                </a:rPr>
                <a:t>号字，</a:t>
              </a:r>
              <a:r>
                <a:rPr lang="en-US" altLang="zh-CN" sz="1400" dirty="0">
                  <a:solidFill>
                    <a:schemeClr val="bg2">
                      <a:lumMod val="25000"/>
                    </a:schemeClr>
                  </a:solidFill>
                  <a:cs typeface="+mn-ea"/>
                  <a:sym typeface="+mn-lt"/>
                </a:rPr>
                <a:t>1.5</a:t>
              </a:r>
              <a:r>
                <a:rPr lang="zh-CN" altLang="en-US" sz="1400" dirty="0">
                  <a:solidFill>
                    <a:schemeClr val="bg2">
                      <a:lumMod val="25000"/>
                    </a:schemeClr>
                  </a:solidFill>
                  <a:cs typeface="+mn-ea"/>
                  <a:sym typeface="+mn-lt"/>
                </a:rPr>
                <a:t>倍字间距。</a:t>
              </a:r>
              <a:endParaRPr lang="en-US" altLang="zh-CN" sz="1400" dirty="0">
                <a:solidFill>
                  <a:schemeClr val="bg2">
                    <a:lumMod val="25000"/>
                  </a:schemeClr>
                </a:solidFill>
                <a:cs typeface="+mn-ea"/>
                <a:sym typeface="+mn-lt"/>
              </a:endParaRPr>
            </a:p>
          </p:txBody>
        </p:sp>
      </p:grpSp>
    </p:spTree>
  </p:cSld>
  <p:clrMapOvr>
    <a:masterClrMapping/>
  </p:clrMapOvr>
  <p:transition advTm="631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par>
                                <p:cTn id="9" presetID="10" presetClass="entr" presetSubtype="0"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par>
                                <p:cTn id="12" presetID="6" presetClass="emph" presetSubtype="0" autoRev="1" fill="hold" grpId="1" nodeType="withEffect">
                                  <p:stCondLst>
                                    <p:cond delay="750"/>
                                  </p:stCondLst>
                                  <p:childTnLst>
                                    <p:animScale>
                                      <p:cBhvr>
                                        <p:cTn id="13" dur="500" fill="hold"/>
                                        <p:tgtEl>
                                          <p:spTgt spid="5"/>
                                        </p:tgtEl>
                                      </p:cBhvr>
                                      <p:by x="110000" y="110000"/>
                                    </p:animScale>
                                  </p:childTnLst>
                                </p:cTn>
                              </p:par>
                              <p:par>
                                <p:cTn id="14" presetID="10" presetClass="entr" presetSubtype="0" fill="hold" grpId="0"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par>
                                <p:cTn id="17" presetID="6" presetClass="emph" presetSubtype="0" autoRev="1" fill="hold" grpId="1" nodeType="withEffect">
                                  <p:stCondLst>
                                    <p:cond delay="1500"/>
                                  </p:stCondLst>
                                  <p:childTnLst>
                                    <p:animScale>
                                      <p:cBhvr>
                                        <p:cTn id="18" dur="500" fill="hold"/>
                                        <p:tgtEl>
                                          <p:spTgt spid="6"/>
                                        </p:tgtEl>
                                      </p:cBhvr>
                                      <p:by x="110000" y="110000"/>
                                    </p:animScale>
                                  </p:childTnLst>
                                </p:cTn>
                              </p:par>
                              <p:par>
                                <p:cTn id="19" presetID="10" presetClass="entr" presetSubtype="0"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mph" presetSubtype="0" autoRev="1" fill="hold" grpId="1" nodeType="withEffect">
                                  <p:stCondLst>
                                    <p:cond delay="2000"/>
                                  </p:stCondLst>
                                  <p:childTnLst>
                                    <p:animScale>
                                      <p:cBhvr>
                                        <p:cTn id="23" dur="500" fill="hold"/>
                                        <p:tgtEl>
                                          <p:spTgt spid="8"/>
                                        </p:tgtEl>
                                      </p:cBhvr>
                                      <p:by x="110000" y="110000"/>
                                    </p:animScale>
                                  </p:childTnLst>
                                </p:cTn>
                              </p:par>
                              <p:par>
                                <p:cTn id="24" presetID="22" presetClass="entr" presetSubtype="8" fill="hold" nodeType="withEffect">
                                  <p:stCondLst>
                                    <p:cond delay="275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10" presetClass="entr" presetSubtype="0" fill="hold" grpId="0" nodeType="withEffect">
                                  <p:stCondLst>
                                    <p:cond delay="27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27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3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750"/>
                                        <p:tgtEl>
                                          <p:spTgt spid="13"/>
                                        </p:tgtEl>
                                      </p:cBhvr>
                                    </p:animEffect>
                                  </p:childTnLst>
                                </p:cTn>
                              </p:par>
                              <p:par>
                                <p:cTn id="36" presetID="6" presetClass="emph" presetSubtype="0" autoRev="1" fill="hold" grpId="1" nodeType="withEffect">
                                  <p:stCondLst>
                                    <p:cond delay="3000"/>
                                  </p:stCondLst>
                                  <p:childTnLst>
                                    <p:animScale>
                                      <p:cBhvr>
                                        <p:cTn id="37" dur="500" fill="hold"/>
                                        <p:tgtEl>
                                          <p:spTgt spid="13"/>
                                        </p:tgtEl>
                                      </p:cBhvr>
                                      <p:by x="110000" y="110000"/>
                                    </p:animScale>
                                  </p:childTnLst>
                                </p:cTn>
                              </p:par>
                              <p:par>
                                <p:cTn id="38" presetID="10" presetClass="entr" presetSubtype="0" fill="hold" grpId="0" nodeType="withEffect">
                                  <p:stCondLst>
                                    <p:cond delay="350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750"/>
                                        <p:tgtEl>
                                          <p:spTgt spid="7"/>
                                        </p:tgtEl>
                                      </p:cBhvr>
                                    </p:animEffect>
                                  </p:childTnLst>
                                </p:cTn>
                              </p:par>
                              <p:par>
                                <p:cTn id="41" presetID="6" presetClass="emph" presetSubtype="0" autoRev="1" fill="hold" grpId="1" nodeType="withEffect">
                                  <p:stCondLst>
                                    <p:cond delay="3500"/>
                                  </p:stCondLst>
                                  <p:childTnLst>
                                    <p:animScale>
                                      <p:cBhvr>
                                        <p:cTn id="42" dur="500" fill="hold"/>
                                        <p:tgtEl>
                                          <p:spTgt spid="7"/>
                                        </p:tgtEl>
                                      </p:cBhvr>
                                      <p:by x="110000" y="110000"/>
                                    </p:animScale>
                                  </p:childTnLst>
                                </p:cTn>
                              </p:par>
                              <p:par>
                                <p:cTn id="43" presetID="10" presetClass="entr" presetSubtype="0" fill="hold" nodeType="withEffect">
                                  <p:stCondLst>
                                    <p:cond delay="40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750"/>
                                        <p:tgtEl>
                                          <p:spTgt spid="9"/>
                                        </p:tgtEl>
                                      </p:cBhvr>
                                    </p:animEffect>
                                  </p:childTnLst>
                                </p:cTn>
                              </p:par>
                              <p:par>
                                <p:cTn id="46" presetID="6" presetClass="emph" presetSubtype="0" autoRev="1" fill="hold" nodeType="withEffect">
                                  <p:stCondLst>
                                    <p:cond delay="4000"/>
                                  </p:stCondLst>
                                  <p:childTnLst>
                                    <p:animScale>
                                      <p:cBhvr>
                                        <p:cTn id="47" dur="500" fill="hold"/>
                                        <p:tgtEl>
                                          <p:spTgt spid="9"/>
                                        </p:tgtEl>
                                      </p:cBhvr>
                                      <p:by x="110000" y="110000"/>
                                    </p:animScale>
                                  </p:childTnLst>
                                </p:cTn>
                              </p:par>
                              <p:par>
                                <p:cTn id="48" presetID="22" presetClass="entr" presetSubtype="8" fill="hold" nodeType="withEffect">
                                  <p:stCondLst>
                                    <p:cond delay="450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5" grpId="0" bldLvl="0" animBg="1"/>
      <p:bldP spid="5" grpId="1" bldLvl="0" animBg="1"/>
      <p:bldP spid="6" grpId="0"/>
      <p:bldP spid="6" grpId="1"/>
      <p:bldP spid="7" grpId="0"/>
      <p:bldP spid="7" grpId="1"/>
      <p:bldP spid="8" grpId="0" bldLvl="0" animBg="1"/>
      <p:bldP spid="8" grpId="1" bldLvl="0" animBg="1"/>
      <p:bldP spid="14" grpId="0" bldLvl="0" animBg="1"/>
      <p:bldP spid="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2" name="椭圆 1"/>
          <p:cNvSpPr/>
          <p:nvPr/>
        </p:nvSpPr>
        <p:spPr>
          <a:xfrm>
            <a:off x="8161626" y="1843072"/>
            <a:ext cx="1455965" cy="1457476"/>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15">
              <a:cs typeface="+mn-ea"/>
              <a:sym typeface="+mn-lt"/>
            </a:endParaRPr>
          </a:p>
        </p:txBody>
      </p:sp>
      <p:sp>
        <p:nvSpPr>
          <p:cNvPr id="19" name="椭圆 18"/>
          <p:cNvSpPr/>
          <p:nvPr/>
        </p:nvSpPr>
        <p:spPr>
          <a:xfrm>
            <a:off x="1929765" y="1842770"/>
            <a:ext cx="1446530" cy="1457325"/>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15">
              <a:cs typeface="+mn-ea"/>
              <a:sym typeface="+mn-lt"/>
            </a:endParaRPr>
          </a:p>
        </p:txBody>
      </p:sp>
      <p:sp>
        <p:nvSpPr>
          <p:cNvPr id="14" name="Freeform 10"/>
          <p:cNvSpPr/>
          <p:nvPr/>
        </p:nvSpPr>
        <p:spPr bwMode="gray">
          <a:xfrm>
            <a:off x="3793551" y="2134145"/>
            <a:ext cx="4183440" cy="302381"/>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a:gsLst>
              <a:gs pos="0">
                <a:srgbClr val="E30000"/>
              </a:gs>
              <a:gs pos="100000">
                <a:srgbClr val="760303"/>
              </a:gs>
            </a:gsLst>
            <a:lin ang="5400000" scaled="0"/>
          </a:gradFill>
          <a:ln>
            <a:noFill/>
          </a:ln>
        </p:spPr>
        <p:txBody>
          <a:bodyPr wrap="none" anchor="ctr"/>
          <a:lstStyle/>
          <a:p>
            <a:pPr fontAlgn="auto">
              <a:spcBef>
                <a:spcPts val="0"/>
              </a:spcBef>
              <a:spcAft>
                <a:spcPts val="0"/>
              </a:spcAft>
              <a:defRPr/>
            </a:pPr>
            <a:endParaRPr lang="zh-CN" altLang="en-US" sz="1715">
              <a:cs typeface="+mn-ea"/>
              <a:sym typeface="+mn-lt"/>
            </a:endParaRPr>
          </a:p>
        </p:txBody>
      </p:sp>
      <p:sp>
        <p:nvSpPr>
          <p:cNvPr id="15" name="Freeform 16"/>
          <p:cNvSpPr/>
          <p:nvPr/>
        </p:nvSpPr>
        <p:spPr bwMode="gray">
          <a:xfrm flipH="1" flipV="1">
            <a:off x="3793641" y="2800049"/>
            <a:ext cx="3950608" cy="275167"/>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a:gsLst>
              <a:gs pos="0">
                <a:srgbClr val="E30000"/>
              </a:gs>
              <a:gs pos="100000">
                <a:srgbClr val="760303"/>
              </a:gs>
            </a:gsLst>
            <a:lin ang="5400000" scaled="0"/>
          </a:gradFill>
          <a:ln>
            <a:noFill/>
          </a:ln>
        </p:spPr>
        <p:txBody>
          <a:bodyPr wrap="none" anchor="ctr"/>
          <a:lstStyle/>
          <a:p>
            <a:pPr fontAlgn="auto">
              <a:spcBef>
                <a:spcPts val="0"/>
              </a:spcBef>
              <a:spcAft>
                <a:spcPts val="0"/>
              </a:spcAft>
              <a:defRPr/>
            </a:pPr>
            <a:endParaRPr lang="zh-CN" altLang="en-US" sz="1715">
              <a:cs typeface="+mn-ea"/>
              <a:sym typeface="+mn-lt"/>
            </a:endParaRPr>
          </a:p>
        </p:txBody>
      </p:sp>
      <p:cxnSp>
        <p:nvCxnSpPr>
          <p:cNvPr id="22" name="直接连接符 21"/>
          <p:cNvCxnSpPr/>
          <p:nvPr/>
        </p:nvCxnSpPr>
        <p:spPr>
          <a:xfrm flipH="1">
            <a:off x="5841365" y="3300095"/>
            <a:ext cx="4445" cy="1769745"/>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23"/>
          <p:cNvSpPr txBox="1"/>
          <p:nvPr/>
        </p:nvSpPr>
        <p:spPr>
          <a:xfrm>
            <a:off x="1630045" y="3730625"/>
            <a:ext cx="1859915" cy="2834640"/>
          </a:xfrm>
          <a:prstGeom prst="rect">
            <a:avLst/>
          </a:prstGeom>
          <a:noFill/>
        </p:spPr>
        <p:txBody>
          <a:bodyPr wrap="square" rtlCol="0">
            <a:spAutoFit/>
          </a:bodyPr>
          <a:lstStyle/>
          <a:p>
            <a:pPr algn="ctr">
              <a:lnSpc>
                <a:spcPct val="150000"/>
              </a:lnSpc>
            </a:pPr>
            <a:r>
              <a:rPr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72" name="TextBox 24"/>
          <p:cNvSpPr txBox="1"/>
          <p:nvPr/>
        </p:nvSpPr>
        <p:spPr>
          <a:xfrm>
            <a:off x="1846709" y="352072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3" name="TextBox 23"/>
          <p:cNvSpPr txBox="1"/>
          <p:nvPr/>
        </p:nvSpPr>
        <p:spPr>
          <a:xfrm>
            <a:off x="7959725" y="3623945"/>
            <a:ext cx="1859915" cy="2834640"/>
          </a:xfrm>
          <a:prstGeom prst="rect">
            <a:avLst/>
          </a:prstGeom>
          <a:noFill/>
        </p:spPr>
        <p:txBody>
          <a:bodyPr wrap="square" rtlCol="0">
            <a:spAutoFit/>
          </a:bodyPr>
          <a:lstStyle/>
          <a:p>
            <a:pPr algn="ctr">
              <a:lnSpc>
                <a:spcPct val="150000"/>
              </a:lnSpc>
            </a:pPr>
            <a:r>
              <a:rPr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5" name="TextBox 24"/>
          <p:cNvSpPr txBox="1"/>
          <p:nvPr/>
        </p:nvSpPr>
        <p:spPr>
          <a:xfrm>
            <a:off x="8176389" y="341404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88" name="Freeform 27"/>
          <p:cNvSpPr/>
          <p:nvPr/>
        </p:nvSpPr>
        <p:spPr bwMode="auto">
          <a:xfrm>
            <a:off x="2315845" y="2251075"/>
            <a:ext cx="673735" cy="640080"/>
          </a:xfrm>
          <a:custGeom>
            <a:avLst/>
            <a:gdLst>
              <a:gd name="T0" fmla="*/ 224622 w 81"/>
              <a:gd name="T1" fmla="*/ 0 h 58"/>
              <a:gd name="T2" fmla="*/ 206160 w 81"/>
              <a:gd name="T3" fmla="*/ 9197 h 58"/>
              <a:gd name="T4" fmla="*/ 98464 w 81"/>
              <a:gd name="T5" fmla="*/ 119555 h 58"/>
              <a:gd name="T6" fmla="*/ 43078 w 81"/>
              <a:gd name="T7" fmla="*/ 70507 h 58"/>
              <a:gd name="T8" fmla="*/ 27693 w 81"/>
              <a:gd name="T9" fmla="*/ 61310 h 58"/>
              <a:gd name="T10" fmla="*/ 9231 w 81"/>
              <a:gd name="T11" fmla="*/ 70507 h 58"/>
              <a:gd name="T12" fmla="*/ 9231 w 81"/>
              <a:gd name="T13" fmla="*/ 104228 h 58"/>
              <a:gd name="T14" fmla="*/ 76925 w 81"/>
              <a:gd name="T15" fmla="*/ 165538 h 58"/>
              <a:gd name="T16" fmla="*/ 83079 w 81"/>
              <a:gd name="T17" fmla="*/ 171669 h 58"/>
              <a:gd name="T18" fmla="*/ 89233 w 81"/>
              <a:gd name="T19" fmla="*/ 174734 h 58"/>
              <a:gd name="T20" fmla="*/ 98464 w 81"/>
              <a:gd name="T21" fmla="*/ 177800 h 58"/>
              <a:gd name="T22" fmla="*/ 98464 w 81"/>
              <a:gd name="T23" fmla="*/ 177800 h 58"/>
              <a:gd name="T24" fmla="*/ 98464 w 81"/>
              <a:gd name="T25" fmla="*/ 177800 h 58"/>
              <a:gd name="T26" fmla="*/ 110772 w 81"/>
              <a:gd name="T27" fmla="*/ 174734 h 58"/>
              <a:gd name="T28" fmla="*/ 120003 w 81"/>
              <a:gd name="T29" fmla="*/ 168603 h 58"/>
              <a:gd name="T30" fmla="*/ 123080 w 81"/>
              <a:gd name="T31" fmla="*/ 165538 h 58"/>
              <a:gd name="T32" fmla="*/ 123080 w 81"/>
              <a:gd name="T33" fmla="*/ 165538 h 58"/>
              <a:gd name="T34" fmla="*/ 240007 w 81"/>
              <a:gd name="T35" fmla="*/ 42917 h 58"/>
              <a:gd name="T36" fmla="*/ 240007 w 81"/>
              <a:gd name="T37" fmla="*/ 9197 h 58"/>
              <a:gd name="T38" fmla="*/ 224622 w 81"/>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58">
                <a:moveTo>
                  <a:pt x="73" y="0"/>
                </a:moveTo>
                <a:cubicBezTo>
                  <a:pt x="71" y="0"/>
                  <a:pt x="69" y="1"/>
                  <a:pt x="67" y="3"/>
                </a:cubicBezTo>
                <a:cubicBezTo>
                  <a:pt x="32" y="39"/>
                  <a:pt x="32" y="39"/>
                  <a:pt x="32" y="39"/>
                </a:cubicBezTo>
                <a:cubicBezTo>
                  <a:pt x="14" y="23"/>
                  <a:pt x="14" y="23"/>
                  <a:pt x="14" y="23"/>
                </a:cubicBezTo>
                <a:cubicBezTo>
                  <a:pt x="13" y="21"/>
                  <a:pt x="11" y="20"/>
                  <a:pt x="9" y="20"/>
                </a:cubicBezTo>
                <a:cubicBezTo>
                  <a:pt x="7" y="20"/>
                  <a:pt x="5" y="21"/>
                  <a:pt x="3" y="23"/>
                </a:cubicBezTo>
                <a:cubicBezTo>
                  <a:pt x="0" y="26"/>
                  <a:pt x="0" y="31"/>
                  <a:pt x="3" y="34"/>
                </a:cubicBezTo>
                <a:cubicBezTo>
                  <a:pt x="25" y="54"/>
                  <a:pt x="25" y="54"/>
                  <a:pt x="25" y="54"/>
                </a:cubicBezTo>
                <a:cubicBezTo>
                  <a:pt x="25" y="54"/>
                  <a:pt x="26" y="55"/>
                  <a:pt x="27" y="56"/>
                </a:cubicBezTo>
                <a:cubicBezTo>
                  <a:pt x="27" y="56"/>
                  <a:pt x="28" y="56"/>
                  <a:pt x="29" y="57"/>
                </a:cubicBezTo>
                <a:cubicBezTo>
                  <a:pt x="30" y="57"/>
                  <a:pt x="31" y="58"/>
                  <a:pt x="32" y="58"/>
                </a:cubicBezTo>
                <a:cubicBezTo>
                  <a:pt x="32" y="58"/>
                  <a:pt x="32" y="58"/>
                  <a:pt x="32" y="58"/>
                </a:cubicBezTo>
                <a:cubicBezTo>
                  <a:pt x="32" y="58"/>
                  <a:pt x="32" y="58"/>
                  <a:pt x="32" y="58"/>
                </a:cubicBezTo>
                <a:cubicBezTo>
                  <a:pt x="34" y="58"/>
                  <a:pt x="35" y="57"/>
                  <a:pt x="36" y="57"/>
                </a:cubicBezTo>
                <a:cubicBezTo>
                  <a:pt x="37" y="56"/>
                  <a:pt x="38" y="56"/>
                  <a:pt x="39" y="55"/>
                </a:cubicBezTo>
                <a:cubicBezTo>
                  <a:pt x="39" y="55"/>
                  <a:pt x="40" y="54"/>
                  <a:pt x="40" y="54"/>
                </a:cubicBezTo>
                <a:cubicBezTo>
                  <a:pt x="40" y="54"/>
                  <a:pt x="40" y="54"/>
                  <a:pt x="40" y="54"/>
                </a:cubicBezTo>
                <a:cubicBezTo>
                  <a:pt x="78" y="14"/>
                  <a:pt x="78" y="14"/>
                  <a:pt x="78" y="14"/>
                </a:cubicBezTo>
                <a:cubicBezTo>
                  <a:pt x="81" y="11"/>
                  <a:pt x="81" y="6"/>
                  <a:pt x="78" y="3"/>
                </a:cubicBezTo>
                <a:cubicBezTo>
                  <a:pt x="77" y="1"/>
                  <a:pt x="75" y="0"/>
                  <a:pt x="73"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cs typeface="+mn-ea"/>
              <a:sym typeface="+mn-lt"/>
            </a:endParaRPr>
          </a:p>
        </p:txBody>
      </p:sp>
      <p:sp>
        <p:nvSpPr>
          <p:cNvPr id="102" name="Freeform 43"/>
          <p:cNvSpPr/>
          <p:nvPr/>
        </p:nvSpPr>
        <p:spPr bwMode="auto">
          <a:xfrm>
            <a:off x="8653780" y="2334260"/>
            <a:ext cx="442595" cy="474345"/>
          </a:xfrm>
          <a:custGeom>
            <a:avLst/>
            <a:gdLst>
              <a:gd name="T0" fmla="*/ 186657 w 69"/>
              <a:gd name="T1" fmla="*/ 0 h 68"/>
              <a:gd name="T2" fmla="*/ 168298 w 69"/>
              <a:gd name="T3" fmla="*/ 9245 h 68"/>
              <a:gd name="T4" fmla="*/ 107098 w 69"/>
              <a:gd name="T5" fmla="*/ 70877 h 68"/>
              <a:gd name="T6" fmla="*/ 42839 w 69"/>
              <a:gd name="T7" fmla="*/ 9245 h 68"/>
              <a:gd name="T8" fmla="*/ 27540 w 69"/>
              <a:gd name="T9" fmla="*/ 0 h 68"/>
              <a:gd name="T10" fmla="*/ 9180 w 69"/>
              <a:gd name="T11" fmla="*/ 9245 h 68"/>
              <a:gd name="T12" fmla="*/ 9180 w 69"/>
              <a:gd name="T13" fmla="*/ 43143 h 68"/>
              <a:gd name="T14" fmla="*/ 73439 w 69"/>
              <a:gd name="T15" fmla="*/ 104775 h 68"/>
              <a:gd name="T16" fmla="*/ 9180 w 69"/>
              <a:gd name="T17" fmla="*/ 169489 h 68"/>
              <a:gd name="T18" fmla="*/ 9180 w 69"/>
              <a:gd name="T19" fmla="*/ 203387 h 68"/>
              <a:gd name="T20" fmla="*/ 27540 w 69"/>
              <a:gd name="T21" fmla="*/ 209550 h 68"/>
              <a:gd name="T22" fmla="*/ 42839 w 69"/>
              <a:gd name="T23" fmla="*/ 203387 h 68"/>
              <a:gd name="T24" fmla="*/ 107098 w 69"/>
              <a:gd name="T25" fmla="*/ 138673 h 68"/>
              <a:gd name="T26" fmla="*/ 168298 w 69"/>
              <a:gd name="T27" fmla="*/ 203387 h 68"/>
              <a:gd name="T28" fmla="*/ 186657 w 69"/>
              <a:gd name="T29" fmla="*/ 209550 h 68"/>
              <a:gd name="T30" fmla="*/ 201957 w 69"/>
              <a:gd name="T31" fmla="*/ 203387 h 68"/>
              <a:gd name="T32" fmla="*/ 201957 w 69"/>
              <a:gd name="T33" fmla="*/ 169489 h 68"/>
              <a:gd name="T34" fmla="*/ 140758 w 69"/>
              <a:gd name="T35" fmla="*/ 104775 h 68"/>
              <a:gd name="T36" fmla="*/ 201957 w 69"/>
              <a:gd name="T37" fmla="*/ 43143 h 68"/>
              <a:gd name="T38" fmla="*/ 201957 w 69"/>
              <a:gd name="T39" fmla="*/ 9245 h 68"/>
              <a:gd name="T40" fmla="*/ 186657 w 69"/>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 h="68">
                <a:moveTo>
                  <a:pt x="61" y="0"/>
                </a:moveTo>
                <a:cubicBezTo>
                  <a:pt x="59" y="0"/>
                  <a:pt x="57" y="1"/>
                  <a:pt x="55" y="3"/>
                </a:cubicBezTo>
                <a:cubicBezTo>
                  <a:pt x="35" y="23"/>
                  <a:pt x="35" y="23"/>
                  <a:pt x="35" y="23"/>
                </a:cubicBezTo>
                <a:cubicBezTo>
                  <a:pt x="14" y="3"/>
                  <a:pt x="14" y="3"/>
                  <a:pt x="14" y="3"/>
                </a:cubicBezTo>
                <a:cubicBezTo>
                  <a:pt x="13" y="1"/>
                  <a:pt x="11" y="0"/>
                  <a:pt x="9" y="0"/>
                </a:cubicBezTo>
                <a:cubicBezTo>
                  <a:pt x="7" y="0"/>
                  <a:pt x="5" y="1"/>
                  <a:pt x="3" y="3"/>
                </a:cubicBezTo>
                <a:cubicBezTo>
                  <a:pt x="0" y="6"/>
                  <a:pt x="0" y="11"/>
                  <a:pt x="3" y="14"/>
                </a:cubicBezTo>
                <a:cubicBezTo>
                  <a:pt x="24" y="34"/>
                  <a:pt x="24" y="34"/>
                  <a:pt x="24" y="34"/>
                </a:cubicBezTo>
                <a:cubicBezTo>
                  <a:pt x="3" y="55"/>
                  <a:pt x="3" y="55"/>
                  <a:pt x="3" y="55"/>
                </a:cubicBezTo>
                <a:cubicBezTo>
                  <a:pt x="0" y="58"/>
                  <a:pt x="0" y="63"/>
                  <a:pt x="3" y="66"/>
                </a:cubicBezTo>
                <a:cubicBezTo>
                  <a:pt x="5" y="67"/>
                  <a:pt x="7" y="68"/>
                  <a:pt x="9" y="68"/>
                </a:cubicBezTo>
                <a:cubicBezTo>
                  <a:pt x="11" y="68"/>
                  <a:pt x="13" y="67"/>
                  <a:pt x="14" y="66"/>
                </a:cubicBezTo>
                <a:cubicBezTo>
                  <a:pt x="35" y="45"/>
                  <a:pt x="35" y="45"/>
                  <a:pt x="35" y="45"/>
                </a:cubicBezTo>
                <a:cubicBezTo>
                  <a:pt x="55" y="66"/>
                  <a:pt x="55" y="66"/>
                  <a:pt x="55" y="66"/>
                </a:cubicBezTo>
                <a:cubicBezTo>
                  <a:pt x="57" y="67"/>
                  <a:pt x="59" y="68"/>
                  <a:pt x="61" y="68"/>
                </a:cubicBezTo>
                <a:cubicBezTo>
                  <a:pt x="63" y="68"/>
                  <a:pt x="65" y="67"/>
                  <a:pt x="66" y="66"/>
                </a:cubicBezTo>
                <a:cubicBezTo>
                  <a:pt x="69" y="63"/>
                  <a:pt x="69" y="58"/>
                  <a:pt x="66" y="55"/>
                </a:cubicBezTo>
                <a:cubicBezTo>
                  <a:pt x="46" y="34"/>
                  <a:pt x="46" y="34"/>
                  <a:pt x="46" y="34"/>
                </a:cubicBezTo>
                <a:cubicBezTo>
                  <a:pt x="66" y="14"/>
                  <a:pt x="66" y="14"/>
                  <a:pt x="66" y="14"/>
                </a:cubicBezTo>
                <a:cubicBezTo>
                  <a:pt x="69" y="11"/>
                  <a:pt x="69" y="6"/>
                  <a:pt x="66" y="3"/>
                </a:cubicBezTo>
                <a:cubicBezTo>
                  <a:pt x="65" y="1"/>
                  <a:pt x="63" y="0"/>
                  <a:pt x="61"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cs typeface="+mn-ea"/>
              <a:sym typeface="+mn-lt"/>
            </a:endParaRPr>
          </a:p>
        </p:txBody>
      </p:sp>
    </p:spTree>
  </p:cSld>
  <p:clrMapOvr>
    <a:masterClrMapping/>
  </p:clrMapOvr>
  <p:transition advTm="234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par>
                                <p:cTn id="22" presetID="5"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par>
                                <p:cTn id="25" presetID="5" presetClass="entr" presetSubtype="10" fill="hold" grpId="1"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checkerboard(across)">
                                      <p:cBhvr>
                                        <p:cTn id="27" dur="500"/>
                                        <p:tgtEl>
                                          <p:spTgt spid="71"/>
                                        </p:tgtEl>
                                      </p:cBhvr>
                                    </p:animEffect>
                                  </p:childTnLst>
                                </p:cTn>
                              </p:par>
                              <p:par>
                                <p:cTn id="28" presetID="5" presetClass="entr" presetSubtype="10" fill="hold" grpId="1"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checkerboard(across)">
                                      <p:cBhvr>
                                        <p:cTn id="30" dur="500"/>
                                        <p:tgtEl>
                                          <p:spTgt spid="72"/>
                                        </p:tgtEl>
                                      </p:cBhvr>
                                    </p:animEffect>
                                  </p:childTnLst>
                                </p:cTn>
                              </p:par>
                              <p:par>
                                <p:cTn id="31" presetID="5" presetClass="entr" presetSubtype="10" fill="hold" grpId="1"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heckerboard(across)">
                                      <p:cBhvr>
                                        <p:cTn id="33" dur="500"/>
                                        <p:tgtEl>
                                          <p:spTgt spid="3"/>
                                        </p:tgtEl>
                                      </p:cBhvr>
                                    </p:animEffect>
                                  </p:childTnLst>
                                </p:cTn>
                              </p:par>
                              <p:par>
                                <p:cTn id="34" presetID="5" presetClass="entr" presetSubtype="1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500"/>
                                        <p:tgtEl>
                                          <p:spTgt spid="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checkerboard(across)">
                                      <p:cBhvr>
                                        <p:cTn id="39" dur="500"/>
                                        <p:tgtEl>
                                          <p:spTgt spid="88"/>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checkerboard(across)">
                                      <p:cBhvr>
                                        <p:cTn id="4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bldLvl="0" animBg="1"/>
      <p:bldP spid="14" grpId="0" bldLvl="0" animBg="1"/>
      <p:bldP spid="15" grpId="0" bldLvl="0" animBg="1"/>
      <p:bldP spid="71" grpId="0"/>
      <p:bldP spid="71" grpId="1"/>
      <p:bldP spid="72" grpId="0"/>
      <p:bldP spid="72" grpId="1"/>
      <p:bldP spid="3" grpId="0"/>
      <p:bldP spid="3" grpId="1"/>
      <p:bldP spid="5" grpId="0"/>
      <p:bldP spid="5" grpId="1"/>
      <p:bldP spid="88" grpId="0" bldLvl="0" animBg="1"/>
      <p:bldP spid="10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flipH="1">
            <a:off x="3478530" y="0"/>
            <a:ext cx="1082040" cy="68580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等腰三角形 5"/>
          <p:cNvSpPr/>
          <p:nvPr/>
        </p:nvSpPr>
        <p:spPr>
          <a:xfrm rot="10800000">
            <a:off x="419100" y="1862038"/>
            <a:ext cx="4508500" cy="3657600"/>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Lst>
            <a:ahLst/>
            <a:cxnLst>
              <a:cxn ang="0">
                <a:pos x="connsiteX0-1" y="connsiteY0-2"/>
              </a:cxn>
              <a:cxn ang="0">
                <a:pos x="connsiteX1-3" y="connsiteY1-4"/>
              </a:cxn>
              <a:cxn ang="0">
                <a:pos x="connsiteX2-5" y="connsiteY2-6"/>
              </a:cxn>
              <a:cxn ang="0">
                <a:pos x="connsiteX3-7" y="connsiteY3-8"/>
              </a:cxn>
            </a:cxnLst>
            <a:rect l="l" t="t" r="r" b="b"/>
            <a:pathLst>
              <a:path w="4508500" h="3657600">
                <a:moveTo>
                  <a:pt x="0" y="1879600"/>
                </a:moveTo>
                <a:lnTo>
                  <a:pt x="3746500" y="0"/>
                </a:lnTo>
                <a:lnTo>
                  <a:pt x="4508500" y="3657600"/>
                </a:lnTo>
                <a:lnTo>
                  <a:pt x="0" y="187960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141730" y="3629878"/>
            <a:ext cx="2171700" cy="830997"/>
          </a:xfrm>
          <a:prstGeom prst="rect">
            <a:avLst/>
          </a:prstGeom>
          <a:noFill/>
        </p:spPr>
        <p:txBody>
          <a:bodyPr wrap="square" rtlCol="0">
            <a:spAutoFit/>
          </a:bodyPr>
          <a:lstStyle/>
          <a:p>
            <a:pPr algn="ctr"/>
            <a:r>
              <a:rPr lang="zh-CN" altLang="en-US" sz="4800" dirty="0">
                <a:solidFill>
                  <a:schemeClr val="bg1"/>
                </a:solidFill>
                <a:cs typeface="+mn-ea"/>
                <a:sym typeface="+mn-lt"/>
              </a:rPr>
              <a:t>目  录</a:t>
            </a:r>
          </a:p>
        </p:txBody>
      </p:sp>
      <p:sp>
        <p:nvSpPr>
          <p:cNvPr id="8" name="文本框 7"/>
          <p:cNvSpPr txBox="1"/>
          <p:nvPr/>
        </p:nvSpPr>
        <p:spPr>
          <a:xfrm>
            <a:off x="1137920" y="3186430"/>
            <a:ext cx="2667000" cy="553998"/>
          </a:xfrm>
          <a:prstGeom prst="rect">
            <a:avLst/>
          </a:prstGeom>
          <a:noFill/>
        </p:spPr>
        <p:txBody>
          <a:bodyPr wrap="square" rtlCol="0">
            <a:spAutoFit/>
          </a:bodyPr>
          <a:lstStyle/>
          <a:p>
            <a:pPr algn="l"/>
            <a:r>
              <a:rPr lang="en-US" altLang="zh-CN" sz="3000" dirty="0">
                <a:solidFill>
                  <a:schemeClr val="bg1"/>
                </a:solidFill>
                <a:cs typeface="+mn-ea"/>
                <a:sym typeface="+mn-lt"/>
              </a:rPr>
              <a:t>CONTENTS</a:t>
            </a:r>
          </a:p>
        </p:txBody>
      </p:sp>
      <p:cxnSp>
        <p:nvCxnSpPr>
          <p:cNvPr id="11" name="直接连接符 10"/>
          <p:cNvCxnSpPr/>
          <p:nvPr/>
        </p:nvCxnSpPr>
        <p:spPr>
          <a:xfrm flipV="1">
            <a:off x="0" y="0"/>
            <a:ext cx="4419600" cy="326016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3584223"/>
            <a:ext cx="3327400" cy="327377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885662" y="1128113"/>
            <a:ext cx="4403621" cy="678505"/>
            <a:chOff x="5885662" y="1128113"/>
            <a:chExt cx="4403621" cy="678505"/>
          </a:xfrm>
        </p:grpSpPr>
        <p:sp>
          <p:nvSpPr>
            <p:cNvPr id="18" name="文本框 17"/>
            <p:cNvSpPr txBox="1"/>
            <p:nvPr/>
          </p:nvSpPr>
          <p:spPr>
            <a:xfrm>
              <a:off x="5885662" y="1160287"/>
              <a:ext cx="2493375" cy="646331"/>
            </a:xfrm>
            <a:prstGeom prst="rect">
              <a:avLst/>
            </a:prstGeom>
            <a:noFill/>
          </p:spPr>
          <p:txBody>
            <a:bodyPr wrap="none" rtlCol="0">
              <a:spAutoFit/>
            </a:bodyPr>
            <a:lstStyle/>
            <a:p>
              <a:r>
                <a:rPr lang="en-US" altLang="zh-CN" sz="3600" dirty="0">
                  <a:solidFill>
                    <a:schemeClr val="bg2">
                      <a:lumMod val="25000"/>
                    </a:schemeClr>
                  </a:solidFill>
                  <a:cs typeface="+mn-ea"/>
                  <a:sym typeface="+mn-lt"/>
                </a:rPr>
                <a:t>PART ONE</a:t>
              </a:r>
            </a:p>
          </p:txBody>
        </p:sp>
        <p:sp>
          <p:nvSpPr>
            <p:cNvPr id="22" name="文本框 21"/>
            <p:cNvSpPr txBox="1"/>
            <p:nvPr/>
          </p:nvSpPr>
          <p:spPr>
            <a:xfrm>
              <a:off x="8360125" y="1128113"/>
              <a:ext cx="1929158" cy="584775"/>
            </a:xfrm>
            <a:prstGeom prst="rect">
              <a:avLst/>
            </a:prstGeom>
            <a:noFill/>
          </p:spPr>
          <p:txBody>
            <a:bodyPr wrap="square" rtlCol="0">
              <a:spAutoFit/>
            </a:bodyPr>
            <a:lstStyle/>
            <a:p>
              <a:pPr algn="ctr"/>
              <a:r>
                <a:rPr lang="zh-CN" altLang="en-US" sz="3200" dirty="0">
                  <a:solidFill>
                    <a:schemeClr val="bg2">
                      <a:lumMod val="25000"/>
                    </a:schemeClr>
                  </a:solidFill>
                  <a:cs typeface="+mn-ea"/>
                  <a:sym typeface="+mn-lt"/>
                </a:rPr>
                <a:t>添加标题</a:t>
              </a:r>
            </a:p>
          </p:txBody>
        </p:sp>
      </p:grpSp>
      <p:grpSp>
        <p:nvGrpSpPr>
          <p:cNvPr id="4" name="组合 3"/>
          <p:cNvGrpSpPr/>
          <p:nvPr/>
        </p:nvGrpSpPr>
        <p:grpSpPr>
          <a:xfrm>
            <a:off x="5885662" y="3605556"/>
            <a:ext cx="4428488" cy="646331"/>
            <a:chOff x="5885662" y="3605556"/>
            <a:chExt cx="4428488" cy="646331"/>
          </a:xfrm>
        </p:grpSpPr>
        <p:sp>
          <p:nvSpPr>
            <p:cNvPr id="20" name="文本框 19"/>
            <p:cNvSpPr txBox="1"/>
            <p:nvPr/>
          </p:nvSpPr>
          <p:spPr>
            <a:xfrm>
              <a:off x="5885662" y="3605556"/>
              <a:ext cx="2493375" cy="646331"/>
            </a:xfrm>
            <a:prstGeom prst="rect">
              <a:avLst/>
            </a:prstGeom>
            <a:noFill/>
          </p:spPr>
          <p:txBody>
            <a:bodyPr wrap="none" rtlCol="0">
              <a:spAutoFit/>
            </a:bodyPr>
            <a:lstStyle/>
            <a:p>
              <a:pPr algn="l"/>
              <a:r>
                <a:rPr lang="en-US" altLang="zh-CN" sz="3600" dirty="0">
                  <a:solidFill>
                    <a:schemeClr val="bg2">
                      <a:lumMod val="25000"/>
                    </a:schemeClr>
                  </a:solidFill>
                  <a:cs typeface="+mn-ea"/>
                  <a:sym typeface="+mn-lt"/>
                </a:rPr>
                <a:t>PART ONE</a:t>
              </a:r>
            </a:p>
          </p:txBody>
        </p:sp>
        <p:sp>
          <p:nvSpPr>
            <p:cNvPr id="23" name="文本框 22"/>
            <p:cNvSpPr txBox="1"/>
            <p:nvPr/>
          </p:nvSpPr>
          <p:spPr>
            <a:xfrm>
              <a:off x="8357888" y="3605556"/>
              <a:ext cx="1956262" cy="584775"/>
            </a:xfrm>
            <a:prstGeom prst="rect">
              <a:avLst/>
            </a:prstGeom>
            <a:noFill/>
          </p:spPr>
          <p:txBody>
            <a:bodyPr wrap="square" rtlCol="0">
              <a:spAutoFit/>
            </a:bodyPr>
            <a:lstStyle>
              <a:defPPr>
                <a:defRPr lang="zh-CN"/>
              </a:defPPr>
              <a:lvl1pPr algn="ctr">
                <a:defRPr sz="3200">
                  <a:solidFill>
                    <a:schemeClr val="tx1">
                      <a:lumMod val="75000"/>
                      <a:lumOff val="25000"/>
                    </a:schemeClr>
                  </a:solidFill>
                  <a:latin typeface="张海山锐线体简" panose="02000000000000000000" pitchFamily="2" charset="-122"/>
                  <a:ea typeface="张海山锐线体简" panose="02000000000000000000" pitchFamily="2" charset="-122"/>
                </a:defRPr>
              </a:lvl1pPr>
            </a:lstStyle>
            <a:p>
              <a:r>
                <a:rPr lang="zh-CN" altLang="en-US" dirty="0">
                  <a:solidFill>
                    <a:schemeClr val="bg2">
                      <a:lumMod val="25000"/>
                    </a:schemeClr>
                  </a:solidFill>
                  <a:latin typeface="+mn-lt"/>
                  <a:ea typeface="+mn-ea"/>
                  <a:cs typeface="+mn-ea"/>
                  <a:sym typeface="+mn-lt"/>
                </a:rPr>
                <a:t>添加标题</a:t>
              </a:r>
            </a:p>
          </p:txBody>
        </p:sp>
      </p:grpSp>
      <p:grpSp>
        <p:nvGrpSpPr>
          <p:cNvPr id="3" name="组合 2"/>
          <p:cNvGrpSpPr/>
          <p:nvPr/>
        </p:nvGrpSpPr>
        <p:grpSpPr>
          <a:xfrm>
            <a:off x="5885662" y="2375994"/>
            <a:ext cx="4390549" cy="646331"/>
            <a:chOff x="5885662" y="2375994"/>
            <a:chExt cx="4390549" cy="646331"/>
          </a:xfrm>
        </p:grpSpPr>
        <p:sp>
          <p:nvSpPr>
            <p:cNvPr id="19" name="文本框 18"/>
            <p:cNvSpPr txBox="1"/>
            <p:nvPr/>
          </p:nvSpPr>
          <p:spPr>
            <a:xfrm>
              <a:off x="5885662" y="2375994"/>
              <a:ext cx="2493375" cy="646331"/>
            </a:xfrm>
            <a:prstGeom prst="rect">
              <a:avLst/>
            </a:prstGeom>
            <a:noFill/>
          </p:spPr>
          <p:txBody>
            <a:bodyPr wrap="none" rtlCol="0">
              <a:spAutoFit/>
            </a:bodyPr>
            <a:lstStyle/>
            <a:p>
              <a:pPr algn="l"/>
              <a:r>
                <a:rPr lang="en-US" altLang="zh-CN" sz="3600" dirty="0">
                  <a:solidFill>
                    <a:schemeClr val="bg2">
                      <a:lumMod val="25000"/>
                    </a:schemeClr>
                  </a:solidFill>
                  <a:cs typeface="+mn-ea"/>
                  <a:sym typeface="+mn-lt"/>
                </a:rPr>
                <a:t>PART ONE</a:t>
              </a:r>
            </a:p>
          </p:txBody>
        </p:sp>
        <p:sp>
          <p:nvSpPr>
            <p:cNvPr id="24" name="文本框 23"/>
            <p:cNvSpPr txBox="1"/>
            <p:nvPr/>
          </p:nvSpPr>
          <p:spPr>
            <a:xfrm>
              <a:off x="8373197" y="2386905"/>
              <a:ext cx="1903014" cy="584775"/>
            </a:xfrm>
            <a:prstGeom prst="rect">
              <a:avLst/>
            </a:prstGeom>
            <a:noFill/>
          </p:spPr>
          <p:txBody>
            <a:bodyPr wrap="square" rtlCol="0">
              <a:spAutoFit/>
            </a:bodyPr>
            <a:lstStyle>
              <a:defPPr>
                <a:defRPr lang="zh-CN"/>
              </a:defPPr>
              <a:lvl1pPr algn="ctr">
                <a:defRPr sz="3200">
                  <a:solidFill>
                    <a:schemeClr val="tx1">
                      <a:lumMod val="75000"/>
                      <a:lumOff val="25000"/>
                    </a:schemeClr>
                  </a:solidFill>
                  <a:latin typeface="张海山锐线体简" panose="02000000000000000000" pitchFamily="2" charset="-122"/>
                  <a:ea typeface="张海山锐线体简" panose="02000000000000000000" pitchFamily="2" charset="-122"/>
                </a:defRPr>
              </a:lvl1pPr>
            </a:lstStyle>
            <a:p>
              <a:r>
                <a:rPr lang="zh-CN" altLang="en-US" dirty="0">
                  <a:solidFill>
                    <a:schemeClr val="bg2">
                      <a:lumMod val="25000"/>
                    </a:schemeClr>
                  </a:solidFill>
                  <a:latin typeface="+mn-lt"/>
                  <a:ea typeface="+mn-ea"/>
                  <a:cs typeface="+mn-ea"/>
                  <a:sym typeface="+mn-lt"/>
                </a:rPr>
                <a:t>添加标题</a:t>
              </a:r>
            </a:p>
          </p:txBody>
        </p:sp>
      </p:grpSp>
      <p:grpSp>
        <p:nvGrpSpPr>
          <p:cNvPr id="5" name="组合 4"/>
          <p:cNvGrpSpPr/>
          <p:nvPr/>
        </p:nvGrpSpPr>
        <p:grpSpPr>
          <a:xfrm>
            <a:off x="5885662" y="4873308"/>
            <a:ext cx="4409224" cy="646331"/>
            <a:chOff x="5885662" y="4873308"/>
            <a:chExt cx="4409224" cy="646331"/>
          </a:xfrm>
        </p:grpSpPr>
        <p:sp>
          <p:nvSpPr>
            <p:cNvPr id="21" name="文本框 20"/>
            <p:cNvSpPr txBox="1"/>
            <p:nvPr/>
          </p:nvSpPr>
          <p:spPr>
            <a:xfrm>
              <a:off x="5885662" y="4873308"/>
              <a:ext cx="2493375" cy="646331"/>
            </a:xfrm>
            <a:prstGeom prst="rect">
              <a:avLst/>
            </a:prstGeom>
            <a:noFill/>
          </p:spPr>
          <p:txBody>
            <a:bodyPr wrap="none" rtlCol="0">
              <a:spAutoFit/>
            </a:bodyPr>
            <a:lstStyle/>
            <a:p>
              <a:pPr algn="l"/>
              <a:r>
                <a:rPr lang="en-US" altLang="zh-CN" sz="3600" dirty="0">
                  <a:solidFill>
                    <a:schemeClr val="bg2">
                      <a:lumMod val="25000"/>
                    </a:schemeClr>
                  </a:solidFill>
                  <a:cs typeface="+mn-ea"/>
                  <a:sym typeface="+mn-lt"/>
                </a:rPr>
                <a:t>PART ONE</a:t>
              </a:r>
            </a:p>
          </p:txBody>
        </p:sp>
        <p:sp>
          <p:nvSpPr>
            <p:cNvPr id="25" name="文本框 24"/>
            <p:cNvSpPr txBox="1"/>
            <p:nvPr/>
          </p:nvSpPr>
          <p:spPr>
            <a:xfrm>
              <a:off x="8441018" y="4873308"/>
              <a:ext cx="1853868" cy="584775"/>
            </a:xfrm>
            <a:prstGeom prst="rect">
              <a:avLst/>
            </a:prstGeom>
            <a:noFill/>
          </p:spPr>
          <p:txBody>
            <a:bodyPr wrap="square" rtlCol="0">
              <a:spAutoFit/>
            </a:bodyPr>
            <a:lstStyle>
              <a:defPPr>
                <a:defRPr lang="zh-CN"/>
              </a:defPPr>
              <a:lvl1pPr algn="ctr">
                <a:defRPr sz="3200">
                  <a:solidFill>
                    <a:schemeClr val="tx1">
                      <a:lumMod val="75000"/>
                      <a:lumOff val="25000"/>
                    </a:schemeClr>
                  </a:solidFill>
                  <a:latin typeface="张海山锐线体简" panose="02000000000000000000" pitchFamily="2" charset="-122"/>
                  <a:ea typeface="张海山锐线体简" panose="02000000000000000000" pitchFamily="2" charset="-122"/>
                </a:defRPr>
              </a:lvl1pPr>
            </a:lstStyle>
            <a:p>
              <a:r>
                <a:rPr lang="zh-CN" altLang="en-US" dirty="0">
                  <a:solidFill>
                    <a:schemeClr val="bg2">
                      <a:lumMod val="25000"/>
                    </a:schemeClr>
                  </a:solidFill>
                  <a:latin typeface="+mn-lt"/>
                  <a:ea typeface="+mn-ea"/>
                  <a:cs typeface="+mn-ea"/>
                  <a:sym typeface="+mn-lt"/>
                </a:rPr>
                <a:t>添加标题</a:t>
              </a:r>
            </a:p>
          </p:txBody>
        </p:sp>
      </p:grpSp>
      <p:sp>
        <p:nvSpPr>
          <p:cNvPr id="26"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Tree>
  </p:cSld>
  <p:clrMapOvr>
    <a:masterClrMapping/>
  </p:clrMapOvr>
  <p:transition advTm="248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50"/>
                                        <p:tgtEl>
                                          <p:spTgt spid="11"/>
                                        </p:tgtEl>
                                      </p:cBhvr>
                                    </p:animEffect>
                                  </p:childTnLst>
                                </p:cTn>
                              </p:par>
                              <p:par>
                                <p:cTn id="13" presetID="22" presetClass="entr" presetSubtype="1"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250"/>
                                        <p:tgtEl>
                                          <p:spTgt spid="16"/>
                                        </p:tgtEl>
                                      </p:cBhvr>
                                    </p:animEffect>
                                  </p:childTnLst>
                                </p:cTn>
                              </p:par>
                              <p:par>
                                <p:cTn id="16" presetID="22" presetClass="entr" presetSubtype="4" fill="hold" nodeType="withEffect">
                                  <p:stCondLst>
                                    <p:cond delay="75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250"/>
                                        <p:tgtEl>
                                          <p:spTgt spid="14"/>
                                        </p:tgtEl>
                                      </p:cBhvr>
                                    </p:animEffect>
                                  </p:childTnLst>
                                </p:cTn>
                              </p:par>
                              <p:par>
                                <p:cTn id="19" presetID="23" presetClass="entr" presetSubtype="288" fill="hold" grpId="0" nodeType="withEffect">
                                  <p:stCondLst>
                                    <p:cond delay="750"/>
                                  </p:stCondLst>
                                  <p:iterate type="lt">
                                    <p:tmPct val="14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4/3*#ppt_w"/>
                                          </p:val>
                                        </p:tav>
                                        <p:tav tm="100000">
                                          <p:val>
                                            <p:strVal val="#ppt_w"/>
                                          </p:val>
                                        </p:tav>
                                      </p:tavLst>
                                    </p:anim>
                                    <p:anim calcmode="lin" valueType="num">
                                      <p:cBhvr>
                                        <p:cTn id="22" dur="500" fill="hold"/>
                                        <p:tgtEl>
                                          <p:spTgt spid="8"/>
                                        </p:tgtEl>
                                        <p:attrNameLst>
                                          <p:attrName>ppt_h</p:attrName>
                                        </p:attrNameLst>
                                      </p:cBhvr>
                                      <p:tavLst>
                                        <p:tav tm="0">
                                          <p:val>
                                            <p:strVal val="4/3*#ppt_h"/>
                                          </p:val>
                                        </p:tav>
                                        <p:tav tm="100000">
                                          <p:val>
                                            <p:strVal val="#ppt_h"/>
                                          </p:val>
                                        </p:tav>
                                      </p:tavLst>
                                    </p:anim>
                                  </p:childTnLst>
                                </p:cTn>
                              </p:par>
                              <p:par>
                                <p:cTn id="23" presetID="23" presetClass="entr" presetSubtype="288" fill="hold" grpId="0" nodeType="withEffect">
                                  <p:stCondLst>
                                    <p:cond delay="1250"/>
                                  </p:stCondLst>
                                  <p:iterate type="lt">
                                    <p:tmPct val="14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4/3*#ppt_w"/>
                                          </p:val>
                                        </p:tav>
                                        <p:tav tm="100000">
                                          <p:val>
                                            <p:strVal val="#ppt_w"/>
                                          </p:val>
                                        </p:tav>
                                      </p:tavLst>
                                    </p:anim>
                                    <p:anim calcmode="lin" valueType="num">
                                      <p:cBhvr>
                                        <p:cTn id="26" dur="500" fill="hold"/>
                                        <p:tgtEl>
                                          <p:spTgt spid="7"/>
                                        </p:tgtEl>
                                        <p:attrNameLst>
                                          <p:attrName>ppt_h</p:attrName>
                                        </p:attrNameLst>
                                      </p:cBhvr>
                                      <p:tavLst>
                                        <p:tav tm="0">
                                          <p:val>
                                            <p:strVal val="4/3*#ppt_h"/>
                                          </p:val>
                                        </p:tav>
                                        <p:tav tm="100000">
                                          <p:val>
                                            <p:strVal val="#ppt_h"/>
                                          </p:val>
                                        </p:tav>
                                      </p:tavLst>
                                    </p:anim>
                                  </p:childTnLst>
                                </p:cTn>
                              </p:par>
                              <p:par>
                                <p:cTn id="27" presetID="10" presetClass="entr" presetSubtype="0" fill="hold" grpId="0" nodeType="withEffect">
                                  <p:stCondLst>
                                    <p:cond delay="75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childTnLst>
                                </p:cTn>
                              </p:par>
                              <p:par>
                                <p:cTn id="30" presetID="22" presetClass="entr" presetSubtype="8" fill="hold" nodeType="withEffect">
                                  <p:stCondLst>
                                    <p:cond delay="75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22" presetClass="entr" presetSubtype="8" fill="hold" nodeType="withEffect">
                                  <p:stCondLst>
                                    <p:cond delay="90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22" presetClass="entr" presetSubtype="8" fill="hold" nodeType="withEffect">
                                  <p:stCondLst>
                                    <p:cond delay="105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par>
                                <p:cTn id="39" presetID="22" presetClass="entr" presetSubtype="8" fill="hold" nodeType="withEffect">
                                  <p:stCondLst>
                                    <p:cond delay="120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p:bldP spid="2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11" name="矩形 10"/>
          <p:cNvSpPr/>
          <p:nvPr/>
        </p:nvSpPr>
        <p:spPr>
          <a:xfrm>
            <a:off x="0" y="1419124"/>
            <a:ext cx="12192000" cy="2815389"/>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平行四边形 4"/>
          <p:cNvSpPr/>
          <p:nvPr/>
        </p:nvSpPr>
        <p:spPr>
          <a:xfrm>
            <a:off x="773826" y="1612230"/>
            <a:ext cx="2955964" cy="2430379"/>
          </a:xfrm>
          <a:prstGeom prst="parallelogram">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平行四边形 5"/>
          <p:cNvSpPr/>
          <p:nvPr/>
        </p:nvSpPr>
        <p:spPr>
          <a:xfrm>
            <a:off x="3336552" y="1612230"/>
            <a:ext cx="2955964" cy="2430379"/>
          </a:xfrm>
          <a:prstGeom prst="parallelogram">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p:cNvSpPr/>
          <p:nvPr/>
        </p:nvSpPr>
        <p:spPr>
          <a:xfrm>
            <a:off x="5899278" y="1612230"/>
            <a:ext cx="2955964" cy="2430379"/>
          </a:xfrm>
          <a:prstGeom prst="parallelogram">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平行四边形 7"/>
          <p:cNvSpPr/>
          <p:nvPr/>
        </p:nvSpPr>
        <p:spPr>
          <a:xfrm>
            <a:off x="8462004" y="1612230"/>
            <a:ext cx="2955964" cy="2430379"/>
          </a:xfrm>
          <a:prstGeom prst="parallelogram">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872886" y="4571519"/>
            <a:ext cx="2236510" cy="1765724"/>
            <a:chOff x="872886" y="4571519"/>
            <a:chExt cx="2236510" cy="1765724"/>
          </a:xfrm>
        </p:grpSpPr>
        <p:sp>
          <p:nvSpPr>
            <p:cNvPr id="12" name="矩形 11"/>
            <p:cNvSpPr/>
            <p:nvPr/>
          </p:nvSpPr>
          <p:spPr>
            <a:xfrm>
              <a:off x="872886" y="4571519"/>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13" name="矩形 12"/>
            <p:cNvSpPr/>
            <p:nvPr/>
          </p:nvSpPr>
          <p:spPr>
            <a:xfrm>
              <a:off x="878689" y="5026628"/>
              <a:ext cx="2224905" cy="1310615"/>
            </a:xfrm>
            <a:prstGeom prst="rect">
              <a:avLst/>
            </a:prstGeom>
          </p:spPr>
          <p:txBody>
            <a:bodyPr wrap="square">
              <a:spAutoFit/>
            </a:bodyPr>
            <a:lstStyle/>
            <a:p>
              <a:pPr>
                <a:lnSpc>
                  <a:spcPts val="19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a:t>
              </a:r>
              <a:endParaRPr lang="en-US" altLang="zh-CN" sz="1400" dirty="0">
                <a:solidFill>
                  <a:schemeClr val="bg2">
                    <a:lumMod val="25000"/>
                  </a:schemeClr>
                </a:solidFill>
                <a:cs typeface="+mn-ea"/>
                <a:sym typeface="+mn-lt"/>
              </a:endParaRPr>
            </a:p>
          </p:txBody>
        </p:sp>
      </p:grpSp>
      <p:grpSp>
        <p:nvGrpSpPr>
          <p:cNvPr id="24" name="组合 23"/>
          <p:cNvGrpSpPr/>
          <p:nvPr/>
        </p:nvGrpSpPr>
        <p:grpSpPr>
          <a:xfrm>
            <a:off x="3435612" y="4571519"/>
            <a:ext cx="2236510" cy="1765724"/>
            <a:chOff x="3435612" y="4571519"/>
            <a:chExt cx="2236510" cy="1765724"/>
          </a:xfrm>
        </p:grpSpPr>
        <p:sp>
          <p:nvSpPr>
            <p:cNvPr id="14" name="矩形 13"/>
            <p:cNvSpPr/>
            <p:nvPr/>
          </p:nvSpPr>
          <p:spPr>
            <a:xfrm>
              <a:off x="3435612" y="4571519"/>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15" name="矩形 14"/>
            <p:cNvSpPr/>
            <p:nvPr/>
          </p:nvSpPr>
          <p:spPr>
            <a:xfrm>
              <a:off x="3441415" y="5026628"/>
              <a:ext cx="2224905" cy="1310615"/>
            </a:xfrm>
            <a:prstGeom prst="rect">
              <a:avLst/>
            </a:prstGeom>
          </p:spPr>
          <p:txBody>
            <a:bodyPr wrap="square">
              <a:spAutoFit/>
            </a:bodyPr>
            <a:lstStyle/>
            <a:p>
              <a:pPr>
                <a:lnSpc>
                  <a:spcPts val="19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a:t>
              </a:r>
              <a:endParaRPr lang="en-US" altLang="zh-CN" sz="1400" dirty="0">
                <a:solidFill>
                  <a:schemeClr val="bg2">
                    <a:lumMod val="25000"/>
                  </a:schemeClr>
                </a:solidFill>
                <a:cs typeface="+mn-ea"/>
                <a:sym typeface="+mn-lt"/>
              </a:endParaRPr>
            </a:p>
          </p:txBody>
        </p:sp>
      </p:grpSp>
      <p:grpSp>
        <p:nvGrpSpPr>
          <p:cNvPr id="25" name="组合 24"/>
          <p:cNvGrpSpPr/>
          <p:nvPr/>
        </p:nvGrpSpPr>
        <p:grpSpPr>
          <a:xfrm>
            <a:off x="5973721" y="4573919"/>
            <a:ext cx="2236510" cy="1765724"/>
            <a:chOff x="5973721" y="4573919"/>
            <a:chExt cx="2236510" cy="1765724"/>
          </a:xfrm>
        </p:grpSpPr>
        <p:sp>
          <p:nvSpPr>
            <p:cNvPr id="16" name="矩形 15"/>
            <p:cNvSpPr/>
            <p:nvPr/>
          </p:nvSpPr>
          <p:spPr>
            <a:xfrm>
              <a:off x="5973721" y="4573919"/>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17" name="矩形 16"/>
            <p:cNvSpPr/>
            <p:nvPr/>
          </p:nvSpPr>
          <p:spPr>
            <a:xfrm>
              <a:off x="5979524" y="5029028"/>
              <a:ext cx="2224905" cy="1310615"/>
            </a:xfrm>
            <a:prstGeom prst="rect">
              <a:avLst/>
            </a:prstGeom>
          </p:spPr>
          <p:txBody>
            <a:bodyPr wrap="square">
              <a:spAutoFit/>
            </a:bodyPr>
            <a:lstStyle/>
            <a:p>
              <a:pPr>
                <a:lnSpc>
                  <a:spcPts val="19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a:t>
              </a:r>
              <a:endParaRPr lang="en-US" altLang="zh-CN" sz="1400" dirty="0">
                <a:solidFill>
                  <a:schemeClr val="bg2">
                    <a:lumMod val="25000"/>
                  </a:schemeClr>
                </a:solidFill>
                <a:cs typeface="+mn-ea"/>
                <a:sym typeface="+mn-lt"/>
              </a:endParaRPr>
            </a:p>
          </p:txBody>
        </p:sp>
      </p:grpSp>
      <p:grpSp>
        <p:nvGrpSpPr>
          <p:cNvPr id="26" name="组合 25"/>
          <p:cNvGrpSpPr/>
          <p:nvPr/>
        </p:nvGrpSpPr>
        <p:grpSpPr>
          <a:xfrm>
            <a:off x="8524842" y="4571519"/>
            <a:ext cx="2236510" cy="1765724"/>
            <a:chOff x="8524842" y="4571519"/>
            <a:chExt cx="2236510" cy="1765724"/>
          </a:xfrm>
        </p:grpSpPr>
        <p:sp>
          <p:nvSpPr>
            <p:cNvPr id="2" name="矩形 1"/>
            <p:cNvSpPr/>
            <p:nvPr/>
          </p:nvSpPr>
          <p:spPr>
            <a:xfrm>
              <a:off x="8524842" y="4571519"/>
              <a:ext cx="2236510" cy="400110"/>
            </a:xfrm>
            <a:prstGeom prst="rect">
              <a:avLst/>
            </a:prstGeom>
          </p:spPr>
          <p:txBody>
            <a:bodyPr wrap="none">
              <a:spAutoFit/>
            </a:bodyPr>
            <a:lstStyle/>
            <a:p>
              <a:r>
                <a:rPr lang="zh-CN" altLang="en-US" sz="2000" b="1" dirty="0">
                  <a:solidFill>
                    <a:schemeClr val="bg2">
                      <a:lumMod val="25000"/>
                    </a:schemeClr>
                  </a:solidFill>
                  <a:cs typeface="+mn-ea"/>
                  <a:sym typeface="+mn-lt"/>
                </a:rPr>
                <a:t>点击此处添加标题</a:t>
              </a:r>
            </a:p>
          </p:txBody>
        </p:sp>
        <p:sp>
          <p:nvSpPr>
            <p:cNvPr id="19" name="矩形 18"/>
            <p:cNvSpPr/>
            <p:nvPr/>
          </p:nvSpPr>
          <p:spPr>
            <a:xfrm>
              <a:off x="8530645" y="5026628"/>
              <a:ext cx="2224905" cy="1310615"/>
            </a:xfrm>
            <a:prstGeom prst="rect">
              <a:avLst/>
            </a:prstGeom>
          </p:spPr>
          <p:txBody>
            <a:bodyPr wrap="square">
              <a:spAutoFit/>
            </a:bodyPr>
            <a:lstStyle/>
            <a:p>
              <a:pPr>
                <a:lnSpc>
                  <a:spcPts val="19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a:t>
              </a:r>
              <a:endParaRPr lang="en-US" altLang="zh-CN" sz="1400" dirty="0">
                <a:solidFill>
                  <a:schemeClr val="bg2">
                    <a:lumMod val="25000"/>
                  </a:schemeClr>
                </a:solidFill>
                <a:cs typeface="+mn-ea"/>
                <a:sym typeface="+mn-lt"/>
              </a:endParaRPr>
            </a:p>
          </p:txBody>
        </p:sp>
      </p:grpSp>
    </p:spTree>
  </p:cSld>
  <p:clrMapOvr>
    <a:masterClrMapping/>
  </p:clrMapOvr>
  <p:transition advTm="271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1000"/>
                            </p:stCondLst>
                            <p:childTnLst>
                              <p:par>
                                <p:cTn id="36" presetID="47"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3"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4" cstate="screen"/>
          <a:stretch>
            <a:fillRect/>
          </a:stretch>
        </p:blipFill>
        <p:spPr>
          <a:xfrm>
            <a:off x="-551815"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400110"/>
          </a:xfrm>
          <a:prstGeom prst="rect">
            <a:avLst/>
          </a:prstGeom>
          <a:noFill/>
        </p:spPr>
        <p:txBody>
          <a:bodyPr wrap="square" rtlCol="0">
            <a:spAutoFit/>
          </a:bodyPr>
          <a:lstStyle/>
          <a:p>
            <a:pPr algn="dist"/>
            <a:r>
              <a:rPr lang="en-US" altLang="zh-CN" sz="2000" b="1" dirty="0">
                <a:solidFill>
                  <a:schemeClr val="bg1"/>
                </a:solidFill>
                <a:cs typeface="+mn-ea"/>
                <a:sym typeface="+mn-lt"/>
              </a:rPr>
              <a:t>04</a:t>
            </a: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8" name="矩形 27"/>
          <p:cNvSpPr/>
          <p:nvPr/>
        </p:nvSpPr>
        <p:spPr>
          <a:xfrm>
            <a:off x="4410340" y="3606999"/>
            <a:ext cx="3467616" cy="584775"/>
          </a:xfrm>
          <a:prstGeom prst="rect">
            <a:avLst/>
          </a:prstGeom>
        </p:spPr>
        <p:txBody>
          <a:bodyPr wrap="none">
            <a:spAutoFit/>
          </a:bodyPr>
          <a:lstStyle/>
          <a:p>
            <a:r>
              <a:rPr lang="zh-CN" altLang="en-US" sz="3200" b="1" dirty="0">
                <a:solidFill>
                  <a:schemeClr val="bg2">
                    <a:lumMod val="25000"/>
                  </a:schemeClr>
                </a:solidFill>
                <a:cs typeface="+mn-ea"/>
                <a:sym typeface="+mn-lt"/>
              </a:rPr>
              <a:t>点击此处添加标题</a:t>
            </a:r>
          </a:p>
        </p:txBody>
      </p:sp>
      <p:sp>
        <p:nvSpPr>
          <p:cNvPr id="29" name="矩形 28"/>
          <p:cNvSpPr/>
          <p:nvPr/>
        </p:nvSpPr>
        <p:spPr>
          <a:xfrm>
            <a:off x="2515832" y="4178534"/>
            <a:ext cx="7020054" cy="625171"/>
          </a:xfrm>
          <a:prstGeom prst="rect">
            <a:avLst/>
          </a:prstGeom>
        </p:spPr>
        <p:txBody>
          <a:bodyPr wrap="square">
            <a:spAutoFit/>
          </a:bodyPr>
          <a:lstStyle/>
          <a:p>
            <a:pPr algn="ctr">
              <a:lnSpc>
                <a:spcPct val="130000"/>
              </a:lnSpc>
            </a:pPr>
            <a:r>
              <a:rPr lang="zh-CN" altLang="en-US" sz="1400" dirty="0">
                <a:solidFill>
                  <a:schemeClr val="bg2">
                    <a:lumMod val="25000"/>
                  </a:schemeClr>
                </a:solidFill>
                <a:cs typeface="+mn-ea"/>
                <a:sym typeface="+mn-lt"/>
              </a:rPr>
              <a:t>点击此处添加文本内容，如关键词、部分简单介绍等。点击此处添加文本内容，如关键词、部分简单介绍等。点击此处添加文本内容，如关键词、部分简单介绍等。</a:t>
            </a:r>
          </a:p>
        </p:txBody>
      </p:sp>
    </p:spTree>
  </p:cSld>
  <p:clrMapOvr>
    <a:masterClrMapping/>
  </p:clrMapOvr>
  <p:transition advTm="659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28"/>
                                        </p:tgtEl>
                                        <p:attrNameLst>
                                          <p:attrName>style.visibility</p:attrName>
                                        </p:attrNameLst>
                                      </p:cBhvr>
                                      <p:to>
                                        <p:strVal val="visible"/>
                                      </p:to>
                                    </p:set>
                                    <p:anim by="(-#ppt_w*2)" calcmode="lin" valueType="num">
                                      <p:cBhvr rctx="PPT">
                                        <p:cTn id="65" dur="500" autoRev="1" fill="hold">
                                          <p:stCondLst>
                                            <p:cond delay="0"/>
                                          </p:stCondLst>
                                        </p:cTn>
                                        <p:tgtEl>
                                          <p:spTgt spid="28"/>
                                        </p:tgtEl>
                                        <p:attrNameLst>
                                          <p:attrName>ppt_w</p:attrName>
                                        </p:attrNameLst>
                                      </p:cBhvr>
                                    </p:anim>
                                    <p:anim by="(#ppt_w*0.50)" calcmode="lin" valueType="num">
                                      <p:cBhvr>
                                        <p:cTn id="66" dur="500" decel="50000" autoRev="1" fill="hold">
                                          <p:stCondLst>
                                            <p:cond delay="0"/>
                                          </p:stCondLst>
                                        </p:cTn>
                                        <p:tgtEl>
                                          <p:spTgt spid="28"/>
                                        </p:tgtEl>
                                        <p:attrNameLst>
                                          <p:attrName>ppt_x</p:attrName>
                                        </p:attrNameLst>
                                      </p:cBhvr>
                                    </p:anim>
                                    <p:anim from="(-#ppt_h/2)" to="(#ppt_y)" calcmode="lin" valueType="num">
                                      <p:cBhvr>
                                        <p:cTn id="67" dur="1000" fill="hold">
                                          <p:stCondLst>
                                            <p:cond delay="0"/>
                                          </p:stCondLst>
                                        </p:cTn>
                                        <p:tgtEl>
                                          <p:spTgt spid="28"/>
                                        </p:tgtEl>
                                        <p:attrNameLst>
                                          <p:attrName>ppt_y</p:attrName>
                                        </p:attrNameLst>
                                      </p:cBhvr>
                                    </p:anim>
                                    <p:animRot by="21600000">
                                      <p:cBhvr>
                                        <p:cTn id="68" dur="1000" fill="hold">
                                          <p:stCondLst>
                                            <p:cond delay="0"/>
                                          </p:stCondLst>
                                        </p:cTn>
                                        <p:tgtEl>
                                          <p:spTgt spid="28"/>
                                        </p:tgtEl>
                                        <p:attrNameLst>
                                          <p:attrName>r</p:attrName>
                                        </p:attrNameLst>
                                      </p:cBhvr>
                                    </p:animRot>
                                  </p:childTnLst>
                                </p:cTn>
                              </p:par>
                            </p:childTnLst>
                          </p:cTn>
                        </p:par>
                        <p:par>
                          <p:cTn id="69" fill="hold">
                            <p:stCondLst>
                              <p:cond delay="4699"/>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9" grpId="0"/>
      <p:bldP spid="10" grpId="0" bldLvl="0" animBg="1"/>
      <p:bldP spid="25" grpId="0" bldLvl="0" animBg="1"/>
      <p:bldP spid="26" grpId="0" bldLvl="0" animBg="1"/>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15" name="任意多边形 14"/>
          <p:cNvSpPr/>
          <p:nvPr/>
        </p:nvSpPr>
        <p:spPr>
          <a:xfrm>
            <a:off x="952500" y="2539577"/>
            <a:ext cx="10270370" cy="1741714"/>
          </a:xfrm>
          <a:custGeom>
            <a:avLst/>
            <a:gdLst>
              <a:gd name="connsiteX0" fmla="*/ 0 w 10087428"/>
              <a:gd name="connsiteY0" fmla="*/ 0 h 1828800"/>
              <a:gd name="connsiteX1" fmla="*/ 4296228 w 10087428"/>
              <a:gd name="connsiteY1" fmla="*/ 0 h 1828800"/>
              <a:gd name="connsiteX2" fmla="*/ 4978400 w 10087428"/>
              <a:gd name="connsiteY2" fmla="*/ 1828800 h 1828800"/>
              <a:gd name="connsiteX3" fmla="*/ 10087428 w 10087428"/>
              <a:gd name="connsiteY3" fmla="*/ 1828800 h 1828800"/>
              <a:gd name="connsiteX0-1" fmla="*/ 0 w 10087428"/>
              <a:gd name="connsiteY0-2" fmla="*/ 0 h 1828800"/>
              <a:gd name="connsiteX1-3" fmla="*/ 4486301 w 10087428"/>
              <a:gd name="connsiteY1-4" fmla="*/ 0 h 1828800"/>
              <a:gd name="connsiteX2-5" fmla="*/ 4978400 w 10087428"/>
              <a:gd name="connsiteY2-6" fmla="*/ 1828800 h 1828800"/>
              <a:gd name="connsiteX3-7" fmla="*/ 10087428 w 10087428"/>
              <a:gd name="connsiteY3-8" fmla="*/ 1828800 h 1828800"/>
            </a:gdLst>
            <a:ahLst/>
            <a:cxnLst>
              <a:cxn ang="0">
                <a:pos x="connsiteX0-1" y="connsiteY0-2"/>
              </a:cxn>
              <a:cxn ang="0">
                <a:pos x="connsiteX1-3" y="connsiteY1-4"/>
              </a:cxn>
              <a:cxn ang="0">
                <a:pos x="connsiteX2-5" y="connsiteY2-6"/>
              </a:cxn>
              <a:cxn ang="0">
                <a:pos x="connsiteX3-7" y="connsiteY3-8"/>
              </a:cxn>
            </a:cxnLst>
            <a:rect l="l" t="t" r="r" b="b"/>
            <a:pathLst>
              <a:path w="10087428" h="1828800">
                <a:moveTo>
                  <a:pt x="0" y="0"/>
                </a:moveTo>
                <a:lnTo>
                  <a:pt x="4486301" y="0"/>
                </a:lnTo>
                <a:lnTo>
                  <a:pt x="4978400" y="1828800"/>
                </a:lnTo>
                <a:lnTo>
                  <a:pt x="10087428" y="1828800"/>
                </a:lnTo>
              </a:path>
            </a:pathLst>
          </a:cu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15">
              <a:cs typeface="+mn-ea"/>
              <a:sym typeface="+mn-lt"/>
            </a:endParaRPr>
          </a:p>
        </p:txBody>
      </p:sp>
      <p:sp>
        <p:nvSpPr>
          <p:cNvPr id="7" name="椭圆 6"/>
          <p:cNvSpPr/>
          <p:nvPr/>
        </p:nvSpPr>
        <p:spPr>
          <a:xfrm>
            <a:off x="1895929" y="2244755"/>
            <a:ext cx="659190" cy="659190"/>
          </a:xfrm>
          <a:prstGeom prst="ellipse">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15">
              <a:cs typeface="+mn-ea"/>
              <a:sym typeface="+mn-lt"/>
            </a:endParaRPr>
          </a:p>
        </p:txBody>
      </p:sp>
      <p:sp>
        <p:nvSpPr>
          <p:cNvPr id="8" name="椭圆 7"/>
          <p:cNvSpPr/>
          <p:nvPr/>
        </p:nvSpPr>
        <p:spPr>
          <a:xfrm>
            <a:off x="3738941" y="2244755"/>
            <a:ext cx="659190" cy="659190"/>
          </a:xfrm>
          <a:prstGeom prst="ellipse">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715">
              <a:cs typeface="+mn-ea"/>
              <a:sym typeface="+mn-lt"/>
            </a:endParaRPr>
          </a:p>
        </p:txBody>
      </p:sp>
      <p:sp>
        <p:nvSpPr>
          <p:cNvPr id="9" name="椭圆 8"/>
          <p:cNvSpPr/>
          <p:nvPr/>
        </p:nvSpPr>
        <p:spPr>
          <a:xfrm>
            <a:off x="7400774" y="3972863"/>
            <a:ext cx="659190" cy="659190"/>
          </a:xfrm>
          <a:prstGeom prst="ellipse">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cs typeface="+mn-ea"/>
              <a:sym typeface="+mn-lt"/>
            </a:endParaRPr>
          </a:p>
        </p:txBody>
      </p:sp>
      <p:sp>
        <p:nvSpPr>
          <p:cNvPr id="10" name="椭圆 9"/>
          <p:cNvSpPr/>
          <p:nvPr/>
        </p:nvSpPr>
        <p:spPr>
          <a:xfrm>
            <a:off x="9122833" y="3972863"/>
            <a:ext cx="659190" cy="659190"/>
          </a:xfrm>
          <a:prstGeom prst="ellipse">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cs typeface="+mn-ea"/>
              <a:sym typeface="+mn-lt"/>
            </a:endParaRPr>
          </a:p>
        </p:txBody>
      </p:sp>
      <p:sp>
        <p:nvSpPr>
          <p:cNvPr id="11" name="椭圆 10"/>
          <p:cNvSpPr/>
          <p:nvPr/>
        </p:nvSpPr>
        <p:spPr>
          <a:xfrm>
            <a:off x="1968500" y="2317327"/>
            <a:ext cx="514048" cy="514048"/>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cs typeface="+mn-ea"/>
                <a:sym typeface="+mn-lt"/>
              </a:rPr>
              <a:t>1</a:t>
            </a:r>
          </a:p>
        </p:txBody>
      </p:sp>
      <p:sp>
        <p:nvSpPr>
          <p:cNvPr id="12" name="椭圆 11"/>
          <p:cNvSpPr/>
          <p:nvPr/>
        </p:nvSpPr>
        <p:spPr>
          <a:xfrm>
            <a:off x="3811512" y="2317327"/>
            <a:ext cx="514048" cy="514048"/>
          </a:xfrm>
          <a:prstGeom prst="ellipse">
            <a:avLst/>
          </a:prstGeom>
          <a:gradFill>
            <a:gsLst>
              <a:gs pos="0">
                <a:srgbClr val="E30000"/>
              </a:gs>
              <a:gs pos="100000">
                <a:srgbClr val="760303"/>
              </a:gs>
            </a:gsLst>
            <a:lin ang="5400000" scaled="0"/>
          </a:gradFill>
          <a:ln w="6350">
            <a:solidFill>
              <a:srgbClr val="346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cs typeface="+mn-ea"/>
                <a:sym typeface="+mn-lt"/>
              </a:rPr>
              <a:t>2</a:t>
            </a:r>
          </a:p>
        </p:txBody>
      </p:sp>
      <p:sp>
        <p:nvSpPr>
          <p:cNvPr id="13" name="椭圆 12"/>
          <p:cNvSpPr/>
          <p:nvPr/>
        </p:nvSpPr>
        <p:spPr>
          <a:xfrm>
            <a:off x="7471833" y="4045434"/>
            <a:ext cx="514048" cy="514048"/>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cs typeface="+mn-ea"/>
                <a:sym typeface="+mn-lt"/>
              </a:rPr>
              <a:t>3</a:t>
            </a:r>
          </a:p>
        </p:txBody>
      </p:sp>
      <p:sp>
        <p:nvSpPr>
          <p:cNvPr id="14" name="椭圆 13"/>
          <p:cNvSpPr/>
          <p:nvPr/>
        </p:nvSpPr>
        <p:spPr>
          <a:xfrm>
            <a:off x="9192381" y="4045434"/>
            <a:ext cx="515560" cy="514048"/>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a:cs typeface="+mn-ea"/>
                <a:sym typeface="+mn-lt"/>
              </a:rPr>
              <a:t>4</a:t>
            </a:r>
          </a:p>
        </p:txBody>
      </p:sp>
      <p:sp>
        <p:nvSpPr>
          <p:cNvPr id="2" name="椭圆 1"/>
          <p:cNvSpPr/>
          <p:nvPr/>
        </p:nvSpPr>
        <p:spPr>
          <a:xfrm>
            <a:off x="5241925" y="2903855"/>
            <a:ext cx="1009650" cy="99949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396230" y="3056890"/>
            <a:ext cx="867545" cy="707886"/>
          </a:xfrm>
          <a:prstGeom prst="rect">
            <a:avLst/>
          </a:prstGeom>
          <a:noFill/>
        </p:spPr>
        <p:txBody>
          <a:bodyPr wrap="none" rtlCol="0">
            <a:spAutoFit/>
          </a:bodyPr>
          <a:lstStyle/>
          <a:p>
            <a:r>
              <a:rPr lang="en-US" altLang="zh-CN" sz="4000">
                <a:solidFill>
                  <a:schemeClr val="bg1"/>
                </a:solidFill>
                <a:cs typeface="+mn-ea"/>
                <a:sym typeface="+mn-lt"/>
              </a:rPr>
              <a:t>VS</a:t>
            </a:r>
          </a:p>
        </p:txBody>
      </p:sp>
      <p:sp>
        <p:nvSpPr>
          <p:cNvPr id="71" name="TextBox 23"/>
          <p:cNvSpPr txBox="1"/>
          <p:nvPr/>
        </p:nvSpPr>
        <p:spPr>
          <a:xfrm>
            <a:off x="1257300" y="3131185"/>
            <a:ext cx="1859915" cy="914400"/>
          </a:xfrm>
          <a:prstGeom prst="rect">
            <a:avLst/>
          </a:prstGeom>
          <a:noFill/>
        </p:spPr>
        <p:txBody>
          <a:bodyPr wrap="square" rtlCol="0">
            <a:spAutoFit/>
          </a:bodyPr>
          <a:lstStyle/>
          <a:p>
            <a:pPr algn="ctr">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72" name="TextBox 24"/>
          <p:cNvSpPr txBox="1"/>
          <p:nvPr/>
        </p:nvSpPr>
        <p:spPr>
          <a:xfrm>
            <a:off x="1473964" y="292128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16" name="TextBox 23"/>
          <p:cNvSpPr txBox="1"/>
          <p:nvPr/>
        </p:nvSpPr>
        <p:spPr>
          <a:xfrm>
            <a:off x="3138805" y="3131185"/>
            <a:ext cx="1859915" cy="914400"/>
          </a:xfrm>
          <a:prstGeom prst="rect">
            <a:avLst/>
          </a:prstGeom>
          <a:noFill/>
        </p:spPr>
        <p:txBody>
          <a:bodyPr wrap="square" rtlCol="0">
            <a:spAutoFit/>
          </a:bodyPr>
          <a:lstStyle/>
          <a:p>
            <a:pPr algn="ctr">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17" name="TextBox 24"/>
          <p:cNvSpPr txBox="1"/>
          <p:nvPr/>
        </p:nvSpPr>
        <p:spPr>
          <a:xfrm>
            <a:off x="3355469" y="292128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19" name="TextBox 23"/>
          <p:cNvSpPr txBox="1"/>
          <p:nvPr/>
        </p:nvSpPr>
        <p:spPr>
          <a:xfrm>
            <a:off x="6798945" y="2988945"/>
            <a:ext cx="1859915" cy="914400"/>
          </a:xfrm>
          <a:prstGeom prst="rect">
            <a:avLst/>
          </a:prstGeom>
          <a:noFill/>
        </p:spPr>
        <p:txBody>
          <a:bodyPr wrap="square" rtlCol="0">
            <a:spAutoFit/>
          </a:bodyPr>
          <a:lstStyle/>
          <a:p>
            <a:pPr algn="ctr">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21" name="TextBox 24"/>
          <p:cNvSpPr txBox="1"/>
          <p:nvPr/>
        </p:nvSpPr>
        <p:spPr>
          <a:xfrm>
            <a:off x="7015609" y="277904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22" name="TextBox 23"/>
          <p:cNvSpPr txBox="1"/>
          <p:nvPr/>
        </p:nvSpPr>
        <p:spPr>
          <a:xfrm>
            <a:off x="8658860" y="2946400"/>
            <a:ext cx="1859915" cy="914400"/>
          </a:xfrm>
          <a:prstGeom prst="rect">
            <a:avLst/>
          </a:prstGeom>
          <a:noFill/>
        </p:spPr>
        <p:txBody>
          <a:bodyPr wrap="square" rtlCol="0">
            <a:spAutoFit/>
          </a:bodyPr>
          <a:lstStyle/>
          <a:p>
            <a:pPr algn="ctr">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23" name="TextBox 24"/>
          <p:cNvSpPr txBox="1"/>
          <p:nvPr/>
        </p:nvSpPr>
        <p:spPr>
          <a:xfrm>
            <a:off x="8875524" y="2736501"/>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Tree>
  </p:cSld>
  <p:clrMapOvr>
    <a:masterClrMapping/>
  </p:clrMapOvr>
  <p:transition advTm="191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up)">
                                      <p:cBhvr>
                                        <p:cTn id="29" dur="500"/>
                                        <p:tgtEl>
                                          <p:spTgt spid="10"/>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ppt_y</p:attrName>
                                        </p:attrNameLst>
                                      </p:cBhvr>
                                      <p:tavLst>
                                        <p:tav tm="0">
                                          <p:val>
                                            <p:strVal val="#ppt_y+#ppt_h*1.125000"/>
                                          </p:val>
                                        </p:tav>
                                        <p:tav tm="100000">
                                          <p:val>
                                            <p:strVal val="#ppt_y"/>
                                          </p:val>
                                        </p:tav>
                                      </p:tavLst>
                                    </p:anim>
                                    <p:animEffect transition="in" filter="wipe(up)">
                                      <p:cBhvr>
                                        <p:cTn id="33" dur="500"/>
                                        <p:tgtEl>
                                          <p:spTgt spid="11"/>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ppt_y</p:attrName>
                                        </p:attrNameLst>
                                      </p:cBhvr>
                                      <p:tavLst>
                                        <p:tav tm="0">
                                          <p:val>
                                            <p:strVal val="#ppt_y+#ppt_h*1.125000"/>
                                          </p:val>
                                        </p:tav>
                                        <p:tav tm="100000">
                                          <p:val>
                                            <p:strVal val="#ppt_y"/>
                                          </p:val>
                                        </p:tav>
                                      </p:tavLst>
                                    </p:anim>
                                    <p:animEffect transition="in" filter="wipe(up)">
                                      <p:cBhvr>
                                        <p:cTn id="37" dur="500"/>
                                        <p:tgtEl>
                                          <p:spTgt spid="1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p:tgtEl>
                                          <p:spTgt spid="2"/>
                                        </p:tgtEl>
                                        <p:attrNameLst>
                                          <p:attrName>ppt_y</p:attrName>
                                        </p:attrNameLst>
                                      </p:cBhvr>
                                      <p:tavLst>
                                        <p:tav tm="0">
                                          <p:val>
                                            <p:strVal val="#ppt_y+#ppt_h*1.125000"/>
                                          </p:val>
                                        </p:tav>
                                        <p:tav tm="100000">
                                          <p:val>
                                            <p:strVal val="#ppt_y"/>
                                          </p:val>
                                        </p:tav>
                                      </p:tavLst>
                                    </p:anim>
                                    <p:animEffect transition="in" filter="wipe(up)">
                                      <p:cBhvr>
                                        <p:cTn id="49" dur="500"/>
                                        <p:tgtEl>
                                          <p:spTgt spid="2"/>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p:tgtEl>
                                          <p:spTgt spid="4"/>
                                        </p:tgtEl>
                                        <p:attrNameLst>
                                          <p:attrName>ppt_y</p:attrName>
                                        </p:attrNameLst>
                                      </p:cBhvr>
                                      <p:tavLst>
                                        <p:tav tm="0">
                                          <p:val>
                                            <p:strVal val="#ppt_y+#ppt_h*1.125000"/>
                                          </p:val>
                                        </p:tav>
                                        <p:tav tm="100000">
                                          <p:val>
                                            <p:strVal val="#ppt_y"/>
                                          </p:val>
                                        </p:tav>
                                      </p:tavLst>
                                    </p:anim>
                                    <p:animEffect transition="in" filter="wipe(up)">
                                      <p:cBhvr>
                                        <p:cTn id="53" dur="500"/>
                                        <p:tgtEl>
                                          <p:spTgt spid="4"/>
                                        </p:tgtEl>
                                      </p:cBhvr>
                                    </p:animEffect>
                                  </p:childTnLst>
                                </p:cTn>
                              </p:par>
                              <p:par>
                                <p:cTn id="54" presetID="12" presetClass="entr" presetSubtype="4" fill="hold" grpId="1" nodeType="with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additive="base">
                                        <p:cTn id="56" dur="500"/>
                                        <p:tgtEl>
                                          <p:spTgt spid="71"/>
                                        </p:tgtEl>
                                        <p:attrNameLst>
                                          <p:attrName>ppt_y</p:attrName>
                                        </p:attrNameLst>
                                      </p:cBhvr>
                                      <p:tavLst>
                                        <p:tav tm="0">
                                          <p:val>
                                            <p:strVal val="#ppt_y+#ppt_h*1.125000"/>
                                          </p:val>
                                        </p:tav>
                                        <p:tav tm="100000">
                                          <p:val>
                                            <p:strVal val="#ppt_y"/>
                                          </p:val>
                                        </p:tav>
                                      </p:tavLst>
                                    </p:anim>
                                    <p:animEffect transition="in" filter="wipe(up)">
                                      <p:cBhvr>
                                        <p:cTn id="57" dur="500"/>
                                        <p:tgtEl>
                                          <p:spTgt spid="71"/>
                                        </p:tgtEl>
                                      </p:cBhvr>
                                    </p:animEffect>
                                  </p:childTnLst>
                                </p:cTn>
                              </p:par>
                              <p:par>
                                <p:cTn id="58" presetID="12" presetClass="entr" presetSubtype="4" fill="hold" grpId="1" nodeType="with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500"/>
                                        <p:tgtEl>
                                          <p:spTgt spid="72"/>
                                        </p:tgtEl>
                                        <p:attrNameLst>
                                          <p:attrName>ppt_y</p:attrName>
                                        </p:attrNameLst>
                                      </p:cBhvr>
                                      <p:tavLst>
                                        <p:tav tm="0">
                                          <p:val>
                                            <p:strVal val="#ppt_y+#ppt_h*1.125000"/>
                                          </p:val>
                                        </p:tav>
                                        <p:tav tm="100000">
                                          <p:val>
                                            <p:strVal val="#ppt_y"/>
                                          </p:val>
                                        </p:tav>
                                      </p:tavLst>
                                    </p:anim>
                                    <p:animEffect transition="in" filter="wipe(up)">
                                      <p:cBhvr>
                                        <p:cTn id="61" dur="500"/>
                                        <p:tgtEl>
                                          <p:spTgt spid="72"/>
                                        </p:tgtEl>
                                      </p:cBhvr>
                                    </p:animEffect>
                                  </p:childTnLst>
                                </p:cTn>
                              </p:par>
                              <p:par>
                                <p:cTn id="62" presetID="12" presetClass="entr" presetSubtype="4" fill="hold" grpId="1"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p:tgtEl>
                                          <p:spTgt spid="16"/>
                                        </p:tgtEl>
                                        <p:attrNameLst>
                                          <p:attrName>ppt_y</p:attrName>
                                        </p:attrNameLst>
                                      </p:cBhvr>
                                      <p:tavLst>
                                        <p:tav tm="0">
                                          <p:val>
                                            <p:strVal val="#ppt_y+#ppt_h*1.125000"/>
                                          </p:val>
                                        </p:tav>
                                        <p:tav tm="100000">
                                          <p:val>
                                            <p:strVal val="#ppt_y"/>
                                          </p:val>
                                        </p:tav>
                                      </p:tavLst>
                                    </p:anim>
                                    <p:animEffect transition="in" filter="wipe(up)">
                                      <p:cBhvr>
                                        <p:cTn id="65" dur="500"/>
                                        <p:tgtEl>
                                          <p:spTgt spid="16"/>
                                        </p:tgtEl>
                                      </p:cBhvr>
                                    </p:animEffect>
                                  </p:childTnLst>
                                </p:cTn>
                              </p:par>
                              <p:par>
                                <p:cTn id="66" presetID="12" presetClass="entr" presetSubtype="4" fill="hold" grpId="1"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p:tgtEl>
                                          <p:spTgt spid="17"/>
                                        </p:tgtEl>
                                        <p:attrNameLst>
                                          <p:attrName>ppt_y</p:attrName>
                                        </p:attrNameLst>
                                      </p:cBhvr>
                                      <p:tavLst>
                                        <p:tav tm="0">
                                          <p:val>
                                            <p:strVal val="#ppt_y+#ppt_h*1.125000"/>
                                          </p:val>
                                        </p:tav>
                                        <p:tav tm="100000">
                                          <p:val>
                                            <p:strVal val="#ppt_y"/>
                                          </p:val>
                                        </p:tav>
                                      </p:tavLst>
                                    </p:anim>
                                    <p:animEffect transition="in" filter="wipe(up)">
                                      <p:cBhvr>
                                        <p:cTn id="69" dur="500"/>
                                        <p:tgtEl>
                                          <p:spTgt spid="17"/>
                                        </p:tgtEl>
                                      </p:cBhvr>
                                    </p:animEffect>
                                  </p:childTnLst>
                                </p:cTn>
                              </p:par>
                              <p:par>
                                <p:cTn id="70" presetID="12" presetClass="entr" presetSubtype="4" fill="hold" grpId="1"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p:tgtEl>
                                          <p:spTgt spid="19"/>
                                        </p:tgtEl>
                                        <p:attrNameLst>
                                          <p:attrName>ppt_y</p:attrName>
                                        </p:attrNameLst>
                                      </p:cBhvr>
                                      <p:tavLst>
                                        <p:tav tm="0">
                                          <p:val>
                                            <p:strVal val="#ppt_y+#ppt_h*1.125000"/>
                                          </p:val>
                                        </p:tav>
                                        <p:tav tm="100000">
                                          <p:val>
                                            <p:strVal val="#ppt_y"/>
                                          </p:val>
                                        </p:tav>
                                      </p:tavLst>
                                    </p:anim>
                                    <p:animEffect transition="in" filter="wipe(up)">
                                      <p:cBhvr>
                                        <p:cTn id="73" dur="500"/>
                                        <p:tgtEl>
                                          <p:spTgt spid="19"/>
                                        </p:tgtEl>
                                      </p:cBhvr>
                                    </p:animEffect>
                                  </p:childTnLst>
                                </p:cTn>
                              </p:par>
                              <p:par>
                                <p:cTn id="74" presetID="12" presetClass="entr" presetSubtype="4" fill="hold" grpId="1"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p:tgtEl>
                                          <p:spTgt spid="21"/>
                                        </p:tgtEl>
                                        <p:attrNameLst>
                                          <p:attrName>ppt_y</p:attrName>
                                        </p:attrNameLst>
                                      </p:cBhvr>
                                      <p:tavLst>
                                        <p:tav tm="0">
                                          <p:val>
                                            <p:strVal val="#ppt_y+#ppt_h*1.125000"/>
                                          </p:val>
                                        </p:tav>
                                        <p:tav tm="100000">
                                          <p:val>
                                            <p:strVal val="#ppt_y"/>
                                          </p:val>
                                        </p:tav>
                                      </p:tavLst>
                                    </p:anim>
                                    <p:animEffect transition="in" filter="wipe(up)">
                                      <p:cBhvr>
                                        <p:cTn id="77" dur="500"/>
                                        <p:tgtEl>
                                          <p:spTgt spid="21"/>
                                        </p:tgtEl>
                                      </p:cBhvr>
                                    </p:animEffect>
                                  </p:childTnLst>
                                </p:cTn>
                              </p:par>
                              <p:par>
                                <p:cTn id="78" presetID="12" presetClass="entr" presetSubtype="4" fill="hold" grpId="1"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p:tgtEl>
                                          <p:spTgt spid="22"/>
                                        </p:tgtEl>
                                        <p:attrNameLst>
                                          <p:attrName>ppt_y</p:attrName>
                                        </p:attrNameLst>
                                      </p:cBhvr>
                                      <p:tavLst>
                                        <p:tav tm="0">
                                          <p:val>
                                            <p:strVal val="#ppt_y+#ppt_h*1.125000"/>
                                          </p:val>
                                        </p:tav>
                                        <p:tav tm="100000">
                                          <p:val>
                                            <p:strVal val="#ppt_y"/>
                                          </p:val>
                                        </p:tav>
                                      </p:tavLst>
                                    </p:anim>
                                    <p:animEffect transition="in" filter="wipe(up)">
                                      <p:cBhvr>
                                        <p:cTn id="81" dur="500"/>
                                        <p:tgtEl>
                                          <p:spTgt spid="22"/>
                                        </p:tgtEl>
                                      </p:cBhvr>
                                    </p:animEffect>
                                  </p:childTnLst>
                                </p:cTn>
                              </p:par>
                              <p:par>
                                <p:cTn id="82" presetID="12" presetClass="entr" presetSubtype="4" fill="hold" grpId="1" nodeType="with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p:tgtEl>
                                          <p:spTgt spid="23"/>
                                        </p:tgtEl>
                                        <p:attrNameLst>
                                          <p:attrName>ppt_y</p:attrName>
                                        </p:attrNameLst>
                                      </p:cBhvr>
                                      <p:tavLst>
                                        <p:tav tm="0">
                                          <p:val>
                                            <p:strVal val="#ppt_y+#ppt_h*1.125000"/>
                                          </p:val>
                                        </p:tav>
                                        <p:tav tm="100000">
                                          <p:val>
                                            <p:strVal val="#ppt_y"/>
                                          </p:val>
                                        </p:tav>
                                      </p:tavLst>
                                    </p:anim>
                                    <p:animEffect transition="in" filter="wipe(up)">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2" grpId="0" bldLvl="0" animBg="1"/>
      <p:bldP spid="4" grpId="0"/>
      <p:bldP spid="71" grpId="0"/>
      <p:bldP spid="71" grpId="1"/>
      <p:bldP spid="72" grpId="0"/>
      <p:bldP spid="72" grpId="1"/>
      <p:bldP spid="16" grpId="0"/>
      <p:bldP spid="16" grpId="1"/>
      <p:bldP spid="17" grpId="0"/>
      <p:bldP spid="17" grpId="1"/>
      <p:bldP spid="19" grpId="0"/>
      <p:bldP spid="19" grpId="1"/>
      <p:bldP spid="21" grpId="0"/>
      <p:bldP spid="21" grpId="1"/>
      <p:bldP spid="22" grpId="0"/>
      <p:bldP spid="22" grpId="1"/>
      <p:bldP spid="23" grpId="0"/>
      <p:bldP spid="2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3" name="矩形 2"/>
          <p:cNvSpPr/>
          <p:nvPr/>
        </p:nvSpPr>
        <p:spPr>
          <a:xfrm>
            <a:off x="8089231" y="2931838"/>
            <a:ext cx="2081464" cy="3926162"/>
          </a:xfrm>
          <a:custGeom>
            <a:avLst/>
            <a:gdLst>
              <a:gd name="connsiteX0" fmla="*/ 0 w 2081464"/>
              <a:gd name="connsiteY0" fmla="*/ 0 h 3336614"/>
              <a:gd name="connsiteX1" fmla="*/ 2081464 w 2081464"/>
              <a:gd name="connsiteY1" fmla="*/ 0 h 3336614"/>
              <a:gd name="connsiteX2" fmla="*/ 2081464 w 2081464"/>
              <a:gd name="connsiteY2" fmla="*/ 3336614 h 3336614"/>
              <a:gd name="connsiteX3" fmla="*/ 0 w 2081464"/>
              <a:gd name="connsiteY3" fmla="*/ 3336614 h 3336614"/>
              <a:gd name="connsiteX4" fmla="*/ 0 w 2081464"/>
              <a:gd name="connsiteY4" fmla="*/ 0 h 3336614"/>
              <a:gd name="connsiteX0-1" fmla="*/ 0 w 2081464"/>
              <a:gd name="connsiteY0-2" fmla="*/ 0 h 3926162"/>
              <a:gd name="connsiteX1-3" fmla="*/ 2081464 w 2081464"/>
              <a:gd name="connsiteY1-4" fmla="*/ 589548 h 3926162"/>
              <a:gd name="connsiteX2-5" fmla="*/ 2081464 w 2081464"/>
              <a:gd name="connsiteY2-6" fmla="*/ 3926162 h 3926162"/>
              <a:gd name="connsiteX3-7" fmla="*/ 0 w 2081464"/>
              <a:gd name="connsiteY3-8" fmla="*/ 3926162 h 3926162"/>
              <a:gd name="connsiteX4-9" fmla="*/ 0 w 2081464"/>
              <a:gd name="connsiteY4-10" fmla="*/ 0 h 39261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1464" h="3926162">
                <a:moveTo>
                  <a:pt x="0" y="0"/>
                </a:moveTo>
                <a:lnTo>
                  <a:pt x="2081464" y="589548"/>
                </a:lnTo>
                <a:lnTo>
                  <a:pt x="2081464" y="3926162"/>
                </a:lnTo>
                <a:lnTo>
                  <a:pt x="0" y="3926162"/>
                </a:lnTo>
                <a:lnTo>
                  <a:pt x="0" y="0"/>
                </a:lnTo>
                <a:close/>
              </a:path>
            </a:pathLst>
          </a:cu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5"/>
          <p:cNvSpPr/>
          <p:nvPr/>
        </p:nvSpPr>
        <p:spPr>
          <a:xfrm rot="19356855">
            <a:off x="8407245" y="2921064"/>
            <a:ext cx="781196" cy="44168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3746498"/>
              <a:gd name="connsiteY0-26" fmla="*/ 1879600 h 3424350"/>
              <a:gd name="connsiteX1-27" fmla="*/ 3746500 w 3746498"/>
              <a:gd name="connsiteY1-28" fmla="*/ 0 h 3424350"/>
              <a:gd name="connsiteX2-29" fmla="*/ 3732084 w 3746498"/>
              <a:gd name="connsiteY2-30" fmla="*/ 3424348 h 3424350"/>
              <a:gd name="connsiteX3-31" fmla="*/ 0 w 3746498"/>
              <a:gd name="connsiteY3-32" fmla="*/ 1879600 h 3424350"/>
              <a:gd name="connsiteX0-33" fmla="*/ 0 w 3746498"/>
              <a:gd name="connsiteY0-34" fmla="*/ 1879600 h 3424350"/>
              <a:gd name="connsiteX1-35" fmla="*/ 3746500 w 3746498"/>
              <a:gd name="connsiteY1-36" fmla="*/ 0 h 3424350"/>
              <a:gd name="connsiteX2-37" fmla="*/ 3732084 w 3746498"/>
              <a:gd name="connsiteY2-38" fmla="*/ 3424348 h 3424350"/>
              <a:gd name="connsiteX3-39" fmla="*/ 0 w 3746498"/>
              <a:gd name="connsiteY3-40" fmla="*/ 1879600 h 3424350"/>
              <a:gd name="connsiteX0-41" fmla="*/ 0 w 4270503"/>
              <a:gd name="connsiteY0-42" fmla="*/ 1879600 h 2511072"/>
              <a:gd name="connsiteX1-43" fmla="*/ 3746500 w 4270503"/>
              <a:gd name="connsiteY1-44" fmla="*/ 0 h 2511072"/>
              <a:gd name="connsiteX2-45" fmla="*/ 4270432 w 4270503"/>
              <a:gd name="connsiteY2-46" fmla="*/ 2511075 h 2511072"/>
              <a:gd name="connsiteX3-47" fmla="*/ 0 w 4270503"/>
              <a:gd name="connsiteY3-48" fmla="*/ 1879600 h 2511072"/>
              <a:gd name="connsiteX0-49" fmla="*/ 1 w 2283684"/>
              <a:gd name="connsiteY0-50" fmla="*/ 2919045 h 2919038"/>
              <a:gd name="connsiteX1-51" fmla="*/ 1759681 w 2283684"/>
              <a:gd name="connsiteY1-52" fmla="*/ 0 h 2919038"/>
              <a:gd name="connsiteX2-53" fmla="*/ 2283613 w 2283684"/>
              <a:gd name="connsiteY2-54" fmla="*/ 2511075 h 2919038"/>
              <a:gd name="connsiteX3-55" fmla="*/ 1 w 2283684"/>
              <a:gd name="connsiteY3-56" fmla="*/ 2919045 h 2919038"/>
              <a:gd name="connsiteX0-57" fmla="*/ 0 w 2296147"/>
              <a:gd name="connsiteY0-58" fmla="*/ 2137357 h 2511072"/>
              <a:gd name="connsiteX1-59" fmla="*/ 1772144 w 2296147"/>
              <a:gd name="connsiteY1-60" fmla="*/ 0 h 2511072"/>
              <a:gd name="connsiteX2-61" fmla="*/ 2296076 w 2296147"/>
              <a:gd name="connsiteY2-62" fmla="*/ 2511075 h 2511072"/>
              <a:gd name="connsiteX3-63" fmla="*/ 0 w 2296147"/>
              <a:gd name="connsiteY3-64" fmla="*/ 2137357 h 2511072"/>
              <a:gd name="connsiteX0-65" fmla="*/ 0 w 2460786"/>
              <a:gd name="connsiteY0-66" fmla="*/ 2137357 h 2512682"/>
              <a:gd name="connsiteX1-67" fmla="*/ 1772144 w 2460786"/>
              <a:gd name="connsiteY1-68" fmla="*/ 0 h 2512682"/>
              <a:gd name="connsiteX2-69" fmla="*/ 2296076 w 2460786"/>
              <a:gd name="connsiteY2-70" fmla="*/ 2511075 h 2512682"/>
              <a:gd name="connsiteX3-71" fmla="*/ 0 w 2460786"/>
              <a:gd name="connsiteY3-72" fmla="*/ 2137357 h 2512682"/>
              <a:gd name="connsiteX0-73" fmla="*/ 0 w 2296078"/>
              <a:gd name="connsiteY0-74" fmla="*/ 2137357 h 2511072"/>
              <a:gd name="connsiteX1-75" fmla="*/ 1772144 w 2296078"/>
              <a:gd name="connsiteY1-76" fmla="*/ 0 h 2511072"/>
              <a:gd name="connsiteX2-77" fmla="*/ 2296076 w 2296078"/>
              <a:gd name="connsiteY2-78" fmla="*/ 2511075 h 2511072"/>
              <a:gd name="connsiteX3-79" fmla="*/ 0 w 2296078"/>
              <a:gd name="connsiteY3-80" fmla="*/ 2137357 h 2511072"/>
              <a:gd name="connsiteX0-81" fmla="*/ 0 w 2296078"/>
              <a:gd name="connsiteY0-82" fmla="*/ 2137357 h 2511072"/>
              <a:gd name="connsiteX1-83" fmla="*/ 1772144 w 2296078"/>
              <a:gd name="connsiteY1-84" fmla="*/ 0 h 2511072"/>
              <a:gd name="connsiteX2-85" fmla="*/ 2296076 w 2296078"/>
              <a:gd name="connsiteY2-86" fmla="*/ 2511075 h 2511072"/>
              <a:gd name="connsiteX3-87" fmla="*/ 0 w 2296078"/>
              <a:gd name="connsiteY3-88" fmla="*/ 2137357 h 2511072"/>
              <a:gd name="connsiteX0-89" fmla="*/ 0 w 2398508"/>
              <a:gd name="connsiteY0-90" fmla="*/ 2137357 h 2137356"/>
              <a:gd name="connsiteX1-91" fmla="*/ 1772144 w 2398508"/>
              <a:gd name="connsiteY1-92" fmla="*/ 0 h 2137356"/>
              <a:gd name="connsiteX2-93" fmla="*/ 2398507 w 2398508"/>
              <a:gd name="connsiteY2-94" fmla="*/ 1037291 h 2137356"/>
              <a:gd name="connsiteX3-95" fmla="*/ 0 w 2398508"/>
              <a:gd name="connsiteY3-96" fmla="*/ 2137357 h 2137356"/>
              <a:gd name="connsiteX0-97" fmla="*/ 0 w 770411"/>
              <a:gd name="connsiteY0-98" fmla="*/ 3328587 h 3328589"/>
              <a:gd name="connsiteX1-99" fmla="*/ 144047 w 770411"/>
              <a:gd name="connsiteY1-100" fmla="*/ 0 h 3328589"/>
              <a:gd name="connsiteX2-101" fmla="*/ 770410 w 770411"/>
              <a:gd name="connsiteY2-102" fmla="*/ 1037291 h 3328589"/>
              <a:gd name="connsiteX3-103" fmla="*/ 0 w 770411"/>
              <a:gd name="connsiteY3-104" fmla="*/ 3328587 h 3328589"/>
              <a:gd name="connsiteX0-105" fmla="*/ 1 w 1847386"/>
              <a:gd name="connsiteY0-106" fmla="*/ 1808113 h 1808114"/>
              <a:gd name="connsiteX1-107" fmla="*/ 1221022 w 1847386"/>
              <a:gd name="connsiteY1-108" fmla="*/ 0 h 1808114"/>
              <a:gd name="connsiteX2-109" fmla="*/ 1847385 w 1847386"/>
              <a:gd name="connsiteY2-110" fmla="*/ 1037291 h 1808114"/>
              <a:gd name="connsiteX3-111" fmla="*/ 1 w 1847386"/>
              <a:gd name="connsiteY3-112" fmla="*/ 1808113 h 1808114"/>
              <a:gd name="connsiteX0-113" fmla="*/ 0 w 1837261"/>
              <a:gd name="connsiteY0-114" fmla="*/ 2016730 h 2016731"/>
              <a:gd name="connsiteX1-115" fmla="*/ 1210897 w 1837261"/>
              <a:gd name="connsiteY1-116" fmla="*/ 0 h 2016731"/>
              <a:gd name="connsiteX2-117" fmla="*/ 1837260 w 1837261"/>
              <a:gd name="connsiteY2-118" fmla="*/ 1037291 h 2016731"/>
              <a:gd name="connsiteX3-119" fmla="*/ 0 w 1837261"/>
              <a:gd name="connsiteY3-120" fmla="*/ 2016730 h 2016731"/>
              <a:gd name="connsiteX0-121" fmla="*/ 0 w 1930651"/>
              <a:gd name="connsiteY0-122" fmla="*/ 2016730 h 2016731"/>
              <a:gd name="connsiteX1-123" fmla="*/ 1210897 w 1930651"/>
              <a:gd name="connsiteY1-124" fmla="*/ 0 h 2016731"/>
              <a:gd name="connsiteX2-125" fmla="*/ 1930651 w 1930651"/>
              <a:gd name="connsiteY2-126" fmla="*/ 1023405 h 2016731"/>
              <a:gd name="connsiteX3-127" fmla="*/ 0 w 1930651"/>
              <a:gd name="connsiteY3-128" fmla="*/ 2016730 h 2016731"/>
              <a:gd name="connsiteX0-129" fmla="*/ 0 w 1930651"/>
              <a:gd name="connsiteY0-130" fmla="*/ 2016730 h 2016731"/>
              <a:gd name="connsiteX1-131" fmla="*/ 1210897 w 1930651"/>
              <a:gd name="connsiteY1-132" fmla="*/ 0 h 2016731"/>
              <a:gd name="connsiteX2-133" fmla="*/ 1930651 w 1930651"/>
              <a:gd name="connsiteY2-134" fmla="*/ 1023405 h 2016731"/>
              <a:gd name="connsiteX3-135" fmla="*/ 0 w 1930651"/>
              <a:gd name="connsiteY3-136" fmla="*/ 2016730 h 2016731"/>
              <a:gd name="connsiteX0-137" fmla="*/ 0 w 1930651"/>
              <a:gd name="connsiteY0-138" fmla="*/ 2016730 h 2016731"/>
              <a:gd name="connsiteX1-139" fmla="*/ 1210897 w 1930651"/>
              <a:gd name="connsiteY1-140" fmla="*/ 0 h 2016731"/>
              <a:gd name="connsiteX2-141" fmla="*/ 1930651 w 1930651"/>
              <a:gd name="connsiteY2-142" fmla="*/ 1023405 h 2016731"/>
              <a:gd name="connsiteX3-143" fmla="*/ 0 w 1930651"/>
              <a:gd name="connsiteY3-144" fmla="*/ 2016730 h 2016731"/>
            </a:gdLst>
            <a:ahLst/>
            <a:cxnLst>
              <a:cxn ang="0">
                <a:pos x="connsiteX0-1" y="connsiteY0-2"/>
              </a:cxn>
              <a:cxn ang="0">
                <a:pos x="connsiteX1-3" y="connsiteY1-4"/>
              </a:cxn>
              <a:cxn ang="0">
                <a:pos x="connsiteX2-5" y="connsiteY2-6"/>
              </a:cxn>
              <a:cxn ang="0">
                <a:pos x="connsiteX3-7" y="connsiteY3-8"/>
              </a:cxn>
            </a:cxnLst>
            <a:rect l="l" t="t" r="r" b="b"/>
            <a:pathLst>
              <a:path w="1930651" h="2016731">
                <a:moveTo>
                  <a:pt x="0" y="2016730"/>
                </a:moveTo>
                <a:lnTo>
                  <a:pt x="1210897" y="0"/>
                </a:lnTo>
                <a:cubicBezTo>
                  <a:pt x="1723167" y="755635"/>
                  <a:pt x="1567308" y="563928"/>
                  <a:pt x="1930651" y="1023405"/>
                </a:cubicBezTo>
                <a:lnTo>
                  <a:pt x="0" y="201673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矩形 5"/>
          <p:cNvSpPr/>
          <p:nvPr/>
        </p:nvSpPr>
        <p:spPr>
          <a:xfrm>
            <a:off x="8343180" y="3856294"/>
            <a:ext cx="1620957" cy="307777"/>
          </a:xfrm>
          <a:prstGeom prst="rect">
            <a:avLst/>
          </a:prstGeom>
        </p:spPr>
        <p:txBody>
          <a:bodyPr wrap="none">
            <a:spAutoFit/>
          </a:bodyPr>
          <a:lstStyle/>
          <a:p>
            <a:r>
              <a:rPr lang="zh-CN" altLang="en-US" sz="1400" b="1" dirty="0">
                <a:solidFill>
                  <a:schemeClr val="bg2">
                    <a:lumMod val="25000"/>
                  </a:schemeClr>
                </a:solidFill>
                <a:cs typeface="+mn-ea"/>
                <a:sym typeface="+mn-lt"/>
              </a:rPr>
              <a:t>点击此处添加标题</a:t>
            </a:r>
          </a:p>
        </p:txBody>
      </p:sp>
      <p:sp>
        <p:nvSpPr>
          <p:cNvPr id="7" name="矩形 6"/>
          <p:cNvSpPr/>
          <p:nvPr/>
        </p:nvSpPr>
        <p:spPr>
          <a:xfrm>
            <a:off x="8355212" y="4275295"/>
            <a:ext cx="1604939" cy="1754326"/>
          </a:xfrm>
          <a:prstGeom prst="rect">
            <a:avLst/>
          </a:prstGeom>
        </p:spPr>
        <p:txBody>
          <a:bodyPr wrap="square">
            <a:spAutoFit/>
          </a:bodyPr>
          <a:lstStyle/>
          <a:p>
            <a:pPr algn="ctr">
              <a:lnSpc>
                <a:spcPct val="150000"/>
              </a:lnSpc>
            </a:pPr>
            <a:r>
              <a:rPr lang="zh-CN" altLang="en-US" sz="1200" dirty="0">
                <a:solidFill>
                  <a:schemeClr val="bg2">
                    <a:lumMod val="25000"/>
                  </a:schemeClr>
                </a:solidFill>
                <a:cs typeface="+mn-ea"/>
                <a:sym typeface="+mn-lt"/>
              </a:rPr>
              <a:t>标题数字等都可以通过点击和重新输入进行更改，顶部“开始”面板中可以对字体、字号、颜色、行距等进行修改。</a:t>
            </a:r>
            <a:endParaRPr lang="en-US" altLang="zh-CN" sz="1200" dirty="0">
              <a:solidFill>
                <a:schemeClr val="bg2">
                  <a:lumMod val="25000"/>
                </a:schemeClr>
              </a:solidFill>
              <a:cs typeface="+mn-ea"/>
              <a:sym typeface="+mn-lt"/>
            </a:endParaRPr>
          </a:p>
        </p:txBody>
      </p:sp>
      <p:sp>
        <p:nvSpPr>
          <p:cNvPr id="8" name="矩形 2"/>
          <p:cNvSpPr/>
          <p:nvPr/>
        </p:nvSpPr>
        <p:spPr>
          <a:xfrm>
            <a:off x="2181725" y="2935705"/>
            <a:ext cx="2081464" cy="3926162"/>
          </a:xfrm>
          <a:custGeom>
            <a:avLst/>
            <a:gdLst>
              <a:gd name="connsiteX0" fmla="*/ 0 w 2081464"/>
              <a:gd name="connsiteY0" fmla="*/ 0 h 3336614"/>
              <a:gd name="connsiteX1" fmla="*/ 2081464 w 2081464"/>
              <a:gd name="connsiteY1" fmla="*/ 0 h 3336614"/>
              <a:gd name="connsiteX2" fmla="*/ 2081464 w 2081464"/>
              <a:gd name="connsiteY2" fmla="*/ 3336614 h 3336614"/>
              <a:gd name="connsiteX3" fmla="*/ 0 w 2081464"/>
              <a:gd name="connsiteY3" fmla="*/ 3336614 h 3336614"/>
              <a:gd name="connsiteX4" fmla="*/ 0 w 2081464"/>
              <a:gd name="connsiteY4" fmla="*/ 0 h 3336614"/>
              <a:gd name="connsiteX0-1" fmla="*/ 0 w 2081464"/>
              <a:gd name="connsiteY0-2" fmla="*/ 0 h 3926162"/>
              <a:gd name="connsiteX1-3" fmla="*/ 2081464 w 2081464"/>
              <a:gd name="connsiteY1-4" fmla="*/ 589548 h 3926162"/>
              <a:gd name="connsiteX2-5" fmla="*/ 2081464 w 2081464"/>
              <a:gd name="connsiteY2-6" fmla="*/ 3926162 h 3926162"/>
              <a:gd name="connsiteX3-7" fmla="*/ 0 w 2081464"/>
              <a:gd name="connsiteY3-8" fmla="*/ 3926162 h 3926162"/>
              <a:gd name="connsiteX4-9" fmla="*/ 0 w 2081464"/>
              <a:gd name="connsiteY4-10" fmla="*/ 0 h 39261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1464" h="3926162">
                <a:moveTo>
                  <a:pt x="0" y="0"/>
                </a:moveTo>
                <a:lnTo>
                  <a:pt x="2081464" y="589548"/>
                </a:lnTo>
                <a:lnTo>
                  <a:pt x="2081464" y="3926162"/>
                </a:lnTo>
                <a:lnTo>
                  <a:pt x="0" y="3926162"/>
                </a:lnTo>
                <a:lnTo>
                  <a:pt x="0" y="0"/>
                </a:lnTo>
                <a:close/>
              </a:path>
            </a:pathLst>
          </a:cu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5"/>
          <p:cNvSpPr/>
          <p:nvPr/>
        </p:nvSpPr>
        <p:spPr>
          <a:xfrm rot="19356855">
            <a:off x="2499739" y="2924931"/>
            <a:ext cx="781196" cy="44168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3746498"/>
              <a:gd name="connsiteY0-26" fmla="*/ 1879600 h 3424350"/>
              <a:gd name="connsiteX1-27" fmla="*/ 3746500 w 3746498"/>
              <a:gd name="connsiteY1-28" fmla="*/ 0 h 3424350"/>
              <a:gd name="connsiteX2-29" fmla="*/ 3732084 w 3746498"/>
              <a:gd name="connsiteY2-30" fmla="*/ 3424348 h 3424350"/>
              <a:gd name="connsiteX3-31" fmla="*/ 0 w 3746498"/>
              <a:gd name="connsiteY3-32" fmla="*/ 1879600 h 3424350"/>
              <a:gd name="connsiteX0-33" fmla="*/ 0 w 3746498"/>
              <a:gd name="connsiteY0-34" fmla="*/ 1879600 h 3424350"/>
              <a:gd name="connsiteX1-35" fmla="*/ 3746500 w 3746498"/>
              <a:gd name="connsiteY1-36" fmla="*/ 0 h 3424350"/>
              <a:gd name="connsiteX2-37" fmla="*/ 3732084 w 3746498"/>
              <a:gd name="connsiteY2-38" fmla="*/ 3424348 h 3424350"/>
              <a:gd name="connsiteX3-39" fmla="*/ 0 w 3746498"/>
              <a:gd name="connsiteY3-40" fmla="*/ 1879600 h 3424350"/>
              <a:gd name="connsiteX0-41" fmla="*/ 0 w 4270503"/>
              <a:gd name="connsiteY0-42" fmla="*/ 1879600 h 2511072"/>
              <a:gd name="connsiteX1-43" fmla="*/ 3746500 w 4270503"/>
              <a:gd name="connsiteY1-44" fmla="*/ 0 h 2511072"/>
              <a:gd name="connsiteX2-45" fmla="*/ 4270432 w 4270503"/>
              <a:gd name="connsiteY2-46" fmla="*/ 2511075 h 2511072"/>
              <a:gd name="connsiteX3-47" fmla="*/ 0 w 4270503"/>
              <a:gd name="connsiteY3-48" fmla="*/ 1879600 h 2511072"/>
              <a:gd name="connsiteX0-49" fmla="*/ 1 w 2283684"/>
              <a:gd name="connsiteY0-50" fmla="*/ 2919045 h 2919038"/>
              <a:gd name="connsiteX1-51" fmla="*/ 1759681 w 2283684"/>
              <a:gd name="connsiteY1-52" fmla="*/ 0 h 2919038"/>
              <a:gd name="connsiteX2-53" fmla="*/ 2283613 w 2283684"/>
              <a:gd name="connsiteY2-54" fmla="*/ 2511075 h 2919038"/>
              <a:gd name="connsiteX3-55" fmla="*/ 1 w 2283684"/>
              <a:gd name="connsiteY3-56" fmla="*/ 2919045 h 2919038"/>
              <a:gd name="connsiteX0-57" fmla="*/ 0 w 2296147"/>
              <a:gd name="connsiteY0-58" fmla="*/ 2137357 h 2511072"/>
              <a:gd name="connsiteX1-59" fmla="*/ 1772144 w 2296147"/>
              <a:gd name="connsiteY1-60" fmla="*/ 0 h 2511072"/>
              <a:gd name="connsiteX2-61" fmla="*/ 2296076 w 2296147"/>
              <a:gd name="connsiteY2-62" fmla="*/ 2511075 h 2511072"/>
              <a:gd name="connsiteX3-63" fmla="*/ 0 w 2296147"/>
              <a:gd name="connsiteY3-64" fmla="*/ 2137357 h 2511072"/>
              <a:gd name="connsiteX0-65" fmla="*/ 0 w 2460786"/>
              <a:gd name="connsiteY0-66" fmla="*/ 2137357 h 2512682"/>
              <a:gd name="connsiteX1-67" fmla="*/ 1772144 w 2460786"/>
              <a:gd name="connsiteY1-68" fmla="*/ 0 h 2512682"/>
              <a:gd name="connsiteX2-69" fmla="*/ 2296076 w 2460786"/>
              <a:gd name="connsiteY2-70" fmla="*/ 2511075 h 2512682"/>
              <a:gd name="connsiteX3-71" fmla="*/ 0 w 2460786"/>
              <a:gd name="connsiteY3-72" fmla="*/ 2137357 h 2512682"/>
              <a:gd name="connsiteX0-73" fmla="*/ 0 w 2296078"/>
              <a:gd name="connsiteY0-74" fmla="*/ 2137357 h 2511072"/>
              <a:gd name="connsiteX1-75" fmla="*/ 1772144 w 2296078"/>
              <a:gd name="connsiteY1-76" fmla="*/ 0 h 2511072"/>
              <a:gd name="connsiteX2-77" fmla="*/ 2296076 w 2296078"/>
              <a:gd name="connsiteY2-78" fmla="*/ 2511075 h 2511072"/>
              <a:gd name="connsiteX3-79" fmla="*/ 0 w 2296078"/>
              <a:gd name="connsiteY3-80" fmla="*/ 2137357 h 2511072"/>
              <a:gd name="connsiteX0-81" fmla="*/ 0 w 2296078"/>
              <a:gd name="connsiteY0-82" fmla="*/ 2137357 h 2511072"/>
              <a:gd name="connsiteX1-83" fmla="*/ 1772144 w 2296078"/>
              <a:gd name="connsiteY1-84" fmla="*/ 0 h 2511072"/>
              <a:gd name="connsiteX2-85" fmla="*/ 2296076 w 2296078"/>
              <a:gd name="connsiteY2-86" fmla="*/ 2511075 h 2511072"/>
              <a:gd name="connsiteX3-87" fmla="*/ 0 w 2296078"/>
              <a:gd name="connsiteY3-88" fmla="*/ 2137357 h 2511072"/>
              <a:gd name="connsiteX0-89" fmla="*/ 0 w 2398508"/>
              <a:gd name="connsiteY0-90" fmla="*/ 2137357 h 2137356"/>
              <a:gd name="connsiteX1-91" fmla="*/ 1772144 w 2398508"/>
              <a:gd name="connsiteY1-92" fmla="*/ 0 h 2137356"/>
              <a:gd name="connsiteX2-93" fmla="*/ 2398507 w 2398508"/>
              <a:gd name="connsiteY2-94" fmla="*/ 1037291 h 2137356"/>
              <a:gd name="connsiteX3-95" fmla="*/ 0 w 2398508"/>
              <a:gd name="connsiteY3-96" fmla="*/ 2137357 h 2137356"/>
              <a:gd name="connsiteX0-97" fmla="*/ 0 w 770411"/>
              <a:gd name="connsiteY0-98" fmla="*/ 3328587 h 3328589"/>
              <a:gd name="connsiteX1-99" fmla="*/ 144047 w 770411"/>
              <a:gd name="connsiteY1-100" fmla="*/ 0 h 3328589"/>
              <a:gd name="connsiteX2-101" fmla="*/ 770410 w 770411"/>
              <a:gd name="connsiteY2-102" fmla="*/ 1037291 h 3328589"/>
              <a:gd name="connsiteX3-103" fmla="*/ 0 w 770411"/>
              <a:gd name="connsiteY3-104" fmla="*/ 3328587 h 3328589"/>
              <a:gd name="connsiteX0-105" fmla="*/ 1 w 1847386"/>
              <a:gd name="connsiteY0-106" fmla="*/ 1808113 h 1808114"/>
              <a:gd name="connsiteX1-107" fmla="*/ 1221022 w 1847386"/>
              <a:gd name="connsiteY1-108" fmla="*/ 0 h 1808114"/>
              <a:gd name="connsiteX2-109" fmla="*/ 1847385 w 1847386"/>
              <a:gd name="connsiteY2-110" fmla="*/ 1037291 h 1808114"/>
              <a:gd name="connsiteX3-111" fmla="*/ 1 w 1847386"/>
              <a:gd name="connsiteY3-112" fmla="*/ 1808113 h 1808114"/>
              <a:gd name="connsiteX0-113" fmla="*/ 0 w 1837261"/>
              <a:gd name="connsiteY0-114" fmla="*/ 2016730 h 2016731"/>
              <a:gd name="connsiteX1-115" fmla="*/ 1210897 w 1837261"/>
              <a:gd name="connsiteY1-116" fmla="*/ 0 h 2016731"/>
              <a:gd name="connsiteX2-117" fmla="*/ 1837260 w 1837261"/>
              <a:gd name="connsiteY2-118" fmla="*/ 1037291 h 2016731"/>
              <a:gd name="connsiteX3-119" fmla="*/ 0 w 1837261"/>
              <a:gd name="connsiteY3-120" fmla="*/ 2016730 h 2016731"/>
              <a:gd name="connsiteX0-121" fmla="*/ 0 w 1930651"/>
              <a:gd name="connsiteY0-122" fmla="*/ 2016730 h 2016731"/>
              <a:gd name="connsiteX1-123" fmla="*/ 1210897 w 1930651"/>
              <a:gd name="connsiteY1-124" fmla="*/ 0 h 2016731"/>
              <a:gd name="connsiteX2-125" fmla="*/ 1930651 w 1930651"/>
              <a:gd name="connsiteY2-126" fmla="*/ 1023405 h 2016731"/>
              <a:gd name="connsiteX3-127" fmla="*/ 0 w 1930651"/>
              <a:gd name="connsiteY3-128" fmla="*/ 2016730 h 2016731"/>
              <a:gd name="connsiteX0-129" fmla="*/ 0 w 1930651"/>
              <a:gd name="connsiteY0-130" fmla="*/ 2016730 h 2016731"/>
              <a:gd name="connsiteX1-131" fmla="*/ 1210897 w 1930651"/>
              <a:gd name="connsiteY1-132" fmla="*/ 0 h 2016731"/>
              <a:gd name="connsiteX2-133" fmla="*/ 1930651 w 1930651"/>
              <a:gd name="connsiteY2-134" fmla="*/ 1023405 h 2016731"/>
              <a:gd name="connsiteX3-135" fmla="*/ 0 w 1930651"/>
              <a:gd name="connsiteY3-136" fmla="*/ 2016730 h 2016731"/>
              <a:gd name="connsiteX0-137" fmla="*/ 0 w 1930651"/>
              <a:gd name="connsiteY0-138" fmla="*/ 2016730 h 2016731"/>
              <a:gd name="connsiteX1-139" fmla="*/ 1210897 w 1930651"/>
              <a:gd name="connsiteY1-140" fmla="*/ 0 h 2016731"/>
              <a:gd name="connsiteX2-141" fmla="*/ 1930651 w 1930651"/>
              <a:gd name="connsiteY2-142" fmla="*/ 1023405 h 2016731"/>
              <a:gd name="connsiteX3-143" fmla="*/ 0 w 1930651"/>
              <a:gd name="connsiteY3-144" fmla="*/ 2016730 h 2016731"/>
            </a:gdLst>
            <a:ahLst/>
            <a:cxnLst>
              <a:cxn ang="0">
                <a:pos x="connsiteX0-1" y="connsiteY0-2"/>
              </a:cxn>
              <a:cxn ang="0">
                <a:pos x="connsiteX1-3" y="connsiteY1-4"/>
              </a:cxn>
              <a:cxn ang="0">
                <a:pos x="connsiteX2-5" y="connsiteY2-6"/>
              </a:cxn>
              <a:cxn ang="0">
                <a:pos x="connsiteX3-7" y="connsiteY3-8"/>
              </a:cxn>
            </a:cxnLst>
            <a:rect l="l" t="t" r="r" b="b"/>
            <a:pathLst>
              <a:path w="1930651" h="2016731">
                <a:moveTo>
                  <a:pt x="0" y="2016730"/>
                </a:moveTo>
                <a:lnTo>
                  <a:pt x="1210897" y="0"/>
                </a:lnTo>
                <a:cubicBezTo>
                  <a:pt x="1723167" y="755635"/>
                  <a:pt x="1567308" y="563928"/>
                  <a:pt x="1930651" y="1023405"/>
                </a:cubicBezTo>
                <a:lnTo>
                  <a:pt x="0" y="201673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9"/>
          <p:cNvSpPr/>
          <p:nvPr/>
        </p:nvSpPr>
        <p:spPr>
          <a:xfrm>
            <a:off x="2435674" y="3860161"/>
            <a:ext cx="1620957" cy="307777"/>
          </a:xfrm>
          <a:prstGeom prst="rect">
            <a:avLst/>
          </a:prstGeom>
        </p:spPr>
        <p:txBody>
          <a:bodyPr wrap="none">
            <a:spAutoFit/>
          </a:bodyPr>
          <a:lstStyle/>
          <a:p>
            <a:r>
              <a:rPr lang="zh-CN" altLang="en-US" sz="1400" b="1" dirty="0">
                <a:solidFill>
                  <a:schemeClr val="bg2">
                    <a:lumMod val="25000"/>
                  </a:schemeClr>
                </a:solidFill>
                <a:cs typeface="+mn-ea"/>
                <a:sym typeface="+mn-lt"/>
              </a:rPr>
              <a:t>点击此处添加标题</a:t>
            </a:r>
          </a:p>
        </p:txBody>
      </p:sp>
      <p:sp>
        <p:nvSpPr>
          <p:cNvPr id="11" name="矩形 10"/>
          <p:cNvSpPr/>
          <p:nvPr/>
        </p:nvSpPr>
        <p:spPr>
          <a:xfrm>
            <a:off x="2447706" y="4279162"/>
            <a:ext cx="1604939" cy="1754326"/>
          </a:xfrm>
          <a:prstGeom prst="rect">
            <a:avLst/>
          </a:prstGeom>
        </p:spPr>
        <p:txBody>
          <a:bodyPr wrap="square">
            <a:spAutoFit/>
          </a:bodyPr>
          <a:lstStyle/>
          <a:p>
            <a:pPr algn="ctr">
              <a:lnSpc>
                <a:spcPct val="150000"/>
              </a:lnSpc>
            </a:pPr>
            <a:r>
              <a:rPr lang="zh-CN" altLang="en-US" sz="1200" dirty="0">
                <a:solidFill>
                  <a:schemeClr val="bg2">
                    <a:lumMod val="25000"/>
                  </a:schemeClr>
                </a:solidFill>
                <a:cs typeface="+mn-ea"/>
                <a:sym typeface="+mn-lt"/>
              </a:rPr>
              <a:t>标题数字等都可以通过点击和重新输入进行更改，顶部“开始”面板中可以对字体、字号、颜色、行距等进行修改。</a:t>
            </a:r>
            <a:endParaRPr lang="en-US" altLang="zh-CN" sz="1200" dirty="0">
              <a:solidFill>
                <a:schemeClr val="bg2">
                  <a:lumMod val="25000"/>
                </a:schemeClr>
              </a:solidFill>
              <a:cs typeface="+mn-ea"/>
              <a:sym typeface="+mn-lt"/>
            </a:endParaRPr>
          </a:p>
        </p:txBody>
      </p:sp>
      <p:sp>
        <p:nvSpPr>
          <p:cNvPr id="12" name="矩形 2"/>
          <p:cNvSpPr/>
          <p:nvPr/>
        </p:nvSpPr>
        <p:spPr>
          <a:xfrm>
            <a:off x="5134305" y="2358189"/>
            <a:ext cx="2081464" cy="4499811"/>
          </a:xfrm>
          <a:custGeom>
            <a:avLst/>
            <a:gdLst>
              <a:gd name="connsiteX0" fmla="*/ 0 w 2081464"/>
              <a:gd name="connsiteY0" fmla="*/ 0 h 3336614"/>
              <a:gd name="connsiteX1" fmla="*/ 2081464 w 2081464"/>
              <a:gd name="connsiteY1" fmla="*/ 0 h 3336614"/>
              <a:gd name="connsiteX2" fmla="*/ 2081464 w 2081464"/>
              <a:gd name="connsiteY2" fmla="*/ 3336614 h 3336614"/>
              <a:gd name="connsiteX3" fmla="*/ 0 w 2081464"/>
              <a:gd name="connsiteY3" fmla="*/ 3336614 h 3336614"/>
              <a:gd name="connsiteX4" fmla="*/ 0 w 2081464"/>
              <a:gd name="connsiteY4" fmla="*/ 0 h 3336614"/>
              <a:gd name="connsiteX0-1" fmla="*/ 0 w 2081464"/>
              <a:gd name="connsiteY0-2" fmla="*/ 0 h 3926162"/>
              <a:gd name="connsiteX1-3" fmla="*/ 2081464 w 2081464"/>
              <a:gd name="connsiteY1-4" fmla="*/ 589548 h 3926162"/>
              <a:gd name="connsiteX2-5" fmla="*/ 2081464 w 2081464"/>
              <a:gd name="connsiteY2-6" fmla="*/ 3926162 h 3926162"/>
              <a:gd name="connsiteX3-7" fmla="*/ 0 w 2081464"/>
              <a:gd name="connsiteY3-8" fmla="*/ 3926162 h 3926162"/>
              <a:gd name="connsiteX4-9" fmla="*/ 0 w 2081464"/>
              <a:gd name="connsiteY4-10" fmla="*/ 0 h 39261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1464" h="3926162">
                <a:moveTo>
                  <a:pt x="0" y="0"/>
                </a:moveTo>
                <a:lnTo>
                  <a:pt x="2081464" y="589548"/>
                </a:lnTo>
                <a:lnTo>
                  <a:pt x="2081464" y="3926162"/>
                </a:lnTo>
                <a:lnTo>
                  <a:pt x="0" y="3926162"/>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5"/>
          <p:cNvSpPr/>
          <p:nvPr/>
        </p:nvSpPr>
        <p:spPr>
          <a:xfrm rot="19356855">
            <a:off x="5140026" y="2772616"/>
            <a:ext cx="781196" cy="44168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3746498"/>
              <a:gd name="connsiteY0-26" fmla="*/ 1879600 h 3424350"/>
              <a:gd name="connsiteX1-27" fmla="*/ 3746500 w 3746498"/>
              <a:gd name="connsiteY1-28" fmla="*/ 0 h 3424350"/>
              <a:gd name="connsiteX2-29" fmla="*/ 3732084 w 3746498"/>
              <a:gd name="connsiteY2-30" fmla="*/ 3424348 h 3424350"/>
              <a:gd name="connsiteX3-31" fmla="*/ 0 w 3746498"/>
              <a:gd name="connsiteY3-32" fmla="*/ 1879600 h 3424350"/>
              <a:gd name="connsiteX0-33" fmla="*/ 0 w 3746498"/>
              <a:gd name="connsiteY0-34" fmla="*/ 1879600 h 3424350"/>
              <a:gd name="connsiteX1-35" fmla="*/ 3746500 w 3746498"/>
              <a:gd name="connsiteY1-36" fmla="*/ 0 h 3424350"/>
              <a:gd name="connsiteX2-37" fmla="*/ 3732084 w 3746498"/>
              <a:gd name="connsiteY2-38" fmla="*/ 3424348 h 3424350"/>
              <a:gd name="connsiteX3-39" fmla="*/ 0 w 3746498"/>
              <a:gd name="connsiteY3-40" fmla="*/ 1879600 h 3424350"/>
              <a:gd name="connsiteX0-41" fmla="*/ 0 w 4270503"/>
              <a:gd name="connsiteY0-42" fmla="*/ 1879600 h 2511072"/>
              <a:gd name="connsiteX1-43" fmla="*/ 3746500 w 4270503"/>
              <a:gd name="connsiteY1-44" fmla="*/ 0 h 2511072"/>
              <a:gd name="connsiteX2-45" fmla="*/ 4270432 w 4270503"/>
              <a:gd name="connsiteY2-46" fmla="*/ 2511075 h 2511072"/>
              <a:gd name="connsiteX3-47" fmla="*/ 0 w 4270503"/>
              <a:gd name="connsiteY3-48" fmla="*/ 1879600 h 2511072"/>
              <a:gd name="connsiteX0-49" fmla="*/ 1 w 2283684"/>
              <a:gd name="connsiteY0-50" fmla="*/ 2919045 h 2919038"/>
              <a:gd name="connsiteX1-51" fmla="*/ 1759681 w 2283684"/>
              <a:gd name="connsiteY1-52" fmla="*/ 0 h 2919038"/>
              <a:gd name="connsiteX2-53" fmla="*/ 2283613 w 2283684"/>
              <a:gd name="connsiteY2-54" fmla="*/ 2511075 h 2919038"/>
              <a:gd name="connsiteX3-55" fmla="*/ 1 w 2283684"/>
              <a:gd name="connsiteY3-56" fmla="*/ 2919045 h 2919038"/>
              <a:gd name="connsiteX0-57" fmla="*/ 0 w 2296147"/>
              <a:gd name="connsiteY0-58" fmla="*/ 2137357 h 2511072"/>
              <a:gd name="connsiteX1-59" fmla="*/ 1772144 w 2296147"/>
              <a:gd name="connsiteY1-60" fmla="*/ 0 h 2511072"/>
              <a:gd name="connsiteX2-61" fmla="*/ 2296076 w 2296147"/>
              <a:gd name="connsiteY2-62" fmla="*/ 2511075 h 2511072"/>
              <a:gd name="connsiteX3-63" fmla="*/ 0 w 2296147"/>
              <a:gd name="connsiteY3-64" fmla="*/ 2137357 h 2511072"/>
              <a:gd name="connsiteX0-65" fmla="*/ 0 w 2460786"/>
              <a:gd name="connsiteY0-66" fmla="*/ 2137357 h 2512682"/>
              <a:gd name="connsiteX1-67" fmla="*/ 1772144 w 2460786"/>
              <a:gd name="connsiteY1-68" fmla="*/ 0 h 2512682"/>
              <a:gd name="connsiteX2-69" fmla="*/ 2296076 w 2460786"/>
              <a:gd name="connsiteY2-70" fmla="*/ 2511075 h 2512682"/>
              <a:gd name="connsiteX3-71" fmla="*/ 0 w 2460786"/>
              <a:gd name="connsiteY3-72" fmla="*/ 2137357 h 2512682"/>
              <a:gd name="connsiteX0-73" fmla="*/ 0 w 2296078"/>
              <a:gd name="connsiteY0-74" fmla="*/ 2137357 h 2511072"/>
              <a:gd name="connsiteX1-75" fmla="*/ 1772144 w 2296078"/>
              <a:gd name="connsiteY1-76" fmla="*/ 0 h 2511072"/>
              <a:gd name="connsiteX2-77" fmla="*/ 2296076 w 2296078"/>
              <a:gd name="connsiteY2-78" fmla="*/ 2511075 h 2511072"/>
              <a:gd name="connsiteX3-79" fmla="*/ 0 w 2296078"/>
              <a:gd name="connsiteY3-80" fmla="*/ 2137357 h 2511072"/>
              <a:gd name="connsiteX0-81" fmla="*/ 0 w 2296078"/>
              <a:gd name="connsiteY0-82" fmla="*/ 2137357 h 2511072"/>
              <a:gd name="connsiteX1-83" fmla="*/ 1772144 w 2296078"/>
              <a:gd name="connsiteY1-84" fmla="*/ 0 h 2511072"/>
              <a:gd name="connsiteX2-85" fmla="*/ 2296076 w 2296078"/>
              <a:gd name="connsiteY2-86" fmla="*/ 2511075 h 2511072"/>
              <a:gd name="connsiteX3-87" fmla="*/ 0 w 2296078"/>
              <a:gd name="connsiteY3-88" fmla="*/ 2137357 h 2511072"/>
              <a:gd name="connsiteX0-89" fmla="*/ 0 w 2398508"/>
              <a:gd name="connsiteY0-90" fmla="*/ 2137357 h 2137356"/>
              <a:gd name="connsiteX1-91" fmla="*/ 1772144 w 2398508"/>
              <a:gd name="connsiteY1-92" fmla="*/ 0 h 2137356"/>
              <a:gd name="connsiteX2-93" fmla="*/ 2398507 w 2398508"/>
              <a:gd name="connsiteY2-94" fmla="*/ 1037291 h 2137356"/>
              <a:gd name="connsiteX3-95" fmla="*/ 0 w 2398508"/>
              <a:gd name="connsiteY3-96" fmla="*/ 2137357 h 2137356"/>
              <a:gd name="connsiteX0-97" fmla="*/ 0 w 770411"/>
              <a:gd name="connsiteY0-98" fmla="*/ 3328587 h 3328589"/>
              <a:gd name="connsiteX1-99" fmla="*/ 144047 w 770411"/>
              <a:gd name="connsiteY1-100" fmla="*/ 0 h 3328589"/>
              <a:gd name="connsiteX2-101" fmla="*/ 770410 w 770411"/>
              <a:gd name="connsiteY2-102" fmla="*/ 1037291 h 3328589"/>
              <a:gd name="connsiteX3-103" fmla="*/ 0 w 770411"/>
              <a:gd name="connsiteY3-104" fmla="*/ 3328587 h 3328589"/>
              <a:gd name="connsiteX0-105" fmla="*/ 1 w 1847386"/>
              <a:gd name="connsiteY0-106" fmla="*/ 1808113 h 1808114"/>
              <a:gd name="connsiteX1-107" fmla="*/ 1221022 w 1847386"/>
              <a:gd name="connsiteY1-108" fmla="*/ 0 h 1808114"/>
              <a:gd name="connsiteX2-109" fmla="*/ 1847385 w 1847386"/>
              <a:gd name="connsiteY2-110" fmla="*/ 1037291 h 1808114"/>
              <a:gd name="connsiteX3-111" fmla="*/ 1 w 1847386"/>
              <a:gd name="connsiteY3-112" fmla="*/ 1808113 h 1808114"/>
              <a:gd name="connsiteX0-113" fmla="*/ 0 w 1837261"/>
              <a:gd name="connsiteY0-114" fmla="*/ 2016730 h 2016731"/>
              <a:gd name="connsiteX1-115" fmla="*/ 1210897 w 1837261"/>
              <a:gd name="connsiteY1-116" fmla="*/ 0 h 2016731"/>
              <a:gd name="connsiteX2-117" fmla="*/ 1837260 w 1837261"/>
              <a:gd name="connsiteY2-118" fmla="*/ 1037291 h 2016731"/>
              <a:gd name="connsiteX3-119" fmla="*/ 0 w 1837261"/>
              <a:gd name="connsiteY3-120" fmla="*/ 2016730 h 2016731"/>
              <a:gd name="connsiteX0-121" fmla="*/ 0 w 1930651"/>
              <a:gd name="connsiteY0-122" fmla="*/ 2016730 h 2016731"/>
              <a:gd name="connsiteX1-123" fmla="*/ 1210897 w 1930651"/>
              <a:gd name="connsiteY1-124" fmla="*/ 0 h 2016731"/>
              <a:gd name="connsiteX2-125" fmla="*/ 1930651 w 1930651"/>
              <a:gd name="connsiteY2-126" fmla="*/ 1023405 h 2016731"/>
              <a:gd name="connsiteX3-127" fmla="*/ 0 w 1930651"/>
              <a:gd name="connsiteY3-128" fmla="*/ 2016730 h 2016731"/>
              <a:gd name="connsiteX0-129" fmla="*/ 0 w 1930651"/>
              <a:gd name="connsiteY0-130" fmla="*/ 2016730 h 2016731"/>
              <a:gd name="connsiteX1-131" fmla="*/ 1210897 w 1930651"/>
              <a:gd name="connsiteY1-132" fmla="*/ 0 h 2016731"/>
              <a:gd name="connsiteX2-133" fmla="*/ 1930651 w 1930651"/>
              <a:gd name="connsiteY2-134" fmla="*/ 1023405 h 2016731"/>
              <a:gd name="connsiteX3-135" fmla="*/ 0 w 1930651"/>
              <a:gd name="connsiteY3-136" fmla="*/ 2016730 h 2016731"/>
              <a:gd name="connsiteX0-137" fmla="*/ 0 w 1930651"/>
              <a:gd name="connsiteY0-138" fmla="*/ 2016730 h 2016731"/>
              <a:gd name="connsiteX1-139" fmla="*/ 1210897 w 1930651"/>
              <a:gd name="connsiteY1-140" fmla="*/ 0 h 2016731"/>
              <a:gd name="connsiteX2-141" fmla="*/ 1930651 w 1930651"/>
              <a:gd name="connsiteY2-142" fmla="*/ 1023405 h 2016731"/>
              <a:gd name="connsiteX3-143" fmla="*/ 0 w 1930651"/>
              <a:gd name="connsiteY3-144" fmla="*/ 2016730 h 2016731"/>
            </a:gdLst>
            <a:ahLst/>
            <a:cxnLst>
              <a:cxn ang="0">
                <a:pos x="connsiteX0-1" y="connsiteY0-2"/>
              </a:cxn>
              <a:cxn ang="0">
                <a:pos x="connsiteX1-3" y="connsiteY1-4"/>
              </a:cxn>
              <a:cxn ang="0">
                <a:pos x="connsiteX2-5" y="connsiteY2-6"/>
              </a:cxn>
              <a:cxn ang="0">
                <a:pos x="connsiteX3-7" y="connsiteY3-8"/>
              </a:cxn>
            </a:cxnLst>
            <a:rect l="l" t="t" r="r" b="b"/>
            <a:pathLst>
              <a:path w="1930651" h="2016731">
                <a:moveTo>
                  <a:pt x="0" y="2016730"/>
                </a:moveTo>
                <a:lnTo>
                  <a:pt x="1210897" y="0"/>
                </a:lnTo>
                <a:cubicBezTo>
                  <a:pt x="1723167" y="755635"/>
                  <a:pt x="1567308" y="563928"/>
                  <a:pt x="1930651" y="1023405"/>
                </a:cubicBezTo>
                <a:lnTo>
                  <a:pt x="0" y="20167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p:cNvSpPr/>
          <p:nvPr/>
        </p:nvSpPr>
        <p:spPr>
          <a:xfrm>
            <a:off x="5388254" y="3856294"/>
            <a:ext cx="1620957" cy="307777"/>
          </a:xfrm>
          <a:prstGeom prst="rect">
            <a:avLst/>
          </a:prstGeom>
        </p:spPr>
        <p:txBody>
          <a:bodyPr wrap="none">
            <a:spAutoFit/>
          </a:bodyPr>
          <a:lstStyle/>
          <a:p>
            <a:r>
              <a:rPr lang="zh-CN" altLang="en-US" sz="1400" b="1" dirty="0">
                <a:solidFill>
                  <a:schemeClr val="bg1"/>
                </a:solidFill>
                <a:cs typeface="+mn-ea"/>
                <a:sym typeface="+mn-lt"/>
              </a:rPr>
              <a:t>点击此处添加标题</a:t>
            </a:r>
          </a:p>
        </p:txBody>
      </p:sp>
      <p:sp>
        <p:nvSpPr>
          <p:cNvPr id="15" name="矩形 14"/>
          <p:cNvSpPr/>
          <p:nvPr/>
        </p:nvSpPr>
        <p:spPr>
          <a:xfrm>
            <a:off x="5400286" y="4275295"/>
            <a:ext cx="1604939" cy="1754326"/>
          </a:xfrm>
          <a:prstGeom prst="rect">
            <a:avLst/>
          </a:prstGeom>
        </p:spPr>
        <p:txBody>
          <a:bodyPr wrap="square">
            <a:spAutoFit/>
          </a:bodyPr>
          <a:lstStyle/>
          <a:p>
            <a:pPr algn="ctr">
              <a:lnSpc>
                <a:spcPct val="150000"/>
              </a:lnSpc>
            </a:pPr>
            <a:r>
              <a:rPr lang="zh-CN" altLang="en-US" sz="1200" dirty="0">
                <a:solidFill>
                  <a:schemeClr val="bg1"/>
                </a:solidFill>
                <a:cs typeface="+mn-ea"/>
                <a:sym typeface="+mn-lt"/>
              </a:rPr>
              <a:t>标题数字等都可以通过点击和重新输入进行更改，顶部“开始”面板中可以对字体、字号、颜色、行距等进行修改。</a:t>
            </a:r>
            <a:endParaRPr lang="en-US" altLang="zh-CN" sz="1200" dirty="0">
              <a:solidFill>
                <a:schemeClr val="bg1"/>
              </a:solidFill>
              <a:cs typeface="+mn-ea"/>
              <a:sym typeface="+mn-lt"/>
            </a:endParaRPr>
          </a:p>
        </p:txBody>
      </p:sp>
      <p:sp>
        <p:nvSpPr>
          <p:cNvPr id="2" name="矩形 1"/>
          <p:cNvSpPr/>
          <p:nvPr/>
        </p:nvSpPr>
        <p:spPr>
          <a:xfrm>
            <a:off x="2302045" y="1361510"/>
            <a:ext cx="7323222" cy="700576"/>
          </a:xfrm>
          <a:prstGeom prst="rect">
            <a:avLst/>
          </a:prstGeom>
        </p:spPr>
        <p:txBody>
          <a:bodyPr wrap="square">
            <a:spAutoFit/>
          </a:bodyPr>
          <a:lstStyle/>
          <a:p>
            <a:pPr algn="ctr">
              <a:lnSpc>
                <a:spcPct val="1500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标题数字等都可以通过点击和重新输入进行更改，顶部“开始”面板中可以对字体、字号、颜色、行距等进行修改。建议正文</a:t>
            </a:r>
            <a:r>
              <a:rPr lang="en-US" altLang="zh-CN" sz="1400" dirty="0">
                <a:solidFill>
                  <a:schemeClr val="bg2">
                    <a:lumMod val="25000"/>
                  </a:schemeClr>
                </a:solidFill>
                <a:cs typeface="+mn-ea"/>
                <a:sym typeface="+mn-lt"/>
              </a:rPr>
              <a:t>14</a:t>
            </a:r>
            <a:r>
              <a:rPr lang="zh-CN" altLang="en-US" sz="1400" dirty="0">
                <a:solidFill>
                  <a:schemeClr val="bg2">
                    <a:lumMod val="25000"/>
                  </a:schemeClr>
                </a:solidFill>
                <a:cs typeface="+mn-ea"/>
                <a:sym typeface="+mn-lt"/>
              </a:rPr>
              <a:t>号字，</a:t>
            </a:r>
            <a:r>
              <a:rPr lang="en-US" altLang="zh-CN" sz="1400" dirty="0">
                <a:solidFill>
                  <a:schemeClr val="bg2">
                    <a:lumMod val="25000"/>
                  </a:schemeClr>
                </a:solidFill>
                <a:cs typeface="+mn-ea"/>
                <a:sym typeface="+mn-lt"/>
              </a:rPr>
              <a:t>1.5</a:t>
            </a:r>
            <a:r>
              <a:rPr lang="zh-CN" altLang="en-US" sz="1400" dirty="0">
                <a:solidFill>
                  <a:schemeClr val="bg2">
                    <a:lumMod val="25000"/>
                  </a:schemeClr>
                </a:solidFill>
                <a:cs typeface="+mn-ea"/>
                <a:sym typeface="+mn-lt"/>
              </a:rPr>
              <a:t>倍字间距。</a:t>
            </a:r>
            <a:endParaRPr lang="en-US" altLang="zh-CN" sz="1400" dirty="0">
              <a:solidFill>
                <a:schemeClr val="bg2">
                  <a:lumMod val="25000"/>
                </a:schemeClr>
              </a:solidFill>
              <a:cs typeface="+mn-ea"/>
              <a:sym typeface="+mn-lt"/>
            </a:endParaRPr>
          </a:p>
        </p:txBody>
      </p:sp>
    </p:spTree>
  </p:cSld>
  <p:clrMapOvr>
    <a:masterClrMapping/>
  </p:clrMapOvr>
  <p:transition advTm="266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par>
                                <p:cTn id="9" presetID="10" presetClass="entr" presetSubtype="0"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5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2" presetClass="entr" presetSubtype="1" fill="hold" grpId="0" nodeType="withEffect">
                                  <p:stCondLst>
                                    <p:cond delay="75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22" presetClass="entr" presetSubtype="1" fill="hold" grpId="0" nodeType="withEffect">
                                  <p:stCondLst>
                                    <p:cond delay="75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par>
                                <p:cTn id="30" presetID="22" presetClass="entr" presetSubtype="1" fill="hold" grpId="0" nodeType="withEffect">
                                  <p:stCondLst>
                                    <p:cond delay="75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p:bldP spid="7" grpId="0"/>
      <p:bldP spid="8" grpId="0" bldLvl="0" animBg="1"/>
      <p:bldP spid="9" grpId="0" bldLvl="0" animBg="1"/>
      <p:bldP spid="10" grpId="0"/>
      <p:bldP spid="11" grpId="0"/>
      <p:bldP spid="12" grpId="0" bldLvl="0" animBg="1"/>
      <p:bldP spid="13" grpId="0" bldLvl="0" animBg="1"/>
      <p:bldP spid="14" grpId="0"/>
      <p:bldP spid="1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74" name="Donut 65"/>
          <p:cNvSpPr/>
          <p:nvPr/>
        </p:nvSpPr>
        <p:spPr>
          <a:xfrm>
            <a:off x="1172225" y="2396791"/>
            <a:ext cx="686928" cy="686928"/>
          </a:xfrm>
          <a:prstGeom prst="donut">
            <a:avLst>
              <a:gd name="adj" fmla="val 6804"/>
            </a:avLst>
          </a:prstGeom>
          <a:gradFill>
            <a:gsLst>
              <a:gs pos="0">
                <a:srgbClr val="E30000"/>
              </a:gs>
              <a:gs pos="100000">
                <a:srgbClr val="760303"/>
              </a:gs>
            </a:gsLst>
            <a:lin ang="5400000" scaled="0"/>
          </a:gradFill>
          <a:ln>
            <a:solidFill>
              <a:srgbClr val="346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cs typeface="+mn-ea"/>
              <a:sym typeface="+mn-lt"/>
            </a:endParaRPr>
          </a:p>
        </p:txBody>
      </p:sp>
      <p:sp>
        <p:nvSpPr>
          <p:cNvPr id="79" name="Donut 70"/>
          <p:cNvSpPr/>
          <p:nvPr/>
        </p:nvSpPr>
        <p:spPr>
          <a:xfrm>
            <a:off x="3708278" y="3835169"/>
            <a:ext cx="686928" cy="686928"/>
          </a:xfrm>
          <a:prstGeom prst="donut">
            <a:avLst>
              <a:gd name="adj" fmla="val 6804"/>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cs typeface="+mn-ea"/>
              <a:sym typeface="+mn-lt"/>
            </a:endParaRPr>
          </a:p>
        </p:txBody>
      </p:sp>
      <p:sp>
        <p:nvSpPr>
          <p:cNvPr id="80" name="Donut 71"/>
          <p:cNvSpPr/>
          <p:nvPr/>
        </p:nvSpPr>
        <p:spPr>
          <a:xfrm>
            <a:off x="1167086" y="3835312"/>
            <a:ext cx="686928" cy="686928"/>
          </a:xfrm>
          <a:prstGeom prst="donut">
            <a:avLst>
              <a:gd name="adj" fmla="val 6804"/>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cs typeface="+mn-ea"/>
              <a:sym typeface="+mn-lt"/>
            </a:endParaRPr>
          </a:p>
        </p:txBody>
      </p:sp>
      <p:sp>
        <p:nvSpPr>
          <p:cNvPr id="81" name="Donut 72"/>
          <p:cNvSpPr/>
          <p:nvPr/>
        </p:nvSpPr>
        <p:spPr>
          <a:xfrm>
            <a:off x="3701598" y="2396791"/>
            <a:ext cx="686928" cy="686928"/>
          </a:xfrm>
          <a:prstGeom prst="donut">
            <a:avLst>
              <a:gd name="adj" fmla="val 6804"/>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cs typeface="+mn-ea"/>
              <a:sym typeface="+mn-lt"/>
            </a:endParaRPr>
          </a:p>
        </p:txBody>
      </p:sp>
      <p:sp>
        <p:nvSpPr>
          <p:cNvPr id="65" name="TextBox 23"/>
          <p:cNvSpPr txBox="1"/>
          <p:nvPr/>
        </p:nvSpPr>
        <p:spPr>
          <a:xfrm>
            <a:off x="1162685" y="1666875"/>
            <a:ext cx="4670425" cy="923330"/>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您的内容打在这里，或者通过复制您的文本后，在此框中选择粘贴。您的内容打在这里，或者通过复制您的文本后，在此框中选择粘贴。</a:t>
            </a:r>
          </a:p>
        </p:txBody>
      </p:sp>
      <p:sp>
        <p:nvSpPr>
          <p:cNvPr id="66" name="TextBox 24"/>
          <p:cNvSpPr txBox="1"/>
          <p:nvPr/>
        </p:nvSpPr>
        <p:spPr>
          <a:xfrm>
            <a:off x="1172845" y="1464310"/>
            <a:ext cx="1470660" cy="319405"/>
          </a:xfrm>
          <a:prstGeom prst="rect">
            <a:avLst/>
          </a:prstGeom>
          <a:noFill/>
        </p:spPr>
        <p:txBody>
          <a:bodyPr wrap="squar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60" name="TextBox 23"/>
          <p:cNvSpPr txBox="1"/>
          <p:nvPr/>
        </p:nvSpPr>
        <p:spPr>
          <a:xfrm>
            <a:off x="1236345" y="3023235"/>
            <a:ext cx="2406015" cy="914400"/>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61" name="TextBox 24"/>
          <p:cNvSpPr txBox="1"/>
          <p:nvPr/>
        </p:nvSpPr>
        <p:spPr>
          <a:xfrm>
            <a:off x="1859409" y="257711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62" name="TextBox 23"/>
          <p:cNvSpPr txBox="1"/>
          <p:nvPr/>
        </p:nvSpPr>
        <p:spPr>
          <a:xfrm>
            <a:off x="3700145" y="3023235"/>
            <a:ext cx="2406015" cy="914400"/>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63" name="TextBox 24"/>
          <p:cNvSpPr txBox="1"/>
          <p:nvPr/>
        </p:nvSpPr>
        <p:spPr>
          <a:xfrm>
            <a:off x="4323209" y="257711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64" name="TextBox 23"/>
          <p:cNvSpPr txBox="1"/>
          <p:nvPr/>
        </p:nvSpPr>
        <p:spPr>
          <a:xfrm>
            <a:off x="1236345" y="4522470"/>
            <a:ext cx="2406015" cy="914400"/>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67" name="TextBox 24"/>
          <p:cNvSpPr txBox="1"/>
          <p:nvPr/>
        </p:nvSpPr>
        <p:spPr>
          <a:xfrm>
            <a:off x="1859409" y="4076351"/>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69" name="TextBox 23"/>
          <p:cNvSpPr txBox="1"/>
          <p:nvPr/>
        </p:nvSpPr>
        <p:spPr>
          <a:xfrm>
            <a:off x="3772535" y="4522470"/>
            <a:ext cx="2406015" cy="914400"/>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70" name="TextBox 24"/>
          <p:cNvSpPr txBox="1"/>
          <p:nvPr/>
        </p:nvSpPr>
        <p:spPr>
          <a:xfrm>
            <a:off x="4395599" y="4076351"/>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71" name="Freeform 517"/>
          <p:cNvSpPr>
            <a:spLocks noEditPoints="1"/>
          </p:cNvSpPr>
          <p:nvPr/>
        </p:nvSpPr>
        <p:spPr bwMode="auto">
          <a:xfrm>
            <a:off x="1355646" y="2576740"/>
            <a:ext cx="309563" cy="313135"/>
          </a:xfrm>
          <a:custGeom>
            <a:avLst/>
            <a:gdLst>
              <a:gd name="T0" fmla="*/ 2147483647 w 72"/>
              <a:gd name="T1" fmla="*/ 2147483647 h 73"/>
              <a:gd name="T2" fmla="*/ 0 w 72"/>
              <a:gd name="T3" fmla="*/ 2147483647 h 73"/>
              <a:gd name="T4" fmla="*/ 2147483647 w 72"/>
              <a:gd name="T5" fmla="*/ 2147483647 h 73"/>
              <a:gd name="T6" fmla="*/ 2147483647 w 72"/>
              <a:gd name="T7" fmla="*/ 2147483647 h 73"/>
              <a:gd name="T8" fmla="*/ 2147483647 w 72"/>
              <a:gd name="T9" fmla="*/ 2147483647 h 73"/>
              <a:gd name="T10" fmla="*/ 2147483647 w 72"/>
              <a:gd name="T11" fmla="*/ 0 h 73"/>
              <a:gd name="T12" fmla="*/ 2147483647 w 72"/>
              <a:gd name="T13" fmla="*/ 2147483647 h 73"/>
              <a:gd name="T14" fmla="*/ 2147483647 w 72"/>
              <a:gd name="T15" fmla="*/ 2147483647 h 73"/>
              <a:gd name="T16" fmla="*/ 2147483647 w 72"/>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3">
                <a:moveTo>
                  <a:pt x="36" y="30"/>
                </a:moveTo>
                <a:cubicBezTo>
                  <a:pt x="16" y="30"/>
                  <a:pt x="0" y="49"/>
                  <a:pt x="0" y="73"/>
                </a:cubicBezTo>
                <a:cubicBezTo>
                  <a:pt x="72" y="73"/>
                  <a:pt x="72" y="73"/>
                  <a:pt x="72" y="73"/>
                </a:cubicBezTo>
                <a:cubicBezTo>
                  <a:pt x="72" y="49"/>
                  <a:pt x="56" y="30"/>
                  <a:pt x="36" y="30"/>
                </a:cubicBezTo>
                <a:close/>
                <a:moveTo>
                  <a:pt x="51" y="15"/>
                </a:moveTo>
                <a:cubicBezTo>
                  <a:pt x="51" y="7"/>
                  <a:pt x="44" y="0"/>
                  <a:pt x="36" y="0"/>
                </a:cubicBezTo>
                <a:cubicBezTo>
                  <a:pt x="28" y="0"/>
                  <a:pt x="21" y="7"/>
                  <a:pt x="21" y="15"/>
                </a:cubicBezTo>
                <a:cubicBezTo>
                  <a:pt x="21" y="23"/>
                  <a:pt x="28" y="30"/>
                  <a:pt x="36" y="30"/>
                </a:cubicBezTo>
                <a:cubicBezTo>
                  <a:pt x="44" y="30"/>
                  <a:pt x="51" y="23"/>
                  <a:pt x="51" y="15"/>
                </a:cubicBezTo>
                <a:close/>
              </a:path>
            </a:pathLst>
          </a:custGeom>
          <a:gradFill>
            <a:gsLst>
              <a:gs pos="0">
                <a:srgbClr val="E30000"/>
              </a:gs>
              <a:gs pos="100000">
                <a:srgbClr val="760303"/>
              </a:gs>
            </a:gsLst>
            <a:lin ang="5400000" scaled="0"/>
          </a:gradFill>
          <a:ln>
            <a:noFill/>
          </a:ln>
        </p:spPr>
        <p:txBody>
          <a:bodyPr lIns="68580" tIns="34290" rIns="68580" bIns="34290"/>
          <a:lstStyle/>
          <a:p>
            <a:endParaRPr lang="zh-CN" altLang="en-US">
              <a:cs typeface="+mn-ea"/>
              <a:sym typeface="+mn-lt"/>
            </a:endParaRPr>
          </a:p>
        </p:txBody>
      </p:sp>
      <p:sp>
        <p:nvSpPr>
          <p:cNvPr id="94" name="Freeform 313"/>
          <p:cNvSpPr>
            <a:spLocks noEditPoints="1"/>
          </p:cNvSpPr>
          <p:nvPr/>
        </p:nvSpPr>
        <p:spPr bwMode="auto">
          <a:xfrm>
            <a:off x="3848100" y="4065270"/>
            <a:ext cx="408305" cy="240665"/>
          </a:xfrm>
          <a:custGeom>
            <a:avLst/>
            <a:gdLst>
              <a:gd name="T0" fmla="*/ 2147483647 w 98"/>
              <a:gd name="T1" fmla="*/ 2147483647 h 63"/>
              <a:gd name="T2" fmla="*/ 2147483647 w 98"/>
              <a:gd name="T3" fmla="*/ 2147483647 h 63"/>
              <a:gd name="T4" fmla="*/ 2147483647 w 98"/>
              <a:gd name="T5" fmla="*/ 2147483647 h 63"/>
              <a:gd name="T6" fmla="*/ 2147483647 w 98"/>
              <a:gd name="T7" fmla="*/ 2147483647 h 63"/>
              <a:gd name="T8" fmla="*/ 2147483647 w 98"/>
              <a:gd name="T9" fmla="*/ 2147483647 h 63"/>
              <a:gd name="T10" fmla="*/ 2147483647 w 98"/>
              <a:gd name="T11" fmla="*/ 2147483647 h 63"/>
              <a:gd name="T12" fmla="*/ 2147483647 w 98"/>
              <a:gd name="T13" fmla="*/ 2147483647 h 63"/>
              <a:gd name="T14" fmla="*/ 2147483647 w 98"/>
              <a:gd name="T15" fmla="*/ 2147483647 h 63"/>
              <a:gd name="T16" fmla="*/ 2147483647 w 98"/>
              <a:gd name="T17" fmla="*/ 0 h 63"/>
              <a:gd name="T18" fmla="*/ 2147483647 w 98"/>
              <a:gd name="T19" fmla="*/ 0 h 63"/>
              <a:gd name="T20" fmla="*/ 2147483647 w 98"/>
              <a:gd name="T21" fmla="*/ 2147483647 h 63"/>
              <a:gd name="T22" fmla="*/ 2147483647 w 98"/>
              <a:gd name="T23" fmla="*/ 2147483647 h 63"/>
              <a:gd name="T24" fmla="*/ 2147483647 w 98"/>
              <a:gd name="T25" fmla="*/ 2147483647 h 63"/>
              <a:gd name="T26" fmla="*/ 0 w 98"/>
              <a:gd name="T27" fmla="*/ 2147483647 h 63"/>
              <a:gd name="T28" fmla="*/ 0 w 98"/>
              <a:gd name="T29" fmla="*/ 2147483647 h 63"/>
              <a:gd name="T30" fmla="*/ 2147483647 w 98"/>
              <a:gd name="T31" fmla="*/ 2147483647 h 63"/>
              <a:gd name="T32" fmla="*/ 2147483647 w 98"/>
              <a:gd name="T33" fmla="*/ 2147483647 h 63"/>
              <a:gd name="T34" fmla="*/ 2147483647 w 98"/>
              <a:gd name="T35" fmla="*/ 2147483647 h 63"/>
              <a:gd name="T36" fmla="*/ 2147483647 w 98"/>
              <a:gd name="T37" fmla="*/ 2147483647 h 63"/>
              <a:gd name="T38" fmla="*/ 2147483647 w 98"/>
              <a:gd name="T39" fmla="*/ 2147483647 h 63"/>
              <a:gd name="T40" fmla="*/ 2147483647 w 98"/>
              <a:gd name="T41" fmla="*/ 2147483647 h 63"/>
              <a:gd name="T42" fmla="*/ 2147483647 w 98"/>
              <a:gd name="T43" fmla="*/ 2147483647 h 63"/>
              <a:gd name="T44" fmla="*/ 2147483647 w 98"/>
              <a:gd name="T45" fmla="*/ 2147483647 h 63"/>
              <a:gd name="T46" fmla="*/ 2147483647 w 98"/>
              <a:gd name="T47" fmla="*/ 2147483647 h 63"/>
              <a:gd name="T48" fmla="*/ 2147483647 w 98"/>
              <a:gd name="T49" fmla="*/ 2147483647 h 63"/>
              <a:gd name="T50" fmla="*/ 2147483647 w 98"/>
              <a:gd name="T51" fmla="*/ 2147483647 h 63"/>
              <a:gd name="T52" fmla="*/ 2147483647 w 98"/>
              <a:gd name="T53" fmla="*/ 2147483647 h 63"/>
              <a:gd name="T54" fmla="*/ 2147483647 w 98"/>
              <a:gd name="T55" fmla="*/ 2147483647 h 63"/>
              <a:gd name="T56" fmla="*/ 2147483647 w 98"/>
              <a:gd name="T57" fmla="*/ 2147483647 h 63"/>
              <a:gd name="T58" fmla="*/ 2147483647 w 98"/>
              <a:gd name="T59" fmla="*/ 2147483647 h 63"/>
              <a:gd name="T60" fmla="*/ 2147483647 w 98"/>
              <a:gd name="T61" fmla="*/ 2147483647 h 63"/>
              <a:gd name="T62" fmla="*/ 2147483647 w 98"/>
              <a:gd name="T63" fmla="*/ 2147483647 h 63"/>
              <a:gd name="T64" fmla="*/ 2147483647 w 98"/>
              <a:gd name="T65" fmla="*/ 2147483647 h 63"/>
              <a:gd name="T66" fmla="*/ 2147483647 w 98"/>
              <a:gd name="T67" fmla="*/ 21474836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8" h="63">
                <a:moveTo>
                  <a:pt x="49" y="28"/>
                </a:moveTo>
                <a:cubicBezTo>
                  <a:pt x="45" y="28"/>
                  <a:pt x="42" y="31"/>
                  <a:pt x="42" y="34"/>
                </a:cubicBezTo>
                <a:cubicBezTo>
                  <a:pt x="42" y="38"/>
                  <a:pt x="45" y="41"/>
                  <a:pt x="49" y="41"/>
                </a:cubicBezTo>
                <a:cubicBezTo>
                  <a:pt x="53" y="41"/>
                  <a:pt x="56" y="38"/>
                  <a:pt x="56" y="34"/>
                </a:cubicBezTo>
                <a:cubicBezTo>
                  <a:pt x="56" y="31"/>
                  <a:pt x="53" y="28"/>
                  <a:pt x="49" y="28"/>
                </a:cubicBezTo>
                <a:close/>
                <a:moveTo>
                  <a:pt x="91" y="6"/>
                </a:moveTo>
                <a:cubicBezTo>
                  <a:pt x="86" y="6"/>
                  <a:pt x="86" y="6"/>
                  <a:pt x="86" y="6"/>
                </a:cubicBezTo>
                <a:cubicBezTo>
                  <a:pt x="86" y="5"/>
                  <a:pt x="86" y="5"/>
                  <a:pt x="86" y="5"/>
                </a:cubicBezTo>
                <a:cubicBezTo>
                  <a:pt x="86" y="2"/>
                  <a:pt x="85" y="0"/>
                  <a:pt x="84" y="0"/>
                </a:cubicBezTo>
                <a:cubicBezTo>
                  <a:pt x="76" y="0"/>
                  <a:pt x="76" y="0"/>
                  <a:pt x="76" y="0"/>
                </a:cubicBezTo>
                <a:cubicBezTo>
                  <a:pt x="75" y="0"/>
                  <a:pt x="74" y="2"/>
                  <a:pt x="74" y="5"/>
                </a:cubicBezTo>
                <a:cubicBezTo>
                  <a:pt x="74" y="6"/>
                  <a:pt x="74" y="6"/>
                  <a:pt x="74" y="6"/>
                </a:cubicBezTo>
                <a:cubicBezTo>
                  <a:pt x="8" y="6"/>
                  <a:pt x="8" y="6"/>
                  <a:pt x="8" y="6"/>
                </a:cubicBezTo>
                <a:cubicBezTo>
                  <a:pt x="3" y="6"/>
                  <a:pt x="0" y="8"/>
                  <a:pt x="0" y="12"/>
                </a:cubicBezTo>
                <a:cubicBezTo>
                  <a:pt x="0" y="57"/>
                  <a:pt x="0" y="57"/>
                  <a:pt x="0" y="57"/>
                </a:cubicBezTo>
                <a:cubicBezTo>
                  <a:pt x="0" y="60"/>
                  <a:pt x="3" y="63"/>
                  <a:pt x="8" y="63"/>
                </a:cubicBezTo>
                <a:cubicBezTo>
                  <a:pt x="91" y="63"/>
                  <a:pt x="91" y="63"/>
                  <a:pt x="91" y="63"/>
                </a:cubicBezTo>
                <a:cubicBezTo>
                  <a:pt x="95" y="63"/>
                  <a:pt x="98" y="60"/>
                  <a:pt x="98" y="57"/>
                </a:cubicBezTo>
                <a:cubicBezTo>
                  <a:pt x="98" y="12"/>
                  <a:pt x="98" y="12"/>
                  <a:pt x="98" y="12"/>
                </a:cubicBezTo>
                <a:cubicBezTo>
                  <a:pt x="98" y="8"/>
                  <a:pt x="95" y="6"/>
                  <a:pt x="91" y="6"/>
                </a:cubicBezTo>
                <a:close/>
                <a:moveTo>
                  <a:pt x="19" y="19"/>
                </a:moveTo>
                <a:cubicBezTo>
                  <a:pt x="19" y="20"/>
                  <a:pt x="18" y="21"/>
                  <a:pt x="17" y="21"/>
                </a:cubicBezTo>
                <a:cubicBezTo>
                  <a:pt x="6" y="21"/>
                  <a:pt x="6" y="21"/>
                  <a:pt x="6" y="21"/>
                </a:cubicBezTo>
                <a:cubicBezTo>
                  <a:pt x="5" y="21"/>
                  <a:pt x="4" y="20"/>
                  <a:pt x="4" y="19"/>
                </a:cubicBezTo>
                <a:cubicBezTo>
                  <a:pt x="4" y="13"/>
                  <a:pt x="4" y="13"/>
                  <a:pt x="4" y="13"/>
                </a:cubicBezTo>
                <a:cubicBezTo>
                  <a:pt x="4" y="12"/>
                  <a:pt x="5" y="12"/>
                  <a:pt x="6" y="12"/>
                </a:cubicBezTo>
                <a:cubicBezTo>
                  <a:pt x="17" y="12"/>
                  <a:pt x="17" y="12"/>
                  <a:pt x="17" y="12"/>
                </a:cubicBezTo>
                <a:cubicBezTo>
                  <a:pt x="18" y="12"/>
                  <a:pt x="19" y="12"/>
                  <a:pt x="19" y="13"/>
                </a:cubicBezTo>
                <a:lnTo>
                  <a:pt x="19" y="19"/>
                </a:lnTo>
                <a:close/>
                <a:moveTo>
                  <a:pt x="49" y="55"/>
                </a:moveTo>
                <a:cubicBezTo>
                  <a:pt x="38" y="55"/>
                  <a:pt x="29" y="46"/>
                  <a:pt x="29" y="34"/>
                </a:cubicBezTo>
                <a:cubicBezTo>
                  <a:pt x="29" y="23"/>
                  <a:pt x="38" y="14"/>
                  <a:pt x="49" y="14"/>
                </a:cubicBezTo>
                <a:cubicBezTo>
                  <a:pt x="60" y="14"/>
                  <a:pt x="69" y="23"/>
                  <a:pt x="69" y="34"/>
                </a:cubicBezTo>
                <a:cubicBezTo>
                  <a:pt x="69" y="46"/>
                  <a:pt x="60" y="55"/>
                  <a:pt x="49" y="55"/>
                </a:cubicBezTo>
                <a:close/>
              </a:path>
            </a:pathLst>
          </a:custGeom>
          <a:gradFill>
            <a:gsLst>
              <a:gs pos="0">
                <a:srgbClr val="E30000"/>
              </a:gs>
              <a:gs pos="100000">
                <a:srgbClr val="760303"/>
              </a:gs>
            </a:gsLst>
            <a:lin ang="5400000" scaled="0"/>
          </a:gradFill>
          <a:ln>
            <a:noFill/>
          </a:ln>
        </p:spPr>
        <p:txBody>
          <a:bodyPr lIns="68580" tIns="34290" rIns="68580" bIns="34290"/>
          <a:lstStyle/>
          <a:p>
            <a:endParaRPr lang="zh-CN" altLang="en-US">
              <a:cs typeface="+mn-ea"/>
              <a:sym typeface="+mn-lt"/>
            </a:endParaRPr>
          </a:p>
        </p:txBody>
      </p:sp>
      <p:sp>
        <p:nvSpPr>
          <p:cNvPr id="95" name="Freeform 367"/>
          <p:cNvSpPr>
            <a:spLocks noEditPoints="1"/>
          </p:cNvSpPr>
          <p:nvPr/>
        </p:nvSpPr>
        <p:spPr bwMode="auto">
          <a:xfrm>
            <a:off x="1355884" y="3997235"/>
            <a:ext cx="335756" cy="335756"/>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2147483647 h 78"/>
              <a:gd name="T14" fmla="*/ 2147483647 w 78"/>
              <a:gd name="T15" fmla="*/ 2147483647 h 78"/>
              <a:gd name="T16" fmla="*/ 2147483647 w 78"/>
              <a:gd name="T17" fmla="*/ 2147483647 h 78"/>
              <a:gd name="T18" fmla="*/ 2147483647 w 78"/>
              <a:gd name="T19" fmla="*/ 2147483647 h 78"/>
              <a:gd name="T20" fmla="*/ 2147483647 w 78"/>
              <a:gd name="T21" fmla="*/ 0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2147483647 w 78"/>
              <a:gd name="T39" fmla="*/ 2147483647 h 78"/>
              <a:gd name="T40" fmla="*/ 2147483647 w 78"/>
              <a:gd name="T41" fmla="*/ 0 h 78"/>
              <a:gd name="T42" fmla="*/ 2147483647 w 78"/>
              <a:gd name="T43" fmla="*/ 2147483647 h 78"/>
              <a:gd name="T44" fmla="*/ 2147483647 w 78"/>
              <a:gd name="T45" fmla="*/ 2147483647 h 78"/>
              <a:gd name="T46" fmla="*/ 2147483647 w 78"/>
              <a:gd name="T47" fmla="*/ 2147483647 h 78"/>
              <a:gd name="T48" fmla="*/ 2147483647 w 78"/>
              <a:gd name="T49" fmla="*/ 2147483647 h 78"/>
              <a:gd name="T50" fmla="*/ 2147483647 w 78"/>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8" h="78">
                <a:moveTo>
                  <a:pt x="48" y="17"/>
                </a:moveTo>
                <a:cubicBezTo>
                  <a:pt x="48" y="19"/>
                  <a:pt x="48" y="19"/>
                  <a:pt x="48" y="19"/>
                </a:cubicBezTo>
                <a:cubicBezTo>
                  <a:pt x="54" y="19"/>
                  <a:pt x="59" y="24"/>
                  <a:pt x="59" y="30"/>
                </a:cubicBezTo>
                <a:cubicBezTo>
                  <a:pt x="61" y="30"/>
                  <a:pt x="61" y="30"/>
                  <a:pt x="61" y="30"/>
                </a:cubicBezTo>
                <a:cubicBezTo>
                  <a:pt x="61" y="23"/>
                  <a:pt x="55" y="17"/>
                  <a:pt x="48" y="17"/>
                </a:cubicBezTo>
                <a:close/>
                <a:moveTo>
                  <a:pt x="49" y="12"/>
                </a:moveTo>
                <a:cubicBezTo>
                  <a:pt x="49" y="14"/>
                  <a:pt x="49" y="14"/>
                  <a:pt x="49" y="14"/>
                </a:cubicBezTo>
                <a:cubicBezTo>
                  <a:pt x="57" y="14"/>
                  <a:pt x="64" y="21"/>
                  <a:pt x="64" y="29"/>
                </a:cubicBezTo>
                <a:cubicBezTo>
                  <a:pt x="66" y="29"/>
                  <a:pt x="66" y="29"/>
                  <a:pt x="66" y="29"/>
                </a:cubicBezTo>
                <a:cubicBezTo>
                  <a:pt x="66" y="20"/>
                  <a:pt x="58" y="12"/>
                  <a:pt x="49" y="12"/>
                </a:cubicBezTo>
                <a:close/>
                <a:moveTo>
                  <a:pt x="47" y="0"/>
                </a:moveTo>
                <a:cubicBezTo>
                  <a:pt x="30" y="0"/>
                  <a:pt x="16" y="13"/>
                  <a:pt x="16" y="31"/>
                </a:cubicBezTo>
                <a:cubicBezTo>
                  <a:pt x="16" y="38"/>
                  <a:pt x="18" y="44"/>
                  <a:pt x="22" y="49"/>
                </a:cubicBezTo>
                <a:cubicBezTo>
                  <a:pt x="2" y="69"/>
                  <a:pt x="2" y="69"/>
                  <a:pt x="2" y="69"/>
                </a:cubicBezTo>
                <a:cubicBezTo>
                  <a:pt x="0" y="71"/>
                  <a:pt x="0" y="74"/>
                  <a:pt x="2" y="76"/>
                </a:cubicBezTo>
                <a:cubicBezTo>
                  <a:pt x="3" y="77"/>
                  <a:pt x="4" y="78"/>
                  <a:pt x="5" y="78"/>
                </a:cubicBezTo>
                <a:cubicBezTo>
                  <a:pt x="7" y="78"/>
                  <a:pt x="8" y="77"/>
                  <a:pt x="9" y="76"/>
                </a:cubicBezTo>
                <a:cubicBezTo>
                  <a:pt x="29" y="56"/>
                  <a:pt x="29" y="56"/>
                  <a:pt x="29" y="56"/>
                </a:cubicBezTo>
                <a:cubicBezTo>
                  <a:pt x="34" y="60"/>
                  <a:pt x="40" y="62"/>
                  <a:pt x="47" y="62"/>
                </a:cubicBezTo>
                <a:cubicBezTo>
                  <a:pt x="64" y="62"/>
                  <a:pt x="78" y="48"/>
                  <a:pt x="78" y="31"/>
                </a:cubicBezTo>
                <a:cubicBezTo>
                  <a:pt x="78" y="13"/>
                  <a:pt x="64" y="0"/>
                  <a:pt x="47" y="0"/>
                </a:cubicBezTo>
                <a:close/>
                <a:moveTo>
                  <a:pt x="47" y="52"/>
                </a:moveTo>
                <a:cubicBezTo>
                  <a:pt x="35" y="52"/>
                  <a:pt x="26" y="42"/>
                  <a:pt x="26" y="31"/>
                </a:cubicBezTo>
                <a:cubicBezTo>
                  <a:pt x="26" y="19"/>
                  <a:pt x="35" y="9"/>
                  <a:pt x="47" y="9"/>
                </a:cubicBezTo>
                <a:cubicBezTo>
                  <a:pt x="59" y="9"/>
                  <a:pt x="69" y="19"/>
                  <a:pt x="69" y="31"/>
                </a:cubicBezTo>
                <a:cubicBezTo>
                  <a:pt x="69" y="42"/>
                  <a:pt x="59" y="52"/>
                  <a:pt x="47" y="52"/>
                </a:cubicBezTo>
                <a:close/>
              </a:path>
            </a:pathLst>
          </a:custGeom>
          <a:gradFill>
            <a:gsLst>
              <a:gs pos="0">
                <a:srgbClr val="E30000"/>
              </a:gs>
              <a:gs pos="100000">
                <a:srgbClr val="760303"/>
              </a:gs>
            </a:gsLst>
            <a:lin ang="5400000" scaled="0"/>
          </a:gradFill>
          <a:ln>
            <a:noFill/>
          </a:ln>
        </p:spPr>
        <p:txBody>
          <a:bodyPr lIns="68580" tIns="34290" rIns="68580" bIns="34290"/>
          <a:lstStyle/>
          <a:p>
            <a:endParaRPr lang="zh-CN" altLang="en-US">
              <a:cs typeface="+mn-ea"/>
              <a:sym typeface="+mn-lt"/>
            </a:endParaRPr>
          </a:p>
        </p:txBody>
      </p:sp>
      <p:sp>
        <p:nvSpPr>
          <p:cNvPr id="96" name="Freeform 284"/>
          <p:cNvSpPr>
            <a:spLocks noEditPoints="1"/>
          </p:cNvSpPr>
          <p:nvPr/>
        </p:nvSpPr>
        <p:spPr bwMode="auto">
          <a:xfrm>
            <a:off x="3924221" y="2604918"/>
            <a:ext cx="366713" cy="270272"/>
          </a:xfrm>
          <a:custGeom>
            <a:avLst/>
            <a:gdLst>
              <a:gd name="T0" fmla="*/ 2147483647 w 85"/>
              <a:gd name="T1" fmla="*/ 0 h 63"/>
              <a:gd name="T2" fmla="*/ 0 w 85"/>
              <a:gd name="T3" fmla="*/ 2147483647 h 63"/>
              <a:gd name="T4" fmla="*/ 2147483647 w 85"/>
              <a:gd name="T5" fmla="*/ 2147483647 h 63"/>
              <a:gd name="T6" fmla="*/ 2147483647 w 85"/>
              <a:gd name="T7" fmla="*/ 2147483647 h 63"/>
              <a:gd name="T8" fmla="*/ 2147483647 w 85"/>
              <a:gd name="T9" fmla="*/ 2147483647 h 63"/>
              <a:gd name="T10" fmla="*/ 2147483647 w 85"/>
              <a:gd name="T11" fmla="*/ 2147483647 h 63"/>
              <a:gd name="T12" fmla="*/ 2147483647 w 85"/>
              <a:gd name="T13" fmla="*/ 2147483647 h 63"/>
              <a:gd name="T14" fmla="*/ 2147483647 w 85"/>
              <a:gd name="T15" fmla="*/ 2147483647 h 63"/>
              <a:gd name="T16" fmla="*/ 2147483647 w 85"/>
              <a:gd name="T17" fmla="*/ 2147483647 h 63"/>
              <a:gd name="T18" fmla="*/ 2147483647 w 85"/>
              <a:gd name="T19" fmla="*/ 2147483647 h 63"/>
              <a:gd name="T20" fmla="*/ 2147483647 w 85"/>
              <a:gd name="T21" fmla="*/ 2147483647 h 63"/>
              <a:gd name="T22" fmla="*/ 2147483647 w 85"/>
              <a:gd name="T23" fmla="*/ 2147483647 h 63"/>
              <a:gd name="T24" fmla="*/ 2147483647 w 85"/>
              <a:gd name="T25" fmla="*/ 2147483647 h 63"/>
              <a:gd name="T26" fmla="*/ 2147483647 w 85"/>
              <a:gd name="T27" fmla="*/ 2147483647 h 63"/>
              <a:gd name="T28" fmla="*/ 2147483647 w 85"/>
              <a:gd name="T29" fmla="*/ 2147483647 h 63"/>
              <a:gd name="T30" fmla="*/ 2147483647 w 85"/>
              <a:gd name="T31" fmla="*/ 2147483647 h 63"/>
              <a:gd name="T32" fmla="*/ 2147483647 w 85"/>
              <a:gd name="T33" fmla="*/ 0 h 63"/>
              <a:gd name="T34" fmla="*/ 2147483647 w 85"/>
              <a:gd name="T35" fmla="*/ 2147483647 h 63"/>
              <a:gd name="T36" fmla="*/ 2147483647 w 85"/>
              <a:gd name="T37" fmla="*/ 2147483647 h 63"/>
              <a:gd name="T38" fmla="*/ 2147483647 w 85"/>
              <a:gd name="T39" fmla="*/ 2147483647 h 63"/>
              <a:gd name="T40" fmla="*/ 2147483647 w 85"/>
              <a:gd name="T41" fmla="*/ 2147483647 h 63"/>
              <a:gd name="T42" fmla="*/ 2147483647 w 85"/>
              <a:gd name="T43" fmla="*/ 2147483647 h 63"/>
              <a:gd name="T44" fmla="*/ 2147483647 w 85"/>
              <a:gd name="T45" fmla="*/ 2147483647 h 63"/>
              <a:gd name="T46" fmla="*/ 2147483647 w 85"/>
              <a:gd name="T47" fmla="*/ 2147483647 h 63"/>
              <a:gd name="T48" fmla="*/ 2147483647 w 85"/>
              <a:gd name="T49" fmla="*/ 2147483647 h 63"/>
              <a:gd name="T50" fmla="*/ 2147483647 w 85"/>
              <a:gd name="T51" fmla="*/ 2147483647 h 63"/>
              <a:gd name="T52" fmla="*/ 2147483647 w 85"/>
              <a:gd name="T53" fmla="*/ 2147483647 h 63"/>
              <a:gd name="T54" fmla="*/ 2147483647 w 85"/>
              <a:gd name="T55" fmla="*/ 2147483647 h 63"/>
              <a:gd name="T56" fmla="*/ 2147483647 w 85"/>
              <a:gd name="T57" fmla="*/ 2147483647 h 63"/>
              <a:gd name="T58" fmla="*/ 2147483647 w 85"/>
              <a:gd name="T59" fmla="*/ 2147483647 h 63"/>
              <a:gd name="T60" fmla="*/ 2147483647 w 85"/>
              <a:gd name="T61" fmla="*/ 2147483647 h 63"/>
              <a:gd name="T62" fmla="*/ 2147483647 w 85"/>
              <a:gd name="T63" fmla="*/ 2147483647 h 63"/>
              <a:gd name="T64" fmla="*/ 2147483647 w 85"/>
              <a:gd name="T65" fmla="*/ 2147483647 h 63"/>
              <a:gd name="T66" fmla="*/ 2147483647 w 85"/>
              <a:gd name="T67" fmla="*/ 2147483647 h 63"/>
              <a:gd name="T68" fmla="*/ 2147483647 w 85"/>
              <a:gd name="T69" fmla="*/ 2147483647 h 63"/>
              <a:gd name="T70" fmla="*/ 2147483647 w 85"/>
              <a:gd name="T71" fmla="*/ 2147483647 h 63"/>
              <a:gd name="T72" fmla="*/ 2147483647 w 85"/>
              <a:gd name="T73" fmla="*/ 2147483647 h 63"/>
              <a:gd name="T74" fmla="*/ 2147483647 w 85"/>
              <a:gd name="T75" fmla="*/ 2147483647 h 63"/>
              <a:gd name="T76" fmla="*/ 2147483647 w 85"/>
              <a:gd name="T77" fmla="*/ 2147483647 h 63"/>
              <a:gd name="T78" fmla="*/ 2147483647 w 85"/>
              <a:gd name="T79" fmla="*/ 2147483647 h 63"/>
              <a:gd name="T80" fmla="*/ 2147483647 w 85"/>
              <a:gd name="T81" fmla="*/ 2147483647 h 63"/>
              <a:gd name="T82" fmla="*/ 2147483647 w 85"/>
              <a:gd name="T83" fmla="*/ 2147483647 h 63"/>
              <a:gd name="T84" fmla="*/ 2147483647 w 85"/>
              <a:gd name="T85" fmla="*/ 2147483647 h 63"/>
              <a:gd name="T86" fmla="*/ 2147483647 w 85"/>
              <a:gd name="T87" fmla="*/ 2147483647 h 63"/>
              <a:gd name="T88" fmla="*/ 2147483647 w 85"/>
              <a:gd name="T89" fmla="*/ 2147483647 h 63"/>
              <a:gd name="T90" fmla="*/ 2147483647 w 85"/>
              <a:gd name="T91" fmla="*/ 2147483647 h 63"/>
              <a:gd name="T92" fmla="*/ 2147483647 w 85"/>
              <a:gd name="T93" fmla="*/ 2147483647 h 63"/>
              <a:gd name="T94" fmla="*/ 2147483647 w 85"/>
              <a:gd name="T95" fmla="*/ 2147483647 h 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5" h="63">
                <a:moveTo>
                  <a:pt x="16" y="0"/>
                </a:moveTo>
                <a:cubicBezTo>
                  <a:pt x="1" y="0"/>
                  <a:pt x="1" y="0"/>
                  <a:pt x="1" y="0"/>
                </a:cubicBezTo>
                <a:cubicBezTo>
                  <a:pt x="1" y="0"/>
                  <a:pt x="0" y="1"/>
                  <a:pt x="0" y="1"/>
                </a:cubicBezTo>
                <a:cubicBezTo>
                  <a:pt x="0" y="62"/>
                  <a:pt x="0" y="62"/>
                  <a:pt x="0" y="62"/>
                </a:cubicBezTo>
                <a:cubicBezTo>
                  <a:pt x="0" y="62"/>
                  <a:pt x="1" y="63"/>
                  <a:pt x="1" y="63"/>
                </a:cubicBezTo>
                <a:cubicBezTo>
                  <a:pt x="16" y="63"/>
                  <a:pt x="16" y="63"/>
                  <a:pt x="16" y="63"/>
                </a:cubicBezTo>
                <a:cubicBezTo>
                  <a:pt x="17" y="63"/>
                  <a:pt x="18" y="62"/>
                  <a:pt x="18" y="62"/>
                </a:cubicBezTo>
                <a:cubicBezTo>
                  <a:pt x="18" y="1"/>
                  <a:pt x="18" y="1"/>
                  <a:pt x="18" y="1"/>
                </a:cubicBezTo>
                <a:cubicBezTo>
                  <a:pt x="18" y="1"/>
                  <a:pt x="17" y="0"/>
                  <a:pt x="16" y="0"/>
                </a:cubicBezTo>
                <a:close/>
                <a:moveTo>
                  <a:pt x="2" y="5"/>
                </a:moveTo>
                <a:cubicBezTo>
                  <a:pt x="2" y="4"/>
                  <a:pt x="3" y="4"/>
                  <a:pt x="3" y="4"/>
                </a:cubicBezTo>
                <a:cubicBezTo>
                  <a:pt x="14" y="4"/>
                  <a:pt x="14" y="4"/>
                  <a:pt x="14" y="4"/>
                </a:cubicBezTo>
                <a:cubicBezTo>
                  <a:pt x="15" y="4"/>
                  <a:pt x="16" y="4"/>
                  <a:pt x="16" y="5"/>
                </a:cubicBezTo>
                <a:cubicBezTo>
                  <a:pt x="16" y="28"/>
                  <a:pt x="16" y="28"/>
                  <a:pt x="16" y="28"/>
                </a:cubicBezTo>
                <a:cubicBezTo>
                  <a:pt x="16" y="28"/>
                  <a:pt x="15" y="29"/>
                  <a:pt x="14" y="29"/>
                </a:cubicBezTo>
                <a:cubicBezTo>
                  <a:pt x="3" y="29"/>
                  <a:pt x="3" y="29"/>
                  <a:pt x="3" y="29"/>
                </a:cubicBezTo>
                <a:cubicBezTo>
                  <a:pt x="3" y="29"/>
                  <a:pt x="2" y="28"/>
                  <a:pt x="2" y="28"/>
                </a:cubicBezTo>
                <a:lnTo>
                  <a:pt x="2" y="5"/>
                </a:lnTo>
                <a:close/>
                <a:moveTo>
                  <a:pt x="16" y="56"/>
                </a:moveTo>
                <a:cubicBezTo>
                  <a:pt x="2" y="56"/>
                  <a:pt x="2" y="56"/>
                  <a:pt x="2" y="56"/>
                </a:cubicBezTo>
                <a:cubicBezTo>
                  <a:pt x="2" y="56"/>
                  <a:pt x="2" y="56"/>
                  <a:pt x="2" y="56"/>
                </a:cubicBezTo>
                <a:cubicBezTo>
                  <a:pt x="2" y="55"/>
                  <a:pt x="2" y="55"/>
                  <a:pt x="2" y="55"/>
                </a:cubicBezTo>
                <a:cubicBezTo>
                  <a:pt x="16" y="55"/>
                  <a:pt x="16" y="55"/>
                  <a:pt x="16" y="55"/>
                </a:cubicBezTo>
                <a:cubicBezTo>
                  <a:pt x="16" y="55"/>
                  <a:pt x="16" y="55"/>
                  <a:pt x="16" y="56"/>
                </a:cubicBezTo>
                <a:cubicBezTo>
                  <a:pt x="16" y="56"/>
                  <a:pt x="16" y="56"/>
                  <a:pt x="16" y="56"/>
                </a:cubicBezTo>
                <a:close/>
                <a:moveTo>
                  <a:pt x="16" y="52"/>
                </a:moveTo>
                <a:cubicBezTo>
                  <a:pt x="2" y="52"/>
                  <a:pt x="2" y="52"/>
                  <a:pt x="2" y="52"/>
                </a:cubicBezTo>
                <a:cubicBezTo>
                  <a:pt x="2" y="52"/>
                  <a:pt x="2" y="52"/>
                  <a:pt x="2" y="52"/>
                </a:cubicBezTo>
                <a:cubicBezTo>
                  <a:pt x="2" y="52"/>
                  <a:pt x="2" y="51"/>
                  <a:pt x="2" y="51"/>
                </a:cubicBezTo>
                <a:cubicBezTo>
                  <a:pt x="16" y="51"/>
                  <a:pt x="16" y="51"/>
                  <a:pt x="16" y="51"/>
                </a:cubicBezTo>
                <a:cubicBezTo>
                  <a:pt x="16" y="51"/>
                  <a:pt x="16" y="52"/>
                  <a:pt x="16" y="52"/>
                </a:cubicBezTo>
                <a:cubicBezTo>
                  <a:pt x="16" y="52"/>
                  <a:pt x="16" y="52"/>
                  <a:pt x="16" y="52"/>
                </a:cubicBezTo>
                <a:close/>
                <a:moveTo>
                  <a:pt x="36" y="0"/>
                </a:moveTo>
                <a:cubicBezTo>
                  <a:pt x="21" y="0"/>
                  <a:pt x="21" y="0"/>
                  <a:pt x="21" y="0"/>
                </a:cubicBezTo>
                <a:cubicBezTo>
                  <a:pt x="20" y="0"/>
                  <a:pt x="19" y="1"/>
                  <a:pt x="19" y="1"/>
                </a:cubicBezTo>
                <a:cubicBezTo>
                  <a:pt x="19" y="62"/>
                  <a:pt x="19" y="62"/>
                  <a:pt x="19" y="62"/>
                </a:cubicBezTo>
                <a:cubicBezTo>
                  <a:pt x="19" y="62"/>
                  <a:pt x="20" y="63"/>
                  <a:pt x="21" y="63"/>
                </a:cubicBezTo>
                <a:cubicBezTo>
                  <a:pt x="36" y="63"/>
                  <a:pt x="36" y="63"/>
                  <a:pt x="36" y="63"/>
                </a:cubicBezTo>
                <a:cubicBezTo>
                  <a:pt x="37" y="63"/>
                  <a:pt x="38" y="62"/>
                  <a:pt x="38" y="62"/>
                </a:cubicBezTo>
                <a:cubicBezTo>
                  <a:pt x="38" y="1"/>
                  <a:pt x="38" y="1"/>
                  <a:pt x="38" y="1"/>
                </a:cubicBezTo>
                <a:cubicBezTo>
                  <a:pt x="38" y="1"/>
                  <a:pt x="37" y="0"/>
                  <a:pt x="36" y="0"/>
                </a:cubicBezTo>
                <a:close/>
                <a:moveTo>
                  <a:pt x="22" y="5"/>
                </a:moveTo>
                <a:cubicBezTo>
                  <a:pt x="22" y="4"/>
                  <a:pt x="22" y="4"/>
                  <a:pt x="23" y="4"/>
                </a:cubicBezTo>
                <a:cubicBezTo>
                  <a:pt x="34" y="4"/>
                  <a:pt x="34" y="4"/>
                  <a:pt x="34" y="4"/>
                </a:cubicBezTo>
                <a:cubicBezTo>
                  <a:pt x="35" y="4"/>
                  <a:pt x="35" y="4"/>
                  <a:pt x="35" y="5"/>
                </a:cubicBezTo>
                <a:cubicBezTo>
                  <a:pt x="35" y="28"/>
                  <a:pt x="35" y="28"/>
                  <a:pt x="35" y="28"/>
                </a:cubicBezTo>
                <a:cubicBezTo>
                  <a:pt x="35" y="28"/>
                  <a:pt x="35" y="29"/>
                  <a:pt x="34" y="29"/>
                </a:cubicBezTo>
                <a:cubicBezTo>
                  <a:pt x="23" y="29"/>
                  <a:pt x="23" y="29"/>
                  <a:pt x="23" y="29"/>
                </a:cubicBezTo>
                <a:cubicBezTo>
                  <a:pt x="22" y="29"/>
                  <a:pt x="22" y="28"/>
                  <a:pt x="22" y="28"/>
                </a:cubicBezTo>
                <a:lnTo>
                  <a:pt x="22" y="5"/>
                </a:lnTo>
                <a:close/>
                <a:moveTo>
                  <a:pt x="35" y="56"/>
                </a:moveTo>
                <a:cubicBezTo>
                  <a:pt x="22" y="56"/>
                  <a:pt x="22" y="56"/>
                  <a:pt x="22" y="56"/>
                </a:cubicBezTo>
                <a:cubicBezTo>
                  <a:pt x="22" y="56"/>
                  <a:pt x="21" y="56"/>
                  <a:pt x="21" y="56"/>
                </a:cubicBezTo>
                <a:cubicBezTo>
                  <a:pt x="21" y="55"/>
                  <a:pt x="22" y="55"/>
                  <a:pt x="22" y="55"/>
                </a:cubicBezTo>
                <a:cubicBezTo>
                  <a:pt x="35" y="55"/>
                  <a:pt x="35" y="55"/>
                  <a:pt x="35" y="55"/>
                </a:cubicBezTo>
                <a:cubicBezTo>
                  <a:pt x="35" y="55"/>
                  <a:pt x="36" y="55"/>
                  <a:pt x="36" y="56"/>
                </a:cubicBezTo>
                <a:cubicBezTo>
                  <a:pt x="36" y="56"/>
                  <a:pt x="35" y="56"/>
                  <a:pt x="35" y="56"/>
                </a:cubicBezTo>
                <a:close/>
                <a:moveTo>
                  <a:pt x="35" y="52"/>
                </a:moveTo>
                <a:cubicBezTo>
                  <a:pt x="22" y="52"/>
                  <a:pt x="22" y="52"/>
                  <a:pt x="22" y="52"/>
                </a:cubicBezTo>
                <a:cubicBezTo>
                  <a:pt x="22" y="52"/>
                  <a:pt x="21" y="52"/>
                  <a:pt x="21" y="52"/>
                </a:cubicBezTo>
                <a:cubicBezTo>
                  <a:pt x="21" y="52"/>
                  <a:pt x="22" y="51"/>
                  <a:pt x="22" y="51"/>
                </a:cubicBezTo>
                <a:cubicBezTo>
                  <a:pt x="35" y="51"/>
                  <a:pt x="35" y="51"/>
                  <a:pt x="35" y="51"/>
                </a:cubicBezTo>
                <a:cubicBezTo>
                  <a:pt x="35" y="51"/>
                  <a:pt x="36" y="52"/>
                  <a:pt x="36" y="52"/>
                </a:cubicBezTo>
                <a:cubicBezTo>
                  <a:pt x="36" y="52"/>
                  <a:pt x="35" y="52"/>
                  <a:pt x="35" y="52"/>
                </a:cubicBezTo>
                <a:close/>
                <a:moveTo>
                  <a:pt x="85" y="53"/>
                </a:moveTo>
                <a:cubicBezTo>
                  <a:pt x="53" y="1"/>
                  <a:pt x="53" y="1"/>
                  <a:pt x="53" y="1"/>
                </a:cubicBezTo>
                <a:cubicBezTo>
                  <a:pt x="53" y="1"/>
                  <a:pt x="52" y="1"/>
                  <a:pt x="51" y="1"/>
                </a:cubicBezTo>
                <a:cubicBezTo>
                  <a:pt x="38" y="9"/>
                  <a:pt x="38" y="9"/>
                  <a:pt x="38" y="9"/>
                </a:cubicBezTo>
                <a:cubicBezTo>
                  <a:pt x="38" y="10"/>
                  <a:pt x="37" y="10"/>
                  <a:pt x="38" y="11"/>
                </a:cubicBezTo>
                <a:cubicBezTo>
                  <a:pt x="69" y="62"/>
                  <a:pt x="69" y="62"/>
                  <a:pt x="69" y="62"/>
                </a:cubicBezTo>
                <a:cubicBezTo>
                  <a:pt x="70" y="63"/>
                  <a:pt x="70" y="63"/>
                  <a:pt x="71" y="62"/>
                </a:cubicBezTo>
                <a:cubicBezTo>
                  <a:pt x="84" y="55"/>
                  <a:pt x="84" y="55"/>
                  <a:pt x="84" y="55"/>
                </a:cubicBezTo>
                <a:cubicBezTo>
                  <a:pt x="85" y="54"/>
                  <a:pt x="85" y="53"/>
                  <a:pt x="85" y="53"/>
                </a:cubicBezTo>
                <a:close/>
                <a:moveTo>
                  <a:pt x="64" y="27"/>
                </a:moveTo>
                <a:cubicBezTo>
                  <a:pt x="55" y="32"/>
                  <a:pt x="55" y="32"/>
                  <a:pt x="55" y="32"/>
                </a:cubicBezTo>
                <a:cubicBezTo>
                  <a:pt x="54" y="33"/>
                  <a:pt x="54" y="33"/>
                  <a:pt x="53" y="32"/>
                </a:cubicBezTo>
                <a:cubicBezTo>
                  <a:pt x="42" y="13"/>
                  <a:pt x="42" y="13"/>
                  <a:pt x="42" y="13"/>
                </a:cubicBezTo>
                <a:cubicBezTo>
                  <a:pt x="41" y="12"/>
                  <a:pt x="41" y="11"/>
                  <a:pt x="42" y="11"/>
                </a:cubicBezTo>
                <a:cubicBezTo>
                  <a:pt x="51" y="5"/>
                  <a:pt x="51" y="5"/>
                  <a:pt x="51" y="5"/>
                </a:cubicBezTo>
                <a:cubicBezTo>
                  <a:pt x="52" y="5"/>
                  <a:pt x="53" y="5"/>
                  <a:pt x="53" y="6"/>
                </a:cubicBezTo>
                <a:cubicBezTo>
                  <a:pt x="65" y="25"/>
                  <a:pt x="65" y="25"/>
                  <a:pt x="65" y="25"/>
                </a:cubicBezTo>
                <a:cubicBezTo>
                  <a:pt x="65" y="26"/>
                  <a:pt x="65" y="26"/>
                  <a:pt x="64" y="27"/>
                </a:cubicBezTo>
                <a:close/>
                <a:moveTo>
                  <a:pt x="66" y="53"/>
                </a:moveTo>
                <a:cubicBezTo>
                  <a:pt x="66" y="53"/>
                  <a:pt x="66" y="53"/>
                  <a:pt x="66" y="52"/>
                </a:cubicBezTo>
                <a:cubicBezTo>
                  <a:pt x="77" y="45"/>
                  <a:pt x="77" y="45"/>
                  <a:pt x="77" y="45"/>
                </a:cubicBezTo>
                <a:cubicBezTo>
                  <a:pt x="78" y="45"/>
                  <a:pt x="78" y="45"/>
                  <a:pt x="78" y="46"/>
                </a:cubicBezTo>
                <a:cubicBezTo>
                  <a:pt x="78" y="46"/>
                  <a:pt x="78" y="46"/>
                  <a:pt x="78" y="46"/>
                </a:cubicBezTo>
                <a:cubicBezTo>
                  <a:pt x="66" y="53"/>
                  <a:pt x="66" y="53"/>
                  <a:pt x="66" y="53"/>
                </a:cubicBezTo>
                <a:cubicBezTo>
                  <a:pt x="66" y="53"/>
                  <a:pt x="66" y="53"/>
                  <a:pt x="66" y="53"/>
                </a:cubicBezTo>
                <a:close/>
                <a:moveTo>
                  <a:pt x="80" y="49"/>
                </a:moveTo>
                <a:cubicBezTo>
                  <a:pt x="68" y="56"/>
                  <a:pt x="68" y="56"/>
                  <a:pt x="68" y="56"/>
                </a:cubicBezTo>
                <a:cubicBezTo>
                  <a:pt x="68" y="56"/>
                  <a:pt x="68" y="56"/>
                  <a:pt x="68" y="56"/>
                </a:cubicBezTo>
                <a:cubicBezTo>
                  <a:pt x="68" y="56"/>
                  <a:pt x="68" y="56"/>
                  <a:pt x="68" y="56"/>
                </a:cubicBezTo>
                <a:cubicBezTo>
                  <a:pt x="79" y="49"/>
                  <a:pt x="79" y="49"/>
                  <a:pt x="79" y="49"/>
                </a:cubicBezTo>
                <a:cubicBezTo>
                  <a:pt x="80" y="48"/>
                  <a:pt x="80" y="49"/>
                  <a:pt x="80" y="49"/>
                </a:cubicBezTo>
                <a:cubicBezTo>
                  <a:pt x="80" y="49"/>
                  <a:pt x="80" y="49"/>
                  <a:pt x="80" y="49"/>
                </a:cubicBezTo>
                <a:close/>
              </a:path>
            </a:pathLst>
          </a:custGeom>
          <a:gradFill>
            <a:gsLst>
              <a:gs pos="0">
                <a:srgbClr val="E30000"/>
              </a:gs>
              <a:gs pos="100000">
                <a:srgbClr val="760303"/>
              </a:gs>
            </a:gsLst>
            <a:lin ang="5400000" scaled="0"/>
          </a:gradFill>
          <a:ln>
            <a:noFill/>
          </a:ln>
        </p:spPr>
        <p:txBody>
          <a:bodyPr lIns="68580" tIns="34290" rIns="68580" bIns="34290"/>
          <a:lstStyle/>
          <a:p>
            <a:endParaRPr lang="zh-CN" altLang="en-US">
              <a:cs typeface="+mn-ea"/>
              <a:sym typeface="+mn-lt"/>
            </a:endParaRPr>
          </a:p>
        </p:txBody>
      </p:sp>
      <p:sp>
        <p:nvSpPr>
          <p:cNvPr id="97" name="折角形 96"/>
          <p:cNvSpPr/>
          <p:nvPr/>
        </p:nvSpPr>
        <p:spPr>
          <a:xfrm>
            <a:off x="7477125" y="1464310"/>
            <a:ext cx="3545840" cy="3585210"/>
          </a:xfrm>
          <a:prstGeom prst="foldedCorner">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advTm="351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heel(1)">
                                      <p:cBhvr>
                                        <p:cTn id="12" dur="2000"/>
                                        <p:tgtEl>
                                          <p:spTgt spid="7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heel(1)">
                                      <p:cBhvr>
                                        <p:cTn id="15" dur="2000"/>
                                        <p:tgtEl>
                                          <p:spTgt spid="7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wheel(1)">
                                      <p:cBhvr>
                                        <p:cTn id="18" dur="2000"/>
                                        <p:tgtEl>
                                          <p:spTgt spid="80"/>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heel(1)">
                                      <p:cBhvr>
                                        <p:cTn id="21" dur="2000"/>
                                        <p:tgtEl>
                                          <p:spTgt spid="81"/>
                                        </p:tgtEl>
                                      </p:cBhvr>
                                    </p:animEffect>
                                  </p:childTnLst>
                                </p:cTn>
                              </p:par>
                              <p:par>
                                <p:cTn id="22" presetID="21" presetClass="entr" presetSubtype="1" fill="hold" grpId="1"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heel(1)">
                                      <p:cBhvr>
                                        <p:cTn id="24" dur="2000"/>
                                        <p:tgtEl>
                                          <p:spTgt spid="65"/>
                                        </p:tgtEl>
                                      </p:cBhvr>
                                    </p:animEffect>
                                  </p:childTnLst>
                                </p:cTn>
                              </p:par>
                              <p:par>
                                <p:cTn id="25" presetID="21" presetClass="entr" presetSubtype="1" fill="hold" grpId="1"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heel(1)">
                                      <p:cBhvr>
                                        <p:cTn id="27" dur="2000"/>
                                        <p:tgtEl>
                                          <p:spTgt spid="66"/>
                                        </p:tgtEl>
                                      </p:cBhvr>
                                    </p:animEffect>
                                  </p:childTnLst>
                                </p:cTn>
                              </p:par>
                              <p:par>
                                <p:cTn id="28" presetID="21" presetClass="entr" presetSubtype="1" fill="hold" grpId="1"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heel(1)">
                                      <p:cBhvr>
                                        <p:cTn id="30" dur="2000"/>
                                        <p:tgtEl>
                                          <p:spTgt spid="60"/>
                                        </p:tgtEl>
                                      </p:cBhvr>
                                    </p:animEffect>
                                  </p:childTnLst>
                                </p:cTn>
                              </p:par>
                              <p:par>
                                <p:cTn id="31" presetID="21" presetClass="entr" presetSubtype="1" fill="hold" grpId="1"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heel(1)">
                                      <p:cBhvr>
                                        <p:cTn id="33" dur="2000"/>
                                        <p:tgtEl>
                                          <p:spTgt spid="61"/>
                                        </p:tgtEl>
                                      </p:cBhvr>
                                    </p:animEffect>
                                  </p:childTnLst>
                                </p:cTn>
                              </p:par>
                              <p:par>
                                <p:cTn id="34" presetID="21" presetClass="entr" presetSubtype="1" fill="hold" grpId="1"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heel(1)">
                                      <p:cBhvr>
                                        <p:cTn id="36" dur="2000"/>
                                        <p:tgtEl>
                                          <p:spTgt spid="62"/>
                                        </p:tgtEl>
                                      </p:cBhvr>
                                    </p:animEffect>
                                  </p:childTnLst>
                                </p:cTn>
                              </p:par>
                              <p:par>
                                <p:cTn id="37" presetID="21" presetClass="entr" presetSubtype="1" fill="hold" grpId="1"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heel(1)">
                                      <p:cBhvr>
                                        <p:cTn id="39" dur="2000"/>
                                        <p:tgtEl>
                                          <p:spTgt spid="63"/>
                                        </p:tgtEl>
                                      </p:cBhvr>
                                    </p:animEffect>
                                  </p:childTnLst>
                                </p:cTn>
                              </p:par>
                              <p:par>
                                <p:cTn id="40" presetID="21" presetClass="entr" presetSubtype="1" fill="hold" grpId="1"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heel(1)">
                                      <p:cBhvr>
                                        <p:cTn id="42" dur="2000"/>
                                        <p:tgtEl>
                                          <p:spTgt spid="64"/>
                                        </p:tgtEl>
                                      </p:cBhvr>
                                    </p:animEffect>
                                  </p:childTnLst>
                                </p:cTn>
                              </p:par>
                              <p:par>
                                <p:cTn id="43" presetID="21" presetClass="entr" presetSubtype="1" fill="hold" grpId="1"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heel(1)">
                                      <p:cBhvr>
                                        <p:cTn id="45" dur="2000"/>
                                        <p:tgtEl>
                                          <p:spTgt spid="67"/>
                                        </p:tgtEl>
                                      </p:cBhvr>
                                    </p:animEffect>
                                  </p:childTnLst>
                                </p:cTn>
                              </p:par>
                              <p:par>
                                <p:cTn id="46" presetID="21" presetClass="entr" presetSubtype="1" fill="hold" grpId="1"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heel(1)">
                                      <p:cBhvr>
                                        <p:cTn id="48" dur="2000"/>
                                        <p:tgtEl>
                                          <p:spTgt spid="69"/>
                                        </p:tgtEl>
                                      </p:cBhvr>
                                    </p:animEffect>
                                  </p:childTnLst>
                                </p:cTn>
                              </p:par>
                              <p:par>
                                <p:cTn id="49" presetID="21" presetClass="entr" presetSubtype="1" fill="hold" grpId="1"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heel(1)">
                                      <p:cBhvr>
                                        <p:cTn id="51" dur="2000"/>
                                        <p:tgtEl>
                                          <p:spTgt spid="7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heel(1)">
                                      <p:cBhvr>
                                        <p:cTn id="54" dur="2000"/>
                                        <p:tgtEl>
                                          <p:spTgt spid="7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heel(1)">
                                      <p:cBhvr>
                                        <p:cTn id="57" dur="2000"/>
                                        <p:tgtEl>
                                          <p:spTgt spid="94"/>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heel(1)">
                                      <p:cBhvr>
                                        <p:cTn id="60" dur="2000"/>
                                        <p:tgtEl>
                                          <p:spTgt spid="95"/>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heel(1)">
                                      <p:cBhvr>
                                        <p:cTn id="63" dur="2000"/>
                                        <p:tgtEl>
                                          <p:spTgt spid="96"/>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heel(1)">
                                      <p:cBhvr>
                                        <p:cTn id="66"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79" grpId="0" bldLvl="0" animBg="1"/>
      <p:bldP spid="80" grpId="0" bldLvl="0" animBg="1"/>
      <p:bldP spid="81" grpId="0" bldLvl="0" animBg="1"/>
      <p:bldP spid="65" grpId="0"/>
      <p:bldP spid="65" grpId="1"/>
      <p:bldP spid="66" grpId="0"/>
      <p:bldP spid="66" grpId="1"/>
      <p:bldP spid="60" grpId="0"/>
      <p:bldP spid="60" grpId="1"/>
      <p:bldP spid="61" grpId="0"/>
      <p:bldP spid="61" grpId="1"/>
      <p:bldP spid="62" grpId="0"/>
      <p:bldP spid="62" grpId="1"/>
      <p:bldP spid="63" grpId="0"/>
      <p:bldP spid="63" grpId="1"/>
      <p:bldP spid="64" grpId="0"/>
      <p:bldP spid="64" grpId="1"/>
      <p:bldP spid="67" grpId="0"/>
      <p:bldP spid="67" grpId="1"/>
      <p:bldP spid="69" grpId="0"/>
      <p:bldP spid="69" grpId="1"/>
      <p:bldP spid="70" grpId="0"/>
      <p:bldP spid="70" grpId="1"/>
      <p:bldP spid="71" grpId="0" bldLvl="0" animBg="1"/>
      <p:bldP spid="94" grpId="0" bldLvl="0" animBg="1"/>
      <p:bldP spid="95" grpId="0" bldLvl="0" animBg="1"/>
      <p:bldP spid="96" grpId="0" bldLvl="0" animBg="1"/>
      <p:bldP spid="9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17" name="Text Placeholder 4"/>
          <p:cNvSpPr>
            <a:spLocks noGrp="1"/>
          </p:cNvSpPr>
          <p:nvPr/>
        </p:nvSpPr>
        <p:spPr>
          <a:xfrm>
            <a:off x="9303385" y="1305809"/>
            <a:ext cx="1920240" cy="1920240"/>
          </a:xfrm>
          <a:prstGeom prst="ellipse">
            <a:avLst/>
          </a:prstGeom>
          <a:blipFill rotWithShape="1">
            <a:blip r:embed="rId3"/>
            <a:stretch>
              <a:fillRect/>
            </a:stretch>
          </a:blipFill>
          <a:ln>
            <a:solidFill>
              <a:srgbClr val="C0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Tx/>
              <a:buNone/>
              <a:defRPr sz="1600" b="0" kern="1200">
                <a:solidFill>
                  <a:schemeClr val="bg1"/>
                </a:solidFill>
                <a:latin typeface="Bebas Neue"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000" kern="1200">
                <a:solidFill>
                  <a:schemeClr val="tx1"/>
                </a:solidFill>
                <a:latin typeface="Bebas Neue"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Bebas Neue" pitchFamily="34" charset="0"/>
                <a:ea typeface="+mn-ea"/>
                <a:cs typeface="+mn-cs"/>
              </a:defRPr>
            </a:lvl3pPr>
            <a:lvl4pPr marL="1371600" indent="0" algn="l" defTabSz="914400" rtl="0" eaLnBrk="1" latinLnBrk="0" hangingPunct="1">
              <a:lnSpc>
                <a:spcPct val="90000"/>
              </a:lnSpc>
              <a:spcBef>
                <a:spcPts val="500"/>
              </a:spcBef>
              <a:buFontTx/>
              <a:buNone/>
              <a:defRPr sz="2000" kern="1200">
                <a:solidFill>
                  <a:schemeClr val="tx1"/>
                </a:solidFill>
                <a:latin typeface="Bebas Neue" pitchFamily="34" charset="0"/>
                <a:ea typeface="+mn-ea"/>
                <a:cs typeface="+mn-cs"/>
              </a:defRPr>
            </a:lvl4pPr>
            <a:lvl5pPr marL="1828800" indent="0" algn="l" defTabSz="914400" rtl="0" eaLnBrk="1" latinLnBrk="0" hangingPunct="1">
              <a:lnSpc>
                <a:spcPct val="90000"/>
              </a:lnSpc>
              <a:spcBef>
                <a:spcPts val="500"/>
              </a:spcBef>
              <a:buFontTx/>
              <a:buNone/>
              <a:defRPr sz="2000" kern="1200">
                <a:solidFill>
                  <a:schemeClr val="tx1"/>
                </a:solidFill>
                <a:latin typeface="Bebas Neue"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1800" dirty="0">
              <a:latin typeface="+mn-lt"/>
              <a:cs typeface="+mn-ea"/>
              <a:sym typeface="+mn-lt"/>
            </a:endParaRPr>
          </a:p>
        </p:txBody>
      </p:sp>
      <p:sp>
        <p:nvSpPr>
          <p:cNvPr id="2" name="Text Placeholder 5"/>
          <p:cNvSpPr>
            <a:spLocks noGrp="1"/>
          </p:cNvSpPr>
          <p:nvPr/>
        </p:nvSpPr>
        <p:spPr>
          <a:xfrm>
            <a:off x="533400" y="3361304"/>
            <a:ext cx="1920240" cy="1920240"/>
          </a:xfrm>
          <a:prstGeom prst="ellipse">
            <a:avLst/>
          </a:prstGeom>
          <a:blipFill rotWithShape="1">
            <a:blip r:embed="rId4" cstate="screen"/>
            <a:stretch>
              <a:fillRect/>
            </a:stretch>
          </a:blipFill>
          <a:ln>
            <a:solidFill>
              <a:srgbClr val="C0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Tx/>
              <a:buNone/>
              <a:defRPr sz="1600" b="0" kern="1200">
                <a:solidFill>
                  <a:schemeClr val="bg1"/>
                </a:solidFill>
                <a:latin typeface="Bebas Neue"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000" kern="1200">
                <a:solidFill>
                  <a:schemeClr val="tx1"/>
                </a:solidFill>
                <a:latin typeface="Bebas Neue"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Bebas Neue" pitchFamily="34" charset="0"/>
                <a:ea typeface="+mn-ea"/>
                <a:cs typeface="+mn-cs"/>
              </a:defRPr>
            </a:lvl3pPr>
            <a:lvl4pPr marL="1371600" indent="0" algn="l" defTabSz="914400" rtl="0" eaLnBrk="1" latinLnBrk="0" hangingPunct="1">
              <a:lnSpc>
                <a:spcPct val="90000"/>
              </a:lnSpc>
              <a:spcBef>
                <a:spcPts val="500"/>
              </a:spcBef>
              <a:buFontTx/>
              <a:buNone/>
              <a:defRPr sz="2000" kern="1200">
                <a:solidFill>
                  <a:schemeClr val="tx1"/>
                </a:solidFill>
                <a:latin typeface="Bebas Neue" pitchFamily="34" charset="0"/>
                <a:ea typeface="+mn-ea"/>
                <a:cs typeface="+mn-cs"/>
              </a:defRPr>
            </a:lvl4pPr>
            <a:lvl5pPr marL="1828800" indent="0" algn="l" defTabSz="914400" rtl="0" eaLnBrk="1" latinLnBrk="0" hangingPunct="1">
              <a:lnSpc>
                <a:spcPct val="90000"/>
              </a:lnSpc>
              <a:spcBef>
                <a:spcPts val="500"/>
              </a:spcBef>
              <a:buFontTx/>
              <a:buNone/>
              <a:defRPr sz="2000" kern="1200">
                <a:solidFill>
                  <a:schemeClr val="tx1"/>
                </a:solidFill>
                <a:latin typeface="Bebas Neue"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1800" dirty="0">
              <a:latin typeface="+mn-lt"/>
              <a:cs typeface="+mn-ea"/>
              <a:sym typeface="+mn-lt"/>
            </a:endParaRPr>
          </a:p>
        </p:txBody>
      </p:sp>
      <p:sp>
        <p:nvSpPr>
          <p:cNvPr id="23" name="Right Arrow 11"/>
          <p:cNvSpPr/>
          <p:nvPr/>
        </p:nvSpPr>
        <p:spPr>
          <a:xfrm rot="5400000">
            <a:off x="8943339" y="1991360"/>
            <a:ext cx="812800" cy="548640"/>
          </a:xfrm>
          <a:prstGeom prst="rightArrow">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mn-ea"/>
              <a:sym typeface="+mn-lt"/>
            </a:endParaRPr>
          </a:p>
        </p:txBody>
      </p:sp>
      <p:sp>
        <p:nvSpPr>
          <p:cNvPr id="24" name="Right Arrow 12"/>
          <p:cNvSpPr/>
          <p:nvPr/>
        </p:nvSpPr>
        <p:spPr>
          <a:xfrm rot="16200000">
            <a:off x="141605" y="4046856"/>
            <a:ext cx="812800" cy="548640"/>
          </a:xfrm>
          <a:prstGeom prst="rightArrow">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cs typeface="+mn-ea"/>
              <a:sym typeface="+mn-lt"/>
            </a:endParaRPr>
          </a:p>
        </p:txBody>
      </p:sp>
      <p:sp>
        <p:nvSpPr>
          <p:cNvPr id="65" name="TextBox 23"/>
          <p:cNvSpPr txBox="1"/>
          <p:nvPr/>
        </p:nvSpPr>
        <p:spPr>
          <a:xfrm>
            <a:off x="2453640" y="3973195"/>
            <a:ext cx="8769985" cy="1188720"/>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6" name="TextBox 24"/>
          <p:cNvSpPr txBox="1"/>
          <p:nvPr/>
        </p:nvSpPr>
        <p:spPr>
          <a:xfrm>
            <a:off x="2463929" y="377091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3" name="TextBox 23"/>
          <p:cNvSpPr txBox="1"/>
          <p:nvPr/>
        </p:nvSpPr>
        <p:spPr>
          <a:xfrm>
            <a:off x="366395" y="1981200"/>
            <a:ext cx="8769985" cy="1188720"/>
          </a:xfrm>
          <a:prstGeom prst="rect">
            <a:avLst/>
          </a:prstGeom>
          <a:noFill/>
        </p:spPr>
        <p:txBody>
          <a:bodyPr wrap="square" rtlCol="0">
            <a:spAutoFit/>
          </a:bodyPr>
          <a:lstStyle/>
          <a:p>
            <a:pPr algn="r">
              <a:lnSpc>
                <a:spcPct val="150000"/>
              </a:lnSpc>
            </a:pPr>
            <a:r>
              <a:rPr sz="1200"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4" name="TextBox 24"/>
          <p:cNvSpPr txBox="1"/>
          <p:nvPr/>
        </p:nvSpPr>
        <p:spPr>
          <a:xfrm>
            <a:off x="7709029" y="1723041"/>
            <a:ext cx="1427480" cy="319405"/>
          </a:xfrm>
          <a:prstGeom prst="rect">
            <a:avLst/>
          </a:prstGeom>
          <a:noFill/>
        </p:spPr>
        <p:txBody>
          <a:bodyPr wrap="none" rtlCol="0">
            <a:spAutoFit/>
          </a:bodyPr>
          <a:lstStyle/>
          <a:p>
            <a:pPr algn="r"/>
            <a:r>
              <a:rPr lang="zh-CN" altLang="en-US" sz="1400" b="1" dirty="0">
                <a:solidFill>
                  <a:schemeClr val="tx1">
                    <a:lumMod val="75000"/>
                    <a:lumOff val="25000"/>
                  </a:schemeClr>
                </a:solidFill>
                <a:cs typeface="+mn-ea"/>
                <a:sym typeface="+mn-lt"/>
              </a:rPr>
              <a:t>请在此输入文字</a:t>
            </a:r>
          </a:p>
        </p:txBody>
      </p:sp>
    </p:spTree>
  </p:cSld>
  <p:clrMapOvr>
    <a:masterClrMapping/>
  </p:clrMapOvr>
  <p:transition advTm="280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heckerboard(across)">
                                      <p:cBhvr>
                                        <p:cTn id="18" dur="500"/>
                                        <p:tgtEl>
                                          <p:spTgt spid="2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heckerboard(across)">
                                      <p:cBhvr>
                                        <p:cTn id="21" dur="500"/>
                                        <p:tgtEl>
                                          <p:spTgt spid="24"/>
                                        </p:tgtEl>
                                      </p:cBhvr>
                                    </p:animEffect>
                                  </p:childTnLst>
                                </p:cTn>
                              </p:par>
                              <p:par>
                                <p:cTn id="22" presetID="5" presetClass="entr" presetSubtype="10" fill="hold" grpId="1"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checkerboard(across)">
                                      <p:cBhvr>
                                        <p:cTn id="24" dur="500"/>
                                        <p:tgtEl>
                                          <p:spTgt spid="65"/>
                                        </p:tgtEl>
                                      </p:cBhvr>
                                    </p:animEffect>
                                  </p:childTnLst>
                                </p:cTn>
                              </p:par>
                              <p:par>
                                <p:cTn id="25" presetID="5" presetClass="entr" presetSubtype="10" fill="hold" grpId="1"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checkerboard(across)">
                                      <p:cBhvr>
                                        <p:cTn id="27" dur="500"/>
                                        <p:tgtEl>
                                          <p:spTgt spid="66"/>
                                        </p:tgtEl>
                                      </p:cBhvr>
                                    </p:animEffect>
                                  </p:childTnLst>
                                </p:cTn>
                              </p:par>
                              <p:par>
                                <p:cTn id="28" presetID="5" presetClass="entr" presetSubtype="10" fill="hold" grpId="1"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heckerboard(across)">
                                      <p:cBhvr>
                                        <p:cTn id="30" dur="500"/>
                                        <p:tgtEl>
                                          <p:spTgt spid="3"/>
                                        </p:tgtEl>
                                      </p:cBhvr>
                                    </p:animEffect>
                                  </p:childTnLst>
                                </p:cTn>
                              </p:par>
                              <p:par>
                                <p:cTn id="31" presetID="5" presetClass="entr" presetSubtype="10" fill="hold" grpId="1"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 grpId="0" bldLvl="0" animBg="1"/>
      <p:bldP spid="23" grpId="0" bldLvl="0" animBg="1"/>
      <p:bldP spid="24" grpId="0" bldLvl="0" animBg="1"/>
      <p:bldP spid="65" grpId="0"/>
      <p:bldP spid="65" grpId="1"/>
      <p:bldP spid="66" grpId="0"/>
      <p:bldP spid="66" grpId="1"/>
      <p:bldP spid="3" grpId="0"/>
      <p:bldP spid="3" grpId="1"/>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3" name="等腰三角形 2"/>
          <p:cNvSpPr/>
          <p:nvPr/>
        </p:nvSpPr>
        <p:spPr>
          <a:xfrm rot="10800000">
            <a:off x="6967523" y="1608430"/>
            <a:ext cx="3977283" cy="3469862"/>
          </a:xfrm>
          <a:prstGeom prst="triangl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rot="10800000">
            <a:off x="6836845" y="1539221"/>
            <a:ext cx="4268301" cy="3667606"/>
          </a:xfrm>
          <a:prstGeom prst="triangle">
            <a:avLst/>
          </a:prstGeom>
          <a:noFill/>
          <a:ln w="1905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等腰三角形 5"/>
          <p:cNvSpPr/>
          <p:nvPr/>
        </p:nvSpPr>
        <p:spPr>
          <a:xfrm rot="10800000">
            <a:off x="10093069" y="3998976"/>
            <a:ext cx="1971647" cy="4749616"/>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8" name="等腰三角形 5"/>
          <p:cNvSpPr/>
          <p:nvPr/>
        </p:nvSpPr>
        <p:spPr>
          <a:xfrm rot="10800000">
            <a:off x="76097" y="926910"/>
            <a:ext cx="3269442" cy="4416775"/>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1127991"/>
              <a:gd name="connsiteY0-58" fmla="*/ 4719783 h 4719783"/>
              <a:gd name="connsiteX1-59" fmla="*/ 669082 w 1127991"/>
              <a:gd name="connsiteY1-60" fmla="*/ 3625337 h 4719783"/>
              <a:gd name="connsiteX2-61" fmla="*/ 1127991 w 1127991"/>
              <a:gd name="connsiteY2-62" fmla="*/ 0 h 4719783"/>
              <a:gd name="connsiteX3-63" fmla="*/ 0 w 1127991"/>
              <a:gd name="connsiteY3-64" fmla="*/ 4719783 h 4719783"/>
              <a:gd name="connsiteX0-65" fmla="*/ 976382 w 1645464"/>
              <a:gd name="connsiteY0-66" fmla="*/ 2627936 h 2627936"/>
              <a:gd name="connsiteX1-67" fmla="*/ 1645464 w 1645464"/>
              <a:gd name="connsiteY1-68" fmla="*/ 1533490 h 2627936"/>
              <a:gd name="connsiteX2-69" fmla="*/ 0 w 1645464"/>
              <a:gd name="connsiteY2-70" fmla="*/ 0 h 2627936"/>
              <a:gd name="connsiteX3-71" fmla="*/ 976382 w 1645464"/>
              <a:gd name="connsiteY3-72" fmla="*/ 2627936 h 2627936"/>
              <a:gd name="connsiteX0-73" fmla="*/ 1093110 w 1762192"/>
              <a:gd name="connsiteY0-74" fmla="*/ 2542497 h 2542497"/>
              <a:gd name="connsiteX1-75" fmla="*/ 1762192 w 1762192"/>
              <a:gd name="connsiteY1-76" fmla="*/ 1448051 h 2542497"/>
              <a:gd name="connsiteX2-77" fmla="*/ 0 w 1762192"/>
              <a:gd name="connsiteY2-78" fmla="*/ 0 h 2542497"/>
              <a:gd name="connsiteX3-79" fmla="*/ 1093110 w 1762192"/>
              <a:gd name="connsiteY3-80" fmla="*/ 2542497 h 2542497"/>
              <a:gd name="connsiteX0-81" fmla="*/ 1326566 w 1762192"/>
              <a:gd name="connsiteY0-82" fmla="*/ 2613696 h 2613696"/>
              <a:gd name="connsiteX1-83" fmla="*/ 1762192 w 1762192"/>
              <a:gd name="connsiteY1-84" fmla="*/ 1448051 h 2613696"/>
              <a:gd name="connsiteX2-85" fmla="*/ 0 w 1762192"/>
              <a:gd name="connsiteY2-86" fmla="*/ 0 h 2613696"/>
              <a:gd name="connsiteX3-87" fmla="*/ 1326566 w 1762192"/>
              <a:gd name="connsiteY3-88" fmla="*/ 2613696 h 2613696"/>
            </a:gdLst>
            <a:ahLst/>
            <a:cxnLst>
              <a:cxn ang="0">
                <a:pos x="connsiteX0-1" y="connsiteY0-2"/>
              </a:cxn>
              <a:cxn ang="0">
                <a:pos x="connsiteX1-3" y="connsiteY1-4"/>
              </a:cxn>
              <a:cxn ang="0">
                <a:pos x="connsiteX2-5" y="connsiteY2-6"/>
              </a:cxn>
              <a:cxn ang="0">
                <a:pos x="connsiteX3-7" y="connsiteY3-8"/>
              </a:cxn>
            </a:cxnLst>
            <a:rect l="l" t="t" r="r" b="b"/>
            <a:pathLst>
              <a:path w="1762192" h="2613696">
                <a:moveTo>
                  <a:pt x="1326566" y="2613696"/>
                </a:moveTo>
                <a:lnTo>
                  <a:pt x="1762192" y="1448051"/>
                </a:lnTo>
                <a:lnTo>
                  <a:pt x="0" y="0"/>
                </a:lnTo>
                <a:lnTo>
                  <a:pt x="1326566" y="2613696"/>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9" name="等腰三角形 5"/>
          <p:cNvSpPr/>
          <p:nvPr/>
        </p:nvSpPr>
        <p:spPr>
          <a:xfrm rot="20505188">
            <a:off x="3378112" y="3875156"/>
            <a:ext cx="1063249" cy="1329954"/>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1127991"/>
              <a:gd name="connsiteY0-58" fmla="*/ 4719783 h 4719783"/>
              <a:gd name="connsiteX1-59" fmla="*/ 669082 w 1127991"/>
              <a:gd name="connsiteY1-60" fmla="*/ 3625337 h 4719783"/>
              <a:gd name="connsiteX2-61" fmla="*/ 1127991 w 1127991"/>
              <a:gd name="connsiteY2-62" fmla="*/ 0 h 4719783"/>
              <a:gd name="connsiteX3-63" fmla="*/ 0 w 1127991"/>
              <a:gd name="connsiteY3-64" fmla="*/ 4719783 h 4719783"/>
              <a:gd name="connsiteX0-65" fmla="*/ 976382 w 1645464"/>
              <a:gd name="connsiteY0-66" fmla="*/ 2627936 h 2627936"/>
              <a:gd name="connsiteX1-67" fmla="*/ 1645464 w 1645464"/>
              <a:gd name="connsiteY1-68" fmla="*/ 1533490 h 2627936"/>
              <a:gd name="connsiteX2-69" fmla="*/ 0 w 1645464"/>
              <a:gd name="connsiteY2-70" fmla="*/ 0 h 2627936"/>
              <a:gd name="connsiteX3-71" fmla="*/ 976382 w 1645464"/>
              <a:gd name="connsiteY3-72" fmla="*/ 2627936 h 2627936"/>
              <a:gd name="connsiteX0-73" fmla="*/ 1093110 w 1762192"/>
              <a:gd name="connsiteY0-74" fmla="*/ 2542497 h 2542497"/>
              <a:gd name="connsiteX1-75" fmla="*/ 1762192 w 1762192"/>
              <a:gd name="connsiteY1-76" fmla="*/ 1448051 h 2542497"/>
              <a:gd name="connsiteX2-77" fmla="*/ 0 w 1762192"/>
              <a:gd name="connsiteY2-78" fmla="*/ 0 h 2542497"/>
              <a:gd name="connsiteX3-79" fmla="*/ 1093110 w 1762192"/>
              <a:gd name="connsiteY3-80" fmla="*/ 2542497 h 2542497"/>
              <a:gd name="connsiteX0-81" fmla="*/ 1326566 w 1762192"/>
              <a:gd name="connsiteY0-82" fmla="*/ 2613696 h 2613696"/>
              <a:gd name="connsiteX1-83" fmla="*/ 1762192 w 1762192"/>
              <a:gd name="connsiteY1-84" fmla="*/ 1448051 h 2613696"/>
              <a:gd name="connsiteX2-85" fmla="*/ 0 w 1762192"/>
              <a:gd name="connsiteY2-86" fmla="*/ 0 h 2613696"/>
              <a:gd name="connsiteX3-87" fmla="*/ 1326566 w 1762192"/>
              <a:gd name="connsiteY3-88" fmla="*/ 2613696 h 2613696"/>
              <a:gd name="connsiteX0-89" fmla="*/ 831195 w 1266821"/>
              <a:gd name="connsiteY0-90" fmla="*/ 1534814 h 1534814"/>
              <a:gd name="connsiteX1-91" fmla="*/ 1266821 w 1266821"/>
              <a:gd name="connsiteY1-92" fmla="*/ 369169 h 1534814"/>
              <a:gd name="connsiteX2-93" fmla="*/ -1 w 1266821"/>
              <a:gd name="connsiteY2-94" fmla="*/ 0 h 1534814"/>
              <a:gd name="connsiteX3-95" fmla="*/ 831195 w 1266821"/>
              <a:gd name="connsiteY3-96" fmla="*/ 1534814 h 1534814"/>
              <a:gd name="connsiteX0-97" fmla="*/ 996994 w 1432620"/>
              <a:gd name="connsiteY0-98" fmla="*/ 2119578 h 2119578"/>
              <a:gd name="connsiteX1-99" fmla="*/ 1432620 w 1432620"/>
              <a:gd name="connsiteY1-100" fmla="*/ 953933 h 2119578"/>
              <a:gd name="connsiteX2-101" fmla="*/ 1 w 1432620"/>
              <a:gd name="connsiteY2-102" fmla="*/ 0 h 2119578"/>
              <a:gd name="connsiteX3-103" fmla="*/ 996994 w 1432620"/>
              <a:gd name="connsiteY3-104" fmla="*/ 2119578 h 2119578"/>
              <a:gd name="connsiteX0-105" fmla="*/ 425654 w 1432619"/>
              <a:gd name="connsiteY0-106" fmla="*/ 1350536 h 1350536"/>
              <a:gd name="connsiteX1-107" fmla="*/ 1432619 w 1432619"/>
              <a:gd name="connsiteY1-108" fmla="*/ 953933 h 1350536"/>
              <a:gd name="connsiteX2-109" fmla="*/ 0 w 1432619"/>
              <a:gd name="connsiteY2-110" fmla="*/ 0 h 1350536"/>
              <a:gd name="connsiteX3-111" fmla="*/ 425654 w 1432619"/>
              <a:gd name="connsiteY3-112" fmla="*/ 1350536 h 1350536"/>
              <a:gd name="connsiteX0-113" fmla="*/ 1042678 w 1432619"/>
              <a:gd name="connsiteY0-114" fmla="*/ 1967444 h 1967444"/>
              <a:gd name="connsiteX1-115" fmla="*/ 1432619 w 1432619"/>
              <a:gd name="connsiteY1-116" fmla="*/ 953933 h 1967444"/>
              <a:gd name="connsiteX2-117" fmla="*/ 0 w 1432619"/>
              <a:gd name="connsiteY2-118" fmla="*/ 0 h 1967444"/>
              <a:gd name="connsiteX3-119" fmla="*/ 1042678 w 1432619"/>
              <a:gd name="connsiteY3-120" fmla="*/ 1967444 h 1967444"/>
            </a:gdLst>
            <a:ahLst/>
            <a:cxnLst>
              <a:cxn ang="0">
                <a:pos x="connsiteX0-1" y="connsiteY0-2"/>
              </a:cxn>
              <a:cxn ang="0">
                <a:pos x="connsiteX1-3" y="connsiteY1-4"/>
              </a:cxn>
              <a:cxn ang="0">
                <a:pos x="connsiteX2-5" y="connsiteY2-6"/>
              </a:cxn>
              <a:cxn ang="0">
                <a:pos x="connsiteX3-7" y="connsiteY3-8"/>
              </a:cxn>
            </a:cxnLst>
            <a:rect l="l" t="t" r="r" b="b"/>
            <a:pathLst>
              <a:path w="1432619" h="1967444">
                <a:moveTo>
                  <a:pt x="1042678" y="1967444"/>
                </a:moveTo>
                <a:lnTo>
                  <a:pt x="1432619" y="953933"/>
                </a:lnTo>
                <a:lnTo>
                  <a:pt x="0" y="0"/>
                </a:lnTo>
                <a:lnTo>
                  <a:pt x="1042678" y="1967444"/>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10" name="等腰三角形 5"/>
          <p:cNvSpPr/>
          <p:nvPr/>
        </p:nvSpPr>
        <p:spPr>
          <a:xfrm rot="4038334">
            <a:off x="-1179432" y="3656049"/>
            <a:ext cx="2190917" cy="1482120"/>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1127991"/>
              <a:gd name="connsiteY0-58" fmla="*/ 4719783 h 4719783"/>
              <a:gd name="connsiteX1-59" fmla="*/ 669082 w 1127991"/>
              <a:gd name="connsiteY1-60" fmla="*/ 3625337 h 4719783"/>
              <a:gd name="connsiteX2-61" fmla="*/ 1127991 w 1127991"/>
              <a:gd name="connsiteY2-62" fmla="*/ 0 h 4719783"/>
              <a:gd name="connsiteX3-63" fmla="*/ 0 w 1127991"/>
              <a:gd name="connsiteY3-64" fmla="*/ 4719783 h 4719783"/>
              <a:gd name="connsiteX0-65" fmla="*/ 976382 w 1645464"/>
              <a:gd name="connsiteY0-66" fmla="*/ 2627936 h 2627936"/>
              <a:gd name="connsiteX1-67" fmla="*/ 1645464 w 1645464"/>
              <a:gd name="connsiteY1-68" fmla="*/ 1533490 h 2627936"/>
              <a:gd name="connsiteX2-69" fmla="*/ 0 w 1645464"/>
              <a:gd name="connsiteY2-70" fmla="*/ 0 h 2627936"/>
              <a:gd name="connsiteX3-71" fmla="*/ 976382 w 1645464"/>
              <a:gd name="connsiteY3-72" fmla="*/ 2627936 h 2627936"/>
              <a:gd name="connsiteX0-73" fmla="*/ 1093110 w 1762192"/>
              <a:gd name="connsiteY0-74" fmla="*/ 2542497 h 2542497"/>
              <a:gd name="connsiteX1-75" fmla="*/ 1762192 w 1762192"/>
              <a:gd name="connsiteY1-76" fmla="*/ 1448051 h 2542497"/>
              <a:gd name="connsiteX2-77" fmla="*/ 0 w 1762192"/>
              <a:gd name="connsiteY2-78" fmla="*/ 0 h 2542497"/>
              <a:gd name="connsiteX3-79" fmla="*/ 1093110 w 1762192"/>
              <a:gd name="connsiteY3-80" fmla="*/ 2542497 h 2542497"/>
              <a:gd name="connsiteX0-81" fmla="*/ 1326566 w 1762192"/>
              <a:gd name="connsiteY0-82" fmla="*/ 2613696 h 2613696"/>
              <a:gd name="connsiteX1-83" fmla="*/ 1762192 w 1762192"/>
              <a:gd name="connsiteY1-84" fmla="*/ 1448051 h 2613696"/>
              <a:gd name="connsiteX2-85" fmla="*/ 0 w 1762192"/>
              <a:gd name="connsiteY2-86" fmla="*/ 0 h 2613696"/>
              <a:gd name="connsiteX3-87" fmla="*/ 1326566 w 1762192"/>
              <a:gd name="connsiteY3-88" fmla="*/ 2613696 h 2613696"/>
              <a:gd name="connsiteX0-89" fmla="*/ 831195 w 1266821"/>
              <a:gd name="connsiteY0-90" fmla="*/ 1534814 h 1534814"/>
              <a:gd name="connsiteX1-91" fmla="*/ 1266821 w 1266821"/>
              <a:gd name="connsiteY1-92" fmla="*/ 369169 h 1534814"/>
              <a:gd name="connsiteX2-93" fmla="*/ -1 w 1266821"/>
              <a:gd name="connsiteY2-94" fmla="*/ 0 h 1534814"/>
              <a:gd name="connsiteX3-95" fmla="*/ 831195 w 1266821"/>
              <a:gd name="connsiteY3-96" fmla="*/ 1534814 h 1534814"/>
              <a:gd name="connsiteX0-97" fmla="*/ 996994 w 1432620"/>
              <a:gd name="connsiteY0-98" fmla="*/ 2119578 h 2119578"/>
              <a:gd name="connsiteX1-99" fmla="*/ 1432620 w 1432620"/>
              <a:gd name="connsiteY1-100" fmla="*/ 953933 h 2119578"/>
              <a:gd name="connsiteX2-101" fmla="*/ 1 w 1432620"/>
              <a:gd name="connsiteY2-102" fmla="*/ 0 h 2119578"/>
              <a:gd name="connsiteX3-103" fmla="*/ 996994 w 1432620"/>
              <a:gd name="connsiteY3-104" fmla="*/ 2119578 h 2119578"/>
              <a:gd name="connsiteX0-105" fmla="*/ 425654 w 1432619"/>
              <a:gd name="connsiteY0-106" fmla="*/ 1350536 h 1350536"/>
              <a:gd name="connsiteX1-107" fmla="*/ 1432619 w 1432619"/>
              <a:gd name="connsiteY1-108" fmla="*/ 953933 h 1350536"/>
              <a:gd name="connsiteX2-109" fmla="*/ 0 w 1432619"/>
              <a:gd name="connsiteY2-110" fmla="*/ 0 h 1350536"/>
              <a:gd name="connsiteX3-111" fmla="*/ 425654 w 1432619"/>
              <a:gd name="connsiteY3-112" fmla="*/ 1350536 h 1350536"/>
              <a:gd name="connsiteX0-113" fmla="*/ 1042678 w 1432619"/>
              <a:gd name="connsiteY0-114" fmla="*/ 1967444 h 1967444"/>
              <a:gd name="connsiteX1-115" fmla="*/ 1432619 w 1432619"/>
              <a:gd name="connsiteY1-116" fmla="*/ 953933 h 1967444"/>
              <a:gd name="connsiteX2-117" fmla="*/ 0 w 1432619"/>
              <a:gd name="connsiteY2-118" fmla="*/ 0 h 1967444"/>
              <a:gd name="connsiteX3-119" fmla="*/ 1042678 w 1432619"/>
              <a:gd name="connsiteY3-120" fmla="*/ 1967444 h 1967444"/>
              <a:gd name="connsiteX0-121" fmla="*/ 1042678 w 2952036"/>
              <a:gd name="connsiteY0-122" fmla="*/ 1967444 h 1967444"/>
              <a:gd name="connsiteX1-123" fmla="*/ 2952036 w 2952036"/>
              <a:gd name="connsiteY1-124" fmla="*/ 1592915 h 1967444"/>
              <a:gd name="connsiteX2-125" fmla="*/ 0 w 2952036"/>
              <a:gd name="connsiteY2-126" fmla="*/ 0 h 1967444"/>
              <a:gd name="connsiteX3-127" fmla="*/ 1042678 w 2952036"/>
              <a:gd name="connsiteY3-128" fmla="*/ 1967444 h 1967444"/>
              <a:gd name="connsiteX0-129" fmla="*/ 2256781 w 2952036"/>
              <a:gd name="connsiteY0-130" fmla="*/ 2192548 h 2192548"/>
              <a:gd name="connsiteX1-131" fmla="*/ 2952036 w 2952036"/>
              <a:gd name="connsiteY1-132" fmla="*/ 1592915 h 2192548"/>
              <a:gd name="connsiteX2-133" fmla="*/ 0 w 2952036"/>
              <a:gd name="connsiteY2-134" fmla="*/ 0 h 2192548"/>
              <a:gd name="connsiteX3-135" fmla="*/ 2256781 w 2952036"/>
              <a:gd name="connsiteY3-136" fmla="*/ 2192548 h 2192548"/>
            </a:gdLst>
            <a:ahLst/>
            <a:cxnLst>
              <a:cxn ang="0">
                <a:pos x="connsiteX0-1" y="connsiteY0-2"/>
              </a:cxn>
              <a:cxn ang="0">
                <a:pos x="connsiteX1-3" y="connsiteY1-4"/>
              </a:cxn>
              <a:cxn ang="0">
                <a:pos x="connsiteX2-5" y="connsiteY2-6"/>
              </a:cxn>
              <a:cxn ang="0">
                <a:pos x="connsiteX3-7" y="connsiteY3-8"/>
              </a:cxn>
            </a:cxnLst>
            <a:rect l="l" t="t" r="r" b="b"/>
            <a:pathLst>
              <a:path w="2952036" h="2192548">
                <a:moveTo>
                  <a:pt x="2256781" y="2192548"/>
                </a:moveTo>
                <a:lnTo>
                  <a:pt x="2952036" y="1592915"/>
                </a:lnTo>
                <a:lnTo>
                  <a:pt x="0" y="0"/>
                </a:lnTo>
                <a:lnTo>
                  <a:pt x="2256781" y="2192548"/>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11" name="矩形 10"/>
          <p:cNvSpPr/>
          <p:nvPr/>
        </p:nvSpPr>
        <p:spPr>
          <a:xfrm>
            <a:off x="2211046" y="1291658"/>
            <a:ext cx="3467616" cy="584775"/>
          </a:xfrm>
          <a:prstGeom prst="rect">
            <a:avLst/>
          </a:prstGeom>
        </p:spPr>
        <p:txBody>
          <a:bodyPr wrap="none">
            <a:spAutoFit/>
          </a:bodyPr>
          <a:lstStyle/>
          <a:p>
            <a:r>
              <a:rPr lang="zh-CN" altLang="en-US" sz="3200" b="1" dirty="0">
                <a:solidFill>
                  <a:schemeClr val="bg2">
                    <a:lumMod val="25000"/>
                  </a:schemeClr>
                </a:solidFill>
                <a:cs typeface="+mn-ea"/>
                <a:sym typeface="+mn-lt"/>
              </a:rPr>
              <a:t>点击此处添加标题</a:t>
            </a:r>
          </a:p>
        </p:txBody>
      </p:sp>
      <p:sp>
        <p:nvSpPr>
          <p:cNvPr id="12" name="矩形 11"/>
          <p:cNvSpPr/>
          <p:nvPr/>
        </p:nvSpPr>
        <p:spPr>
          <a:xfrm>
            <a:off x="759423" y="1982218"/>
            <a:ext cx="6352560" cy="700576"/>
          </a:xfrm>
          <a:prstGeom prst="rect">
            <a:avLst/>
          </a:prstGeom>
        </p:spPr>
        <p:txBody>
          <a:bodyPr wrap="square">
            <a:spAutoFit/>
          </a:bodyPr>
          <a:lstStyle/>
          <a:p>
            <a:pPr algn="ctr">
              <a:lnSpc>
                <a:spcPct val="150000"/>
              </a:lnSpc>
            </a:pPr>
            <a:r>
              <a:rPr lang="zh-CN" altLang="en-US" sz="1400" dirty="0">
                <a:solidFill>
                  <a:schemeClr val="bg2">
                    <a:lumMod val="25000"/>
                  </a:schemeClr>
                </a:solidFill>
                <a:cs typeface="+mn-ea"/>
                <a:sym typeface="+mn-lt"/>
              </a:rPr>
              <a:t>标题数字等都可以通过点击和重新输入进行更改，顶部“开始”面板中可以对字体、字号、颜色、行距等进行修改。建议正文</a:t>
            </a:r>
            <a:r>
              <a:rPr lang="en-US" altLang="zh-CN" sz="1400" dirty="0">
                <a:solidFill>
                  <a:schemeClr val="bg2">
                    <a:lumMod val="25000"/>
                  </a:schemeClr>
                </a:solidFill>
                <a:cs typeface="+mn-ea"/>
                <a:sym typeface="+mn-lt"/>
              </a:rPr>
              <a:t>14</a:t>
            </a:r>
            <a:r>
              <a:rPr lang="zh-CN" altLang="en-US" sz="1400" dirty="0">
                <a:solidFill>
                  <a:schemeClr val="bg2">
                    <a:lumMod val="25000"/>
                  </a:schemeClr>
                </a:solidFill>
                <a:cs typeface="+mn-ea"/>
                <a:sym typeface="+mn-lt"/>
              </a:rPr>
              <a:t>号字，</a:t>
            </a:r>
            <a:r>
              <a:rPr lang="en-US" altLang="zh-CN" sz="1400" dirty="0">
                <a:solidFill>
                  <a:schemeClr val="bg2">
                    <a:lumMod val="25000"/>
                  </a:schemeClr>
                </a:solidFill>
                <a:cs typeface="+mn-ea"/>
                <a:sym typeface="+mn-lt"/>
              </a:rPr>
              <a:t>1.5</a:t>
            </a:r>
            <a:r>
              <a:rPr lang="zh-CN" altLang="en-US" sz="1400" dirty="0">
                <a:solidFill>
                  <a:schemeClr val="bg2">
                    <a:lumMod val="25000"/>
                  </a:schemeClr>
                </a:solidFill>
                <a:cs typeface="+mn-ea"/>
                <a:sym typeface="+mn-lt"/>
              </a:rPr>
              <a:t>倍字间距。</a:t>
            </a:r>
            <a:endParaRPr lang="en-US" altLang="zh-CN" sz="1400" dirty="0">
              <a:solidFill>
                <a:schemeClr val="bg2">
                  <a:lumMod val="25000"/>
                </a:schemeClr>
              </a:solidFill>
              <a:cs typeface="+mn-ea"/>
              <a:sym typeface="+mn-lt"/>
            </a:endParaRPr>
          </a:p>
        </p:txBody>
      </p:sp>
      <p:grpSp>
        <p:nvGrpSpPr>
          <p:cNvPr id="33" name="组合 32"/>
          <p:cNvGrpSpPr/>
          <p:nvPr/>
        </p:nvGrpSpPr>
        <p:grpSpPr>
          <a:xfrm>
            <a:off x="1098454" y="3565814"/>
            <a:ext cx="2485994" cy="2258762"/>
            <a:chOff x="1098454" y="3565814"/>
            <a:chExt cx="2485994" cy="2258762"/>
          </a:xfrm>
        </p:grpSpPr>
        <p:grpSp>
          <p:nvGrpSpPr>
            <p:cNvPr id="14" name="Group 6"/>
            <p:cNvGrpSpPr/>
            <p:nvPr/>
          </p:nvGrpSpPr>
          <p:grpSpPr bwMode="white">
            <a:xfrm>
              <a:off x="2018939" y="3565814"/>
              <a:ext cx="710184" cy="473792"/>
              <a:chOff x="8672460" y="-1818199"/>
              <a:chExt cx="1811337" cy="1203325"/>
            </a:xfrm>
            <a:solidFill>
              <a:schemeClr val="bg2">
                <a:lumMod val="25000"/>
              </a:schemeClr>
            </a:solidFill>
          </p:grpSpPr>
          <p:sp>
            <p:nvSpPr>
              <p:cNvPr id="15" name="Freeform 11"/>
              <p:cNvSpPr/>
              <p:nvPr/>
            </p:nvSpPr>
            <p:spPr bwMode="white">
              <a:xfrm>
                <a:off x="8845497" y="-1576899"/>
                <a:ext cx="1592262" cy="808038"/>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gradFill>
                <a:gsLst>
                  <a:gs pos="0">
                    <a:srgbClr val="E30000"/>
                  </a:gs>
                  <a:gs pos="100000">
                    <a:srgbClr val="760303"/>
                  </a:gs>
                </a:gsLst>
                <a:lin ang="5400000" scaled="0"/>
              </a:grad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124341" tIns="62172" rIns="124341" bIns="62172" numCol="1" rtlCol="0" anchor="ctr" anchorCtr="0" compatLnSpc="1"/>
              <a:lstStyle/>
              <a:p>
                <a:pPr defTabSz="1007110"/>
                <a:endParaRPr lang="en-US" sz="2175" spc="-167">
                  <a:solidFill>
                    <a:srgbClr val="000000">
                      <a:lumMod val="50000"/>
                    </a:srgbClr>
                  </a:solidFill>
                  <a:cs typeface="+mn-ea"/>
                  <a:sym typeface="+mn-lt"/>
                </a:endParaRPr>
              </a:p>
            </p:txBody>
          </p:sp>
          <p:sp>
            <p:nvSpPr>
              <p:cNvPr id="16" name="Freeform 12"/>
              <p:cNvSpPr>
                <a:spLocks noEditPoints="1"/>
              </p:cNvSpPr>
              <p:nvPr/>
            </p:nvSpPr>
            <p:spPr bwMode="white">
              <a:xfrm>
                <a:off x="8672460" y="-1156212"/>
                <a:ext cx="1811337" cy="541338"/>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gradFill>
                <a:gsLst>
                  <a:gs pos="0">
                    <a:srgbClr val="E30000"/>
                  </a:gs>
                  <a:gs pos="100000">
                    <a:srgbClr val="760303"/>
                  </a:gs>
                </a:gsLst>
                <a:lin ang="5400000" scaled="0"/>
              </a:grad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124341" tIns="62172" rIns="124341" bIns="62172" numCol="1" rtlCol="0" anchor="ctr" anchorCtr="0" compatLnSpc="1"/>
              <a:lstStyle/>
              <a:p>
                <a:pPr defTabSz="1007110"/>
                <a:endParaRPr lang="en-US" sz="2175" spc="-167">
                  <a:solidFill>
                    <a:srgbClr val="000000">
                      <a:lumMod val="50000"/>
                    </a:srgbClr>
                  </a:solidFill>
                  <a:cs typeface="+mn-ea"/>
                  <a:sym typeface="+mn-lt"/>
                </a:endParaRPr>
              </a:p>
            </p:txBody>
          </p:sp>
          <p:sp>
            <p:nvSpPr>
              <p:cNvPr id="17" name="Freeform 13"/>
              <p:cNvSpPr/>
              <p:nvPr/>
            </p:nvSpPr>
            <p:spPr bwMode="white">
              <a:xfrm>
                <a:off x="8845497" y="-1818199"/>
                <a:ext cx="1370012" cy="56038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gradFill>
                <a:gsLst>
                  <a:gs pos="0">
                    <a:srgbClr val="E30000"/>
                  </a:gs>
                  <a:gs pos="100000">
                    <a:srgbClr val="760303"/>
                  </a:gs>
                </a:gsLst>
                <a:lin ang="5400000" scaled="0"/>
              </a:gradFill>
              <a:ln>
                <a:noFill/>
                <a:headEnd type="none" w="med" len="med"/>
                <a:tailEnd type="none" w="med" len="med"/>
              </a:ln>
              <a:extLst>
                <a:ext uri="{91240B29-F687-4F45-9708-019B960494DF}">
                  <a14:hiddenLine xmlns:a14="http://schemas.microsoft.com/office/drawing/2010/main" w="9525">
                    <a:solidFill>
                      <a:srgbClr val="000000"/>
                    </a:solidFill>
                    <a:rou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124341" tIns="62172" rIns="124341" bIns="62172" numCol="1" rtlCol="0" anchor="ctr" anchorCtr="0" compatLnSpc="1"/>
              <a:lstStyle/>
              <a:p>
                <a:pPr defTabSz="1007110"/>
                <a:endParaRPr lang="en-US" sz="2175" spc="-167">
                  <a:solidFill>
                    <a:srgbClr val="000000">
                      <a:lumMod val="50000"/>
                    </a:srgbClr>
                  </a:solidFill>
                  <a:cs typeface="+mn-ea"/>
                  <a:sym typeface="+mn-lt"/>
                </a:endParaRPr>
              </a:p>
            </p:txBody>
          </p:sp>
        </p:grpSp>
        <p:sp>
          <p:nvSpPr>
            <p:cNvPr id="2" name="矩形 1"/>
            <p:cNvSpPr/>
            <p:nvPr/>
          </p:nvSpPr>
          <p:spPr>
            <a:xfrm>
              <a:off x="1422630" y="4180862"/>
              <a:ext cx="1826141" cy="338554"/>
            </a:xfrm>
            <a:prstGeom prst="rect">
              <a:avLst/>
            </a:prstGeom>
          </p:spPr>
          <p:txBody>
            <a:bodyPr wrap="none">
              <a:spAutoFit/>
            </a:bodyPr>
            <a:lstStyle/>
            <a:p>
              <a:r>
                <a:rPr lang="zh-CN" altLang="en-US" sz="1600" b="1" dirty="0">
                  <a:solidFill>
                    <a:schemeClr val="bg2">
                      <a:lumMod val="25000"/>
                    </a:schemeClr>
                  </a:solidFill>
                  <a:cs typeface="+mn-ea"/>
                  <a:sym typeface="+mn-lt"/>
                </a:rPr>
                <a:t>点击此处添加标题</a:t>
              </a:r>
            </a:p>
          </p:txBody>
        </p:sp>
        <p:sp>
          <p:nvSpPr>
            <p:cNvPr id="19" name="矩形 18"/>
            <p:cNvSpPr/>
            <p:nvPr/>
          </p:nvSpPr>
          <p:spPr>
            <a:xfrm>
              <a:off x="1098454" y="4624247"/>
              <a:ext cx="2485994" cy="1200329"/>
            </a:xfrm>
            <a:prstGeom prst="rect">
              <a:avLst/>
            </a:prstGeom>
          </p:spPr>
          <p:txBody>
            <a:bodyPr wrap="square">
              <a:spAutoFit/>
            </a:bodyPr>
            <a:lstStyle/>
            <a:p>
              <a:pPr>
                <a:lnSpc>
                  <a:spcPct val="150000"/>
                </a:lnSpc>
              </a:pPr>
              <a:r>
                <a:rPr lang="zh-CN" altLang="en-US" sz="1200" dirty="0">
                  <a:solidFill>
                    <a:schemeClr val="bg2">
                      <a:lumMod val="25000"/>
                    </a:schemeClr>
                  </a:solidFill>
                  <a:cs typeface="+mn-ea"/>
                  <a:sym typeface="+mn-lt"/>
                </a:rPr>
                <a:t>标题数字等都可以通过点击和重新输入进行更改，顶部“开始”面板中可以对字体、字号、颜色、行距等进行修改。</a:t>
              </a:r>
              <a:endParaRPr lang="en-US" altLang="zh-CN" sz="1200" dirty="0">
                <a:solidFill>
                  <a:schemeClr val="bg2">
                    <a:lumMod val="25000"/>
                  </a:schemeClr>
                </a:solidFill>
                <a:cs typeface="+mn-ea"/>
                <a:sym typeface="+mn-lt"/>
              </a:endParaRPr>
            </a:p>
          </p:txBody>
        </p:sp>
      </p:grpSp>
      <p:grpSp>
        <p:nvGrpSpPr>
          <p:cNvPr id="34" name="组合 33"/>
          <p:cNvGrpSpPr/>
          <p:nvPr/>
        </p:nvGrpSpPr>
        <p:grpSpPr>
          <a:xfrm>
            <a:off x="4281929" y="3514660"/>
            <a:ext cx="2485994" cy="2309916"/>
            <a:chOff x="4281929" y="3514660"/>
            <a:chExt cx="2485994" cy="2309916"/>
          </a:xfrm>
        </p:grpSpPr>
        <p:sp>
          <p:nvSpPr>
            <p:cNvPr id="13" name="Freeform 17"/>
            <p:cNvSpPr>
              <a:spLocks noEditPoints="1"/>
            </p:cNvSpPr>
            <p:nvPr/>
          </p:nvSpPr>
          <p:spPr bwMode="auto">
            <a:xfrm>
              <a:off x="5199365" y="3514660"/>
              <a:ext cx="640898" cy="576100"/>
            </a:xfrm>
            <a:custGeom>
              <a:avLst/>
              <a:gdLst>
                <a:gd name="T0" fmla="*/ 112 w 268"/>
                <a:gd name="T1" fmla="*/ 130 h 241"/>
                <a:gd name="T2" fmla="*/ 112 w 268"/>
                <a:gd name="T3" fmla="*/ 78 h 241"/>
                <a:gd name="T4" fmla="*/ 134 w 268"/>
                <a:gd name="T5" fmla="*/ 78 h 241"/>
                <a:gd name="T6" fmla="*/ 134 w 268"/>
                <a:gd name="T7" fmla="*/ 130 h 241"/>
                <a:gd name="T8" fmla="*/ 112 w 268"/>
                <a:gd name="T9" fmla="*/ 130 h 241"/>
                <a:gd name="T10" fmla="*/ 103 w 268"/>
                <a:gd name="T11" fmla="*/ 102 h 241"/>
                <a:gd name="T12" fmla="*/ 0 w 268"/>
                <a:gd name="T13" fmla="*/ 102 h 241"/>
                <a:gd name="T14" fmla="*/ 0 w 268"/>
                <a:gd name="T15" fmla="*/ 38 h 241"/>
                <a:gd name="T16" fmla="*/ 63 w 268"/>
                <a:gd name="T17" fmla="*/ 38 h 241"/>
                <a:gd name="T18" fmla="*/ 63 w 268"/>
                <a:gd name="T19" fmla="*/ 22 h 241"/>
                <a:gd name="T20" fmla="*/ 86 w 268"/>
                <a:gd name="T21" fmla="*/ 0 h 241"/>
                <a:gd name="T22" fmla="*/ 170 w 268"/>
                <a:gd name="T23" fmla="*/ 0 h 241"/>
                <a:gd name="T24" fmla="*/ 192 w 268"/>
                <a:gd name="T25" fmla="*/ 22 h 241"/>
                <a:gd name="T26" fmla="*/ 192 w 268"/>
                <a:gd name="T27" fmla="*/ 38 h 241"/>
                <a:gd name="T28" fmla="*/ 255 w 268"/>
                <a:gd name="T29" fmla="*/ 38 h 241"/>
                <a:gd name="T30" fmla="*/ 255 w 268"/>
                <a:gd name="T31" fmla="*/ 102 h 241"/>
                <a:gd name="T32" fmla="*/ 234 w 268"/>
                <a:gd name="T33" fmla="*/ 102 h 241"/>
                <a:gd name="T34" fmla="*/ 233 w 268"/>
                <a:gd name="T35" fmla="*/ 76 h 241"/>
                <a:gd name="T36" fmla="*/ 210 w 268"/>
                <a:gd name="T37" fmla="*/ 54 h 241"/>
                <a:gd name="T38" fmla="*/ 192 w 268"/>
                <a:gd name="T39" fmla="*/ 48 h 241"/>
                <a:gd name="T40" fmla="*/ 206 w 268"/>
                <a:gd name="T41" fmla="*/ 83 h 241"/>
                <a:gd name="T42" fmla="*/ 186 w 268"/>
                <a:gd name="T43" fmla="*/ 91 h 241"/>
                <a:gd name="T44" fmla="*/ 172 w 268"/>
                <a:gd name="T45" fmla="*/ 56 h 241"/>
                <a:gd name="T46" fmla="*/ 163 w 268"/>
                <a:gd name="T47" fmla="*/ 73 h 241"/>
                <a:gd name="T48" fmla="*/ 160 w 268"/>
                <a:gd name="T49" fmla="*/ 102 h 241"/>
                <a:gd name="T50" fmla="*/ 142 w 268"/>
                <a:gd name="T51" fmla="*/ 102 h 241"/>
                <a:gd name="T52" fmla="*/ 142 w 268"/>
                <a:gd name="T53" fmla="*/ 70 h 241"/>
                <a:gd name="T54" fmla="*/ 103 w 268"/>
                <a:gd name="T55" fmla="*/ 70 h 241"/>
                <a:gd name="T56" fmla="*/ 103 w 268"/>
                <a:gd name="T57" fmla="*/ 102 h 241"/>
                <a:gd name="T58" fmla="*/ 79 w 268"/>
                <a:gd name="T59" fmla="*/ 38 h 241"/>
                <a:gd name="T60" fmla="*/ 176 w 268"/>
                <a:gd name="T61" fmla="*/ 38 h 241"/>
                <a:gd name="T62" fmla="*/ 176 w 268"/>
                <a:gd name="T63" fmla="*/ 22 h 241"/>
                <a:gd name="T64" fmla="*/ 170 w 268"/>
                <a:gd name="T65" fmla="*/ 16 h 241"/>
                <a:gd name="T66" fmla="*/ 86 w 268"/>
                <a:gd name="T67" fmla="*/ 16 h 241"/>
                <a:gd name="T68" fmla="*/ 79 w 268"/>
                <a:gd name="T69" fmla="*/ 22 h 241"/>
                <a:gd name="T70" fmla="*/ 79 w 268"/>
                <a:gd name="T71" fmla="*/ 38 h 241"/>
                <a:gd name="T72" fmla="*/ 255 w 268"/>
                <a:gd name="T73" fmla="*/ 172 h 241"/>
                <a:gd name="T74" fmla="*/ 255 w 268"/>
                <a:gd name="T75" fmla="*/ 112 h 241"/>
                <a:gd name="T76" fmla="*/ 232 w 268"/>
                <a:gd name="T77" fmla="*/ 112 h 241"/>
                <a:gd name="T78" fmla="*/ 255 w 268"/>
                <a:gd name="T79" fmla="*/ 172 h 241"/>
                <a:gd name="T80" fmla="*/ 166 w 268"/>
                <a:gd name="T81" fmla="*/ 112 h 241"/>
                <a:gd name="T82" fmla="*/ 142 w 268"/>
                <a:gd name="T83" fmla="*/ 112 h 241"/>
                <a:gd name="T84" fmla="*/ 142 w 268"/>
                <a:gd name="T85" fmla="*/ 139 h 241"/>
                <a:gd name="T86" fmla="*/ 103 w 268"/>
                <a:gd name="T87" fmla="*/ 139 h 241"/>
                <a:gd name="T88" fmla="*/ 103 w 268"/>
                <a:gd name="T89" fmla="*/ 112 h 241"/>
                <a:gd name="T90" fmla="*/ 0 w 268"/>
                <a:gd name="T91" fmla="*/ 112 h 241"/>
                <a:gd name="T92" fmla="*/ 0 w 268"/>
                <a:gd name="T93" fmla="*/ 203 h 241"/>
                <a:gd name="T94" fmla="*/ 216 w 268"/>
                <a:gd name="T95" fmla="*/ 203 h 241"/>
                <a:gd name="T96" fmla="*/ 186 w 268"/>
                <a:gd name="T97" fmla="*/ 127 h 241"/>
                <a:gd name="T98" fmla="*/ 166 w 268"/>
                <a:gd name="T99" fmla="*/ 112 h 241"/>
                <a:gd name="T100" fmla="*/ 266 w 268"/>
                <a:gd name="T101" fmla="*/ 222 h 241"/>
                <a:gd name="T102" fmla="*/ 221 w 268"/>
                <a:gd name="T103" fmla="*/ 108 h 241"/>
                <a:gd name="T104" fmla="*/ 225 w 268"/>
                <a:gd name="T105" fmla="*/ 79 h 241"/>
                <a:gd name="T106" fmla="*/ 207 w 268"/>
                <a:gd name="T107" fmla="*/ 62 h 241"/>
                <a:gd name="T108" fmla="*/ 217 w 268"/>
                <a:gd name="T109" fmla="*/ 88 h 241"/>
                <a:gd name="T110" fmla="*/ 181 w 268"/>
                <a:gd name="T111" fmla="*/ 103 h 241"/>
                <a:gd name="T112" fmla="*/ 171 w 268"/>
                <a:gd name="T113" fmla="*/ 77 h 241"/>
                <a:gd name="T114" fmla="*/ 170 w 268"/>
                <a:gd name="T115" fmla="*/ 101 h 241"/>
                <a:gd name="T116" fmla="*/ 192 w 268"/>
                <a:gd name="T117" fmla="*/ 120 h 241"/>
                <a:gd name="T118" fmla="*/ 238 w 268"/>
                <a:gd name="T119" fmla="*/ 233 h 241"/>
                <a:gd name="T120" fmla="*/ 250 w 268"/>
                <a:gd name="T121" fmla="*/ 239 h 241"/>
                <a:gd name="T122" fmla="*/ 261 w 268"/>
                <a:gd name="T123" fmla="*/ 235 h 241"/>
                <a:gd name="T124" fmla="*/ 266 w 268"/>
                <a:gd name="T125"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41">
                  <a:moveTo>
                    <a:pt x="112" y="130"/>
                  </a:moveTo>
                  <a:cubicBezTo>
                    <a:pt x="112" y="78"/>
                    <a:pt x="112" y="78"/>
                    <a:pt x="112" y="78"/>
                  </a:cubicBezTo>
                  <a:cubicBezTo>
                    <a:pt x="134" y="78"/>
                    <a:pt x="134" y="78"/>
                    <a:pt x="134" y="78"/>
                  </a:cubicBezTo>
                  <a:cubicBezTo>
                    <a:pt x="134" y="130"/>
                    <a:pt x="134" y="130"/>
                    <a:pt x="134" y="130"/>
                  </a:cubicBezTo>
                  <a:lnTo>
                    <a:pt x="112" y="130"/>
                  </a:lnTo>
                  <a:close/>
                  <a:moveTo>
                    <a:pt x="103" y="102"/>
                  </a:moveTo>
                  <a:cubicBezTo>
                    <a:pt x="0" y="102"/>
                    <a:pt x="0" y="102"/>
                    <a:pt x="0" y="102"/>
                  </a:cubicBezTo>
                  <a:cubicBezTo>
                    <a:pt x="0" y="38"/>
                    <a:pt x="0" y="38"/>
                    <a:pt x="0" y="38"/>
                  </a:cubicBezTo>
                  <a:cubicBezTo>
                    <a:pt x="63" y="38"/>
                    <a:pt x="63" y="38"/>
                    <a:pt x="63" y="38"/>
                  </a:cubicBezTo>
                  <a:cubicBezTo>
                    <a:pt x="63" y="22"/>
                    <a:pt x="63" y="22"/>
                    <a:pt x="63" y="22"/>
                  </a:cubicBezTo>
                  <a:cubicBezTo>
                    <a:pt x="63" y="10"/>
                    <a:pt x="73" y="0"/>
                    <a:pt x="86" y="0"/>
                  </a:cubicBezTo>
                  <a:cubicBezTo>
                    <a:pt x="170" y="0"/>
                    <a:pt x="170" y="0"/>
                    <a:pt x="170" y="0"/>
                  </a:cubicBezTo>
                  <a:cubicBezTo>
                    <a:pt x="182" y="0"/>
                    <a:pt x="192" y="10"/>
                    <a:pt x="192" y="22"/>
                  </a:cubicBezTo>
                  <a:cubicBezTo>
                    <a:pt x="192" y="38"/>
                    <a:pt x="192" y="38"/>
                    <a:pt x="192" y="38"/>
                  </a:cubicBezTo>
                  <a:cubicBezTo>
                    <a:pt x="255" y="38"/>
                    <a:pt x="255" y="38"/>
                    <a:pt x="255" y="38"/>
                  </a:cubicBezTo>
                  <a:cubicBezTo>
                    <a:pt x="255" y="102"/>
                    <a:pt x="255" y="102"/>
                    <a:pt x="255" y="102"/>
                  </a:cubicBezTo>
                  <a:cubicBezTo>
                    <a:pt x="234" y="102"/>
                    <a:pt x="234" y="102"/>
                    <a:pt x="234" y="102"/>
                  </a:cubicBezTo>
                  <a:cubicBezTo>
                    <a:pt x="236" y="93"/>
                    <a:pt x="236" y="84"/>
                    <a:pt x="233" y="76"/>
                  </a:cubicBezTo>
                  <a:cubicBezTo>
                    <a:pt x="229" y="66"/>
                    <a:pt x="220" y="58"/>
                    <a:pt x="210" y="54"/>
                  </a:cubicBezTo>
                  <a:cubicBezTo>
                    <a:pt x="192" y="48"/>
                    <a:pt x="192" y="48"/>
                    <a:pt x="192" y="48"/>
                  </a:cubicBezTo>
                  <a:cubicBezTo>
                    <a:pt x="206" y="83"/>
                    <a:pt x="206" y="83"/>
                    <a:pt x="206" y="83"/>
                  </a:cubicBezTo>
                  <a:cubicBezTo>
                    <a:pt x="186" y="91"/>
                    <a:pt x="186" y="91"/>
                    <a:pt x="186" y="91"/>
                  </a:cubicBezTo>
                  <a:cubicBezTo>
                    <a:pt x="172" y="56"/>
                    <a:pt x="172" y="56"/>
                    <a:pt x="172" y="56"/>
                  </a:cubicBezTo>
                  <a:cubicBezTo>
                    <a:pt x="163" y="73"/>
                    <a:pt x="163" y="73"/>
                    <a:pt x="163" y="73"/>
                  </a:cubicBezTo>
                  <a:cubicBezTo>
                    <a:pt x="158" y="82"/>
                    <a:pt x="158" y="92"/>
                    <a:pt x="160" y="102"/>
                  </a:cubicBezTo>
                  <a:cubicBezTo>
                    <a:pt x="142" y="102"/>
                    <a:pt x="142" y="102"/>
                    <a:pt x="142" y="102"/>
                  </a:cubicBezTo>
                  <a:cubicBezTo>
                    <a:pt x="142" y="70"/>
                    <a:pt x="142" y="70"/>
                    <a:pt x="142" y="70"/>
                  </a:cubicBezTo>
                  <a:cubicBezTo>
                    <a:pt x="103" y="70"/>
                    <a:pt x="103" y="70"/>
                    <a:pt x="103" y="70"/>
                  </a:cubicBezTo>
                  <a:lnTo>
                    <a:pt x="103" y="102"/>
                  </a:lnTo>
                  <a:close/>
                  <a:moveTo>
                    <a:pt x="79" y="38"/>
                  </a:moveTo>
                  <a:cubicBezTo>
                    <a:pt x="176" y="38"/>
                    <a:pt x="176" y="38"/>
                    <a:pt x="176" y="38"/>
                  </a:cubicBezTo>
                  <a:cubicBezTo>
                    <a:pt x="176" y="22"/>
                    <a:pt x="176" y="22"/>
                    <a:pt x="176" y="22"/>
                  </a:cubicBezTo>
                  <a:cubicBezTo>
                    <a:pt x="176" y="19"/>
                    <a:pt x="173" y="16"/>
                    <a:pt x="170" y="16"/>
                  </a:cubicBezTo>
                  <a:cubicBezTo>
                    <a:pt x="86" y="16"/>
                    <a:pt x="86" y="16"/>
                    <a:pt x="86" y="16"/>
                  </a:cubicBezTo>
                  <a:cubicBezTo>
                    <a:pt x="82" y="16"/>
                    <a:pt x="79" y="19"/>
                    <a:pt x="79" y="22"/>
                  </a:cubicBezTo>
                  <a:lnTo>
                    <a:pt x="79" y="38"/>
                  </a:lnTo>
                  <a:close/>
                  <a:moveTo>
                    <a:pt x="255" y="172"/>
                  </a:moveTo>
                  <a:cubicBezTo>
                    <a:pt x="255" y="112"/>
                    <a:pt x="255" y="112"/>
                    <a:pt x="255" y="112"/>
                  </a:cubicBezTo>
                  <a:cubicBezTo>
                    <a:pt x="232" y="112"/>
                    <a:pt x="232" y="112"/>
                    <a:pt x="232" y="112"/>
                  </a:cubicBezTo>
                  <a:lnTo>
                    <a:pt x="255" y="172"/>
                  </a:lnTo>
                  <a:close/>
                  <a:moveTo>
                    <a:pt x="166" y="112"/>
                  </a:moveTo>
                  <a:cubicBezTo>
                    <a:pt x="142" y="112"/>
                    <a:pt x="142" y="112"/>
                    <a:pt x="142" y="112"/>
                  </a:cubicBezTo>
                  <a:cubicBezTo>
                    <a:pt x="142" y="139"/>
                    <a:pt x="142" y="139"/>
                    <a:pt x="142" y="139"/>
                  </a:cubicBezTo>
                  <a:cubicBezTo>
                    <a:pt x="103" y="139"/>
                    <a:pt x="103" y="139"/>
                    <a:pt x="103" y="139"/>
                  </a:cubicBezTo>
                  <a:cubicBezTo>
                    <a:pt x="103" y="112"/>
                    <a:pt x="103" y="112"/>
                    <a:pt x="103" y="112"/>
                  </a:cubicBezTo>
                  <a:cubicBezTo>
                    <a:pt x="0" y="112"/>
                    <a:pt x="0" y="112"/>
                    <a:pt x="0" y="112"/>
                  </a:cubicBezTo>
                  <a:cubicBezTo>
                    <a:pt x="0" y="203"/>
                    <a:pt x="0" y="203"/>
                    <a:pt x="0" y="203"/>
                  </a:cubicBezTo>
                  <a:cubicBezTo>
                    <a:pt x="216" y="203"/>
                    <a:pt x="216" y="203"/>
                    <a:pt x="216" y="203"/>
                  </a:cubicBezTo>
                  <a:cubicBezTo>
                    <a:pt x="186" y="127"/>
                    <a:pt x="186" y="127"/>
                    <a:pt x="186" y="127"/>
                  </a:cubicBezTo>
                  <a:cubicBezTo>
                    <a:pt x="178" y="124"/>
                    <a:pt x="171" y="119"/>
                    <a:pt x="166" y="112"/>
                  </a:cubicBezTo>
                  <a:close/>
                  <a:moveTo>
                    <a:pt x="266" y="222"/>
                  </a:moveTo>
                  <a:cubicBezTo>
                    <a:pt x="221" y="108"/>
                    <a:pt x="221" y="108"/>
                    <a:pt x="221" y="108"/>
                  </a:cubicBezTo>
                  <a:cubicBezTo>
                    <a:pt x="227" y="100"/>
                    <a:pt x="229" y="89"/>
                    <a:pt x="225" y="79"/>
                  </a:cubicBezTo>
                  <a:cubicBezTo>
                    <a:pt x="221" y="71"/>
                    <a:pt x="215" y="65"/>
                    <a:pt x="207" y="62"/>
                  </a:cubicBezTo>
                  <a:cubicBezTo>
                    <a:pt x="217" y="88"/>
                    <a:pt x="217" y="88"/>
                    <a:pt x="217" y="88"/>
                  </a:cubicBezTo>
                  <a:cubicBezTo>
                    <a:pt x="181" y="103"/>
                    <a:pt x="181" y="103"/>
                    <a:pt x="181" y="103"/>
                  </a:cubicBezTo>
                  <a:cubicBezTo>
                    <a:pt x="171" y="77"/>
                    <a:pt x="171" y="77"/>
                    <a:pt x="171" y="77"/>
                  </a:cubicBezTo>
                  <a:cubicBezTo>
                    <a:pt x="167" y="84"/>
                    <a:pt x="166" y="93"/>
                    <a:pt x="170" y="101"/>
                  </a:cubicBezTo>
                  <a:cubicBezTo>
                    <a:pt x="174" y="111"/>
                    <a:pt x="182" y="118"/>
                    <a:pt x="192" y="120"/>
                  </a:cubicBezTo>
                  <a:cubicBezTo>
                    <a:pt x="238" y="233"/>
                    <a:pt x="238" y="233"/>
                    <a:pt x="238" y="233"/>
                  </a:cubicBezTo>
                  <a:cubicBezTo>
                    <a:pt x="240" y="238"/>
                    <a:pt x="245" y="241"/>
                    <a:pt x="250" y="239"/>
                  </a:cubicBezTo>
                  <a:cubicBezTo>
                    <a:pt x="261" y="235"/>
                    <a:pt x="261" y="235"/>
                    <a:pt x="261" y="235"/>
                  </a:cubicBezTo>
                  <a:cubicBezTo>
                    <a:pt x="266" y="233"/>
                    <a:pt x="268" y="227"/>
                    <a:pt x="266" y="222"/>
                  </a:cubicBezTo>
                  <a:close/>
                </a:path>
              </a:pathLst>
            </a:custGeom>
            <a:gradFill>
              <a:gsLst>
                <a:gs pos="0">
                  <a:srgbClr val="E30000"/>
                </a:gs>
                <a:gs pos="100000">
                  <a:srgbClr val="760303"/>
                </a:gs>
              </a:gsLst>
              <a:lin ang="5400000" scaled="0"/>
            </a:gradFill>
            <a:ln>
              <a:noFill/>
            </a:ln>
          </p:spPr>
          <p:txBody>
            <a:bodyPr vert="horz" wrap="square" lIns="121875" tIns="60936" rIns="121875" bIns="60936" numCol="1" anchor="t" anchorCtr="0" compatLnSpc="1"/>
            <a:lstStyle/>
            <a:p>
              <a:pPr defTabSz="1242695">
                <a:defRPr/>
              </a:pPr>
              <a:endParaRPr lang="en-US" sz="2400" kern="0">
                <a:solidFill>
                  <a:srgbClr val="FFFFFF"/>
                </a:solidFill>
                <a:cs typeface="+mn-ea"/>
                <a:sym typeface="+mn-lt"/>
              </a:endParaRPr>
            </a:p>
          </p:txBody>
        </p:sp>
        <p:sp>
          <p:nvSpPr>
            <p:cNvPr id="5" name="矩形 4"/>
            <p:cNvSpPr/>
            <p:nvPr/>
          </p:nvSpPr>
          <p:spPr>
            <a:xfrm>
              <a:off x="4606105" y="4180862"/>
              <a:ext cx="1826141" cy="338554"/>
            </a:xfrm>
            <a:prstGeom prst="rect">
              <a:avLst/>
            </a:prstGeom>
          </p:spPr>
          <p:txBody>
            <a:bodyPr wrap="none">
              <a:spAutoFit/>
            </a:bodyPr>
            <a:lstStyle/>
            <a:p>
              <a:r>
                <a:rPr lang="zh-CN" altLang="en-US" sz="1600" b="1" dirty="0">
                  <a:solidFill>
                    <a:schemeClr val="bg2">
                      <a:lumMod val="25000"/>
                    </a:schemeClr>
                  </a:solidFill>
                  <a:cs typeface="+mn-ea"/>
                  <a:sym typeface="+mn-lt"/>
                </a:rPr>
                <a:t>点击此处添加标题</a:t>
              </a:r>
            </a:p>
          </p:txBody>
        </p:sp>
        <p:sp>
          <p:nvSpPr>
            <p:cNvPr id="21" name="矩形 20"/>
            <p:cNvSpPr/>
            <p:nvPr/>
          </p:nvSpPr>
          <p:spPr>
            <a:xfrm>
              <a:off x="4281929" y="4624247"/>
              <a:ext cx="2485994" cy="1200329"/>
            </a:xfrm>
            <a:prstGeom prst="rect">
              <a:avLst/>
            </a:prstGeom>
          </p:spPr>
          <p:txBody>
            <a:bodyPr wrap="square">
              <a:spAutoFit/>
            </a:bodyPr>
            <a:lstStyle/>
            <a:p>
              <a:pPr>
                <a:lnSpc>
                  <a:spcPct val="150000"/>
                </a:lnSpc>
              </a:pPr>
              <a:r>
                <a:rPr lang="zh-CN" altLang="en-US" sz="1200" dirty="0">
                  <a:solidFill>
                    <a:schemeClr val="bg2">
                      <a:lumMod val="25000"/>
                    </a:schemeClr>
                  </a:solidFill>
                  <a:cs typeface="+mn-ea"/>
                  <a:sym typeface="+mn-lt"/>
                </a:rPr>
                <a:t>标题数字等都可以通过点击和重新输入进行更改，顶部“开始”面板中可以对字体、字号、颜色、行距等进行修改。</a:t>
              </a:r>
              <a:endParaRPr lang="en-US" altLang="zh-CN" sz="1200" dirty="0">
                <a:solidFill>
                  <a:schemeClr val="bg2">
                    <a:lumMod val="25000"/>
                  </a:schemeClr>
                </a:solidFill>
                <a:cs typeface="+mn-ea"/>
                <a:sym typeface="+mn-lt"/>
              </a:endParaRPr>
            </a:p>
          </p:txBody>
        </p:sp>
      </p:grpSp>
      <p:cxnSp>
        <p:nvCxnSpPr>
          <p:cNvPr id="24" name="直接连接符 23"/>
          <p:cNvCxnSpPr>
            <a:stCxn id="4" idx="4"/>
            <a:endCxn id="4" idx="2"/>
          </p:cNvCxnSpPr>
          <p:nvPr/>
        </p:nvCxnSpPr>
        <p:spPr>
          <a:xfrm>
            <a:off x="6836845" y="1539221"/>
            <a:ext cx="4268301" cy="0"/>
          </a:xfrm>
          <a:prstGeom prst="line">
            <a:avLst/>
          </a:prstGeom>
          <a:ln>
            <a:solidFill>
              <a:srgbClr val="C00000">
                <a:alpha val="49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4" idx="2"/>
            <a:endCxn id="4" idx="0"/>
          </p:cNvCxnSpPr>
          <p:nvPr/>
        </p:nvCxnSpPr>
        <p:spPr>
          <a:xfrm flipH="1">
            <a:off x="8970995" y="1539221"/>
            <a:ext cx="2134151" cy="3667606"/>
          </a:xfrm>
          <a:prstGeom prst="line">
            <a:avLst/>
          </a:prstGeom>
          <a:ln>
            <a:solidFill>
              <a:srgbClr val="C00000">
                <a:alpha val="49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4" idx="0"/>
            <a:endCxn id="4" idx="4"/>
          </p:cNvCxnSpPr>
          <p:nvPr/>
        </p:nvCxnSpPr>
        <p:spPr>
          <a:xfrm flipH="1" flipV="1">
            <a:off x="6836845" y="1539221"/>
            <a:ext cx="2134150" cy="3667606"/>
          </a:xfrm>
          <a:prstGeom prst="line">
            <a:avLst/>
          </a:prstGeom>
          <a:ln>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28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par>
                                <p:cTn id="9" presetID="22" presetClass="entr" presetSubtype="8" fill="hold" nodeType="withEffect">
                                  <p:stCondLst>
                                    <p:cond delay="36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250"/>
                                        <p:tgtEl>
                                          <p:spTgt spid="24"/>
                                        </p:tgtEl>
                                      </p:cBhvr>
                                    </p:animEffect>
                                  </p:childTnLst>
                                </p:cTn>
                              </p:par>
                              <p:par>
                                <p:cTn id="12" presetID="22" presetClass="exit" presetSubtype="8" fill="hold" nodeType="withEffect">
                                  <p:stCondLst>
                                    <p:cond delay="540"/>
                                  </p:stCondLst>
                                  <p:childTnLst>
                                    <p:animEffect transition="out" filter="wipe(left)">
                                      <p:cBhvr>
                                        <p:cTn id="13" dur="250"/>
                                        <p:tgtEl>
                                          <p:spTgt spid="24"/>
                                        </p:tgtEl>
                                      </p:cBhvr>
                                    </p:animEffect>
                                    <p:set>
                                      <p:cBhvr>
                                        <p:cTn id="14" dur="1" fill="hold">
                                          <p:stCondLst>
                                            <p:cond delay="249"/>
                                          </p:stCondLst>
                                        </p:cTn>
                                        <p:tgtEl>
                                          <p:spTgt spid="24"/>
                                        </p:tgtEl>
                                        <p:attrNameLst>
                                          <p:attrName>style.visibility</p:attrName>
                                        </p:attrNameLst>
                                      </p:cBhvr>
                                      <p:to>
                                        <p:strVal val="hidden"/>
                                      </p:to>
                                    </p:set>
                                  </p:childTnLst>
                                </p:cTn>
                              </p:par>
                              <p:par>
                                <p:cTn id="15" presetID="22" presetClass="entr" presetSubtype="1" fill="hold" nodeType="withEffect">
                                  <p:stCondLst>
                                    <p:cond delay="75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50"/>
                                        <p:tgtEl>
                                          <p:spTgt spid="27"/>
                                        </p:tgtEl>
                                      </p:cBhvr>
                                    </p:animEffect>
                                  </p:childTnLst>
                                </p:cTn>
                              </p:par>
                              <p:par>
                                <p:cTn id="18" presetID="22" presetClass="exit" presetSubtype="1" fill="hold" nodeType="withEffect">
                                  <p:stCondLst>
                                    <p:cond delay="1000"/>
                                  </p:stCondLst>
                                  <p:childTnLst>
                                    <p:animEffect transition="out" filter="wipe(up)">
                                      <p:cBhvr>
                                        <p:cTn id="19" dur="250"/>
                                        <p:tgtEl>
                                          <p:spTgt spid="27"/>
                                        </p:tgtEl>
                                      </p:cBhvr>
                                    </p:animEffect>
                                    <p:set>
                                      <p:cBhvr>
                                        <p:cTn id="20" dur="1" fill="hold">
                                          <p:stCondLst>
                                            <p:cond delay="249"/>
                                          </p:stCondLst>
                                        </p:cTn>
                                        <p:tgtEl>
                                          <p:spTgt spid="27"/>
                                        </p:tgtEl>
                                        <p:attrNameLst>
                                          <p:attrName>style.visibility</p:attrName>
                                        </p:attrNameLst>
                                      </p:cBhvr>
                                      <p:to>
                                        <p:strVal val="hidden"/>
                                      </p:to>
                                    </p:set>
                                  </p:childTnLst>
                                </p:cTn>
                              </p:par>
                              <p:par>
                                <p:cTn id="21" presetID="22" presetClass="entr" presetSubtype="4" fill="hold" nodeType="withEffect">
                                  <p:stCondLst>
                                    <p:cond delay="12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250"/>
                                        <p:tgtEl>
                                          <p:spTgt spid="28"/>
                                        </p:tgtEl>
                                      </p:cBhvr>
                                    </p:animEffect>
                                  </p:childTnLst>
                                </p:cTn>
                              </p:par>
                              <p:par>
                                <p:cTn id="24" presetID="22" presetClass="exit" presetSubtype="4" fill="hold" nodeType="withEffect">
                                  <p:stCondLst>
                                    <p:cond delay="1500"/>
                                  </p:stCondLst>
                                  <p:childTnLst>
                                    <p:animEffect transition="out" filter="wipe(down)">
                                      <p:cBhvr>
                                        <p:cTn id="25" dur="250"/>
                                        <p:tgtEl>
                                          <p:spTgt spid="28"/>
                                        </p:tgtEl>
                                      </p:cBhvr>
                                    </p:animEffect>
                                    <p:set>
                                      <p:cBhvr>
                                        <p:cTn id="26" dur="1" fill="hold">
                                          <p:stCondLst>
                                            <p:cond delay="249"/>
                                          </p:stCondLst>
                                        </p:cTn>
                                        <p:tgtEl>
                                          <p:spTgt spid="28"/>
                                        </p:tgtEl>
                                        <p:attrNameLst>
                                          <p:attrName>style.visibility</p:attrName>
                                        </p:attrNameLst>
                                      </p:cBhvr>
                                      <p:to>
                                        <p:strVal val="hidden"/>
                                      </p:to>
                                    </p:set>
                                  </p:childTnLst>
                                </p:cTn>
                              </p:par>
                              <p:par>
                                <p:cTn id="27" presetID="10" presetClass="entr" presetSubtype="0" fill="hold" grpId="0" nodeType="withEffect">
                                  <p:stCondLst>
                                    <p:cond delay="15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8" presetClass="entr" presetSubtype="16" fill="hold" grpId="0" nodeType="withEffect">
                                  <p:stCondLst>
                                    <p:cond delay="1750"/>
                                  </p:stCondLst>
                                  <p:childTnLst>
                                    <p:set>
                                      <p:cBhvr>
                                        <p:cTn id="31" dur="1" fill="hold">
                                          <p:stCondLst>
                                            <p:cond delay="0"/>
                                          </p:stCondLst>
                                        </p:cTn>
                                        <p:tgtEl>
                                          <p:spTgt spid="3"/>
                                        </p:tgtEl>
                                        <p:attrNameLst>
                                          <p:attrName>style.visibility</p:attrName>
                                        </p:attrNameLst>
                                      </p:cBhvr>
                                      <p:to>
                                        <p:strVal val="visible"/>
                                      </p:to>
                                    </p:set>
                                    <p:animEffect transition="in" filter="diamond(in)">
                                      <p:cBhvr>
                                        <p:cTn id="32" dur="500"/>
                                        <p:tgtEl>
                                          <p:spTgt spid="3"/>
                                        </p:tgtEl>
                                      </p:cBhvr>
                                    </p:animEffect>
                                  </p:childTnLst>
                                </p:cTn>
                              </p:par>
                              <p:par>
                                <p:cTn id="33" presetID="10" presetClass="entr" presetSubtype="0" fill="hold" grpId="0" nodeType="withEffect">
                                  <p:stCondLst>
                                    <p:cond delay="2000"/>
                                  </p:stCondLst>
                                  <p:iterate type="lt">
                                    <p:tmPct val="10000"/>
                                  </p:iterate>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3" presetClass="entr" presetSubtype="288" fill="hold" grpId="1" nodeType="withEffect">
                                  <p:stCondLst>
                                    <p:cond delay="2000"/>
                                  </p:stCondLst>
                                  <p:iterate type="lt">
                                    <p:tmPct val="10000"/>
                                  </p:iterate>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strVal val="4/3*#ppt_w"/>
                                          </p:val>
                                        </p:tav>
                                        <p:tav tm="100000">
                                          <p:val>
                                            <p:strVal val="#ppt_w"/>
                                          </p:val>
                                        </p:tav>
                                      </p:tavLst>
                                    </p:anim>
                                    <p:anim calcmode="lin" valueType="num">
                                      <p:cBhvr>
                                        <p:cTn id="39" dur="500" fill="hold"/>
                                        <p:tgtEl>
                                          <p:spTgt spid="11"/>
                                        </p:tgtEl>
                                        <p:attrNameLst>
                                          <p:attrName>ppt_h</p:attrName>
                                        </p:attrNameLst>
                                      </p:cBhvr>
                                      <p:tavLst>
                                        <p:tav tm="0">
                                          <p:val>
                                            <p:strVal val="4/3*#ppt_h"/>
                                          </p:val>
                                        </p:tav>
                                        <p:tav tm="100000">
                                          <p:val>
                                            <p:strVal val="#ppt_h"/>
                                          </p:val>
                                        </p:tav>
                                      </p:tavLst>
                                    </p:anim>
                                  </p:childTnLst>
                                </p:cTn>
                              </p:par>
                              <p:par>
                                <p:cTn id="40" presetID="22" presetClass="entr" presetSubtype="1" fill="hold" grpId="0" nodeType="withEffect">
                                  <p:stCondLst>
                                    <p:cond delay="2250"/>
                                  </p:stCondLst>
                                  <p:iterate type="lt">
                                    <p:tmPct val="10000"/>
                                  </p:iterate>
                                  <p:childTnLst>
                                    <p:set>
                                      <p:cBhvr>
                                        <p:cTn id="41" dur="1" fill="hold">
                                          <p:stCondLst>
                                            <p:cond delay="0"/>
                                          </p:stCondLst>
                                        </p:cTn>
                                        <p:tgtEl>
                                          <p:spTgt spid="12"/>
                                        </p:tgtEl>
                                        <p:attrNameLst>
                                          <p:attrName>style.visibility</p:attrName>
                                        </p:attrNameLst>
                                      </p:cBhvr>
                                      <p:to>
                                        <p:strVal val="visible"/>
                                      </p:to>
                                    </p:set>
                                    <p:animEffect transition="in" filter="wipe(up)">
                                      <p:cBhvr>
                                        <p:cTn id="42" dur="250"/>
                                        <p:tgtEl>
                                          <p:spTgt spid="12"/>
                                        </p:tgtEl>
                                      </p:cBhvr>
                                    </p:animEffect>
                                  </p:childTnLst>
                                </p:cTn>
                              </p:par>
                              <p:par>
                                <p:cTn id="43" presetID="10" presetClass="entr" presetSubtype="0" fill="hold" grpId="0" nodeType="withEffect">
                                  <p:stCondLst>
                                    <p:cond delay="295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2923"/>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295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grpId="0" nodeType="withEffect">
                                  <p:stCondLst>
                                    <p:cond delay="245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2" presetClass="entr" presetSubtype="4" fill="hold" nodeType="withEffect">
                                  <p:stCondLst>
                                    <p:cond delay="325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350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7" grpId="0" bldLvl="0" animBg="1"/>
      <p:bldP spid="8" grpId="0" bldLvl="0" animBg="1"/>
      <p:bldP spid="9" grpId="0" bldLvl="0" animBg="1"/>
      <p:bldP spid="10" grpId="0" bldLvl="0" animBg="1"/>
      <p:bldP spid="11" grpId="0"/>
      <p:bldP spid="11" grpId="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026853" y="2172970"/>
            <a:ext cx="6101350" cy="938719"/>
          </a:xfrm>
          <a:prstGeom prst="rect">
            <a:avLst/>
          </a:prstGeom>
          <a:noFill/>
        </p:spPr>
        <p:txBody>
          <a:bodyPr wrap="none" rtlCol="0">
            <a:spAutoFit/>
            <a:scene3d>
              <a:camera prst="orthographicFront"/>
              <a:lightRig rig="threePt" dir="t"/>
            </a:scene3d>
          </a:bodyPr>
          <a:lstStyle/>
          <a:p>
            <a:pPr algn="l"/>
            <a:r>
              <a:rPr lang="zh-CN" altLang="zh-CN" sz="5500" b="1">
                <a:gradFill>
                  <a:gsLst>
                    <a:gs pos="0">
                      <a:srgbClr val="E30000"/>
                    </a:gs>
                    <a:gs pos="100000">
                      <a:srgbClr val="760303"/>
                    </a:gs>
                  </a:gsLst>
                  <a:lin ang="5400000" scaled="0"/>
                </a:gradFill>
                <a:effectLst>
                  <a:outerShdw blurRad="38100" dist="38100" dir="2700000" algn="tl">
                    <a:srgbClr val="000000">
                      <a:alpha val="43137"/>
                    </a:srgbClr>
                  </a:outerShdw>
                </a:effectLst>
                <a:cs typeface="+mn-ea"/>
                <a:sym typeface="+mn-lt"/>
              </a:rPr>
              <a:t>谢谢聆听 欢迎指导</a:t>
            </a:r>
          </a:p>
        </p:txBody>
      </p:sp>
      <p:sp>
        <p:nvSpPr>
          <p:cNvPr id="3" name="文本框 2"/>
          <p:cNvSpPr txBox="1"/>
          <p:nvPr/>
        </p:nvSpPr>
        <p:spPr>
          <a:xfrm>
            <a:off x="4138930" y="3005547"/>
            <a:ext cx="7084060" cy="369332"/>
          </a:xfrm>
          <a:prstGeom prst="rect">
            <a:avLst/>
          </a:prstGeom>
          <a:noFill/>
        </p:spPr>
        <p:txBody>
          <a:bodyPr wrap="square" rtlCol="0">
            <a:spAutoFit/>
          </a:bodyPr>
          <a:lstStyle/>
          <a:p>
            <a:pPr algn="l"/>
            <a:r>
              <a:rPr lang="zh-CN" altLang="en-US" dirty="0" smtClean="0">
                <a:solidFill>
                  <a:srgbClr val="C00000"/>
                </a:solidFill>
                <a:effectLst/>
                <a:cs typeface="+mn-ea"/>
                <a:sym typeface="+mn-lt"/>
              </a:rPr>
              <a:t>THE SMALL PURE AND FRESH AND GENERAL TEMPLATE </a:t>
            </a:r>
            <a:endParaRPr lang="zh-CN" altLang="en-US" dirty="0">
              <a:solidFill>
                <a:srgbClr val="C00000"/>
              </a:solidFill>
              <a:effectLst/>
              <a:cs typeface="+mn-ea"/>
              <a:sym typeface="+mn-lt"/>
            </a:endParaRPr>
          </a:p>
        </p:txBody>
      </p:sp>
      <p:pic>
        <p:nvPicPr>
          <p:cNvPr id="4" name="图片 3" descr="6139 783"/>
          <p:cNvPicPr>
            <a:picLocks noChangeAspect="1"/>
          </p:cNvPicPr>
          <p:nvPr/>
        </p:nvPicPr>
        <p:blipFill>
          <a:blip r:embed="rId4" cstate="screen"/>
          <a:stretch>
            <a:fillRect/>
          </a:stretch>
        </p:blipFill>
        <p:spPr>
          <a:xfrm>
            <a:off x="9278620" y="12700"/>
            <a:ext cx="2987040" cy="2673350"/>
          </a:xfrm>
          <a:prstGeom prst="rect">
            <a:avLst/>
          </a:prstGeom>
        </p:spPr>
      </p:pic>
    </p:spTree>
  </p:cSld>
  <p:clrMapOvr>
    <a:masterClrMapping/>
  </p:clrMapOvr>
  <p:transition advTm="3697">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3"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4" cstate="screen"/>
          <a:stretch>
            <a:fillRect/>
          </a:stretch>
        </p:blipFill>
        <p:spPr>
          <a:xfrm>
            <a:off x="-551815"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400110"/>
          </a:xfrm>
          <a:prstGeom prst="rect">
            <a:avLst/>
          </a:prstGeom>
          <a:noFill/>
        </p:spPr>
        <p:txBody>
          <a:bodyPr wrap="square" rtlCol="0">
            <a:spAutoFit/>
          </a:bodyPr>
          <a:lstStyle/>
          <a:p>
            <a:pPr algn="dist"/>
            <a:r>
              <a:rPr lang="en-US" altLang="zh-CN" sz="2000" b="1" dirty="0">
                <a:solidFill>
                  <a:schemeClr val="bg1"/>
                </a:solidFill>
                <a:cs typeface="+mn-ea"/>
                <a:sym typeface="+mn-lt"/>
              </a:rPr>
              <a:t>01</a:t>
            </a: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8" name="矩形 27"/>
          <p:cNvSpPr/>
          <p:nvPr/>
        </p:nvSpPr>
        <p:spPr>
          <a:xfrm>
            <a:off x="4410340" y="3606999"/>
            <a:ext cx="3467616" cy="584775"/>
          </a:xfrm>
          <a:prstGeom prst="rect">
            <a:avLst/>
          </a:prstGeom>
        </p:spPr>
        <p:txBody>
          <a:bodyPr wrap="none">
            <a:spAutoFit/>
          </a:bodyPr>
          <a:lstStyle/>
          <a:p>
            <a:r>
              <a:rPr lang="zh-CN" altLang="en-US" sz="3200" b="1" dirty="0">
                <a:solidFill>
                  <a:schemeClr val="bg2">
                    <a:lumMod val="25000"/>
                  </a:schemeClr>
                </a:solidFill>
                <a:cs typeface="+mn-ea"/>
                <a:sym typeface="+mn-lt"/>
              </a:rPr>
              <a:t>点击此处添加标题</a:t>
            </a:r>
          </a:p>
        </p:txBody>
      </p:sp>
      <p:sp>
        <p:nvSpPr>
          <p:cNvPr id="29" name="矩形 28"/>
          <p:cNvSpPr/>
          <p:nvPr/>
        </p:nvSpPr>
        <p:spPr>
          <a:xfrm>
            <a:off x="2515832" y="4178534"/>
            <a:ext cx="7020054" cy="625171"/>
          </a:xfrm>
          <a:prstGeom prst="rect">
            <a:avLst/>
          </a:prstGeom>
        </p:spPr>
        <p:txBody>
          <a:bodyPr wrap="square">
            <a:spAutoFit/>
          </a:bodyPr>
          <a:lstStyle/>
          <a:p>
            <a:pPr algn="ctr">
              <a:lnSpc>
                <a:spcPct val="130000"/>
              </a:lnSpc>
            </a:pPr>
            <a:r>
              <a:rPr lang="zh-CN" altLang="en-US" sz="1400" dirty="0">
                <a:solidFill>
                  <a:schemeClr val="bg2">
                    <a:lumMod val="25000"/>
                  </a:schemeClr>
                </a:solidFill>
                <a:cs typeface="+mn-ea"/>
                <a:sym typeface="+mn-lt"/>
              </a:rPr>
              <a:t>点击此处添加文本内容，如关键词、部分简单介绍等。点击此处添加文本内容，如关键词、部分简单介绍等。点击此处添加文本内容，如关键词、部分简单介绍等。</a:t>
            </a:r>
          </a:p>
        </p:txBody>
      </p:sp>
    </p:spTree>
  </p:cSld>
  <p:clrMapOvr>
    <a:masterClrMapping/>
  </p:clrMapOvr>
  <p:transition advTm="645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28"/>
                                        </p:tgtEl>
                                        <p:attrNameLst>
                                          <p:attrName>style.visibility</p:attrName>
                                        </p:attrNameLst>
                                      </p:cBhvr>
                                      <p:to>
                                        <p:strVal val="visible"/>
                                      </p:to>
                                    </p:set>
                                    <p:anim by="(-#ppt_w*2)" calcmode="lin" valueType="num">
                                      <p:cBhvr rctx="PPT">
                                        <p:cTn id="65" dur="500" autoRev="1" fill="hold">
                                          <p:stCondLst>
                                            <p:cond delay="0"/>
                                          </p:stCondLst>
                                        </p:cTn>
                                        <p:tgtEl>
                                          <p:spTgt spid="28"/>
                                        </p:tgtEl>
                                        <p:attrNameLst>
                                          <p:attrName>ppt_w</p:attrName>
                                        </p:attrNameLst>
                                      </p:cBhvr>
                                    </p:anim>
                                    <p:anim by="(#ppt_w*0.50)" calcmode="lin" valueType="num">
                                      <p:cBhvr>
                                        <p:cTn id="66" dur="500" decel="50000" autoRev="1" fill="hold">
                                          <p:stCondLst>
                                            <p:cond delay="0"/>
                                          </p:stCondLst>
                                        </p:cTn>
                                        <p:tgtEl>
                                          <p:spTgt spid="28"/>
                                        </p:tgtEl>
                                        <p:attrNameLst>
                                          <p:attrName>ppt_x</p:attrName>
                                        </p:attrNameLst>
                                      </p:cBhvr>
                                    </p:anim>
                                    <p:anim from="(-#ppt_h/2)" to="(#ppt_y)" calcmode="lin" valueType="num">
                                      <p:cBhvr>
                                        <p:cTn id="67" dur="1000" fill="hold">
                                          <p:stCondLst>
                                            <p:cond delay="0"/>
                                          </p:stCondLst>
                                        </p:cTn>
                                        <p:tgtEl>
                                          <p:spTgt spid="28"/>
                                        </p:tgtEl>
                                        <p:attrNameLst>
                                          <p:attrName>ppt_y</p:attrName>
                                        </p:attrNameLst>
                                      </p:cBhvr>
                                    </p:anim>
                                    <p:animRot by="21600000">
                                      <p:cBhvr>
                                        <p:cTn id="68" dur="1000" fill="hold">
                                          <p:stCondLst>
                                            <p:cond delay="0"/>
                                          </p:stCondLst>
                                        </p:cTn>
                                        <p:tgtEl>
                                          <p:spTgt spid="28"/>
                                        </p:tgtEl>
                                        <p:attrNameLst>
                                          <p:attrName>r</p:attrName>
                                        </p:attrNameLst>
                                      </p:cBhvr>
                                    </p:animRot>
                                  </p:childTnLst>
                                </p:cTn>
                              </p:par>
                            </p:childTnLst>
                          </p:cTn>
                        </p:par>
                        <p:par>
                          <p:cTn id="69" fill="hold">
                            <p:stCondLst>
                              <p:cond delay="4699"/>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animBg="1"/>
      <p:bldP spid="25" grpId="0" animBg="1"/>
      <p:bldP spid="26" grpId="0" animBg="1"/>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pic>
        <p:nvPicPr>
          <p:cNvPr id="4" name="图片 3" descr="C:\Users\Administrator\Desktop\爱国\001aa04b652e0cf95a3c03.jpg001aa04b652e0cf95a3c03"/>
          <p:cNvPicPr>
            <a:picLocks noChangeAspect="1"/>
          </p:cNvPicPr>
          <p:nvPr/>
        </p:nvPicPr>
        <p:blipFill rotWithShape="1">
          <a:blip r:embed="rId3"/>
          <a:srcRect/>
          <a:stretch>
            <a:fillRect/>
          </a:stretch>
        </p:blipFill>
        <p:spPr>
          <a:xfrm>
            <a:off x="857250" y="1263015"/>
            <a:ext cx="4456430" cy="2870200"/>
          </a:xfrm>
          <a:prstGeom prst="rect">
            <a:avLst/>
          </a:prstGeom>
          <a:effectLst>
            <a:outerShdw blurRad="50800" dist="38100" dir="2700000" algn="tl" rotWithShape="0">
              <a:prstClr val="black">
                <a:alpha val="40000"/>
              </a:prstClr>
            </a:outerShdw>
          </a:effectLst>
        </p:spPr>
      </p:pic>
      <p:pic>
        <p:nvPicPr>
          <p:cNvPr id="5" name="图片 4" descr="C:\Users\Administrator\Desktop\爱国\20150930133319a932f.jpg20150930133319a932f"/>
          <p:cNvPicPr>
            <a:picLocks noChangeAspect="1"/>
          </p:cNvPicPr>
          <p:nvPr/>
        </p:nvPicPr>
        <p:blipFill rotWithShape="1">
          <a:blip r:embed="rId4"/>
          <a:srcRect/>
          <a:stretch>
            <a:fillRect/>
          </a:stretch>
        </p:blipFill>
        <p:spPr>
          <a:xfrm>
            <a:off x="6536055" y="1263015"/>
            <a:ext cx="4521835" cy="2855595"/>
          </a:xfrm>
          <a:prstGeom prst="rect">
            <a:avLst/>
          </a:prstGeom>
          <a:effectLst>
            <a:outerShdw blurRad="50800" dist="38100" dir="2700000" algn="tl" rotWithShape="0">
              <a:prstClr val="black">
                <a:alpha val="40000"/>
              </a:prstClr>
            </a:outerShdw>
          </a:effectLst>
        </p:spPr>
      </p:pic>
      <p:sp>
        <p:nvSpPr>
          <p:cNvPr id="2" name="椭圆 1"/>
          <p:cNvSpPr/>
          <p:nvPr/>
        </p:nvSpPr>
        <p:spPr>
          <a:xfrm>
            <a:off x="590550" y="4671695"/>
            <a:ext cx="914400" cy="914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6536055" y="4671695"/>
            <a:ext cx="914400" cy="914400"/>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23"/>
          <p:cNvSpPr txBox="1"/>
          <p:nvPr/>
        </p:nvSpPr>
        <p:spPr>
          <a:xfrm>
            <a:off x="1504950" y="4946015"/>
            <a:ext cx="3350260" cy="613694"/>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12" name="TextBox 24"/>
          <p:cNvSpPr txBox="1"/>
          <p:nvPr/>
        </p:nvSpPr>
        <p:spPr>
          <a:xfrm>
            <a:off x="1515239" y="474373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16" name="TextBox 23"/>
          <p:cNvSpPr txBox="1"/>
          <p:nvPr/>
        </p:nvSpPr>
        <p:spPr>
          <a:xfrm>
            <a:off x="7450455" y="4907915"/>
            <a:ext cx="3350260" cy="613694"/>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17" name="TextBox 24"/>
          <p:cNvSpPr txBox="1"/>
          <p:nvPr/>
        </p:nvSpPr>
        <p:spPr>
          <a:xfrm>
            <a:off x="7460744" y="470563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grpSp>
        <p:nvGrpSpPr>
          <p:cNvPr id="7" name="组合 6"/>
          <p:cNvGrpSpPr/>
          <p:nvPr/>
        </p:nvGrpSpPr>
        <p:grpSpPr>
          <a:xfrm>
            <a:off x="857250" y="4946650"/>
            <a:ext cx="381635" cy="391795"/>
            <a:chOff x="1453" y="1855"/>
            <a:chExt cx="474" cy="473"/>
          </a:xfrm>
          <a:solidFill>
            <a:schemeClr val="bg1"/>
          </a:solidFill>
        </p:grpSpPr>
        <p:sp>
          <p:nvSpPr>
            <p:cNvPr id="352" name="Freeform 5"/>
            <p:cNvSpPr/>
            <p:nvPr/>
          </p:nvSpPr>
          <p:spPr bwMode="auto">
            <a:xfrm>
              <a:off x="1453" y="1855"/>
              <a:ext cx="474" cy="473"/>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Rectangle 6"/>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Rectangle 7"/>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Rectangle 8"/>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Rectangle 9"/>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8" name="组合 7"/>
          <p:cNvGrpSpPr/>
          <p:nvPr/>
        </p:nvGrpSpPr>
        <p:grpSpPr>
          <a:xfrm>
            <a:off x="6732905" y="4874260"/>
            <a:ext cx="496570" cy="535305"/>
            <a:chOff x="10555" y="1818"/>
            <a:chExt cx="558" cy="603"/>
          </a:xfrm>
          <a:solidFill>
            <a:schemeClr val="bg1"/>
          </a:solidFill>
        </p:grpSpPr>
        <p:sp>
          <p:nvSpPr>
            <p:cNvPr id="376" name="Freeform 29"/>
            <p:cNvSpPr>
              <a:spLocks noEditPoints="1"/>
            </p:cNvSpPr>
            <p:nvPr/>
          </p:nvSpPr>
          <p:spPr bwMode="auto">
            <a:xfrm>
              <a:off x="10555" y="1818"/>
              <a:ext cx="429" cy="429"/>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30"/>
            <p:cNvSpPr>
              <a:spLocks noEditPoints="1"/>
            </p:cNvSpPr>
            <p:nvPr/>
          </p:nvSpPr>
          <p:spPr bwMode="auto">
            <a:xfrm>
              <a:off x="10899" y="2203"/>
              <a:ext cx="214" cy="219"/>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p:transition advTm="1825">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grpId="1"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1"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par>
                                <p:cTn id="37" presetID="14" presetClass="entr" presetSubtype="1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6" grpId="1"/>
      <p:bldP spid="12" grpId="0"/>
      <p:bldP spid="12" grpId="1"/>
      <p:bldP spid="16" grpId="0"/>
      <p:bldP spid="16"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cxnSp>
        <p:nvCxnSpPr>
          <p:cNvPr id="30722" name="直接箭头连接符 14"/>
          <p:cNvCxnSpPr/>
          <p:nvPr/>
        </p:nvCxnSpPr>
        <p:spPr>
          <a:xfrm>
            <a:off x="2786063" y="1173480"/>
            <a:ext cx="1587" cy="4686300"/>
          </a:xfrm>
          <a:prstGeom prst="straightConnector1">
            <a:avLst/>
          </a:prstGeom>
          <a:ln w="3175" cap="flat" cmpd="sng">
            <a:solidFill>
              <a:schemeClr val="bg1">
                <a:lumMod val="75000"/>
              </a:schemeClr>
            </a:solidFill>
            <a:prstDash val="solid"/>
            <a:bevel/>
            <a:headEnd type="none" w="med" len="med"/>
            <a:tailEnd type="triangle" w="med" len="med"/>
          </a:ln>
        </p:spPr>
      </p:cxnSp>
      <p:sp>
        <p:nvSpPr>
          <p:cNvPr id="30723" name="椭圆 2"/>
          <p:cNvSpPr>
            <a:spLocks noChangeAspect="1"/>
          </p:cNvSpPr>
          <p:nvPr/>
        </p:nvSpPr>
        <p:spPr>
          <a:xfrm>
            <a:off x="2246313" y="1648143"/>
            <a:ext cx="1079500" cy="1081087"/>
          </a:xfrm>
          <a:prstGeom prst="ellipse">
            <a:avLst/>
          </a:prstGeom>
          <a:gradFill>
            <a:gsLst>
              <a:gs pos="0">
                <a:srgbClr val="E30000"/>
              </a:gs>
              <a:gs pos="100000">
                <a:srgbClr val="760303"/>
              </a:gs>
            </a:gsLst>
            <a:lin ang="5400000" scaled="0"/>
          </a:gradFill>
          <a:ln w="12700">
            <a:noFill/>
          </a:ln>
        </p:spPr>
        <p:txBody>
          <a:bodyPr anchor="ctr"/>
          <a:lstStyle>
            <a:lvl1pPr marL="228600" indent="-228600" algn="l" rtl="0" eaLnBrk="0" fontAlgn="base" hangingPunct="0">
              <a:lnSpc>
                <a:spcPct val="90000"/>
              </a:lnSpc>
              <a:spcBef>
                <a:spcPct val="30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ct val="3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2000" b="1" dirty="0">
              <a:solidFill>
                <a:srgbClr val="FFFFFF"/>
              </a:solidFill>
              <a:cs typeface="+mn-ea"/>
              <a:sym typeface="+mn-lt"/>
            </a:endParaRPr>
          </a:p>
        </p:txBody>
      </p:sp>
      <p:sp>
        <p:nvSpPr>
          <p:cNvPr id="30724" name="椭圆 3"/>
          <p:cNvSpPr>
            <a:spLocks noChangeAspect="1"/>
          </p:cNvSpPr>
          <p:nvPr/>
        </p:nvSpPr>
        <p:spPr>
          <a:xfrm>
            <a:off x="2246313" y="2967355"/>
            <a:ext cx="1079500" cy="1081088"/>
          </a:xfrm>
          <a:prstGeom prst="ellipse">
            <a:avLst/>
          </a:prstGeom>
          <a:gradFill>
            <a:gsLst>
              <a:gs pos="0">
                <a:srgbClr val="E30000"/>
              </a:gs>
              <a:gs pos="100000">
                <a:srgbClr val="760303"/>
              </a:gs>
            </a:gsLst>
            <a:lin ang="5400000" scaled="0"/>
          </a:gradFill>
          <a:ln w="12700">
            <a:noFill/>
          </a:ln>
        </p:spPr>
        <p:txBody>
          <a:bodyPr anchor="ctr"/>
          <a:lstStyle>
            <a:lvl1pPr marL="228600" indent="-228600" algn="l" rtl="0" eaLnBrk="0" fontAlgn="base" hangingPunct="0">
              <a:lnSpc>
                <a:spcPct val="90000"/>
              </a:lnSpc>
              <a:spcBef>
                <a:spcPct val="30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ct val="3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2000" b="1" dirty="0">
              <a:solidFill>
                <a:srgbClr val="FFFFFF"/>
              </a:solidFill>
              <a:cs typeface="+mn-ea"/>
              <a:sym typeface="+mn-lt"/>
            </a:endParaRPr>
          </a:p>
        </p:txBody>
      </p:sp>
      <p:sp>
        <p:nvSpPr>
          <p:cNvPr id="30725" name="椭圆 4"/>
          <p:cNvSpPr>
            <a:spLocks noChangeAspect="1"/>
          </p:cNvSpPr>
          <p:nvPr/>
        </p:nvSpPr>
        <p:spPr>
          <a:xfrm>
            <a:off x="2246313" y="4288155"/>
            <a:ext cx="1079500" cy="1079500"/>
          </a:xfrm>
          <a:prstGeom prst="ellipse">
            <a:avLst/>
          </a:prstGeom>
          <a:gradFill>
            <a:gsLst>
              <a:gs pos="0">
                <a:srgbClr val="E30000"/>
              </a:gs>
              <a:gs pos="100000">
                <a:srgbClr val="760303"/>
              </a:gs>
            </a:gsLst>
            <a:lin ang="5400000" scaled="0"/>
          </a:gradFill>
          <a:ln w="12700">
            <a:noFill/>
          </a:ln>
        </p:spPr>
        <p:txBody>
          <a:bodyPr anchor="ctr"/>
          <a:lstStyle>
            <a:lvl1pPr marL="228600" indent="-228600" algn="l" rtl="0" eaLnBrk="0" fontAlgn="base" hangingPunct="0">
              <a:lnSpc>
                <a:spcPct val="90000"/>
              </a:lnSpc>
              <a:spcBef>
                <a:spcPct val="30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ct val="3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2000" b="1" dirty="0">
              <a:solidFill>
                <a:srgbClr val="FFFFFF"/>
              </a:solidFill>
              <a:cs typeface="+mn-ea"/>
              <a:sym typeface="+mn-lt"/>
            </a:endParaRPr>
          </a:p>
        </p:txBody>
      </p:sp>
      <p:sp>
        <p:nvSpPr>
          <p:cNvPr id="30728" name="TextBox 1"/>
          <p:cNvSpPr/>
          <p:nvPr/>
        </p:nvSpPr>
        <p:spPr>
          <a:xfrm>
            <a:off x="2408396" y="2003743"/>
            <a:ext cx="755335" cy="400110"/>
          </a:xfrm>
          <a:prstGeom prst="rect">
            <a:avLst/>
          </a:prstGeom>
          <a:noFill/>
          <a:ln w="9525">
            <a:noFill/>
          </a:ln>
        </p:spPr>
        <p:txBody>
          <a:bodyPr wrap="none">
            <a:spAutoFit/>
          </a:bodyPr>
          <a:lstStyle>
            <a:lvl1pPr marL="228600" indent="-228600" algn="l" rtl="0" eaLnBrk="0" fontAlgn="base" hangingPunct="0">
              <a:lnSpc>
                <a:spcPct val="90000"/>
              </a:lnSpc>
              <a:spcBef>
                <a:spcPct val="30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ct val="3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sz="2000" dirty="0">
                <a:solidFill>
                  <a:schemeClr val="bg1"/>
                </a:solidFill>
                <a:cs typeface="+mn-ea"/>
                <a:sym typeface="+mn-lt"/>
              </a:rPr>
              <a:t>2015</a:t>
            </a:r>
          </a:p>
        </p:txBody>
      </p:sp>
      <p:sp>
        <p:nvSpPr>
          <p:cNvPr id="30729" name="TextBox 9"/>
          <p:cNvSpPr/>
          <p:nvPr/>
        </p:nvSpPr>
        <p:spPr>
          <a:xfrm>
            <a:off x="2408395" y="3322955"/>
            <a:ext cx="755336" cy="400110"/>
          </a:xfrm>
          <a:prstGeom prst="rect">
            <a:avLst/>
          </a:prstGeom>
          <a:noFill/>
          <a:ln w="9525">
            <a:noFill/>
          </a:ln>
        </p:spPr>
        <p:txBody>
          <a:bodyPr wrap="none">
            <a:spAutoFit/>
          </a:bodyPr>
          <a:lstStyle>
            <a:lvl1pPr marL="228600" indent="-228600" algn="l" rtl="0" eaLnBrk="0" fontAlgn="base" hangingPunct="0">
              <a:lnSpc>
                <a:spcPct val="90000"/>
              </a:lnSpc>
              <a:spcBef>
                <a:spcPct val="30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ct val="3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sz="2000" dirty="0" smtClean="0">
                <a:solidFill>
                  <a:schemeClr val="bg1"/>
                </a:solidFill>
                <a:cs typeface="+mn-ea"/>
                <a:sym typeface="+mn-lt"/>
              </a:rPr>
              <a:t>2019</a:t>
            </a:r>
            <a:endParaRPr lang="en-US" altLang="zh-CN" sz="2000" dirty="0">
              <a:solidFill>
                <a:schemeClr val="bg1"/>
              </a:solidFill>
              <a:cs typeface="+mn-ea"/>
              <a:sym typeface="+mn-lt"/>
            </a:endParaRPr>
          </a:p>
        </p:txBody>
      </p:sp>
      <p:sp>
        <p:nvSpPr>
          <p:cNvPr id="30730" name="TextBox 10"/>
          <p:cNvSpPr/>
          <p:nvPr/>
        </p:nvSpPr>
        <p:spPr>
          <a:xfrm>
            <a:off x="2408395" y="4643755"/>
            <a:ext cx="755336" cy="400110"/>
          </a:xfrm>
          <a:prstGeom prst="rect">
            <a:avLst/>
          </a:prstGeom>
          <a:noFill/>
          <a:ln w="9525">
            <a:noFill/>
          </a:ln>
        </p:spPr>
        <p:txBody>
          <a:bodyPr wrap="none">
            <a:spAutoFit/>
          </a:bodyPr>
          <a:lstStyle>
            <a:lvl1pPr marL="228600" indent="-228600" algn="l" rtl="0" eaLnBrk="0" fontAlgn="base" hangingPunct="0">
              <a:lnSpc>
                <a:spcPct val="90000"/>
              </a:lnSpc>
              <a:spcBef>
                <a:spcPct val="30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ct val="300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sz="2000" dirty="0" smtClean="0">
                <a:solidFill>
                  <a:schemeClr val="bg1"/>
                </a:solidFill>
                <a:cs typeface="+mn-ea"/>
                <a:sym typeface="+mn-lt"/>
              </a:rPr>
              <a:t>2030</a:t>
            </a:r>
            <a:endParaRPr lang="en-US" altLang="zh-CN" sz="2000" dirty="0">
              <a:solidFill>
                <a:schemeClr val="bg1"/>
              </a:solidFill>
              <a:cs typeface="+mn-ea"/>
              <a:sym typeface="+mn-lt"/>
            </a:endParaRPr>
          </a:p>
        </p:txBody>
      </p:sp>
      <p:sp>
        <p:nvSpPr>
          <p:cNvPr id="6" name="TextBox 23"/>
          <p:cNvSpPr txBox="1"/>
          <p:nvPr/>
        </p:nvSpPr>
        <p:spPr>
          <a:xfrm>
            <a:off x="3413760" y="2004060"/>
            <a:ext cx="6113780" cy="613694"/>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您的内容打在这里，或者通过复制您的文本后，在此框中选择粘贴。您的内容打在这里，或者通过复制您的文本后，在此框中选择粘贴。</a:t>
            </a:r>
          </a:p>
        </p:txBody>
      </p:sp>
      <p:sp>
        <p:nvSpPr>
          <p:cNvPr id="12" name="TextBox 24"/>
          <p:cNvSpPr txBox="1"/>
          <p:nvPr/>
        </p:nvSpPr>
        <p:spPr>
          <a:xfrm>
            <a:off x="3424049" y="1801781"/>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2" name="TextBox 23"/>
          <p:cNvSpPr txBox="1"/>
          <p:nvPr/>
        </p:nvSpPr>
        <p:spPr>
          <a:xfrm>
            <a:off x="3423920" y="3196590"/>
            <a:ext cx="6113780" cy="613694"/>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您的内容打在这里，或者通过复制您的文本后，在此框中选择粘贴。您的内容打在这里，或者通过复制您的文本后，在此框中选择粘贴。</a:t>
            </a:r>
          </a:p>
        </p:txBody>
      </p:sp>
      <p:sp>
        <p:nvSpPr>
          <p:cNvPr id="3" name="TextBox 24"/>
          <p:cNvSpPr txBox="1"/>
          <p:nvPr/>
        </p:nvSpPr>
        <p:spPr>
          <a:xfrm>
            <a:off x="3434209" y="2994311"/>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4" name="TextBox 23"/>
          <p:cNvSpPr txBox="1"/>
          <p:nvPr/>
        </p:nvSpPr>
        <p:spPr>
          <a:xfrm>
            <a:off x="3423920" y="4652645"/>
            <a:ext cx="6113780" cy="613694"/>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您的内容打在这里，或者通过复制您的文本后，在此框中选择粘贴。您的内容打在这里，或者通过复制您的文本后，在此框中选择粘贴。</a:t>
            </a:r>
          </a:p>
        </p:txBody>
      </p:sp>
      <p:sp>
        <p:nvSpPr>
          <p:cNvPr id="5" name="TextBox 24"/>
          <p:cNvSpPr txBox="1"/>
          <p:nvPr/>
        </p:nvSpPr>
        <p:spPr>
          <a:xfrm>
            <a:off x="3434209" y="445036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Tree>
  </p:cSld>
  <p:clrMapOvr>
    <a:masterClrMapping/>
  </p:clrMapOvr>
  <p:transition advTm="191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additive="base">
                                        <p:cTn id="12" dur="500"/>
                                        <p:tgtEl>
                                          <p:spTgt spid="30722"/>
                                        </p:tgtEl>
                                        <p:attrNameLst>
                                          <p:attrName>ppt_y</p:attrName>
                                        </p:attrNameLst>
                                      </p:cBhvr>
                                      <p:tavLst>
                                        <p:tav tm="0">
                                          <p:val>
                                            <p:strVal val="#ppt_y+#ppt_h*1.125000"/>
                                          </p:val>
                                        </p:tav>
                                        <p:tav tm="100000">
                                          <p:val>
                                            <p:strVal val="#ppt_y"/>
                                          </p:val>
                                        </p:tav>
                                      </p:tavLst>
                                    </p:anim>
                                    <p:animEffect transition="in" filter="wipe(up)">
                                      <p:cBhvr>
                                        <p:cTn id="13" dur="500"/>
                                        <p:tgtEl>
                                          <p:spTgt spid="307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0723"/>
                                        </p:tgtEl>
                                        <p:attrNameLst>
                                          <p:attrName>style.visibility</p:attrName>
                                        </p:attrNameLst>
                                      </p:cBhvr>
                                      <p:to>
                                        <p:strVal val="visible"/>
                                      </p:to>
                                    </p:set>
                                    <p:anim calcmode="lin" valueType="num">
                                      <p:cBhvr additive="base">
                                        <p:cTn id="16" dur="500"/>
                                        <p:tgtEl>
                                          <p:spTgt spid="30723"/>
                                        </p:tgtEl>
                                        <p:attrNameLst>
                                          <p:attrName>ppt_y</p:attrName>
                                        </p:attrNameLst>
                                      </p:cBhvr>
                                      <p:tavLst>
                                        <p:tav tm="0">
                                          <p:val>
                                            <p:strVal val="#ppt_y+#ppt_h*1.125000"/>
                                          </p:val>
                                        </p:tav>
                                        <p:tav tm="100000">
                                          <p:val>
                                            <p:strVal val="#ppt_y"/>
                                          </p:val>
                                        </p:tav>
                                      </p:tavLst>
                                    </p:anim>
                                    <p:animEffect transition="in" filter="wipe(up)">
                                      <p:cBhvr>
                                        <p:cTn id="17" dur="500"/>
                                        <p:tgtEl>
                                          <p:spTgt spid="30723"/>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0724"/>
                                        </p:tgtEl>
                                        <p:attrNameLst>
                                          <p:attrName>style.visibility</p:attrName>
                                        </p:attrNameLst>
                                      </p:cBhvr>
                                      <p:to>
                                        <p:strVal val="visible"/>
                                      </p:to>
                                    </p:set>
                                    <p:anim calcmode="lin" valueType="num">
                                      <p:cBhvr additive="base">
                                        <p:cTn id="20" dur="500"/>
                                        <p:tgtEl>
                                          <p:spTgt spid="30724"/>
                                        </p:tgtEl>
                                        <p:attrNameLst>
                                          <p:attrName>ppt_y</p:attrName>
                                        </p:attrNameLst>
                                      </p:cBhvr>
                                      <p:tavLst>
                                        <p:tav tm="0">
                                          <p:val>
                                            <p:strVal val="#ppt_y+#ppt_h*1.125000"/>
                                          </p:val>
                                        </p:tav>
                                        <p:tav tm="100000">
                                          <p:val>
                                            <p:strVal val="#ppt_y"/>
                                          </p:val>
                                        </p:tav>
                                      </p:tavLst>
                                    </p:anim>
                                    <p:animEffect transition="in" filter="wipe(up)">
                                      <p:cBhvr>
                                        <p:cTn id="21" dur="500"/>
                                        <p:tgtEl>
                                          <p:spTgt spid="30724"/>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0725"/>
                                        </p:tgtEl>
                                        <p:attrNameLst>
                                          <p:attrName>style.visibility</p:attrName>
                                        </p:attrNameLst>
                                      </p:cBhvr>
                                      <p:to>
                                        <p:strVal val="visible"/>
                                      </p:to>
                                    </p:set>
                                    <p:anim calcmode="lin" valueType="num">
                                      <p:cBhvr additive="base">
                                        <p:cTn id="24" dur="500"/>
                                        <p:tgtEl>
                                          <p:spTgt spid="30725"/>
                                        </p:tgtEl>
                                        <p:attrNameLst>
                                          <p:attrName>ppt_y</p:attrName>
                                        </p:attrNameLst>
                                      </p:cBhvr>
                                      <p:tavLst>
                                        <p:tav tm="0">
                                          <p:val>
                                            <p:strVal val="#ppt_y+#ppt_h*1.125000"/>
                                          </p:val>
                                        </p:tav>
                                        <p:tav tm="100000">
                                          <p:val>
                                            <p:strVal val="#ppt_y"/>
                                          </p:val>
                                        </p:tav>
                                      </p:tavLst>
                                    </p:anim>
                                    <p:animEffect transition="in" filter="wipe(up)">
                                      <p:cBhvr>
                                        <p:cTn id="25" dur="500"/>
                                        <p:tgtEl>
                                          <p:spTgt spid="30725"/>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30728"/>
                                        </p:tgtEl>
                                        <p:attrNameLst>
                                          <p:attrName>style.visibility</p:attrName>
                                        </p:attrNameLst>
                                      </p:cBhvr>
                                      <p:to>
                                        <p:strVal val="visible"/>
                                      </p:to>
                                    </p:set>
                                    <p:anim calcmode="lin" valueType="num">
                                      <p:cBhvr additive="base">
                                        <p:cTn id="28" dur="500"/>
                                        <p:tgtEl>
                                          <p:spTgt spid="30728"/>
                                        </p:tgtEl>
                                        <p:attrNameLst>
                                          <p:attrName>ppt_y</p:attrName>
                                        </p:attrNameLst>
                                      </p:cBhvr>
                                      <p:tavLst>
                                        <p:tav tm="0">
                                          <p:val>
                                            <p:strVal val="#ppt_y+#ppt_h*1.125000"/>
                                          </p:val>
                                        </p:tav>
                                        <p:tav tm="100000">
                                          <p:val>
                                            <p:strVal val="#ppt_y"/>
                                          </p:val>
                                        </p:tav>
                                      </p:tavLst>
                                    </p:anim>
                                    <p:animEffect transition="in" filter="wipe(up)">
                                      <p:cBhvr>
                                        <p:cTn id="29" dur="500"/>
                                        <p:tgtEl>
                                          <p:spTgt spid="30728"/>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0729"/>
                                        </p:tgtEl>
                                        <p:attrNameLst>
                                          <p:attrName>style.visibility</p:attrName>
                                        </p:attrNameLst>
                                      </p:cBhvr>
                                      <p:to>
                                        <p:strVal val="visible"/>
                                      </p:to>
                                    </p:set>
                                    <p:anim calcmode="lin" valueType="num">
                                      <p:cBhvr additive="base">
                                        <p:cTn id="32" dur="500"/>
                                        <p:tgtEl>
                                          <p:spTgt spid="30729"/>
                                        </p:tgtEl>
                                        <p:attrNameLst>
                                          <p:attrName>ppt_y</p:attrName>
                                        </p:attrNameLst>
                                      </p:cBhvr>
                                      <p:tavLst>
                                        <p:tav tm="0">
                                          <p:val>
                                            <p:strVal val="#ppt_y+#ppt_h*1.125000"/>
                                          </p:val>
                                        </p:tav>
                                        <p:tav tm="100000">
                                          <p:val>
                                            <p:strVal val="#ppt_y"/>
                                          </p:val>
                                        </p:tav>
                                      </p:tavLst>
                                    </p:anim>
                                    <p:animEffect transition="in" filter="wipe(up)">
                                      <p:cBhvr>
                                        <p:cTn id="33" dur="500"/>
                                        <p:tgtEl>
                                          <p:spTgt spid="30729"/>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0730"/>
                                        </p:tgtEl>
                                        <p:attrNameLst>
                                          <p:attrName>style.visibility</p:attrName>
                                        </p:attrNameLst>
                                      </p:cBhvr>
                                      <p:to>
                                        <p:strVal val="visible"/>
                                      </p:to>
                                    </p:set>
                                    <p:anim calcmode="lin" valueType="num">
                                      <p:cBhvr additive="base">
                                        <p:cTn id="36" dur="500"/>
                                        <p:tgtEl>
                                          <p:spTgt spid="30730"/>
                                        </p:tgtEl>
                                        <p:attrNameLst>
                                          <p:attrName>ppt_y</p:attrName>
                                        </p:attrNameLst>
                                      </p:cBhvr>
                                      <p:tavLst>
                                        <p:tav tm="0">
                                          <p:val>
                                            <p:strVal val="#ppt_y+#ppt_h*1.125000"/>
                                          </p:val>
                                        </p:tav>
                                        <p:tav tm="100000">
                                          <p:val>
                                            <p:strVal val="#ppt_y"/>
                                          </p:val>
                                        </p:tav>
                                      </p:tavLst>
                                    </p:anim>
                                    <p:animEffect transition="in" filter="wipe(up)">
                                      <p:cBhvr>
                                        <p:cTn id="37" dur="500"/>
                                        <p:tgtEl>
                                          <p:spTgt spid="30730"/>
                                        </p:tgtEl>
                                      </p:cBhvr>
                                    </p:animEffect>
                                  </p:childTnLst>
                                </p:cTn>
                              </p:par>
                              <p:par>
                                <p:cTn id="38" presetID="12" presetClass="entr" presetSubtype="4" fill="hold" grpId="1"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up)">
                                      <p:cBhvr>
                                        <p:cTn id="41" dur="500"/>
                                        <p:tgtEl>
                                          <p:spTgt spid="6"/>
                                        </p:tgtEl>
                                      </p:cBhvr>
                                    </p:animEffect>
                                  </p:childTnLst>
                                </p:cTn>
                              </p:par>
                              <p:par>
                                <p:cTn id="42" presetID="12" presetClass="entr" presetSubtype="4" fill="hold" grpId="1"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ppt_y</p:attrName>
                                        </p:attrNameLst>
                                      </p:cBhvr>
                                      <p:tavLst>
                                        <p:tav tm="0">
                                          <p:val>
                                            <p:strVal val="#ppt_y+#ppt_h*1.125000"/>
                                          </p:val>
                                        </p:tav>
                                        <p:tav tm="100000">
                                          <p:val>
                                            <p:strVal val="#ppt_y"/>
                                          </p:val>
                                        </p:tav>
                                      </p:tavLst>
                                    </p:anim>
                                    <p:animEffect transition="in" filter="wipe(up)">
                                      <p:cBhvr>
                                        <p:cTn id="45" dur="500"/>
                                        <p:tgtEl>
                                          <p:spTgt spid="12"/>
                                        </p:tgtEl>
                                      </p:cBhvr>
                                    </p:animEffect>
                                  </p:childTnLst>
                                </p:cTn>
                              </p:par>
                              <p:par>
                                <p:cTn id="46" presetID="12" presetClass="entr" presetSubtype="4" fill="hold" grpId="1"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p:tgtEl>
                                          <p:spTgt spid="2"/>
                                        </p:tgtEl>
                                        <p:attrNameLst>
                                          <p:attrName>ppt_y</p:attrName>
                                        </p:attrNameLst>
                                      </p:cBhvr>
                                      <p:tavLst>
                                        <p:tav tm="0">
                                          <p:val>
                                            <p:strVal val="#ppt_y+#ppt_h*1.125000"/>
                                          </p:val>
                                        </p:tav>
                                        <p:tav tm="100000">
                                          <p:val>
                                            <p:strVal val="#ppt_y"/>
                                          </p:val>
                                        </p:tav>
                                      </p:tavLst>
                                    </p:anim>
                                    <p:animEffect transition="in" filter="wipe(up)">
                                      <p:cBhvr>
                                        <p:cTn id="49" dur="500"/>
                                        <p:tgtEl>
                                          <p:spTgt spid="2"/>
                                        </p:tgtEl>
                                      </p:cBhvr>
                                    </p:animEffect>
                                  </p:childTnLst>
                                </p:cTn>
                              </p:par>
                              <p:par>
                                <p:cTn id="50" presetID="12" presetClass="entr" presetSubtype="4" fill="hold" grpId="1"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p:tgtEl>
                                          <p:spTgt spid="3"/>
                                        </p:tgtEl>
                                        <p:attrNameLst>
                                          <p:attrName>ppt_y</p:attrName>
                                        </p:attrNameLst>
                                      </p:cBhvr>
                                      <p:tavLst>
                                        <p:tav tm="0">
                                          <p:val>
                                            <p:strVal val="#ppt_y+#ppt_h*1.125000"/>
                                          </p:val>
                                        </p:tav>
                                        <p:tav tm="100000">
                                          <p:val>
                                            <p:strVal val="#ppt_y"/>
                                          </p:val>
                                        </p:tav>
                                      </p:tavLst>
                                    </p:anim>
                                    <p:animEffect transition="in" filter="wipe(up)">
                                      <p:cBhvr>
                                        <p:cTn id="53" dur="500"/>
                                        <p:tgtEl>
                                          <p:spTgt spid="3"/>
                                        </p:tgtEl>
                                      </p:cBhvr>
                                    </p:animEffect>
                                  </p:childTnLst>
                                </p:cTn>
                              </p:par>
                              <p:par>
                                <p:cTn id="54" presetID="12" presetClass="entr" presetSubtype="4" fill="hold" grpId="1" nodeType="with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p:tgtEl>
                                          <p:spTgt spid="4"/>
                                        </p:tgtEl>
                                        <p:attrNameLst>
                                          <p:attrName>ppt_y</p:attrName>
                                        </p:attrNameLst>
                                      </p:cBhvr>
                                      <p:tavLst>
                                        <p:tav tm="0">
                                          <p:val>
                                            <p:strVal val="#ppt_y+#ppt_h*1.125000"/>
                                          </p:val>
                                        </p:tav>
                                        <p:tav tm="100000">
                                          <p:val>
                                            <p:strVal val="#ppt_y"/>
                                          </p:val>
                                        </p:tav>
                                      </p:tavLst>
                                    </p:anim>
                                    <p:animEffect transition="in" filter="wipe(up)">
                                      <p:cBhvr>
                                        <p:cTn id="57" dur="500"/>
                                        <p:tgtEl>
                                          <p:spTgt spid="4"/>
                                        </p:tgtEl>
                                      </p:cBhvr>
                                    </p:animEffect>
                                  </p:childTnLst>
                                </p:cTn>
                              </p:par>
                              <p:par>
                                <p:cTn id="58" presetID="12" presetClass="entr" presetSubtype="4" fill="hold" grpId="1" nodeType="with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p:tgtEl>
                                          <p:spTgt spid="5"/>
                                        </p:tgtEl>
                                        <p:attrNameLst>
                                          <p:attrName>ppt_y</p:attrName>
                                        </p:attrNameLst>
                                      </p:cBhvr>
                                      <p:tavLst>
                                        <p:tav tm="0">
                                          <p:val>
                                            <p:strVal val="#ppt_y+#ppt_h*1.125000"/>
                                          </p:val>
                                        </p:tav>
                                        <p:tav tm="100000">
                                          <p:val>
                                            <p:strVal val="#ppt_y"/>
                                          </p:val>
                                        </p:tav>
                                      </p:tavLst>
                                    </p:anim>
                                    <p:animEffect transition="in" filter="wipe(up)">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ldLvl="0" animBg="1"/>
      <p:bldP spid="30724" grpId="0" bldLvl="0" animBg="1"/>
      <p:bldP spid="30725" grpId="0" bldLvl="0" animBg="1"/>
      <p:bldP spid="30728" grpId="0"/>
      <p:bldP spid="30729" grpId="0"/>
      <p:bldP spid="30730" grpId="0"/>
      <p:bldP spid="6" grpId="0"/>
      <p:bldP spid="6" grpId="1"/>
      <p:bldP spid="12" grpId="0"/>
      <p:bldP spid="12" grpId="1"/>
      <p:bldP spid="2" grpId="0"/>
      <p:bldP spid="2" grpId="1"/>
      <p:bldP spid="3" grpId="0"/>
      <p:bldP spid="3" grpId="1"/>
      <p:bldP spid="4" grpId="0"/>
      <p:bldP spid="4"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cxnSp>
        <p:nvCxnSpPr>
          <p:cNvPr id="7" name="肘形连接符 6"/>
          <p:cNvCxnSpPr/>
          <p:nvPr/>
        </p:nvCxnSpPr>
        <p:spPr>
          <a:xfrm flipV="1">
            <a:off x="7000875" y="2493010"/>
            <a:ext cx="2687320" cy="509905"/>
          </a:xfrm>
          <a:prstGeom prst="bentConnector3">
            <a:avLst>
              <a:gd name="adj1" fmla="val 28449"/>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p:nvPr/>
        </p:nvCxnSpPr>
        <p:spPr>
          <a:xfrm flipV="1">
            <a:off x="1571625" y="4419600"/>
            <a:ext cx="2715260" cy="565785"/>
          </a:xfrm>
          <a:prstGeom prst="bentConnector3">
            <a:avLst>
              <a:gd name="adj1" fmla="val 6929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nvCxnSpPr>
        <p:spPr>
          <a:xfrm>
            <a:off x="960755" y="2494280"/>
            <a:ext cx="2687320" cy="508635"/>
          </a:xfrm>
          <a:prstGeom prst="bentConnector3">
            <a:avLst>
              <a:gd name="adj1" fmla="val 71077"/>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肘形连接符 9"/>
          <p:cNvCxnSpPr/>
          <p:nvPr/>
        </p:nvCxnSpPr>
        <p:spPr>
          <a:xfrm>
            <a:off x="7778115" y="4326890"/>
            <a:ext cx="2687320" cy="508635"/>
          </a:xfrm>
          <a:prstGeom prst="bentConnector3">
            <a:avLst>
              <a:gd name="adj1" fmla="val 26866"/>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535045" y="2211705"/>
            <a:ext cx="1440180" cy="1386840"/>
            <a:chOff x="5567" y="3483"/>
            <a:chExt cx="2268" cy="2184"/>
          </a:xfrm>
        </p:grpSpPr>
        <p:sp>
          <p:nvSpPr>
            <p:cNvPr id="25" name="立方体 24"/>
            <p:cNvSpPr/>
            <p:nvPr/>
          </p:nvSpPr>
          <p:spPr>
            <a:xfrm>
              <a:off x="5567" y="3483"/>
              <a:ext cx="2268" cy="2184"/>
            </a:xfrm>
            <a:prstGeom prst="cube">
              <a:avLst/>
            </a:prstGeom>
            <a:gradFill>
              <a:gsLst>
                <a:gs pos="0">
                  <a:srgbClr val="E30000"/>
                </a:gs>
                <a:gs pos="100000">
                  <a:srgbClr val="760303"/>
                </a:gs>
              </a:gsLst>
              <a:lin ang="5400000" scaled="0"/>
            </a:gra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4" name="信息"/>
            <p:cNvSpPr/>
            <p:nvPr/>
          </p:nvSpPr>
          <p:spPr>
            <a:xfrm>
              <a:off x="5968" y="4475"/>
              <a:ext cx="1002" cy="757"/>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rgbClr val="FFFFFF"/>
                </a:solidFill>
                <a:cs typeface="+mn-ea"/>
                <a:sym typeface="+mn-lt"/>
              </a:endParaRPr>
            </a:p>
          </p:txBody>
        </p:sp>
      </p:grpSp>
      <p:grpSp>
        <p:nvGrpSpPr>
          <p:cNvPr id="23" name="组合 22"/>
          <p:cNvGrpSpPr/>
          <p:nvPr/>
        </p:nvGrpSpPr>
        <p:grpSpPr>
          <a:xfrm>
            <a:off x="5727065" y="2211705"/>
            <a:ext cx="1440180" cy="1386840"/>
            <a:chOff x="9019" y="3483"/>
            <a:chExt cx="2268" cy="2184"/>
          </a:xfrm>
        </p:grpSpPr>
        <p:sp>
          <p:nvSpPr>
            <p:cNvPr id="3" name="立方体 2"/>
            <p:cNvSpPr/>
            <p:nvPr/>
          </p:nvSpPr>
          <p:spPr>
            <a:xfrm>
              <a:off x="9019" y="3483"/>
              <a:ext cx="2268" cy="2184"/>
            </a:xfrm>
            <a:prstGeom prst="cube">
              <a:avLst/>
            </a:prstGeom>
            <a:gradFill>
              <a:gsLst>
                <a:gs pos="0">
                  <a:srgbClr val="E30000"/>
                </a:gs>
                <a:gs pos="100000">
                  <a:srgbClr val="760303"/>
                </a:gs>
              </a:gsLst>
              <a:lin ang="5400000" scaled="0"/>
            </a:gra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0" name="奖杯"/>
            <p:cNvSpPr/>
            <p:nvPr/>
          </p:nvSpPr>
          <p:spPr bwMode="auto">
            <a:xfrm>
              <a:off x="9421" y="4344"/>
              <a:ext cx="995" cy="1018"/>
            </a:xfrm>
            <a:custGeom>
              <a:avLst/>
              <a:gdLst>
                <a:gd name="T0" fmla="*/ 1443836 w 3333"/>
                <a:gd name="T1" fmla="*/ 903609 h 3431"/>
                <a:gd name="T2" fmla="*/ 1368287 w 3333"/>
                <a:gd name="T3" fmla="*/ 893114 h 3431"/>
                <a:gd name="T4" fmla="*/ 1423900 w 3333"/>
                <a:gd name="T5" fmla="*/ 783443 h 3431"/>
                <a:gd name="T6" fmla="*/ 1444361 w 3333"/>
                <a:gd name="T7" fmla="*/ 784492 h 3431"/>
                <a:gd name="T8" fmla="*/ 1650548 w 3333"/>
                <a:gd name="T9" fmla="*/ 409825 h 3431"/>
                <a:gd name="T10" fmla="*/ 1470069 w 3333"/>
                <a:gd name="T11" fmla="*/ 201502 h 3431"/>
                <a:gd name="T12" fmla="*/ 1470069 w 3333"/>
                <a:gd name="T13" fmla="*/ 79761 h 3431"/>
                <a:gd name="T14" fmla="*/ 1748658 w 3333"/>
                <a:gd name="T15" fmla="*/ 409825 h 3431"/>
                <a:gd name="T16" fmla="*/ 1443836 w 3333"/>
                <a:gd name="T17" fmla="*/ 903609 h 3431"/>
                <a:gd name="T18" fmla="*/ 880887 w 3333"/>
                <a:gd name="T19" fmla="*/ 1170179 h 3431"/>
                <a:gd name="T20" fmla="*/ 317413 w 3333"/>
                <a:gd name="T21" fmla="*/ 354202 h 3431"/>
                <a:gd name="T22" fmla="*/ 319512 w 3333"/>
                <a:gd name="T23" fmla="*/ 0 h 3431"/>
                <a:gd name="T24" fmla="*/ 1433343 w 3333"/>
                <a:gd name="T25" fmla="*/ 0 h 3431"/>
                <a:gd name="T26" fmla="*/ 1433343 w 3333"/>
                <a:gd name="T27" fmla="*/ 354202 h 3431"/>
                <a:gd name="T28" fmla="*/ 880887 w 3333"/>
                <a:gd name="T29" fmla="*/ 1170179 h 3431"/>
                <a:gd name="T30" fmla="*/ 600724 w 3333"/>
                <a:gd name="T31" fmla="*/ 108097 h 3431"/>
                <a:gd name="T32" fmla="*/ 462217 w 3333"/>
                <a:gd name="T33" fmla="*/ 107573 h 3431"/>
                <a:gd name="T34" fmla="*/ 888757 w 3333"/>
                <a:gd name="T35" fmla="*/ 1071527 h 3431"/>
                <a:gd name="T36" fmla="*/ 600724 w 3333"/>
                <a:gd name="T37" fmla="*/ 108097 h 3431"/>
                <a:gd name="T38" fmla="*/ 304822 w 3333"/>
                <a:gd name="T39" fmla="*/ 784492 h 3431"/>
                <a:gd name="T40" fmla="*/ 324758 w 3333"/>
                <a:gd name="T41" fmla="*/ 783443 h 3431"/>
                <a:gd name="T42" fmla="*/ 380371 w 3333"/>
                <a:gd name="T43" fmla="*/ 893114 h 3431"/>
                <a:gd name="T44" fmla="*/ 304822 w 3333"/>
                <a:gd name="T45" fmla="*/ 903609 h 3431"/>
                <a:gd name="T46" fmla="*/ 0 w 3333"/>
                <a:gd name="T47" fmla="*/ 409825 h 3431"/>
                <a:gd name="T48" fmla="*/ 278589 w 3333"/>
                <a:gd name="T49" fmla="*/ 79761 h 3431"/>
                <a:gd name="T50" fmla="*/ 278589 w 3333"/>
                <a:gd name="T51" fmla="*/ 201502 h 3431"/>
                <a:gd name="T52" fmla="*/ 98110 w 3333"/>
                <a:gd name="T53" fmla="*/ 409825 h 3431"/>
                <a:gd name="T54" fmla="*/ 304822 w 3333"/>
                <a:gd name="T55" fmla="*/ 784492 h 3431"/>
                <a:gd name="T56" fmla="*/ 776482 w 3333"/>
                <a:gd name="T57" fmla="*/ 1318157 h 3431"/>
                <a:gd name="T58" fmla="*/ 871443 w 3333"/>
                <a:gd name="T59" fmla="*/ 1223178 h 3431"/>
                <a:gd name="T60" fmla="*/ 966405 w 3333"/>
                <a:gd name="T61" fmla="*/ 1318157 h 3431"/>
                <a:gd name="T62" fmla="*/ 871443 w 3333"/>
                <a:gd name="T63" fmla="*/ 1413661 h 3431"/>
                <a:gd name="T64" fmla="*/ 776482 w 3333"/>
                <a:gd name="T65" fmla="*/ 1318157 h 3431"/>
                <a:gd name="T66" fmla="*/ 1147934 w 3333"/>
                <a:gd name="T67" fmla="*/ 1530679 h 3431"/>
                <a:gd name="T68" fmla="*/ 1057694 w 3333"/>
                <a:gd name="T69" fmla="*/ 1620410 h 3431"/>
                <a:gd name="T70" fmla="*/ 695686 w 3333"/>
                <a:gd name="T71" fmla="*/ 1620410 h 3431"/>
                <a:gd name="T72" fmla="*/ 605446 w 3333"/>
                <a:gd name="T73" fmla="*/ 1530679 h 3431"/>
                <a:gd name="T74" fmla="*/ 695686 w 3333"/>
                <a:gd name="T75" fmla="*/ 1440423 h 3431"/>
                <a:gd name="T76" fmla="*/ 1057694 w 3333"/>
                <a:gd name="T77" fmla="*/ 1440423 h 3431"/>
                <a:gd name="T78" fmla="*/ 1147934 w 3333"/>
                <a:gd name="T79" fmla="*/ 1530679 h 3431"/>
                <a:gd name="T80" fmla="*/ 515206 w 3333"/>
                <a:gd name="T81" fmla="*/ 1656617 h 3431"/>
                <a:gd name="T82" fmla="*/ 1199350 w 3333"/>
                <a:gd name="T83" fmla="*/ 1656617 h 3431"/>
                <a:gd name="T84" fmla="*/ 1289589 w 3333"/>
                <a:gd name="T85" fmla="*/ 1800397 h 3431"/>
                <a:gd name="T86" fmla="*/ 425491 w 3333"/>
                <a:gd name="T87" fmla="*/ 1800397 h 3431"/>
                <a:gd name="T88" fmla="*/ 515206 w 3333"/>
                <a:gd name="T89" fmla="*/ 1656617 h 3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33" h="3431">
                  <a:moveTo>
                    <a:pt x="2752" y="1722"/>
                  </a:moveTo>
                  <a:cubicBezTo>
                    <a:pt x="2703" y="1722"/>
                    <a:pt x="2655" y="1715"/>
                    <a:pt x="2608" y="1702"/>
                  </a:cubicBezTo>
                  <a:cubicBezTo>
                    <a:pt x="2647" y="1637"/>
                    <a:pt x="2683" y="1567"/>
                    <a:pt x="2714" y="1493"/>
                  </a:cubicBezTo>
                  <a:cubicBezTo>
                    <a:pt x="2727" y="1494"/>
                    <a:pt x="2740" y="1495"/>
                    <a:pt x="2753" y="1495"/>
                  </a:cubicBezTo>
                  <a:cubicBezTo>
                    <a:pt x="3011" y="1495"/>
                    <a:pt x="3146" y="1093"/>
                    <a:pt x="3146" y="781"/>
                  </a:cubicBezTo>
                  <a:cubicBezTo>
                    <a:pt x="3146" y="520"/>
                    <a:pt x="3000" y="384"/>
                    <a:pt x="2802" y="384"/>
                  </a:cubicBezTo>
                  <a:cubicBezTo>
                    <a:pt x="2802" y="304"/>
                    <a:pt x="2802" y="221"/>
                    <a:pt x="2802" y="152"/>
                  </a:cubicBezTo>
                  <a:cubicBezTo>
                    <a:pt x="3104" y="152"/>
                    <a:pt x="3333" y="394"/>
                    <a:pt x="3333" y="781"/>
                  </a:cubicBezTo>
                  <a:cubicBezTo>
                    <a:pt x="3333" y="1218"/>
                    <a:pt x="3114" y="1722"/>
                    <a:pt x="2752" y="1722"/>
                  </a:cubicBezTo>
                  <a:close/>
                  <a:moveTo>
                    <a:pt x="1679" y="2230"/>
                  </a:moveTo>
                  <a:cubicBezTo>
                    <a:pt x="1110" y="2230"/>
                    <a:pt x="605" y="1534"/>
                    <a:pt x="605" y="675"/>
                  </a:cubicBezTo>
                  <a:cubicBezTo>
                    <a:pt x="605" y="633"/>
                    <a:pt x="607" y="42"/>
                    <a:pt x="609" y="0"/>
                  </a:cubicBezTo>
                  <a:cubicBezTo>
                    <a:pt x="2732" y="0"/>
                    <a:pt x="2732" y="0"/>
                    <a:pt x="2732" y="0"/>
                  </a:cubicBezTo>
                  <a:cubicBezTo>
                    <a:pt x="2735" y="42"/>
                    <a:pt x="2732" y="633"/>
                    <a:pt x="2732" y="675"/>
                  </a:cubicBezTo>
                  <a:cubicBezTo>
                    <a:pt x="2732" y="1534"/>
                    <a:pt x="2249" y="2230"/>
                    <a:pt x="1679" y="2230"/>
                  </a:cubicBezTo>
                  <a:close/>
                  <a:moveTo>
                    <a:pt x="1145" y="206"/>
                  </a:moveTo>
                  <a:cubicBezTo>
                    <a:pt x="881" y="205"/>
                    <a:pt x="881" y="205"/>
                    <a:pt x="881" y="205"/>
                  </a:cubicBezTo>
                  <a:cubicBezTo>
                    <a:pt x="881" y="205"/>
                    <a:pt x="854" y="1982"/>
                    <a:pt x="1694" y="2042"/>
                  </a:cubicBezTo>
                  <a:cubicBezTo>
                    <a:pt x="1051" y="1570"/>
                    <a:pt x="1145" y="206"/>
                    <a:pt x="1145" y="206"/>
                  </a:cubicBezTo>
                  <a:close/>
                  <a:moveTo>
                    <a:pt x="581" y="1495"/>
                  </a:moveTo>
                  <a:cubicBezTo>
                    <a:pt x="594" y="1495"/>
                    <a:pt x="606" y="1494"/>
                    <a:pt x="619" y="1493"/>
                  </a:cubicBezTo>
                  <a:cubicBezTo>
                    <a:pt x="650" y="1567"/>
                    <a:pt x="686" y="1637"/>
                    <a:pt x="725" y="1702"/>
                  </a:cubicBezTo>
                  <a:cubicBezTo>
                    <a:pt x="679" y="1715"/>
                    <a:pt x="630" y="1722"/>
                    <a:pt x="581" y="1722"/>
                  </a:cubicBezTo>
                  <a:cubicBezTo>
                    <a:pt x="219" y="1722"/>
                    <a:pt x="0" y="1218"/>
                    <a:pt x="0" y="781"/>
                  </a:cubicBezTo>
                  <a:cubicBezTo>
                    <a:pt x="0" y="394"/>
                    <a:pt x="229" y="152"/>
                    <a:pt x="531" y="152"/>
                  </a:cubicBezTo>
                  <a:cubicBezTo>
                    <a:pt x="531" y="221"/>
                    <a:pt x="531" y="304"/>
                    <a:pt x="531" y="384"/>
                  </a:cubicBezTo>
                  <a:cubicBezTo>
                    <a:pt x="333" y="384"/>
                    <a:pt x="187" y="520"/>
                    <a:pt x="187" y="781"/>
                  </a:cubicBezTo>
                  <a:cubicBezTo>
                    <a:pt x="187" y="1093"/>
                    <a:pt x="322" y="1495"/>
                    <a:pt x="581" y="1495"/>
                  </a:cubicBezTo>
                  <a:close/>
                  <a:moveTo>
                    <a:pt x="1480" y="2512"/>
                  </a:moveTo>
                  <a:cubicBezTo>
                    <a:pt x="1480" y="2412"/>
                    <a:pt x="1561" y="2331"/>
                    <a:pt x="1661" y="2331"/>
                  </a:cubicBezTo>
                  <a:cubicBezTo>
                    <a:pt x="1761" y="2331"/>
                    <a:pt x="1842" y="2412"/>
                    <a:pt x="1842" y="2512"/>
                  </a:cubicBezTo>
                  <a:cubicBezTo>
                    <a:pt x="1842" y="2613"/>
                    <a:pt x="1761" y="2694"/>
                    <a:pt x="1661" y="2694"/>
                  </a:cubicBezTo>
                  <a:cubicBezTo>
                    <a:pt x="1561" y="2694"/>
                    <a:pt x="1480" y="2613"/>
                    <a:pt x="1480" y="2512"/>
                  </a:cubicBezTo>
                  <a:close/>
                  <a:moveTo>
                    <a:pt x="2188" y="2917"/>
                  </a:moveTo>
                  <a:cubicBezTo>
                    <a:pt x="2188" y="3011"/>
                    <a:pt x="2111" y="3088"/>
                    <a:pt x="2016" y="3088"/>
                  </a:cubicBezTo>
                  <a:cubicBezTo>
                    <a:pt x="1326" y="3088"/>
                    <a:pt x="1326" y="3088"/>
                    <a:pt x="1326" y="3088"/>
                  </a:cubicBezTo>
                  <a:cubicBezTo>
                    <a:pt x="1231" y="3088"/>
                    <a:pt x="1154" y="3011"/>
                    <a:pt x="1154" y="2917"/>
                  </a:cubicBezTo>
                  <a:cubicBezTo>
                    <a:pt x="1154" y="2822"/>
                    <a:pt x="1231" y="2745"/>
                    <a:pt x="1326" y="2745"/>
                  </a:cubicBezTo>
                  <a:cubicBezTo>
                    <a:pt x="2016" y="2745"/>
                    <a:pt x="2016" y="2745"/>
                    <a:pt x="2016" y="2745"/>
                  </a:cubicBezTo>
                  <a:cubicBezTo>
                    <a:pt x="2111" y="2745"/>
                    <a:pt x="2188" y="2822"/>
                    <a:pt x="2188" y="2917"/>
                  </a:cubicBezTo>
                  <a:close/>
                  <a:moveTo>
                    <a:pt x="982" y="3157"/>
                  </a:moveTo>
                  <a:cubicBezTo>
                    <a:pt x="2286" y="3157"/>
                    <a:pt x="2286" y="3157"/>
                    <a:pt x="2286" y="3157"/>
                  </a:cubicBezTo>
                  <a:cubicBezTo>
                    <a:pt x="2441" y="3157"/>
                    <a:pt x="2458" y="3337"/>
                    <a:pt x="2458" y="3431"/>
                  </a:cubicBezTo>
                  <a:cubicBezTo>
                    <a:pt x="1750" y="3431"/>
                    <a:pt x="1506" y="3431"/>
                    <a:pt x="811" y="3431"/>
                  </a:cubicBezTo>
                  <a:cubicBezTo>
                    <a:pt x="811" y="3337"/>
                    <a:pt x="823" y="3157"/>
                    <a:pt x="982" y="3157"/>
                  </a:cubicBezTo>
                  <a:close/>
                </a:path>
              </a:pathLst>
            </a:custGeom>
            <a:solidFill>
              <a:schemeClr val="bg1"/>
            </a:solidFill>
            <a:ln w="9525">
              <a:noFill/>
              <a:round/>
            </a:ln>
            <a:extLst>
              <a:ext uri="{91240B29-F687-4F45-9708-019B960494DF}">
                <a14:hiddenLine xmlns:a14="http://schemas.microsoft.com/office/drawing/2010/main" w="9525">
                  <a:solidFill>
                    <a:srgbClr val="000000"/>
                  </a:solidFill>
                  <a:round/>
                </a14:hiddenLine>
              </a:ext>
            </a:extLst>
          </p:spPr>
          <p:style>
            <a:lnRef idx="2">
              <a:schemeClr val="dk1">
                <a:shade val="50000"/>
              </a:schemeClr>
            </a:lnRef>
            <a:fillRef idx="1">
              <a:schemeClr val="dk1"/>
            </a:fillRef>
            <a:effectRef idx="0">
              <a:schemeClr val="dk1"/>
            </a:effectRef>
            <a:fontRef idx="minor">
              <a:schemeClr val="lt1"/>
            </a:fontRef>
          </p:style>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grpSp>
      <p:grpSp>
        <p:nvGrpSpPr>
          <p:cNvPr id="28" name="组合 27"/>
          <p:cNvGrpSpPr/>
          <p:nvPr/>
        </p:nvGrpSpPr>
        <p:grpSpPr>
          <a:xfrm>
            <a:off x="4286885" y="3598545"/>
            <a:ext cx="1440180" cy="1386840"/>
            <a:chOff x="6751" y="5667"/>
            <a:chExt cx="2268" cy="2184"/>
          </a:xfrm>
        </p:grpSpPr>
        <p:sp>
          <p:nvSpPr>
            <p:cNvPr id="6" name="立方体 5"/>
            <p:cNvSpPr/>
            <p:nvPr/>
          </p:nvSpPr>
          <p:spPr>
            <a:xfrm>
              <a:off x="6751" y="5667"/>
              <a:ext cx="2268" cy="2184"/>
            </a:xfrm>
            <a:prstGeom prst="cube">
              <a:avLst/>
            </a:prstGeom>
            <a:gradFill>
              <a:gsLst>
                <a:gs pos="0">
                  <a:srgbClr val="E30000"/>
                </a:gs>
                <a:gs pos="100000">
                  <a:srgbClr val="760303"/>
                </a:gs>
              </a:gsLst>
              <a:lin ang="5400000" scaled="0"/>
            </a:gra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电脑"/>
            <p:cNvSpPr/>
            <p:nvPr/>
          </p:nvSpPr>
          <p:spPr bwMode="auto">
            <a:xfrm>
              <a:off x="6970" y="6613"/>
              <a:ext cx="1159" cy="713"/>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w="9525">
              <a:noFill/>
              <a:round/>
            </a:ln>
            <a:extLst>
              <a:ext uri="{91240B29-F687-4F45-9708-019B960494DF}">
                <a14:hiddenLine xmlns:a14="http://schemas.microsoft.com/office/drawing/2010/main" w="9525">
                  <a:solidFill>
                    <a:srgbClr val="000000"/>
                  </a:solidFill>
                  <a:round/>
                </a14:hiddenLine>
              </a:ext>
            </a:extLst>
          </p:spPr>
          <p:style>
            <a:lnRef idx="3">
              <a:schemeClr val="lt1"/>
            </a:lnRef>
            <a:fillRef idx="1">
              <a:schemeClr val="dk1"/>
            </a:fillRef>
            <a:effectRef idx="1">
              <a:schemeClr val="dk1"/>
            </a:effectRef>
            <a:fontRef idx="minor">
              <a:schemeClr val="lt1"/>
            </a:fontRef>
          </p:style>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latin typeface="+mn-lt"/>
                <a:ea typeface="+mn-ea"/>
                <a:cs typeface="+mn-ea"/>
                <a:sym typeface="+mn-lt"/>
              </a:endParaRPr>
            </a:p>
          </p:txBody>
        </p:sp>
      </p:grpSp>
      <p:grpSp>
        <p:nvGrpSpPr>
          <p:cNvPr id="27" name="组合 26"/>
          <p:cNvGrpSpPr/>
          <p:nvPr/>
        </p:nvGrpSpPr>
        <p:grpSpPr>
          <a:xfrm>
            <a:off x="6463665" y="3598545"/>
            <a:ext cx="1440180" cy="1386840"/>
            <a:chOff x="10179" y="5667"/>
            <a:chExt cx="2268" cy="2184"/>
          </a:xfrm>
        </p:grpSpPr>
        <p:sp>
          <p:nvSpPr>
            <p:cNvPr id="4" name="立方体 3"/>
            <p:cNvSpPr/>
            <p:nvPr/>
          </p:nvSpPr>
          <p:spPr>
            <a:xfrm>
              <a:off x="10179" y="5667"/>
              <a:ext cx="2268" cy="2184"/>
            </a:xfrm>
            <a:prstGeom prst="cube">
              <a:avLst/>
            </a:prstGeom>
            <a:gradFill>
              <a:gsLst>
                <a:gs pos="0">
                  <a:srgbClr val="E30000"/>
                </a:gs>
                <a:gs pos="100000">
                  <a:srgbClr val="760303"/>
                </a:gs>
              </a:gsLst>
              <a:lin ang="5400000" scaled="0"/>
            </a:gra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卫星接收器"/>
            <p:cNvSpPr/>
            <p:nvPr/>
          </p:nvSpPr>
          <p:spPr>
            <a:xfrm>
              <a:off x="10621" y="6469"/>
              <a:ext cx="893" cy="1002"/>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3">
              <a:schemeClr val="lt1"/>
            </a:lnRef>
            <a:fillRef idx="1">
              <a:schemeClr val="dk1"/>
            </a:fillRef>
            <a:effectRef idx="1">
              <a:schemeClr val="dk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sp>
        <p:nvSpPr>
          <p:cNvPr id="14" name="文本框 13"/>
          <p:cNvSpPr txBox="1"/>
          <p:nvPr/>
        </p:nvSpPr>
        <p:spPr>
          <a:xfrm>
            <a:off x="805815" y="2045970"/>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29" name="文本框 28"/>
          <p:cNvSpPr txBox="1"/>
          <p:nvPr/>
        </p:nvSpPr>
        <p:spPr>
          <a:xfrm>
            <a:off x="572770" y="2615565"/>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sp>
        <p:nvSpPr>
          <p:cNvPr id="15" name="文本框 14"/>
          <p:cNvSpPr txBox="1"/>
          <p:nvPr/>
        </p:nvSpPr>
        <p:spPr>
          <a:xfrm>
            <a:off x="1571625" y="4519930"/>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16" name="文本框 15"/>
          <p:cNvSpPr txBox="1"/>
          <p:nvPr/>
        </p:nvSpPr>
        <p:spPr>
          <a:xfrm>
            <a:off x="8673465" y="4378325"/>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2" name="文本框 1"/>
          <p:cNvSpPr txBox="1"/>
          <p:nvPr/>
        </p:nvSpPr>
        <p:spPr>
          <a:xfrm>
            <a:off x="7896225" y="2045970"/>
            <a:ext cx="1791970" cy="365760"/>
          </a:xfrm>
          <a:prstGeom prst="rect">
            <a:avLst/>
          </a:prstGeom>
          <a:noFill/>
        </p:spPr>
        <p:txBody>
          <a:bodyPr wrap="none" rtlCol="0" anchor="t">
            <a:spAutoFit/>
          </a:bodyPr>
          <a:lstStyle/>
          <a:p>
            <a:r>
              <a:rPr lang="zh-CN" altLang="en-US" b="1">
                <a:cs typeface="+mn-ea"/>
                <a:sym typeface="+mn-lt"/>
              </a:rPr>
              <a:t>请输入您的标题</a:t>
            </a:r>
          </a:p>
        </p:txBody>
      </p:sp>
      <p:sp>
        <p:nvSpPr>
          <p:cNvPr id="19" name="文本框 18"/>
          <p:cNvSpPr txBox="1"/>
          <p:nvPr/>
        </p:nvSpPr>
        <p:spPr>
          <a:xfrm>
            <a:off x="8440420" y="4985385"/>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sp>
        <p:nvSpPr>
          <p:cNvPr id="5" name="文本框 4"/>
          <p:cNvSpPr txBox="1"/>
          <p:nvPr/>
        </p:nvSpPr>
        <p:spPr>
          <a:xfrm>
            <a:off x="1389380" y="5090160"/>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sp>
        <p:nvSpPr>
          <p:cNvPr id="21" name="文本框 20"/>
          <p:cNvSpPr txBox="1"/>
          <p:nvPr/>
        </p:nvSpPr>
        <p:spPr>
          <a:xfrm>
            <a:off x="7903845" y="2658745"/>
            <a:ext cx="2258695" cy="579120"/>
          </a:xfrm>
          <a:prstGeom prst="rect">
            <a:avLst/>
          </a:prstGeom>
          <a:noFill/>
        </p:spPr>
        <p:txBody>
          <a:bodyPr wrap="square" rtlCol="0" anchor="t">
            <a:spAutoFit/>
          </a:bodyPr>
          <a:lstStyle/>
          <a:p>
            <a:r>
              <a:rPr lang="zh-CN" altLang="en-US" sz="1600">
                <a:cs typeface="+mn-ea"/>
                <a:sym typeface="+mn-lt"/>
              </a:rPr>
              <a:t>请在此输入您的文本</a:t>
            </a:r>
          </a:p>
          <a:p>
            <a:r>
              <a:rPr lang="zh-CN" altLang="en-US" sz="1600">
                <a:cs typeface="+mn-ea"/>
                <a:sym typeface="+mn-lt"/>
              </a:rPr>
              <a:t>请在此输入您的文本</a:t>
            </a:r>
          </a:p>
        </p:txBody>
      </p:sp>
    </p:spTree>
  </p:cSld>
  <p:clrMapOvr>
    <a:masterClrMapping/>
  </p:clrMapOvr>
  <p:transition advTm="730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ppt_y</p:attrName>
                                        </p:attrNameLst>
                                      </p:cBhvr>
                                      <p:tavLst>
                                        <p:tav tm="0">
                                          <p:val>
                                            <p:strVal val="#ppt_y+#ppt_h*1.125000"/>
                                          </p:val>
                                        </p:tav>
                                        <p:tav tm="100000">
                                          <p:val>
                                            <p:strVal val="#ppt_y"/>
                                          </p:val>
                                        </p:tav>
                                      </p:tavLst>
                                    </p:anim>
                                    <p:animEffect transition="in" filter="wipe(up)">
                                      <p:cBhvr>
                                        <p:cTn id="37" dur="500"/>
                                        <p:tgtEl>
                                          <p:spTgt spid="1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p:tgtEl>
                                          <p:spTgt spid="29"/>
                                        </p:tgtEl>
                                        <p:attrNameLst>
                                          <p:attrName>ppt_y</p:attrName>
                                        </p:attrNameLst>
                                      </p:cBhvr>
                                      <p:tavLst>
                                        <p:tav tm="0">
                                          <p:val>
                                            <p:strVal val="#ppt_y-#ppt_h*1.125000"/>
                                          </p:val>
                                        </p:tav>
                                        <p:tav tm="100000">
                                          <p:val>
                                            <p:strVal val="#ppt_y"/>
                                          </p:val>
                                        </p:tav>
                                      </p:tavLst>
                                    </p:anim>
                                    <p:animEffect transition="in" filter="wipe(down)">
                                      <p:cBhvr>
                                        <p:cTn id="41" dur="500"/>
                                        <p:tgtEl>
                                          <p:spTgt spid="29"/>
                                        </p:tgtEl>
                                      </p:cBhvr>
                                    </p:animEffect>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childTnLst>
                          </p:cTn>
                        </p:par>
                        <p:par>
                          <p:cTn id="46" fill="hold">
                            <p:stCondLst>
                              <p:cond delay="4000"/>
                            </p:stCondLst>
                            <p:childTnLst>
                              <p:par>
                                <p:cTn id="47" presetID="1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p:tgtEl>
                                          <p:spTgt spid="15"/>
                                        </p:tgtEl>
                                        <p:attrNameLst>
                                          <p:attrName>ppt_y</p:attrName>
                                        </p:attrNameLst>
                                      </p:cBhvr>
                                      <p:tavLst>
                                        <p:tav tm="0">
                                          <p:val>
                                            <p:strVal val="#ppt_y+#ppt_h*1.125000"/>
                                          </p:val>
                                        </p:tav>
                                        <p:tav tm="100000">
                                          <p:val>
                                            <p:strVal val="#ppt_y"/>
                                          </p:val>
                                        </p:tav>
                                      </p:tavLst>
                                    </p:anim>
                                    <p:animEffect transition="in" filter="wipe(up)">
                                      <p:cBhvr>
                                        <p:cTn id="50" dur="500"/>
                                        <p:tgtEl>
                                          <p:spTgt spid="15"/>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p:tgtEl>
                                          <p:spTgt spid="5"/>
                                        </p:tgtEl>
                                        <p:attrNameLst>
                                          <p:attrName>ppt_y</p:attrName>
                                        </p:attrNameLst>
                                      </p:cBhvr>
                                      <p:tavLst>
                                        <p:tav tm="0">
                                          <p:val>
                                            <p:strVal val="#ppt_y-#ppt_h*1.125000"/>
                                          </p:val>
                                        </p:tav>
                                        <p:tav tm="100000">
                                          <p:val>
                                            <p:strVal val="#ppt_y"/>
                                          </p:val>
                                        </p:tav>
                                      </p:tavLst>
                                    </p:anim>
                                    <p:animEffect transition="in" filter="wipe(down)">
                                      <p:cBhvr>
                                        <p:cTn id="54" dur="500"/>
                                        <p:tgtEl>
                                          <p:spTgt spid="5"/>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5000"/>
                            </p:stCondLst>
                            <p:childTnLst>
                              <p:par>
                                <p:cTn id="60" presetID="12" presetClass="entr" presetSubtype="4"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p:tgtEl>
                                          <p:spTgt spid="2"/>
                                        </p:tgtEl>
                                        <p:attrNameLst>
                                          <p:attrName>ppt_y</p:attrName>
                                        </p:attrNameLst>
                                      </p:cBhvr>
                                      <p:tavLst>
                                        <p:tav tm="0">
                                          <p:val>
                                            <p:strVal val="#ppt_y+#ppt_h*1.125000"/>
                                          </p:val>
                                        </p:tav>
                                        <p:tav tm="100000">
                                          <p:val>
                                            <p:strVal val="#ppt_y"/>
                                          </p:val>
                                        </p:tav>
                                      </p:tavLst>
                                    </p:anim>
                                    <p:animEffect transition="in" filter="wipe(up)">
                                      <p:cBhvr>
                                        <p:cTn id="63" dur="500"/>
                                        <p:tgtEl>
                                          <p:spTgt spid="2"/>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ppt_y</p:attrName>
                                        </p:attrNameLst>
                                      </p:cBhvr>
                                      <p:tavLst>
                                        <p:tav tm="0">
                                          <p:val>
                                            <p:strVal val="#ppt_y-#ppt_h*1.125000"/>
                                          </p:val>
                                        </p:tav>
                                        <p:tav tm="100000">
                                          <p:val>
                                            <p:strVal val="#ppt_y"/>
                                          </p:val>
                                        </p:tav>
                                      </p:tavLst>
                                    </p:anim>
                                    <p:animEffect transition="in" filter="wipe(down)">
                                      <p:cBhvr>
                                        <p:cTn id="67" dur="500"/>
                                        <p:tgtEl>
                                          <p:spTgt spid="21"/>
                                        </p:tgtEl>
                                      </p:cBhvr>
                                    </p:animEffect>
                                  </p:childTnLst>
                                </p:cTn>
                              </p:par>
                            </p:childTnLst>
                          </p:cTn>
                        </p:par>
                        <p:par>
                          <p:cTn id="68" fill="hold">
                            <p:stCondLst>
                              <p:cond delay="5500"/>
                            </p:stCondLst>
                            <p:childTnLst>
                              <p:par>
                                <p:cTn id="69" presetID="22" presetClass="entr" presetSubtype="8"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6000"/>
                            </p:stCondLst>
                            <p:childTnLst>
                              <p:par>
                                <p:cTn id="73" presetID="1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p:tgtEl>
                                          <p:spTgt spid="16"/>
                                        </p:tgtEl>
                                        <p:attrNameLst>
                                          <p:attrName>ppt_y</p:attrName>
                                        </p:attrNameLst>
                                      </p:cBhvr>
                                      <p:tavLst>
                                        <p:tav tm="0">
                                          <p:val>
                                            <p:strVal val="#ppt_y+#ppt_h*1.125000"/>
                                          </p:val>
                                        </p:tav>
                                        <p:tav tm="100000">
                                          <p:val>
                                            <p:strVal val="#ppt_y"/>
                                          </p:val>
                                        </p:tav>
                                      </p:tavLst>
                                    </p:anim>
                                    <p:animEffect transition="in" filter="wipe(up)">
                                      <p:cBhvr>
                                        <p:cTn id="76" dur="500"/>
                                        <p:tgtEl>
                                          <p:spTgt spid="16"/>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p:tgtEl>
                                          <p:spTgt spid="19"/>
                                        </p:tgtEl>
                                        <p:attrNameLst>
                                          <p:attrName>ppt_y</p:attrName>
                                        </p:attrNameLst>
                                      </p:cBhvr>
                                      <p:tavLst>
                                        <p:tav tm="0">
                                          <p:val>
                                            <p:strVal val="#ppt_y-#ppt_h*1.125000"/>
                                          </p:val>
                                        </p:tav>
                                        <p:tav tm="100000">
                                          <p:val>
                                            <p:strVal val="#ppt_y"/>
                                          </p:val>
                                        </p:tav>
                                      </p:tavLst>
                                    </p:anim>
                                    <p:animEffect transition="in" filter="wipe(down)">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15" grpId="0"/>
      <p:bldP spid="16" grpId="0"/>
      <p:bldP spid="2" grpId="0"/>
      <p:bldP spid="19" grpId="0"/>
      <p:bldP spid="5"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sp>
        <p:nvSpPr>
          <p:cNvPr id="24" name="Line 201"/>
          <p:cNvSpPr>
            <a:spLocks noChangeShapeType="1"/>
          </p:cNvSpPr>
          <p:nvPr/>
        </p:nvSpPr>
        <p:spPr bwMode="auto">
          <a:xfrm flipV="1">
            <a:off x="2730930" y="1128218"/>
            <a:ext cx="6379633" cy="4034367"/>
          </a:xfrm>
          <a:prstGeom prst="line">
            <a:avLst/>
          </a:prstGeom>
          <a:noFill/>
          <a:ln w="38100">
            <a:solidFill>
              <a:srgbClr val="C00000"/>
            </a:solidFill>
            <a:round/>
          </a:ln>
          <a:extLst>
            <a:ext uri="{909E8E84-426E-40DD-AFC4-6F175D3DCCD1}">
              <a14:hiddenFill xmlns:a14="http://schemas.microsoft.com/office/drawing/2010/main">
                <a:noFill/>
              </a14:hiddenFill>
            </a:ext>
          </a:extLst>
        </p:spPr>
        <p:txBody>
          <a:bodyPr wrap="none" anchor="ctr"/>
          <a:lstStyle/>
          <a:p>
            <a:endParaRPr lang="zh-CN" altLang="en-US" sz="2400">
              <a:cs typeface="+mn-ea"/>
              <a:sym typeface="+mn-lt"/>
            </a:endParaRPr>
          </a:p>
        </p:txBody>
      </p:sp>
      <p:grpSp>
        <p:nvGrpSpPr>
          <p:cNvPr id="25" name="Group 202"/>
          <p:cNvGrpSpPr/>
          <p:nvPr/>
        </p:nvGrpSpPr>
        <p:grpSpPr bwMode="auto">
          <a:xfrm>
            <a:off x="2708277" y="4999600"/>
            <a:ext cx="257609" cy="254000"/>
            <a:chOff x="1364" y="3452"/>
            <a:chExt cx="174" cy="172"/>
          </a:xfrm>
          <a:gradFill>
            <a:gsLst>
              <a:gs pos="0">
                <a:srgbClr val="E30000"/>
              </a:gs>
              <a:gs pos="100000">
                <a:srgbClr val="760303"/>
              </a:gs>
            </a:gsLst>
            <a:lin ang="5400000" scaled="0"/>
          </a:gradFill>
        </p:grpSpPr>
        <p:pic>
          <p:nvPicPr>
            <p:cNvPr id="26" name="Picture 203" descr="circuler_1"/>
            <p:cNvPicPr>
              <a:picLocks noChangeAspect="1" noChangeArrowheads="1"/>
            </p:cNvPicPr>
            <p:nvPr/>
          </p:nvPicPr>
          <p:blipFill>
            <a:blip r:embed="rId3" cstate="screen"/>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 name="Oval 20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cs typeface="+mn-ea"/>
                <a:sym typeface="+mn-lt"/>
              </a:endParaRPr>
            </a:p>
          </p:txBody>
        </p:sp>
        <p:grpSp>
          <p:nvGrpSpPr>
            <p:cNvPr id="29" name="Group 206"/>
            <p:cNvGrpSpPr/>
            <p:nvPr/>
          </p:nvGrpSpPr>
          <p:grpSpPr bwMode="auto">
            <a:xfrm rot="20302575" flipH="1" flipV="1">
              <a:off x="1406" y="3584"/>
              <a:ext cx="124" cy="28"/>
              <a:chOff x="1565" y="2568"/>
              <a:chExt cx="1118" cy="279"/>
            </a:xfrm>
            <a:grpFill/>
          </p:grpSpPr>
          <p:sp>
            <p:nvSpPr>
              <p:cNvPr id="38" name="AutoShape 20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39" name="AutoShape 20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40" name="AutoShape 20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41" name="AutoShape 21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grpSp>
      </p:grpSp>
      <p:grpSp>
        <p:nvGrpSpPr>
          <p:cNvPr id="56" name="Group 232"/>
          <p:cNvGrpSpPr/>
          <p:nvPr/>
        </p:nvGrpSpPr>
        <p:grpSpPr bwMode="auto">
          <a:xfrm>
            <a:off x="6688456" y="2444572"/>
            <a:ext cx="257609" cy="254000"/>
            <a:chOff x="1364" y="3452"/>
            <a:chExt cx="174" cy="172"/>
          </a:xfrm>
          <a:gradFill>
            <a:gsLst>
              <a:gs pos="0">
                <a:srgbClr val="E30000"/>
              </a:gs>
              <a:gs pos="100000">
                <a:srgbClr val="760303"/>
              </a:gs>
            </a:gsLst>
            <a:lin ang="5400000" scaled="0"/>
          </a:gradFill>
        </p:grpSpPr>
        <p:pic>
          <p:nvPicPr>
            <p:cNvPr id="57" name="Picture 233" descr="circuler_1"/>
            <p:cNvPicPr>
              <a:picLocks noChangeAspect="1" noChangeArrowheads="1"/>
            </p:cNvPicPr>
            <p:nvPr/>
          </p:nvPicPr>
          <p:blipFill>
            <a:blip r:embed="rId3" cstate="screen"/>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8" name="Oval 23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cs typeface="+mn-ea"/>
                <a:sym typeface="+mn-lt"/>
              </a:endParaRPr>
            </a:p>
          </p:txBody>
        </p:sp>
        <p:grpSp>
          <p:nvGrpSpPr>
            <p:cNvPr id="59" name="Group 235"/>
            <p:cNvGrpSpPr/>
            <p:nvPr/>
          </p:nvGrpSpPr>
          <p:grpSpPr bwMode="auto">
            <a:xfrm rot="-1297425" flipH="1" flipV="1">
              <a:off x="1398" y="3585"/>
              <a:ext cx="133" cy="28"/>
              <a:chOff x="2528" y="1060"/>
              <a:chExt cx="794" cy="186"/>
            </a:xfrm>
            <a:grpFill/>
          </p:grpSpPr>
          <p:grpSp>
            <p:nvGrpSpPr>
              <p:cNvPr id="79" name="Group 236"/>
              <p:cNvGrpSpPr/>
              <p:nvPr/>
            </p:nvGrpSpPr>
            <p:grpSpPr bwMode="auto">
              <a:xfrm>
                <a:off x="2528" y="1060"/>
                <a:ext cx="742" cy="186"/>
                <a:chOff x="1565" y="2568"/>
                <a:chExt cx="1118" cy="279"/>
              </a:xfrm>
              <a:grpFill/>
            </p:grpSpPr>
            <p:sp>
              <p:nvSpPr>
                <p:cNvPr id="85" name="AutoShape 23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86" name="AutoShape 23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87" name="AutoShape 23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88" name="AutoShape 24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grpSp>
          <p:grpSp>
            <p:nvGrpSpPr>
              <p:cNvPr id="80" name="Group 241"/>
              <p:cNvGrpSpPr/>
              <p:nvPr/>
            </p:nvGrpSpPr>
            <p:grpSpPr bwMode="auto">
              <a:xfrm rot="1353540">
                <a:off x="2691" y="1091"/>
                <a:ext cx="632" cy="151"/>
                <a:chOff x="1565" y="2569"/>
                <a:chExt cx="952" cy="227"/>
              </a:xfrm>
              <a:grpFill/>
            </p:grpSpPr>
            <p:sp>
              <p:nvSpPr>
                <p:cNvPr id="81" name="AutoShape 24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82" name="AutoShape 24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grpSp>
        </p:grpSp>
      </p:grpSp>
      <p:grpSp>
        <p:nvGrpSpPr>
          <p:cNvPr id="2" name="Group 232"/>
          <p:cNvGrpSpPr/>
          <p:nvPr/>
        </p:nvGrpSpPr>
        <p:grpSpPr bwMode="auto">
          <a:xfrm>
            <a:off x="8883651" y="1057732"/>
            <a:ext cx="257609" cy="254000"/>
            <a:chOff x="1364" y="3452"/>
            <a:chExt cx="174" cy="172"/>
          </a:xfrm>
          <a:gradFill>
            <a:gsLst>
              <a:gs pos="0">
                <a:srgbClr val="E30000"/>
              </a:gs>
              <a:gs pos="100000">
                <a:srgbClr val="760303"/>
              </a:gs>
            </a:gsLst>
            <a:lin ang="5400000" scaled="0"/>
          </a:gradFill>
        </p:grpSpPr>
        <p:pic>
          <p:nvPicPr>
            <p:cNvPr id="3" name="Picture 233" descr="circuler_1"/>
            <p:cNvPicPr>
              <a:picLocks noChangeAspect="1" noChangeArrowheads="1"/>
            </p:cNvPicPr>
            <p:nvPr/>
          </p:nvPicPr>
          <p:blipFill>
            <a:blip r:embed="rId3" cstate="screen"/>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Oval 23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cs typeface="+mn-ea"/>
                <a:sym typeface="+mn-lt"/>
              </a:endParaRPr>
            </a:p>
          </p:txBody>
        </p:sp>
        <p:grpSp>
          <p:nvGrpSpPr>
            <p:cNvPr id="5" name="Group 235"/>
            <p:cNvGrpSpPr/>
            <p:nvPr/>
          </p:nvGrpSpPr>
          <p:grpSpPr bwMode="auto">
            <a:xfrm rot="-1297425" flipH="1" flipV="1">
              <a:off x="1380" y="3581"/>
              <a:ext cx="150" cy="36"/>
              <a:chOff x="2528" y="1060"/>
              <a:chExt cx="894" cy="236"/>
            </a:xfrm>
            <a:grpFill/>
          </p:grpSpPr>
          <p:grpSp>
            <p:nvGrpSpPr>
              <p:cNvPr id="6" name="Group 236"/>
              <p:cNvGrpSpPr/>
              <p:nvPr/>
            </p:nvGrpSpPr>
            <p:grpSpPr bwMode="auto">
              <a:xfrm>
                <a:off x="2528" y="1060"/>
                <a:ext cx="742" cy="186"/>
                <a:chOff x="1565" y="2568"/>
                <a:chExt cx="1118" cy="279"/>
              </a:xfrm>
              <a:grpFill/>
            </p:grpSpPr>
            <p:sp>
              <p:nvSpPr>
                <p:cNvPr id="7" name="AutoShape 23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8" name="AutoShape 23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9" name="AutoShape 23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10" name="AutoShape 24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grpSp>
          <p:grpSp>
            <p:nvGrpSpPr>
              <p:cNvPr id="11" name="Group 241"/>
              <p:cNvGrpSpPr/>
              <p:nvPr/>
            </p:nvGrpSpPr>
            <p:grpSpPr bwMode="auto">
              <a:xfrm rot="1353540">
                <a:off x="2680" y="1110"/>
                <a:ext cx="742" cy="186"/>
                <a:chOff x="1565" y="2568"/>
                <a:chExt cx="1118" cy="279"/>
              </a:xfrm>
              <a:grpFill/>
            </p:grpSpPr>
            <p:sp>
              <p:nvSpPr>
                <p:cNvPr id="12" name="AutoShape 24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13" name="AutoShape 24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14" name="AutoShape 244"/>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15" name="AutoShape 245"/>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grpSp>
        </p:grpSp>
      </p:grpSp>
      <p:grpSp>
        <p:nvGrpSpPr>
          <p:cNvPr id="16" name="Group 232"/>
          <p:cNvGrpSpPr/>
          <p:nvPr/>
        </p:nvGrpSpPr>
        <p:grpSpPr bwMode="auto">
          <a:xfrm>
            <a:off x="4890771" y="3579317"/>
            <a:ext cx="257609" cy="254000"/>
            <a:chOff x="1364" y="3452"/>
            <a:chExt cx="174" cy="172"/>
          </a:xfrm>
          <a:gradFill>
            <a:gsLst>
              <a:gs pos="0">
                <a:srgbClr val="E30000"/>
              </a:gs>
              <a:gs pos="100000">
                <a:srgbClr val="760303"/>
              </a:gs>
            </a:gsLst>
            <a:lin ang="5400000" scaled="0"/>
          </a:gradFill>
        </p:grpSpPr>
        <p:pic>
          <p:nvPicPr>
            <p:cNvPr id="17" name="Picture 233" descr="circuler_1"/>
            <p:cNvPicPr>
              <a:picLocks noChangeAspect="1" noChangeArrowheads="1"/>
            </p:cNvPicPr>
            <p:nvPr/>
          </p:nvPicPr>
          <p:blipFill>
            <a:blip r:embed="rId3" cstate="screen"/>
            <a:srcRect/>
            <a:stretch>
              <a:fillRect/>
            </a:stretch>
          </p:blipFill>
          <p:spPr bwMode="gray">
            <a:xfrm>
              <a:off x="1364" y="3452"/>
              <a:ext cx="174" cy="1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 name="Oval 234"/>
            <p:cNvSpPr>
              <a:spLocks noChangeArrowheads="1"/>
            </p:cNvSpPr>
            <p:nvPr/>
          </p:nvSpPr>
          <p:spPr bwMode="gray">
            <a:xfrm>
              <a:off x="1364" y="3452"/>
              <a:ext cx="173" cy="17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sz="2400">
                <a:cs typeface="+mn-ea"/>
                <a:sym typeface="+mn-lt"/>
              </a:endParaRPr>
            </a:p>
          </p:txBody>
        </p:sp>
        <p:grpSp>
          <p:nvGrpSpPr>
            <p:cNvPr id="21" name="Group 235"/>
            <p:cNvGrpSpPr/>
            <p:nvPr/>
          </p:nvGrpSpPr>
          <p:grpSpPr bwMode="auto">
            <a:xfrm rot="-1297425" flipH="1" flipV="1">
              <a:off x="1398" y="3585"/>
              <a:ext cx="133" cy="28"/>
              <a:chOff x="2528" y="1060"/>
              <a:chExt cx="794" cy="186"/>
            </a:xfrm>
            <a:grpFill/>
          </p:grpSpPr>
          <p:grpSp>
            <p:nvGrpSpPr>
              <p:cNvPr id="22" name="Group 236"/>
              <p:cNvGrpSpPr/>
              <p:nvPr/>
            </p:nvGrpSpPr>
            <p:grpSpPr bwMode="auto">
              <a:xfrm>
                <a:off x="2528" y="1060"/>
                <a:ext cx="742" cy="186"/>
                <a:chOff x="1565" y="2568"/>
                <a:chExt cx="1118" cy="279"/>
              </a:xfrm>
              <a:grpFill/>
            </p:grpSpPr>
            <p:sp>
              <p:nvSpPr>
                <p:cNvPr id="23" name="AutoShape 237"/>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31" name="AutoShape 238"/>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32" name="AutoShape 239"/>
                <p:cNvSpPr>
                  <a:spLocks noChangeArrowheads="1"/>
                </p:cNvSpPr>
                <p:nvPr/>
              </p:nvSpPr>
              <p:spPr bwMode="gray">
                <a:xfrm rot="6373927">
                  <a:off x="2071" y="229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33" name="AutoShape 240"/>
                <p:cNvSpPr>
                  <a:spLocks noChangeArrowheads="1"/>
                </p:cNvSpPr>
                <p:nvPr/>
              </p:nvSpPr>
              <p:spPr bwMode="gray">
                <a:xfrm rot="6906312">
                  <a:off x="2161" y="2326"/>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grpSp>
          <p:grpSp>
            <p:nvGrpSpPr>
              <p:cNvPr id="60" name="Group 241"/>
              <p:cNvGrpSpPr/>
              <p:nvPr/>
            </p:nvGrpSpPr>
            <p:grpSpPr bwMode="auto">
              <a:xfrm rot="1353540">
                <a:off x="2691" y="1091"/>
                <a:ext cx="632" cy="151"/>
                <a:chOff x="1565" y="2569"/>
                <a:chExt cx="952" cy="227"/>
              </a:xfrm>
              <a:grpFill/>
            </p:grpSpPr>
            <p:sp>
              <p:nvSpPr>
                <p:cNvPr id="61" name="AutoShape 242"/>
                <p:cNvSpPr>
                  <a:spLocks noChangeArrowheads="1"/>
                </p:cNvSpPr>
                <p:nvPr/>
              </p:nvSpPr>
              <p:spPr bwMode="gray">
                <a:xfrm rot="5263130">
                  <a:off x="1859"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sp>
              <p:nvSpPr>
                <p:cNvPr id="62" name="AutoShape 243"/>
                <p:cNvSpPr>
                  <a:spLocks noChangeArrowheads="1"/>
                </p:cNvSpPr>
                <p:nvPr/>
              </p:nvSpPr>
              <p:spPr bwMode="gray">
                <a:xfrm rot="6078281">
                  <a:off x="1995" y="2274"/>
                  <a:ext cx="227" cy="816"/>
                </a:xfrm>
                <a:prstGeom prst="moon">
                  <a:avLst>
                    <a:gd name="adj" fmla="val 4977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2400">
                    <a:latin typeface="+mn-lt"/>
                    <a:cs typeface="+mn-ea"/>
                    <a:sym typeface="+mn-lt"/>
                  </a:endParaRPr>
                </a:p>
              </p:txBody>
            </p:sp>
          </p:grpSp>
        </p:grpSp>
      </p:grpSp>
      <p:sp>
        <p:nvSpPr>
          <p:cNvPr id="65" name="TextBox 23"/>
          <p:cNvSpPr txBox="1"/>
          <p:nvPr/>
        </p:nvSpPr>
        <p:spPr>
          <a:xfrm>
            <a:off x="8895715" y="1700530"/>
            <a:ext cx="3350260" cy="613694"/>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66" name="TextBox 24"/>
          <p:cNvSpPr txBox="1"/>
          <p:nvPr/>
        </p:nvSpPr>
        <p:spPr>
          <a:xfrm>
            <a:off x="8906004" y="1498251"/>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67" name="TextBox 23"/>
          <p:cNvSpPr txBox="1"/>
          <p:nvPr/>
        </p:nvSpPr>
        <p:spPr>
          <a:xfrm>
            <a:off x="3018155" y="2063750"/>
            <a:ext cx="3350260" cy="613694"/>
          </a:xfrm>
          <a:prstGeom prst="rect">
            <a:avLst/>
          </a:prstGeom>
          <a:noFill/>
        </p:spPr>
        <p:txBody>
          <a:bodyPr wrap="square" rtlCol="0">
            <a:spAutoFit/>
          </a:bodyPr>
          <a:lstStyle/>
          <a:p>
            <a:pPr algn="r">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68" name="TextBox 24"/>
          <p:cNvSpPr txBox="1"/>
          <p:nvPr/>
        </p:nvSpPr>
        <p:spPr>
          <a:xfrm>
            <a:off x="4912489" y="1868456"/>
            <a:ext cx="1427480" cy="319405"/>
          </a:xfrm>
          <a:prstGeom prst="rect">
            <a:avLst/>
          </a:prstGeom>
          <a:noFill/>
        </p:spPr>
        <p:txBody>
          <a:bodyPr wrap="none" rtlCol="0">
            <a:spAutoFit/>
          </a:bodyPr>
          <a:lstStyle/>
          <a:p>
            <a:pPr algn="r"/>
            <a:r>
              <a:rPr lang="zh-CN" altLang="en-US" sz="1400" b="1" dirty="0">
                <a:solidFill>
                  <a:schemeClr val="tx1">
                    <a:lumMod val="75000"/>
                    <a:lumOff val="25000"/>
                  </a:schemeClr>
                </a:solidFill>
                <a:cs typeface="+mn-ea"/>
                <a:sym typeface="+mn-lt"/>
              </a:rPr>
              <a:t>请在此输入文字</a:t>
            </a:r>
          </a:p>
        </p:txBody>
      </p:sp>
      <p:sp>
        <p:nvSpPr>
          <p:cNvPr id="69" name="TextBox 23"/>
          <p:cNvSpPr txBox="1"/>
          <p:nvPr/>
        </p:nvSpPr>
        <p:spPr>
          <a:xfrm>
            <a:off x="459740" y="4201160"/>
            <a:ext cx="2719705" cy="613694"/>
          </a:xfrm>
          <a:prstGeom prst="rect">
            <a:avLst/>
          </a:prstGeom>
          <a:noFill/>
        </p:spPr>
        <p:txBody>
          <a:bodyPr wrap="square" rtlCol="0">
            <a:spAutoFit/>
          </a:bodyPr>
          <a:lstStyle/>
          <a:p>
            <a:pPr algn="r">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70" name="TextBox 24"/>
          <p:cNvSpPr txBox="1"/>
          <p:nvPr/>
        </p:nvSpPr>
        <p:spPr>
          <a:xfrm>
            <a:off x="1723519" y="4005866"/>
            <a:ext cx="1427480" cy="319405"/>
          </a:xfrm>
          <a:prstGeom prst="rect">
            <a:avLst/>
          </a:prstGeom>
          <a:noFill/>
        </p:spPr>
        <p:txBody>
          <a:bodyPr wrap="none" rtlCol="0">
            <a:spAutoFit/>
          </a:bodyPr>
          <a:lstStyle/>
          <a:p>
            <a:pPr algn="r"/>
            <a:r>
              <a:rPr lang="zh-CN" altLang="en-US" sz="1400" b="1" dirty="0">
                <a:solidFill>
                  <a:schemeClr val="tx1">
                    <a:lumMod val="75000"/>
                    <a:lumOff val="25000"/>
                  </a:schemeClr>
                </a:solidFill>
                <a:cs typeface="+mn-ea"/>
                <a:sym typeface="+mn-lt"/>
              </a:rPr>
              <a:t>请在此输入文字</a:t>
            </a:r>
          </a:p>
        </p:txBody>
      </p:sp>
      <p:sp>
        <p:nvSpPr>
          <p:cNvPr id="71" name="TextBox 23"/>
          <p:cNvSpPr txBox="1"/>
          <p:nvPr/>
        </p:nvSpPr>
        <p:spPr>
          <a:xfrm>
            <a:off x="5136515" y="4208145"/>
            <a:ext cx="3350260" cy="613694"/>
          </a:xfrm>
          <a:prstGeom prst="rect">
            <a:avLst/>
          </a:prstGeom>
          <a:noFill/>
        </p:spPr>
        <p:txBody>
          <a:bodyPr wrap="square" rtlCol="0">
            <a:spAutoFit/>
          </a:bodyPr>
          <a:lstStyle/>
          <a:p>
            <a:pPr algn="l">
              <a:lnSpc>
                <a:spcPct val="150000"/>
              </a:lnSpc>
            </a:pPr>
            <a:r>
              <a:rPr sz="1200" dirty="0">
                <a:solidFill>
                  <a:schemeClr val="tx1">
                    <a:lumMod val="75000"/>
                    <a:lumOff val="25000"/>
                  </a:schemeClr>
                </a:solidFill>
                <a:cs typeface="+mn-ea"/>
                <a:sym typeface="+mn-lt"/>
              </a:rPr>
              <a:t>您的内容打在这里，或者通过复制您的文本后，在此框中选择粘贴。</a:t>
            </a:r>
          </a:p>
        </p:txBody>
      </p:sp>
      <p:sp>
        <p:nvSpPr>
          <p:cNvPr id="72" name="TextBox 24"/>
          <p:cNvSpPr txBox="1"/>
          <p:nvPr/>
        </p:nvSpPr>
        <p:spPr>
          <a:xfrm>
            <a:off x="5146804" y="4005866"/>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sp>
        <p:nvSpPr>
          <p:cNvPr id="364" name="Freeform 17"/>
          <p:cNvSpPr>
            <a:spLocks noEditPoints="1"/>
          </p:cNvSpPr>
          <p:nvPr/>
        </p:nvSpPr>
        <p:spPr bwMode="auto">
          <a:xfrm>
            <a:off x="2693670" y="3452495"/>
            <a:ext cx="320040" cy="508635"/>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9"/>
          <p:cNvSpPr>
            <a:spLocks noEditPoints="1"/>
          </p:cNvSpPr>
          <p:nvPr/>
        </p:nvSpPr>
        <p:spPr bwMode="auto">
          <a:xfrm>
            <a:off x="5912485" y="1466850"/>
            <a:ext cx="366395" cy="350520"/>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 name="T24" fmla="*/ 36 w 144"/>
              <a:gd name="T25" fmla="*/ 60 h 132"/>
              <a:gd name="T26" fmla="*/ 24 w 144"/>
              <a:gd name="T27" fmla="*/ 48 h 132"/>
              <a:gd name="T28" fmla="*/ 36 w 144"/>
              <a:gd name="T29" fmla="*/ 36 h 132"/>
              <a:gd name="T30" fmla="*/ 48 w 144"/>
              <a:gd name="T31" fmla="*/ 48 h 132"/>
              <a:gd name="T32" fmla="*/ 36 w 144"/>
              <a:gd name="T33" fmla="*/ 60 h 132"/>
              <a:gd name="T34" fmla="*/ 72 w 144"/>
              <a:gd name="T35" fmla="*/ 60 h 132"/>
              <a:gd name="T36" fmla="*/ 60 w 144"/>
              <a:gd name="T37" fmla="*/ 48 h 132"/>
              <a:gd name="T38" fmla="*/ 72 w 144"/>
              <a:gd name="T39" fmla="*/ 36 h 132"/>
              <a:gd name="T40" fmla="*/ 84 w 144"/>
              <a:gd name="T41" fmla="*/ 48 h 132"/>
              <a:gd name="T42" fmla="*/ 72 w 144"/>
              <a:gd name="T43" fmla="*/ 60 h 132"/>
              <a:gd name="T44" fmla="*/ 108 w 144"/>
              <a:gd name="T45" fmla="*/ 60 h 132"/>
              <a:gd name="T46" fmla="*/ 96 w 144"/>
              <a:gd name="T47" fmla="*/ 48 h 132"/>
              <a:gd name="T48" fmla="*/ 108 w 144"/>
              <a:gd name="T49" fmla="*/ 36 h 132"/>
              <a:gd name="T50" fmla="*/ 120 w 144"/>
              <a:gd name="T51" fmla="*/ 48 h 132"/>
              <a:gd name="T52" fmla="*/ 108 w 144"/>
              <a:gd name="T53"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28" name="组合 27"/>
          <p:cNvGrpSpPr/>
          <p:nvPr/>
        </p:nvGrpSpPr>
        <p:grpSpPr>
          <a:xfrm>
            <a:off x="5255260" y="3733800"/>
            <a:ext cx="396875" cy="255905"/>
            <a:chOff x="2493" y="3854"/>
            <a:chExt cx="514" cy="344"/>
          </a:xfrm>
          <a:gradFill>
            <a:gsLst>
              <a:gs pos="0">
                <a:srgbClr val="E30000"/>
              </a:gs>
              <a:gs pos="100000">
                <a:srgbClr val="760303"/>
              </a:gs>
            </a:gsLst>
            <a:lin ang="5400000" scaled="0"/>
          </a:gradFill>
        </p:grpSpPr>
        <p:sp>
          <p:nvSpPr>
            <p:cNvPr id="407" name="Freeform 60"/>
            <p:cNvSpPr/>
            <p:nvPr/>
          </p:nvSpPr>
          <p:spPr bwMode="auto">
            <a:xfrm>
              <a:off x="2509" y="3854"/>
              <a:ext cx="482" cy="198"/>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8" name="Freeform 61"/>
            <p:cNvSpPr/>
            <p:nvPr/>
          </p:nvSpPr>
          <p:spPr bwMode="auto">
            <a:xfrm>
              <a:off x="2837" y="3866"/>
              <a:ext cx="170" cy="3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9" name="Freeform 62"/>
            <p:cNvSpPr/>
            <p:nvPr/>
          </p:nvSpPr>
          <p:spPr bwMode="auto">
            <a:xfrm>
              <a:off x="2493" y="3866"/>
              <a:ext cx="170" cy="3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0" name="Freeform 63"/>
            <p:cNvSpPr/>
            <p:nvPr/>
          </p:nvSpPr>
          <p:spPr bwMode="auto">
            <a:xfrm>
              <a:off x="2509" y="4024"/>
              <a:ext cx="482" cy="174"/>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79" name="Freeform 32"/>
          <p:cNvSpPr>
            <a:spLocks noEditPoints="1"/>
          </p:cNvSpPr>
          <p:nvPr/>
        </p:nvSpPr>
        <p:spPr bwMode="auto">
          <a:xfrm>
            <a:off x="9163685" y="1024255"/>
            <a:ext cx="246380" cy="508635"/>
          </a:xfrm>
          <a:custGeom>
            <a:avLst/>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advTm="388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par>
                                <p:cTn id="13" presetID="21" presetClass="entr" presetSubtype="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2000"/>
                                        <p:tgtEl>
                                          <p:spTgt spid="25"/>
                                        </p:tgtEl>
                                      </p:cBhvr>
                                    </p:animEffect>
                                  </p:childTnLst>
                                </p:cTn>
                              </p:par>
                              <p:par>
                                <p:cTn id="16" presetID="21" presetClass="entr" presetSubtype="1"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heel(1)">
                                      <p:cBhvr>
                                        <p:cTn id="18" dur="2000"/>
                                        <p:tgtEl>
                                          <p:spTgt spid="56"/>
                                        </p:tgtEl>
                                      </p:cBhvr>
                                    </p:animEffect>
                                  </p:childTnLst>
                                </p:cTn>
                              </p:par>
                              <p:par>
                                <p:cTn id="19" presetID="21" presetClass="entr" presetSubtype="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par>
                                <p:cTn id="22" presetID="21" presetClass="entr" presetSubtype="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par>
                                <p:cTn id="25" presetID="21" presetClass="entr" presetSubtype="1" fill="hold" grpId="1"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heel(1)">
                                      <p:cBhvr>
                                        <p:cTn id="27" dur="2000"/>
                                        <p:tgtEl>
                                          <p:spTgt spid="65"/>
                                        </p:tgtEl>
                                      </p:cBhvr>
                                    </p:animEffect>
                                  </p:childTnLst>
                                </p:cTn>
                              </p:par>
                              <p:par>
                                <p:cTn id="28" presetID="21" presetClass="entr" presetSubtype="1" fill="hold" grpId="1"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heel(1)">
                                      <p:cBhvr>
                                        <p:cTn id="30" dur="2000"/>
                                        <p:tgtEl>
                                          <p:spTgt spid="66"/>
                                        </p:tgtEl>
                                      </p:cBhvr>
                                    </p:animEffect>
                                  </p:childTnLst>
                                </p:cTn>
                              </p:par>
                              <p:par>
                                <p:cTn id="31" presetID="21" presetClass="entr" presetSubtype="1" fill="hold" grpId="1"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heel(1)">
                                      <p:cBhvr>
                                        <p:cTn id="33" dur="2000"/>
                                        <p:tgtEl>
                                          <p:spTgt spid="67"/>
                                        </p:tgtEl>
                                      </p:cBhvr>
                                    </p:animEffect>
                                  </p:childTnLst>
                                </p:cTn>
                              </p:par>
                              <p:par>
                                <p:cTn id="34" presetID="21" presetClass="entr" presetSubtype="1" fill="hold" grpId="1"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heel(1)">
                                      <p:cBhvr>
                                        <p:cTn id="36" dur="2000"/>
                                        <p:tgtEl>
                                          <p:spTgt spid="68"/>
                                        </p:tgtEl>
                                      </p:cBhvr>
                                    </p:animEffect>
                                  </p:childTnLst>
                                </p:cTn>
                              </p:par>
                              <p:par>
                                <p:cTn id="37" presetID="21" presetClass="entr" presetSubtype="1" fill="hold" grpId="1"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heel(1)">
                                      <p:cBhvr>
                                        <p:cTn id="39" dur="2000"/>
                                        <p:tgtEl>
                                          <p:spTgt spid="69"/>
                                        </p:tgtEl>
                                      </p:cBhvr>
                                    </p:animEffect>
                                  </p:childTnLst>
                                </p:cTn>
                              </p:par>
                              <p:par>
                                <p:cTn id="40" presetID="21" presetClass="entr" presetSubtype="1" fill="hold" grpId="1"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heel(1)">
                                      <p:cBhvr>
                                        <p:cTn id="42" dur="2000"/>
                                        <p:tgtEl>
                                          <p:spTgt spid="70"/>
                                        </p:tgtEl>
                                      </p:cBhvr>
                                    </p:animEffect>
                                  </p:childTnLst>
                                </p:cTn>
                              </p:par>
                              <p:par>
                                <p:cTn id="43" presetID="21" presetClass="entr" presetSubtype="1" fill="hold" grpId="1" nodeType="with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heel(1)">
                                      <p:cBhvr>
                                        <p:cTn id="45" dur="2000"/>
                                        <p:tgtEl>
                                          <p:spTgt spid="71"/>
                                        </p:tgtEl>
                                      </p:cBhvr>
                                    </p:animEffect>
                                  </p:childTnLst>
                                </p:cTn>
                              </p:par>
                              <p:par>
                                <p:cTn id="46" presetID="21" presetClass="entr" presetSubtype="1" fill="hold" grpId="1"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wheel(1)">
                                      <p:cBhvr>
                                        <p:cTn id="48" dur="2000"/>
                                        <p:tgtEl>
                                          <p:spTgt spid="72"/>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364"/>
                                        </p:tgtEl>
                                        <p:attrNameLst>
                                          <p:attrName>style.visibility</p:attrName>
                                        </p:attrNameLst>
                                      </p:cBhvr>
                                      <p:to>
                                        <p:strVal val="visible"/>
                                      </p:to>
                                    </p:set>
                                    <p:animEffect transition="in" filter="wheel(1)">
                                      <p:cBhvr>
                                        <p:cTn id="51" dur="2000"/>
                                        <p:tgtEl>
                                          <p:spTgt spid="364"/>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366"/>
                                        </p:tgtEl>
                                        <p:attrNameLst>
                                          <p:attrName>style.visibility</p:attrName>
                                        </p:attrNameLst>
                                      </p:cBhvr>
                                      <p:to>
                                        <p:strVal val="visible"/>
                                      </p:to>
                                    </p:set>
                                    <p:animEffect transition="in" filter="wheel(1)">
                                      <p:cBhvr>
                                        <p:cTn id="54" dur="2000"/>
                                        <p:tgtEl>
                                          <p:spTgt spid="366"/>
                                        </p:tgtEl>
                                      </p:cBhvr>
                                    </p:animEffect>
                                  </p:childTnLst>
                                </p:cTn>
                              </p:par>
                              <p:par>
                                <p:cTn id="55" presetID="21" presetClass="entr" presetSubtype="1"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heel(1)">
                                      <p:cBhvr>
                                        <p:cTn id="57" dur="2000"/>
                                        <p:tgtEl>
                                          <p:spTgt spid="28"/>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379"/>
                                        </p:tgtEl>
                                        <p:attrNameLst>
                                          <p:attrName>style.visibility</p:attrName>
                                        </p:attrNameLst>
                                      </p:cBhvr>
                                      <p:to>
                                        <p:strVal val="visible"/>
                                      </p:to>
                                    </p:set>
                                    <p:animEffect transition="in" filter="wheel(1)">
                                      <p:cBhvr>
                                        <p:cTn id="60" dur="2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66" grpId="0"/>
      <p:bldP spid="66" grpId="1"/>
      <p:bldP spid="67" grpId="0"/>
      <p:bldP spid="67" grpId="1"/>
      <p:bldP spid="68" grpId="0"/>
      <p:bldP spid="68" grpId="1"/>
      <p:bldP spid="69" grpId="0"/>
      <p:bldP spid="69" grpId="1"/>
      <p:bldP spid="70" grpId="0"/>
      <p:bldP spid="70" grpId="1"/>
      <p:bldP spid="71" grpId="0"/>
      <p:bldP spid="71" grpId="1"/>
      <p:bldP spid="72" grpId="0"/>
      <p:bldP spid="72" grpId="1"/>
      <p:bldP spid="364" grpId="0" bldLvl="0" animBg="1"/>
      <p:bldP spid="366" grpId="0" bldLvl="0" animBg="1"/>
      <p:bldP spid="37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9580" y="177800"/>
            <a:ext cx="2568575" cy="379730"/>
            <a:chOff x="708" y="280"/>
            <a:chExt cx="4045" cy="598"/>
          </a:xfrm>
        </p:grpSpPr>
        <p:sp>
          <p:nvSpPr>
            <p:cNvPr id="18" name="矩形 17"/>
            <p:cNvSpPr/>
            <p:nvPr/>
          </p:nvSpPr>
          <p:spPr>
            <a:xfrm>
              <a:off x="1207" y="302"/>
              <a:ext cx="3546" cy="576"/>
            </a:xfrm>
            <a:prstGeom prst="rect">
              <a:avLst/>
            </a:prstGeom>
          </p:spPr>
          <p:txBody>
            <a:bodyPr wrap="none">
              <a:spAutoFit/>
            </a:bodyPr>
            <a:lstStyle/>
            <a:p>
              <a:pPr algn="ctr"/>
              <a:r>
                <a:rPr lang="zh-CN" altLang="en-US" b="1" dirty="0">
                  <a:gradFill>
                    <a:gsLst>
                      <a:gs pos="0">
                        <a:srgbClr val="E30000"/>
                      </a:gs>
                      <a:gs pos="100000">
                        <a:srgbClr val="760303"/>
                      </a:gs>
                    </a:gsLst>
                    <a:lin ang="5400000" scaled="0"/>
                  </a:gradFill>
                  <a:cs typeface="+mn-ea"/>
                  <a:sym typeface="+mn-lt"/>
                </a:rPr>
                <a:t>请在此输入标题文字</a:t>
              </a:r>
            </a:p>
          </p:txBody>
        </p:sp>
        <p:sp>
          <p:nvSpPr>
            <p:cNvPr id="141" name="Freeform 125"/>
            <p:cNvSpPr/>
            <p:nvPr/>
          </p:nvSpPr>
          <p:spPr bwMode="auto">
            <a:xfrm>
              <a:off x="708" y="280"/>
              <a:ext cx="587" cy="566"/>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gradFill>
              <a:gsLst>
                <a:gs pos="0">
                  <a:srgbClr val="E30000"/>
                </a:gs>
                <a:gs pos="100000">
                  <a:srgbClr val="760303"/>
                </a:gs>
              </a:gsLst>
              <a:lin ang="5400000" scaled="0"/>
            </a:gradFill>
            <a:ln>
              <a:noFill/>
            </a:ln>
          </p:spPr>
          <p:txBody>
            <a:bodyPr vert="horz" wrap="square" lIns="68580" tIns="34290" rIns="68580" bIns="34290" numCol="1" anchor="t" anchorCtr="0" compatLnSpc="1"/>
            <a:lstStyle/>
            <a:p>
              <a:endParaRPr lang="zh-CN" altLang="en-US" sz="1015">
                <a:gradFill>
                  <a:gsLst>
                    <a:gs pos="0">
                      <a:srgbClr val="E30000"/>
                    </a:gs>
                    <a:gs pos="100000">
                      <a:srgbClr val="760303"/>
                    </a:gs>
                  </a:gsLst>
                  <a:lin ang="5400000" scaled="0"/>
                </a:gradFill>
                <a:cs typeface="+mn-ea"/>
                <a:sym typeface="+mn-lt"/>
              </a:endParaRPr>
            </a:p>
          </p:txBody>
        </p:sp>
      </p:grpSp>
      <p:cxnSp>
        <p:nvCxnSpPr>
          <p:cNvPr id="2" name="直接连接符 1"/>
          <p:cNvCxnSpPr/>
          <p:nvPr/>
        </p:nvCxnSpPr>
        <p:spPr>
          <a:xfrm>
            <a:off x="3733165" y="1740535"/>
            <a:ext cx="5177155" cy="4879975"/>
          </a:xfrm>
          <a:prstGeom prst="line">
            <a:avLst/>
          </a:prstGeom>
          <a:ln w="6350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977765" y="2332355"/>
            <a:ext cx="2828925" cy="2604770"/>
          </a:xfrm>
          <a:prstGeom prst="line">
            <a:avLst/>
          </a:prstGeom>
          <a:ln w="63500"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5671820" y="3025775"/>
            <a:ext cx="867410" cy="777875"/>
            <a:chOff x="8932" y="4765"/>
            <a:chExt cx="1366" cy="1225"/>
          </a:xfrm>
        </p:grpSpPr>
        <p:sp>
          <p:nvSpPr>
            <p:cNvPr id="21" name="菱形 20"/>
            <p:cNvSpPr/>
            <p:nvPr/>
          </p:nvSpPr>
          <p:spPr>
            <a:xfrm>
              <a:off x="8932" y="4765"/>
              <a:ext cx="1292" cy="1225"/>
            </a:xfrm>
            <a:prstGeom prst="diamond">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9121" y="4967"/>
              <a:ext cx="1177" cy="822"/>
            </a:xfrm>
            <a:prstGeom prst="rect">
              <a:avLst/>
            </a:prstGeom>
            <a:noFill/>
          </p:spPr>
          <p:txBody>
            <a:bodyPr wrap="square" rtlCol="0">
              <a:spAutoFit/>
            </a:bodyPr>
            <a:lstStyle/>
            <a:p>
              <a:r>
                <a:rPr lang="en-US" altLang="zh-CN" sz="2800">
                  <a:solidFill>
                    <a:schemeClr val="bg1"/>
                  </a:solidFill>
                  <a:cs typeface="+mn-ea"/>
                  <a:sym typeface="+mn-lt"/>
                </a:rPr>
                <a:t>01</a:t>
              </a:r>
            </a:p>
          </p:txBody>
        </p:sp>
      </p:grpSp>
      <p:grpSp>
        <p:nvGrpSpPr>
          <p:cNvPr id="31" name="组合 30"/>
          <p:cNvGrpSpPr/>
          <p:nvPr/>
        </p:nvGrpSpPr>
        <p:grpSpPr>
          <a:xfrm>
            <a:off x="5063490" y="3565525"/>
            <a:ext cx="890270" cy="777875"/>
            <a:chOff x="7974" y="5615"/>
            <a:chExt cx="1402" cy="1225"/>
          </a:xfrm>
        </p:grpSpPr>
        <p:sp>
          <p:nvSpPr>
            <p:cNvPr id="23" name="菱形 22"/>
            <p:cNvSpPr/>
            <p:nvPr/>
          </p:nvSpPr>
          <p:spPr>
            <a:xfrm>
              <a:off x="7974" y="5615"/>
              <a:ext cx="1292" cy="1225"/>
            </a:xfrm>
            <a:prstGeom prst="diamond">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8199" y="5789"/>
              <a:ext cx="1177" cy="822"/>
            </a:xfrm>
            <a:prstGeom prst="rect">
              <a:avLst/>
            </a:prstGeom>
            <a:noFill/>
          </p:spPr>
          <p:txBody>
            <a:bodyPr wrap="square" rtlCol="0">
              <a:spAutoFit/>
            </a:bodyPr>
            <a:lstStyle/>
            <a:p>
              <a:r>
                <a:rPr lang="en-US" altLang="zh-CN" sz="2800">
                  <a:solidFill>
                    <a:schemeClr val="bg1"/>
                  </a:solidFill>
                  <a:cs typeface="+mn-ea"/>
                  <a:sym typeface="+mn-lt"/>
                </a:rPr>
                <a:t>02</a:t>
              </a:r>
            </a:p>
          </p:txBody>
        </p:sp>
      </p:grpSp>
      <p:grpSp>
        <p:nvGrpSpPr>
          <p:cNvPr id="29" name="组合 28"/>
          <p:cNvGrpSpPr/>
          <p:nvPr/>
        </p:nvGrpSpPr>
        <p:grpSpPr>
          <a:xfrm>
            <a:off x="6245860" y="3565525"/>
            <a:ext cx="918845" cy="777875"/>
            <a:chOff x="9836" y="5615"/>
            <a:chExt cx="1447" cy="1225"/>
          </a:xfrm>
        </p:grpSpPr>
        <p:sp>
          <p:nvSpPr>
            <p:cNvPr id="22" name="菱形 21"/>
            <p:cNvSpPr/>
            <p:nvPr/>
          </p:nvSpPr>
          <p:spPr>
            <a:xfrm>
              <a:off x="9836" y="5615"/>
              <a:ext cx="1292" cy="1225"/>
            </a:xfrm>
            <a:prstGeom prst="diamond">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0106" y="5789"/>
              <a:ext cx="1177" cy="822"/>
            </a:xfrm>
            <a:prstGeom prst="rect">
              <a:avLst/>
            </a:prstGeom>
            <a:noFill/>
          </p:spPr>
          <p:txBody>
            <a:bodyPr wrap="square" rtlCol="0">
              <a:spAutoFit/>
            </a:bodyPr>
            <a:lstStyle/>
            <a:p>
              <a:r>
                <a:rPr lang="en-US" altLang="zh-CN" sz="2800">
                  <a:solidFill>
                    <a:schemeClr val="bg1"/>
                  </a:solidFill>
                  <a:cs typeface="+mn-ea"/>
                  <a:sym typeface="+mn-lt"/>
                </a:rPr>
                <a:t>03</a:t>
              </a:r>
            </a:p>
          </p:txBody>
        </p:sp>
      </p:grpSp>
      <p:grpSp>
        <p:nvGrpSpPr>
          <p:cNvPr id="32" name="组合 31"/>
          <p:cNvGrpSpPr/>
          <p:nvPr/>
        </p:nvGrpSpPr>
        <p:grpSpPr>
          <a:xfrm>
            <a:off x="5676900" y="4117340"/>
            <a:ext cx="890270" cy="777875"/>
            <a:chOff x="8940" y="6484"/>
            <a:chExt cx="1402" cy="1225"/>
          </a:xfrm>
        </p:grpSpPr>
        <p:sp>
          <p:nvSpPr>
            <p:cNvPr id="24" name="菱形 23"/>
            <p:cNvSpPr/>
            <p:nvPr/>
          </p:nvSpPr>
          <p:spPr>
            <a:xfrm>
              <a:off x="8940" y="6484"/>
              <a:ext cx="1292" cy="1225"/>
            </a:xfrm>
            <a:prstGeom prst="diamond">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9165" y="6655"/>
              <a:ext cx="1177" cy="822"/>
            </a:xfrm>
            <a:prstGeom prst="rect">
              <a:avLst/>
            </a:prstGeom>
            <a:noFill/>
          </p:spPr>
          <p:txBody>
            <a:bodyPr wrap="square" rtlCol="0">
              <a:spAutoFit/>
            </a:bodyPr>
            <a:lstStyle/>
            <a:p>
              <a:r>
                <a:rPr lang="en-US" altLang="zh-CN" sz="2800">
                  <a:solidFill>
                    <a:schemeClr val="bg1"/>
                  </a:solidFill>
                  <a:cs typeface="+mn-ea"/>
                  <a:sym typeface="+mn-lt"/>
                </a:rPr>
                <a:t>04</a:t>
              </a:r>
            </a:p>
          </p:txBody>
        </p:sp>
      </p:grpSp>
      <p:sp>
        <p:nvSpPr>
          <p:cNvPr id="33" name="文本框 32"/>
          <p:cNvSpPr txBox="1"/>
          <p:nvPr/>
        </p:nvSpPr>
        <p:spPr>
          <a:xfrm>
            <a:off x="7690485" y="3331210"/>
            <a:ext cx="2780030" cy="822960"/>
          </a:xfrm>
          <a:prstGeom prst="rect">
            <a:avLst/>
          </a:prstGeom>
          <a:noFill/>
        </p:spPr>
        <p:txBody>
          <a:bodyPr wrap="square" rtlCol="0" anchor="t">
            <a:spAutoFit/>
          </a:bodyPr>
          <a:lstStyle/>
          <a:p>
            <a:r>
              <a:rPr lang="zh-CN" altLang="en-US" sz="1600" b="1">
                <a:cs typeface="+mn-ea"/>
                <a:sym typeface="+mn-lt"/>
              </a:rPr>
              <a:t>请在此输入您的文本</a:t>
            </a:r>
          </a:p>
          <a:p>
            <a:r>
              <a:rPr lang="zh-CN" altLang="en-US" sz="1600" b="1">
                <a:cs typeface="+mn-ea"/>
                <a:sym typeface="+mn-lt"/>
              </a:rPr>
              <a:t>请在此输入您的文本请在此输入您的文本</a:t>
            </a:r>
          </a:p>
        </p:txBody>
      </p:sp>
      <p:sp>
        <p:nvSpPr>
          <p:cNvPr id="34" name="文本框 33"/>
          <p:cNvSpPr txBox="1"/>
          <p:nvPr/>
        </p:nvSpPr>
        <p:spPr>
          <a:xfrm>
            <a:off x="1713230" y="3429000"/>
            <a:ext cx="2780030" cy="822960"/>
          </a:xfrm>
          <a:prstGeom prst="rect">
            <a:avLst/>
          </a:prstGeom>
          <a:noFill/>
        </p:spPr>
        <p:txBody>
          <a:bodyPr wrap="square" rtlCol="0" anchor="t">
            <a:spAutoFit/>
          </a:bodyPr>
          <a:lstStyle/>
          <a:p>
            <a:r>
              <a:rPr lang="zh-CN" altLang="en-US" sz="1600" b="1">
                <a:cs typeface="+mn-ea"/>
                <a:sym typeface="+mn-lt"/>
              </a:rPr>
              <a:t>请在此输入您的文本</a:t>
            </a:r>
          </a:p>
          <a:p>
            <a:r>
              <a:rPr lang="zh-CN" altLang="en-US" sz="1600" b="1">
                <a:cs typeface="+mn-ea"/>
                <a:sym typeface="+mn-lt"/>
              </a:rPr>
              <a:t>请在此输入您的文本请在此输入您的文本</a:t>
            </a:r>
          </a:p>
        </p:txBody>
      </p:sp>
      <p:sp>
        <p:nvSpPr>
          <p:cNvPr id="35" name="文本框 34"/>
          <p:cNvSpPr txBox="1"/>
          <p:nvPr/>
        </p:nvSpPr>
        <p:spPr>
          <a:xfrm>
            <a:off x="4910455" y="1740535"/>
            <a:ext cx="2780030" cy="822960"/>
          </a:xfrm>
          <a:prstGeom prst="rect">
            <a:avLst/>
          </a:prstGeom>
          <a:noFill/>
        </p:spPr>
        <p:txBody>
          <a:bodyPr wrap="square" rtlCol="0" anchor="t">
            <a:spAutoFit/>
          </a:bodyPr>
          <a:lstStyle/>
          <a:p>
            <a:r>
              <a:rPr lang="zh-CN" altLang="en-US" sz="1600" b="1">
                <a:cs typeface="+mn-ea"/>
                <a:sym typeface="+mn-lt"/>
              </a:rPr>
              <a:t>请在此输入您的文本</a:t>
            </a:r>
          </a:p>
          <a:p>
            <a:r>
              <a:rPr lang="zh-CN" altLang="en-US" sz="1600" b="1">
                <a:cs typeface="+mn-ea"/>
                <a:sym typeface="+mn-lt"/>
              </a:rPr>
              <a:t>请在此输入您的文本请在此输入您的文本</a:t>
            </a:r>
          </a:p>
        </p:txBody>
      </p:sp>
      <p:sp>
        <p:nvSpPr>
          <p:cNvPr id="36" name="文本框 35"/>
          <p:cNvSpPr txBox="1"/>
          <p:nvPr/>
        </p:nvSpPr>
        <p:spPr>
          <a:xfrm>
            <a:off x="4356100" y="5494655"/>
            <a:ext cx="2780030" cy="822960"/>
          </a:xfrm>
          <a:prstGeom prst="rect">
            <a:avLst/>
          </a:prstGeom>
          <a:noFill/>
        </p:spPr>
        <p:txBody>
          <a:bodyPr wrap="square" rtlCol="0" anchor="t">
            <a:spAutoFit/>
          </a:bodyPr>
          <a:lstStyle/>
          <a:p>
            <a:r>
              <a:rPr lang="zh-CN" altLang="en-US" sz="1600" b="1">
                <a:cs typeface="+mn-ea"/>
                <a:sym typeface="+mn-lt"/>
              </a:rPr>
              <a:t>请在此输入您的文本</a:t>
            </a:r>
          </a:p>
          <a:p>
            <a:r>
              <a:rPr lang="zh-CN" altLang="en-US" sz="1600" b="1">
                <a:cs typeface="+mn-ea"/>
                <a:sym typeface="+mn-lt"/>
              </a:rPr>
              <a:t>请在此输入您的文本请在此输入您的文本</a:t>
            </a:r>
            <a:endParaRPr lang="zh-CN" altLang="en-US" sz="1600">
              <a:cs typeface="+mn-ea"/>
              <a:sym typeface="+mn-lt"/>
            </a:endParaRPr>
          </a:p>
        </p:txBody>
      </p:sp>
    </p:spTree>
  </p:cSld>
  <p:clrMapOvr>
    <a:masterClrMapping/>
  </p:clrMapOvr>
  <p:transition advTm="4867">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1+#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2" presetClass="entr" presetSubtype="4" fill="hold" grpId="3"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p:tgtEl>
                                          <p:spTgt spid="35"/>
                                        </p:tgtEl>
                                        <p:attrNameLst>
                                          <p:attrName>ppt_y</p:attrName>
                                        </p:attrNameLst>
                                      </p:cBhvr>
                                      <p:tavLst>
                                        <p:tav tm="0">
                                          <p:val>
                                            <p:strVal val="#ppt_y+#ppt_h*1.125000"/>
                                          </p:val>
                                        </p:tav>
                                        <p:tav tm="100000">
                                          <p:val>
                                            <p:strVal val="#ppt_y"/>
                                          </p:val>
                                        </p:tav>
                                      </p:tavLst>
                                    </p:anim>
                                    <p:animEffect transition="in" filter="wipe(up)">
                                      <p:cBhvr>
                                        <p:cTn id="41" dur="500"/>
                                        <p:tgtEl>
                                          <p:spTgt spid="35"/>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p:tgtEl>
                                          <p:spTgt spid="34"/>
                                        </p:tgtEl>
                                        <p:attrNameLst>
                                          <p:attrName>ppt_y</p:attrName>
                                        </p:attrNameLst>
                                      </p:cBhvr>
                                      <p:tavLst>
                                        <p:tav tm="0">
                                          <p:val>
                                            <p:strVal val="#ppt_y+#ppt_h*1.125000"/>
                                          </p:val>
                                        </p:tav>
                                        <p:tav tm="100000">
                                          <p:val>
                                            <p:strVal val="#ppt_y"/>
                                          </p:val>
                                        </p:tav>
                                      </p:tavLst>
                                    </p:anim>
                                    <p:animEffect transition="in" filter="wipe(up)">
                                      <p:cBhvr>
                                        <p:cTn id="45" dur="500"/>
                                        <p:tgtEl>
                                          <p:spTgt spid="34"/>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p:tgtEl>
                                          <p:spTgt spid="33"/>
                                        </p:tgtEl>
                                        <p:attrNameLst>
                                          <p:attrName>ppt_y</p:attrName>
                                        </p:attrNameLst>
                                      </p:cBhvr>
                                      <p:tavLst>
                                        <p:tav tm="0">
                                          <p:val>
                                            <p:strVal val="#ppt_y+#ppt_h*1.125000"/>
                                          </p:val>
                                        </p:tav>
                                        <p:tav tm="100000">
                                          <p:val>
                                            <p:strVal val="#ppt_y"/>
                                          </p:val>
                                        </p:tav>
                                      </p:tavLst>
                                    </p:anim>
                                    <p:animEffect transition="in" filter="wipe(up)">
                                      <p:cBhvr>
                                        <p:cTn id="49" dur="500"/>
                                        <p:tgtEl>
                                          <p:spTgt spid="33"/>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p:tgtEl>
                                          <p:spTgt spid="36"/>
                                        </p:tgtEl>
                                        <p:attrNameLst>
                                          <p:attrName>ppt_y</p:attrName>
                                        </p:attrNameLst>
                                      </p:cBhvr>
                                      <p:tavLst>
                                        <p:tav tm="0">
                                          <p:val>
                                            <p:strVal val="#ppt_y+#ppt_h*1.125000"/>
                                          </p:val>
                                        </p:tav>
                                        <p:tav tm="100000">
                                          <p:val>
                                            <p:strVal val="#ppt_y"/>
                                          </p:val>
                                        </p:tav>
                                      </p:tavLst>
                                    </p:anim>
                                    <p:animEffect transition="in" filter="wipe(up)">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5" grpId="1"/>
      <p:bldP spid="35" grpId="2"/>
      <p:bldP spid="35" grpId="3"/>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5a629f69f4afdf344dbeaecc10cead73"/>
          <p:cNvPicPr>
            <a:picLocks noChangeAspect="1"/>
          </p:cNvPicPr>
          <p:nvPr/>
        </p:nvPicPr>
        <p:blipFill>
          <a:blip r:embed="rId3" cstate="screen"/>
          <a:stretch>
            <a:fillRect/>
          </a:stretch>
        </p:blipFill>
        <p:spPr>
          <a:xfrm flipH="1">
            <a:off x="2037715" y="4998720"/>
            <a:ext cx="10589895" cy="2117090"/>
          </a:xfrm>
          <a:prstGeom prst="rect">
            <a:avLst/>
          </a:prstGeom>
        </p:spPr>
      </p:pic>
      <p:pic>
        <p:nvPicPr>
          <p:cNvPr id="7" name="图片 6" descr="5a629f69f4afdf344dbeaecc10cead73"/>
          <p:cNvPicPr>
            <a:picLocks noChangeAspect="1"/>
          </p:cNvPicPr>
          <p:nvPr/>
        </p:nvPicPr>
        <p:blipFill>
          <a:blip r:embed="rId4" cstate="screen"/>
          <a:stretch>
            <a:fillRect/>
          </a:stretch>
        </p:blipFill>
        <p:spPr>
          <a:xfrm>
            <a:off x="-551815" y="4998720"/>
            <a:ext cx="13047980" cy="2117090"/>
          </a:xfrm>
          <a:prstGeom prst="rect">
            <a:avLst/>
          </a:prstGeom>
        </p:spPr>
      </p:pic>
      <p:sp>
        <p:nvSpPr>
          <p:cNvPr id="5" name="等腰三角形 4"/>
          <p:cNvSpPr/>
          <p:nvPr/>
        </p:nvSpPr>
        <p:spPr>
          <a:xfrm rot="10800000">
            <a:off x="2161310" y="-5"/>
            <a:ext cx="7841672" cy="3283529"/>
          </a:xfrm>
          <a:prstGeom prst="triangl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lumOff val="25000"/>
                </a:schemeClr>
              </a:solidFill>
              <a:cs typeface="+mn-ea"/>
              <a:sym typeface="+mn-lt"/>
            </a:endParaRPr>
          </a:p>
        </p:txBody>
      </p:sp>
      <p:sp>
        <p:nvSpPr>
          <p:cNvPr id="6" name="文本框 5"/>
          <p:cNvSpPr txBox="1"/>
          <p:nvPr/>
        </p:nvSpPr>
        <p:spPr>
          <a:xfrm>
            <a:off x="4735735" y="1374013"/>
            <a:ext cx="2634884" cy="1323439"/>
          </a:xfrm>
          <a:prstGeom prst="rect">
            <a:avLst/>
          </a:prstGeom>
          <a:noFill/>
        </p:spPr>
        <p:txBody>
          <a:bodyPr wrap="square" rtlCol="0">
            <a:spAutoFit/>
          </a:bodyPr>
          <a:lstStyle/>
          <a:p>
            <a:pPr algn="ctr"/>
            <a:r>
              <a:rPr lang="en-US" altLang="zh-CN" sz="4000" dirty="0">
                <a:solidFill>
                  <a:schemeClr val="bg1"/>
                </a:solidFill>
                <a:cs typeface="+mn-ea"/>
                <a:sym typeface="+mn-lt"/>
              </a:rPr>
              <a:t>PART ONE</a:t>
            </a:r>
          </a:p>
        </p:txBody>
      </p:sp>
      <p:cxnSp>
        <p:nvCxnSpPr>
          <p:cNvPr id="8" name="直接连接符 7"/>
          <p:cNvCxnSpPr/>
          <p:nvPr/>
        </p:nvCxnSpPr>
        <p:spPr>
          <a:xfrm>
            <a:off x="5375448" y="2011934"/>
            <a:ext cx="13993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778332" y="2513346"/>
            <a:ext cx="609076" cy="400110"/>
          </a:xfrm>
          <a:prstGeom prst="rect">
            <a:avLst/>
          </a:prstGeom>
          <a:noFill/>
        </p:spPr>
        <p:txBody>
          <a:bodyPr wrap="square" rtlCol="0">
            <a:spAutoFit/>
          </a:bodyPr>
          <a:lstStyle/>
          <a:p>
            <a:pPr algn="dist"/>
            <a:r>
              <a:rPr lang="en-US" altLang="zh-CN" sz="2000" b="1" dirty="0">
                <a:solidFill>
                  <a:schemeClr val="bg1"/>
                </a:solidFill>
                <a:cs typeface="+mn-ea"/>
                <a:sym typeface="+mn-lt"/>
              </a:rPr>
              <a:t>02</a:t>
            </a:r>
          </a:p>
        </p:txBody>
      </p:sp>
      <p:sp>
        <p:nvSpPr>
          <p:cNvPr id="10" name="等腰三角形 9"/>
          <p:cNvSpPr/>
          <p:nvPr/>
        </p:nvSpPr>
        <p:spPr>
          <a:xfrm rot="10800000">
            <a:off x="6033057" y="2870642"/>
            <a:ext cx="112687" cy="1140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037807" y="0"/>
            <a:ext cx="8130873" cy="3420932"/>
            <a:chOff x="2037807" y="0"/>
            <a:chExt cx="8130873" cy="3420932"/>
          </a:xfrm>
        </p:grpSpPr>
        <p:cxnSp>
          <p:nvCxnSpPr>
            <p:cNvPr id="11" name="直接连接符 10"/>
            <p:cNvCxnSpPr/>
            <p:nvPr/>
          </p:nvCxnSpPr>
          <p:spPr>
            <a:xfrm flipH="1" flipV="1">
              <a:off x="2037807" y="1"/>
              <a:ext cx="4056400" cy="3420931"/>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4207" y="0"/>
              <a:ext cx="4074473" cy="3420932"/>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72110" y="0"/>
            <a:ext cx="8434419" cy="3563377"/>
            <a:chOff x="1872110" y="0"/>
            <a:chExt cx="8434419" cy="3563377"/>
          </a:xfrm>
        </p:grpSpPr>
        <p:cxnSp>
          <p:nvCxnSpPr>
            <p:cNvPr id="18" name="直接连接符 17"/>
            <p:cNvCxnSpPr/>
            <p:nvPr/>
          </p:nvCxnSpPr>
          <p:spPr>
            <a:xfrm flipH="1" flipV="1">
              <a:off x="1872110" y="0"/>
              <a:ext cx="4222097"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4207" y="0"/>
              <a:ext cx="4212322" cy="3563377"/>
            </a:xfrm>
            <a:prstGeom prst="line">
              <a:avLst/>
            </a:prstGeom>
            <a:ln w="12700">
              <a:solidFill>
                <a:schemeClr val="accent1">
                  <a:lumMod val="50000"/>
                  <a:lumOff val="50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25" name="等腰三角形 5"/>
          <p:cNvSpPr/>
          <p:nvPr/>
        </p:nvSpPr>
        <p:spPr>
          <a:xfrm rot="10800000">
            <a:off x="10100828" y="3968033"/>
            <a:ext cx="1959263" cy="4719783"/>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Lst>
            <a:ahLst/>
            <a:cxnLst>
              <a:cxn ang="0">
                <a:pos x="connsiteX0-1" y="connsiteY0-2"/>
              </a:cxn>
              <a:cxn ang="0">
                <a:pos x="connsiteX1-3" y="connsiteY1-4"/>
              </a:cxn>
              <a:cxn ang="0">
                <a:pos x="connsiteX2-5" y="connsiteY2-6"/>
              </a:cxn>
              <a:cxn ang="0">
                <a:pos x="connsiteX3-7" y="connsiteY3-8"/>
              </a:cxn>
            </a:cxnLst>
            <a:rect l="l" t="t" r="r" b="b"/>
            <a:pathLst>
              <a:path w="1959263" h="4719783">
                <a:moveTo>
                  <a:pt x="0" y="4719783"/>
                </a:moveTo>
                <a:lnTo>
                  <a:pt x="1959263" y="3713019"/>
                </a:lnTo>
                <a:lnTo>
                  <a:pt x="1127991" y="0"/>
                </a:lnTo>
                <a:lnTo>
                  <a:pt x="0" y="4719783"/>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6" name="等腰三角形 5"/>
          <p:cNvSpPr/>
          <p:nvPr/>
        </p:nvSpPr>
        <p:spPr>
          <a:xfrm rot="10800000">
            <a:off x="227422" y="1131022"/>
            <a:ext cx="3356758" cy="4095668"/>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Lst>
            <a:ahLst/>
            <a:cxnLst>
              <a:cxn ang="0">
                <a:pos x="connsiteX0-1" y="connsiteY0-2"/>
              </a:cxn>
              <a:cxn ang="0">
                <a:pos x="connsiteX1-3" y="connsiteY1-4"/>
              </a:cxn>
              <a:cxn ang="0">
                <a:pos x="connsiteX2-5" y="connsiteY2-6"/>
              </a:cxn>
              <a:cxn ang="0">
                <a:pos x="connsiteX3-7" y="connsiteY3-8"/>
              </a:cxn>
            </a:cxnLst>
            <a:rect l="l" t="t" r="r" b="b"/>
            <a:pathLst>
              <a:path w="3356758" h="4095668">
                <a:moveTo>
                  <a:pt x="2776353" y="4095668"/>
                </a:moveTo>
                <a:lnTo>
                  <a:pt x="3356758" y="1971304"/>
                </a:lnTo>
                <a:lnTo>
                  <a:pt x="0" y="0"/>
                </a:lnTo>
                <a:lnTo>
                  <a:pt x="2776353" y="4095668"/>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lumOff val="50000"/>
                </a:schemeClr>
              </a:solidFill>
              <a:cs typeface="+mn-ea"/>
              <a:sym typeface="+mn-lt"/>
            </a:endParaRPr>
          </a:p>
        </p:txBody>
      </p:sp>
      <p:sp>
        <p:nvSpPr>
          <p:cNvPr id="27" name="等腰三角形 5"/>
          <p:cNvSpPr/>
          <p:nvPr/>
        </p:nvSpPr>
        <p:spPr>
          <a:xfrm rot="10800000">
            <a:off x="3841727" y="4355375"/>
            <a:ext cx="1113475" cy="1062182"/>
          </a:xfrm>
          <a:custGeom>
            <a:avLst/>
            <a:gdLst>
              <a:gd name="connsiteX0" fmla="*/ 0 w 3505200"/>
              <a:gd name="connsiteY0" fmla="*/ 3352800 h 3352800"/>
              <a:gd name="connsiteX1" fmla="*/ 1752600 w 3505200"/>
              <a:gd name="connsiteY1" fmla="*/ 0 h 3352800"/>
              <a:gd name="connsiteX2" fmla="*/ 3505200 w 3505200"/>
              <a:gd name="connsiteY2" fmla="*/ 3352800 h 3352800"/>
              <a:gd name="connsiteX3" fmla="*/ 0 w 3505200"/>
              <a:gd name="connsiteY3" fmla="*/ 3352800 h 3352800"/>
              <a:gd name="connsiteX0-1" fmla="*/ 0 w 4025900"/>
              <a:gd name="connsiteY0-2" fmla="*/ 1625600 h 3352800"/>
              <a:gd name="connsiteX1-3" fmla="*/ 2273300 w 4025900"/>
              <a:gd name="connsiteY1-4" fmla="*/ 0 h 3352800"/>
              <a:gd name="connsiteX2-5" fmla="*/ 4025900 w 4025900"/>
              <a:gd name="connsiteY2-6" fmla="*/ 3352800 h 3352800"/>
              <a:gd name="connsiteX3-7" fmla="*/ 0 w 4025900"/>
              <a:gd name="connsiteY3-8" fmla="*/ 1625600 h 3352800"/>
              <a:gd name="connsiteX0-9" fmla="*/ 0 w 4025900"/>
              <a:gd name="connsiteY0-10" fmla="*/ 1879600 h 3606800"/>
              <a:gd name="connsiteX1-11" fmla="*/ 3746500 w 4025900"/>
              <a:gd name="connsiteY1-12" fmla="*/ 0 h 3606800"/>
              <a:gd name="connsiteX2-13" fmla="*/ 4025900 w 4025900"/>
              <a:gd name="connsiteY2-14" fmla="*/ 3606800 h 3606800"/>
              <a:gd name="connsiteX3-15" fmla="*/ 0 w 4025900"/>
              <a:gd name="connsiteY3-16" fmla="*/ 1879600 h 3606800"/>
              <a:gd name="connsiteX0-17" fmla="*/ 0 w 4508500"/>
              <a:gd name="connsiteY0-18" fmla="*/ 1879600 h 3657600"/>
              <a:gd name="connsiteX1-19" fmla="*/ 3746500 w 4508500"/>
              <a:gd name="connsiteY1-20" fmla="*/ 0 h 3657600"/>
              <a:gd name="connsiteX2-21" fmla="*/ 4508500 w 4508500"/>
              <a:gd name="connsiteY2-22" fmla="*/ 3657600 h 3657600"/>
              <a:gd name="connsiteX3-23" fmla="*/ 0 w 4508500"/>
              <a:gd name="connsiteY3-24" fmla="*/ 1879600 h 3657600"/>
              <a:gd name="connsiteX0-25" fmla="*/ 0 w 4508500"/>
              <a:gd name="connsiteY0-26" fmla="*/ 480291 h 2258291"/>
              <a:gd name="connsiteX1-27" fmla="*/ 2319481 w 4508500"/>
              <a:gd name="connsiteY1-28" fmla="*/ 0 h 2258291"/>
              <a:gd name="connsiteX2-29" fmla="*/ 4508500 w 4508500"/>
              <a:gd name="connsiteY2-30" fmla="*/ 2258291 h 2258291"/>
              <a:gd name="connsiteX3-31" fmla="*/ 0 w 4508500"/>
              <a:gd name="connsiteY3-32" fmla="*/ 480291 h 2258291"/>
              <a:gd name="connsiteX0-33" fmla="*/ 0 w 4508500"/>
              <a:gd name="connsiteY0-34" fmla="*/ 1006764 h 2784764"/>
              <a:gd name="connsiteX1-35" fmla="*/ 1959263 w 4508500"/>
              <a:gd name="connsiteY1-36" fmla="*/ 0 h 2784764"/>
              <a:gd name="connsiteX2-37" fmla="*/ 4508500 w 4508500"/>
              <a:gd name="connsiteY2-38" fmla="*/ 2784764 h 2784764"/>
              <a:gd name="connsiteX3-39" fmla="*/ 0 w 4508500"/>
              <a:gd name="connsiteY3-40" fmla="*/ 1006764 h 2784764"/>
              <a:gd name="connsiteX0-41" fmla="*/ 0 w 1959263"/>
              <a:gd name="connsiteY0-42" fmla="*/ 4608946 h 4608946"/>
              <a:gd name="connsiteX1-43" fmla="*/ 1959263 w 1959263"/>
              <a:gd name="connsiteY1-44" fmla="*/ 3602182 h 4608946"/>
              <a:gd name="connsiteX2-45" fmla="*/ 1141845 w 1959263"/>
              <a:gd name="connsiteY2-46" fmla="*/ 0 h 4608946"/>
              <a:gd name="connsiteX3-47" fmla="*/ 0 w 1959263"/>
              <a:gd name="connsiteY3-48" fmla="*/ 4608946 h 4608946"/>
              <a:gd name="connsiteX0-49" fmla="*/ 0 w 1959263"/>
              <a:gd name="connsiteY0-50" fmla="*/ 4719783 h 4719783"/>
              <a:gd name="connsiteX1-51" fmla="*/ 1959263 w 1959263"/>
              <a:gd name="connsiteY1-52" fmla="*/ 3713019 h 4719783"/>
              <a:gd name="connsiteX2-53" fmla="*/ 1127991 w 1959263"/>
              <a:gd name="connsiteY2-54" fmla="*/ 0 h 4719783"/>
              <a:gd name="connsiteX3-55" fmla="*/ 0 w 1959263"/>
              <a:gd name="connsiteY3-56" fmla="*/ 4719783 h 4719783"/>
              <a:gd name="connsiteX0-57" fmla="*/ 0 w 885205"/>
              <a:gd name="connsiteY0-58" fmla="*/ 6359897 h 6359897"/>
              <a:gd name="connsiteX1-59" fmla="*/ 885205 w 885205"/>
              <a:gd name="connsiteY1-60" fmla="*/ 3713019 h 6359897"/>
              <a:gd name="connsiteX2-61" fmla="*/ 53933 w 885205"/>
              <a:gd name="connsiteY2-62" fmla="*/ 0 h 6359897"/>
              <a:gd name="connsiteX3-63" fmla="*/ 0 w 885205"/>
              <a:gd name="connsiteY3-64" fmla="*/ 6359897 h 6359897"/>
              <a:gd name="connsiteX0-65" fmla="*/ 2776353 w 3661558"/>
              <a:gd name="connsiteY0-66" fmla="*/ 4095668 h 4095668"/>
              <a:gd name="connsiteX1-67" fmla="*/ 3661558 w 3661558"/>
              <a:gd name="connsiteY1-68" fmla="*/ 1448790 h 4095668"/>
              <a:gd name="connsiteX2-69" fmla="*/ 0 w 3661558"/>
              <a:gd name="connsiteY2-70" fmla="*/ 0 h 4095668"/>
              <a:gd name="connsiteX3-71" fmla="*/ 2776353 w 3661558"/>
              <a:gd name="connsiteY3-72" fmla="*/ 4095668 h 4095668"/>
              <a:gd name="connsiteX0-73" fmla="*/ 2776353 w 2993901"/>
              <a:gd name="connsiteY0-74" fmla="*/ 4095668 h 4095668"/>
              <a:gd name="connsiteX1-75" fmla="*/ 2993901 w 2993901"/>
              <a:gd name="connsiteY1-76" fmla="*/ 2305133 h 4095668"/>
              <a:gd name="connsiteX2-77" fmla="*/ 0 w 2993901"/>
              <a:gd name="connsiteY2-78" fmla="*/ 0 h 4095668"/>
              <a:gd name="connsiteX3-79" fmla="*/ 2776353 w 2993901"/>
              <a:gd name="connsiteY3-80" fmla="*/ 4095668 h 4095668"/>
              <a:gd name="connsiteX0-81" fmla="*/ 2776353 w 3356758"/>
              <a:gd name="connsiteY0-82" fmla="*/ 4095668 h 4095668"/>
              <a:gd name="connsiteX1-83" fmla="*/ 3356758 w 3356758"/>
              <a:gd name="connsiteY1-84" fmla="*/ 1971304 h 4095668"/>
              <a:gd name="connsiteX2-85" fmla="*/ 0 w 3356758"/>
              <a:gd name="connsiteY2-86" fmla="*/ 0 h 4095668"/>
              <a:gd name="connsiteX3-87" fmla="*/ 2776353 w 3356758"/>
              <a:gd name="connsiteY3-88" fmla="*/ 4095668 h 4095668"/>
              <a:gd name="connsiteX0-89" fmla="*/ 0 w 1113475"/>
              <a:gd name="connsiteY0-90" fmla="*/ 2124364 h 2426525"/>
              <a:gd name="connsiteX1-91" fmla="*/ 580405 w 1113475"/>
              <a:gd name="connsiteY1-92" fmla="*/ 0 h 2426525"/>
              <a:gd name="connsiteX2-93" fmla="*/ 1113475 w 1113475"/>
              <a:gd name="connsiteY2-94" fmla="*/ 2426525 h 2426525"/>
              <a:gd name="connsiteX3-95" fmla="*/ 0 w 1113475"/>
              <a:gd name="connsiteY3-96" fmla="*/ 2124364 h 2426525"/>
              <a:gd name="connsiteX0-97" fmla="*/ 0 w 1113475"/>
              <a:gd name="connsiteY0-98" fmla="*/ 760021 h 1062182"/>
              <a:gd name="connsiteX1-99" fmla="*/ 28862 w 1113475"/>
              <a:gd name="connsiteY1-100" fmla="*/ 0 h 1062182"/>
              <a:gd name="connsiteX2-101" fmla="*/ 1113475 w 1113475"/>
              <a:gd name="connsiteY2-102" fmla="*/ 1062182 h 1062182"/>
              <a:gd name="connsiteX3-103" fmla="*/ 0 w 1113475"/>
              <a:gd name="connsiteY3-104" fmla="*/ 760021 h 1062182"/>
            </a:gdLst>
            <a:ahLst/>
            <a:cxnLst>
              <a:cxn ang="0">
                <a:pos x="connsiteX0-1" y="connsiteY0-2"/>
              </a:cxn>
              <a:cxn ang="0">
                <a:pos x="connsiteX1-3" y="connsiteY1-4"/>
              </a:cxn>
              <a:cxn ang="0">
                <a:pos x="connsiteX2-5" y="connsiteY2-6"/>
              </a:cxn>
              <a:cxn ang="0">
                <a:pos x="connsiteX3-7" y="connsiteY3-8"/>
              </a:cxn>
            </a:cxnLst>
            <a:rect l="l" t="t" r="r" b="b"/>
            <a:pathLst>
              <a:path w="1113475" h="1062182">
                <a:moveTo>
                  <a:pt x="0" y="760021"/>
                </a:moveTo>
                <a:lnTo>
                  <a:pt x="28862" y="0"/>
                </a:lnTo>
                <a:lnTo>
                  <a:pt x="1113475" y="1062182"/>
                </a:lnTo>
                <a:lnTo>
                  <a:pt x="0" y="760021"/>
                </a:lnTo>
                <a:close/>
              </a:path>
            </a:pathLst>
          </a:custGeom>
          <a:solidFill>
            <a:schemeClr val="accent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cs typeface="+mn-ea"/>
              <a:sym typeface="+mn-lt"/>
            </a:endParaRPr>
          </a:p>
        </p:txBody>
      </p:sp>
      <p:sp>
        <p:nvSpPr>
          <p:cNvPr id="28" name="矩形 27"/>
          <p:cNvSpPr/>
          <p:nvPr/>
        </p:nvSpPr>
        <p:spPr>
          <a:xfrm>
            <a:off x="4410340" y="3606999"/>
            <a:ext cx="3467616" cy="584775"/>
          </a:xfrm>
          <a:prstGeom prst="rect">
            <a:avLst/>
          </a:prstGeom>
        </p:spPr>
        <p:txBody>
          <a:bodyPr wrap="none">
            <a:spAutoFit/>
          </a:bodyPr>
          <a:lstStyle/>
          <a:p>
            <a:r>
              <a:rPr lang="zh-CN" altLang="en-US" sz="3200" b="1" dirty="0">
                <a:solidFill>
                  <a:schemeClr val="bg2">
                    <a:lumMod val="25000"/>
                  </a:schemeClr>
                </a:solidFill>
                <a:cs typeface="+mn-ea"/>
                <a:sym typeface="+mn-lt"/>
              </a:rPr>
              <a:t>点击此处添加标题</a:t>
            </a:r>
          </a:p>
        </p:txBody>
      </p:sp>
      <p:sp>
        <p:nvSpPr>
          <p:cNvPr id="29" name="矩形 28"/>
          <p:cNvSpPr/>
          <p:nvPr/>
        </p:nvSpPr>
        <p:spPr>
          <a:xfrm>
            <a:off x="2515832" y="4178534"/>
            <a:ext cx="7020054" cy="625171"/>
          </a:xfrm>
          <a:prstGeom prst="rect">
            <a:avLst/>
          </a:prstGeom>
        </p:spPr>
        <p:txBody>
          <a:bodyPr wrap="square">
            <a:spAutoFit/>
          </a:bodyPr>
          <a:lstStyle/>
          <a:p>
            <a:pPr algn="ctr">
              <a:lnSpc>
                <a:spcPct val="130000"/>
              </a:lnSpc>
            </a:pPr>
            <a:r>
              <a:rPr lang="zh-CN" altLang="en-US" sz="1400" dirty="0">
                <a:solidFill>
                  <a:schemeClr val="bg2">
                    <a:lumMod val="25000"/>
                  </a:schemeClr>
                </a:solidFill>
                <a:cs typeface="+mn-ea"/>
                <a:sym typeface="+mn-lt"/>
              </a:rPr>
              <a:t>点击此处添加文本内容，如关键词、部分简单介绍等。点击此处添加文本内容，如关键词、部分简单介绍等。点击此处添加文本内容，如关键词、部分简单介绍等。</a:t>
            </a:r>
          </a:p>
        </p:txBody>
      </p:sp>
    </p:spTree>
  </p:cSld>
  <p:clrMapOvr>
    <a:masterClrMapping/>
  </p:clrMapOvr>
  <p:transition advTm="659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50" presetClass="entr" presetSubtype="0" decel="10000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3"/>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3"/>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childTnLst>
                          </p:cTn>
                        </p:par>
                        <p:par>
                          <p:cTn id="62" fill="hold">
                            <p:stCondLst>
                              <p:cond delay="30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28"/>
                                        </p:tgtEl>
                                        <p:attrNameLst>
                                          <p:attrName>style.visibility</p:attrName>
                                        </p:attrNameLst>
                                      </p:cBhvr>
                                      <p:to>
                                        <p:strVal val="visible"/>
                                      </p:to>
                                    </p:set>
                                    <p:anim by="(-#ppt_w*2)" calcmode="lin" valueType="num">
                                      <p:cBhvr rctx="PPT">
                                        <p:cTn id="65" dur="500" autoRev="1" fill="hold">
                                          <p:stCondLst>
                                            <p:cond delay="0"/>
                                          </p:stCondLst>
                                        </p:cTn>
                                        <p:tgtEl>
                                          <p:spTgt spid="28"/>
                                        </p:tgtEl>
                                        <p:attrNameLst>
                                          <p:attrName>ppt_w</p:attrName>
                                        </p:attrNameLst>
                                      </p:cBhvr>
                                    </p:anim>
                                    <p:anim by="(#ppt_w*0.50)" calcmode="lin" valueType="num">
                                      <p:cBhvr>
                                        <p:cTn id="66" dur="500" decel="50000" autoRev="1" fill="hold">
                                          <p:stCondLst>
                                            <p:cond delay="0"/>
                                          </p:stCondLst>
                                        </p:cTn>
                                        <p:tgtEl>
                                          <p:spTgt spid="28"/>
                                        </p:tgtEl>
                                        <p:attrNameLst>
                                          <p:attrName>ppt_x</p:attrName>
                                        </p:attrNameLst>
                                      </p:cBhvr>
                                    </p:anim>
                                    <p:anim from="(-#ppt_h/2)" to="(#ppt_y)" calcmode="lin" valueType="num">
                                      <p:cBhvr>
                                        <p:cTn id="67" dur="1000" fill="hold">
                                          <p:stCondLst>
                                            <p:cond delay="0"/>
                                          </p:stCondLst>
                                        </p:cTn>
                                        <p:tgtEl>
                                          <p:spTgt spid="28"/>
                                        </p:tgtEl>
                                        <p:attrNameLst>
                                          <p:attrName>ppt_y</p:attrName>
                                        </p:attrNameLst>
                                      </p:cBhvr>
                                    </p:anim>
                                    <p:animRot by="21600000">
                                      <p:cBhvr>
                                        <p:cTn id="68" dur="1000" fill="hold">
                                          <p:stCondLst>
                                            <p:cond delay="0"/>
                                          </p:stCondLst>
                                        </p:cTn>
                                        <p:tgtEl>
                                          <p:spTgt spid="28"/>
                                        </p:tgtEl>
                                        <p:attrNameLst>
                                          <p:attrName>r</p:attrName>
                                        </p:attrNameLst>
                                      </p:cBhvr>
                                    </p:animRot>
                                  </p:childTnLst>
                                </p:cTn>
                              </p:par>
                            </p:childTnLst>
                          </p:cTn>
                        </p:par>
                        <p:par>
                          <p:cTn id="69" fill="hold">
                            <p:stCondLst>
                              <p:cond delay="4699"/>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9" grpId="0"/>
      <p:bldP spid="10" grpId="0" bldLvl="0" animBg="1"/>
      <p:bldP spid="25" grpId="0" bldLvl="0" animBg="1"/>
      <p:bldP spid="26" grpId="0" bldLvl="0" animBg="1"/>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党支部党员培训PPT课件"/>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s22cay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1886</Words>
  <Application>Microsoft Office PowerPoint</Application>
  <PresentationFormat>宽屏</PresentationFormat>
  <Paragraphs>255</Paragraphs>
  <Slides>27</Slides>
  <Notes>27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2017-05-23T03:54:00Z</dcterms:created>
  <dcterms:modified xsi:type="dcterms:W3CDTF">2023-01-10T05:41:56Z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CED0C9314A9B4853A9DCD29A6DDC0A0C</vt:lpwstr>
  </property>
  <property fmtid="{A09F084E-AD41-489F-8076-AA5BE3082BCA}" pid="100">
    <vt:ui4>5</vt:ui4>
  </property>
  <property fmtid="{64440492-4C8B-11D1-8B70-080036B11A03}" pid="11">
    <vt:lpwstr>www.2ppt.com-爱PPT提供资源下载</vt:lpwstr>
  </property>
</Properties>
</file>