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5"/>
  </p:notesMasterIdLst>
  <p:handoutMasterIdLst>
    <p:handoutMasterId r:id="rId16"/>
  </p:handoutMasterIdLst>
  <p:sldIdLst>
    <p:sldId id="260" r:id="rId3"/>
    <p:sldId id="283" r:id="rId4"/>
    <p:sldId id="284" r:id="rId5"/>
    <p:sldId id="289" r:id="rId6"/>
    <p:sldId id="297" r:id="rId7"/>
    <p:sldId id="302" r:id="rId8"/>
    <p:sldId id="295" r:id="rId9"/>
    <p:sldId id="296" r:id="rId10"/>
    <p:sldId id="288" r:id="rId11"/>
    <p:sldId id="298" r:id="rId12"/>
    <p:sldId id="264" r:id="rId13"/>
    <p:sldId id="30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orient="horz" pos="1189">
          <p15:clr>
            <a:srgbClr val="A4A3A4"/>
          </p15:clr>
        </p15:guide>
        <p15:guide id="3" orient="horz" pos="282">
          <p15:clr>
            <a:srgbClr val="A4A3A4"/>
          </p15:clr>
        </p15:guide>
        <p15:guide id="4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BF3"/>
    <a:srgbClr val="AC5E63"/>
    <a:srgbClr val="E4E4E2"/>
    <a:srgbClr val="863435"/>
    <a:srgbClr val="8E4841"/>
    <a:srgbClr val="668061"/>
    <a:srgbClr val="F4F7FC"/>
    <a:srgbClr val="EA8275"/>
    <a:srgbClr val="76512E"/>
    <a:srgbClr val="438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934" y="-1350"/>
      </p:cViewPr>
      <p:guideLst>
        <p:guide orient="horz" pos="1597"/>
        <p:guide orient="horz" pos="1189"/>
        <p:guide orient="horz" pos="28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3CC0-AECE-40EE-8662-3B559D2CA9C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D1770-3B4F-414F-801E-F560713A60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3FB9F-A61B-4528-803C-773BD67A11D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514F-A77E-4663-9CFB-03C0A2C042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514F-A77E-4663-9CFB-03C0A2C042D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514F-A77E-4663-9CFB-03C0A2C042D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514F-A77E-4663-9CFB-03C0A2C042D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514F-A77E-4663-9CFB-03C0A2C042D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514F-A77E-4663-9CFB-03C0A2C042D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514F-A77E-4663-9CFB-03C0A2C042D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514F-A77E-4663-9CFB-03C0A2C042D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225629"/>
            <a:ext cx="9144000" cy="5369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2104" y="50446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215207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2152073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>
          <a:xfrm>
            <a:off x="2887863" y="954949"/>
            <a:ext cx="3362987" cy="210401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5"/>
          </p:nvPr>
        </p:nvSpPr>
        <p:spPr>
          <a:xfrm>
            <a:off x="-1" y="1176175"/>
            <a:ext cx="2740419" cy="171450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6"/>
          </p:nvPr>
        </p:nvSpPr>
        <p:spPr>
          <a:xfrm>
            <a:off x="6398296" y="1176175"/>
            <a:ext cx="2740419" cy="1714509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7"/>
          <p:cNvSpPr>
            <a:spLocks noGrp="1"/>
          </p:cNvSpPr>
          <p:nvPr>
            <p:ph type="pic" sz="quarter" idx="15"/>
          </p:nvPr>
        </p:nvSpPr>
        <p:spPr>
          <a:xfrm>
            <a:off x="30143" y="914399"/>
            <a:ext cx="2180493" cy="245179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6"/>
          </p:nvPr>
        </p:nvSpPr>
        <p:spPr>
          <a:xfrm>
            <a:off x="2324517" y="914399"/>
            <a:ext cx="2180493" cy="245179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7"/>
          <p:cNvSpPr>
            <a:spLocks noGrp="1"/>
          </p:cNvSpPr>
          <p:nvPr>
            <p:ph type="pic" sz="quarter" idx="17"/>
          </p:nvPr>
        </p:nvSpPr>
        <p:spPr>
          <a:xfrm>
            <a:off x="4618891" y="914399"/>
            <a:ext cx="2180493" cy="245179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7"/>
          <p:cNvSpPr>
            <a:spLocks noGrp="1"/>
          </p:cNvSpPr>
          <p:nvPr>
            <p:ph type="pic" sz="quarter" idx="18"/>
          </p:nvPr>
        </p:nvSpPr>
        <p:spPr>
          <a:xfrm>
            <a:off x="6913266" y="914399"/>
            <a:ext cx="2180493" cy="2451797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7"/>
          <p:cNvSpPr>
            <a:spLocks noGrp="1"/>
          </p:cNvSpPr>
          <p:nvPr>
            <p:ph type="pic" sz="quarter" idx="14"/>
          </p:nvPr>
        </p:nvSpPr>
        <p:spPr>
          <a:xfrm>
            <a:off x="3311237" y="2713054"/>
            <a:ext cx="4345755" cy="21617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5"/>
          </p:nvPr>
        </p:nvSpPr>
        <p:spPr>
          <a:xfrm>
            <a:off x="3311237" y="321546"/>
            <a:ext cx="4345755" cy="2250204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26244" y="87787"/>
            <a:ext cx="3091991" cy="496792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01D8D-7752-4E28-A60B-FEAC855BFA0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0180-2065-47EC-8B76-A04C81F233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228600"/>
            <a:ext cx="9144000" cy="5372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50532" y="294609"/>
            <a:ext cx="5642936" cy="3985323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497199" y="3672893"/>
            <a:ext cx="414960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老师，您的爱，太阳一般温暖，春风一般和煦，清泉一般甘甜。您的爱，比父爱更严峻，比母爱更细腻，比友爱更纯洁。您的爱最伟大，最无私，最神圣。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30095" y="49576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0545" y="1"/>
            <a:ext cx="2903455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06349" y="618956"/>
            <a:ext cx="5468391" cy="3905586"/>
          </a:xfrm>
          <a:prstGeom prst="rect">
            <a:avLst/>
          </a:prstGeom>
        </p:spPr>
      </p:pic>
      <p:sp>
        <p:nvSpPr>
          <p:cNvPr id="5" name="矩形 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9733" y="2303794"/>
            <a:ext cx="3297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老师是我们成长道路上的引路人。老师教我们做事，教我们做人，引导我们走好人生之路，当我们遇挫折，老师帮我们撑起前进的风帆；当我们遇到困惑与迷茫时，老师是为我们指点迷津；当我们因取得成绩而骄傲时，老师的及时点拨让我们清醒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1217" y="138046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1"/>
                </a:solidFill>
                <a:cs typeface="+mn-ea"/>
                <a:sym typeface="+mn-lt"/>
              </a:rPr>
              <a:t>师恩难忘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8100" y="1645190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5400">
                <a:gradFill flip="none" rotWithShape="1">
                  <a:gsLst>
                    <a:gs pos="0">
                      <a:schemeClr val="accent1"/>
                    </a:gs>
                    <a:gs pos="100000">
                      <a:srgbClr val="AC5E63">
                        <a:alpha val="0"/>
                      </a:srgbClr>
                    </a:gs>
                  </a:gsLst>
                  <a:lin ang="5400000" scaled="1"/>
                  <a:tileRect/>
                </a:gradFill>
                <a:latin typeface="方正风雅宋简体"/>
                <a:ea typeface="方正风雅宋简体"/>
              </a:defRPr>
            </a:lvl1pPr>
          </a:lstStyle>
          <a:p>
            <a:r>
              <a:rPr lang="zh-CN" altLang="en-US" sz="8800">
                <a:gradFill flip="none" rotWithShape="1">
                  <a:gsLst>
                    <a:gs pos="0">
                      <a:schemeClr val="accent1"/>
                    </a:gs>
                    <a:gs pos="71000">
                      <a:srgbClr val="AC5E63">
                        <a:alpha val="0"/>
                      </a:srgb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恩</a:t>
            </a:r>
          </a:p>
        </p:txBody>
      </p:sp>
      <p:sp>
        <p:nvSpPr>
          <p:cNvPr id="8" name="矩形 7"/>
          <p:cNvSpPr/>
          <p:nvPr/>
        </p:nvSpPr>
        <p:spPr>
          <a:xfrm>
            <a:off x="6657074" y="3213171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>
                <a:gradFill flip="none" rotWithShape="1">
                  <a:gsLst>
                    <a:gs pos="0">
                      <a:schemeClr val="accent1"/>
                    </a:gs>
                    <a:gs pos="76000">
                      <a:srgbClr val="AC5E63">
                        <a:alpha val="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忘</a:t>
            </a:r>
          </a:p>
        </p:txBody>
      </p:sp>
      <p:sp>
        <p:nvSpPr>
          <p:cNvPr id="9" name="矩形 8"/>
          <p:cNvSpPr/>
          <p:nvPr/>
        </p:nvSpPr>
        <p:spPr>
          <a:xfrm>
            <a:off x="7398294" y="649691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>
                <a:gradFill flip="none" rotWithShape="1">
                  <a:gsLst>
                    <a:gs pos="0">
                      <a:schemeClr val="accent1"/>
                    </a:gs>
                    <a:gs pos="100000">
                      <a:srgbClr val="AC5E63">
                        <a:alpha val="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师</a:t>
            </a:r>
            <a:endParaRPr lang="zh-CN" altLang="en-US" sz="3600">
              <a:gradFill flip="none" rotWithShape="1">
                <a:gsLst>
                  <a:gs pos="0">
                    <a:schemeClr val="accent1"/>
                  </a:gs>
                  <a:gs pos="100000">
                    <a:srgbClr val="AC5E63">
                      <a:alpha val="0"/>
                    </a:srgbClr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98294" y="2288181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>
                <a:gradFill flip="none" rotWithShape="1">
                  <a:gsLst>
                    <a:gs pos="0">
                      <a:schemeClr val="accent1"/>
                    </a:gs>
                    <a:gs pos="76000">
                      <a:srgbClr val="AC5E63">
                        <a:alpha val="0"/>
                      </a:srgb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23728" y="0"/>
            <a:ext cx="3120272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0339" y="2112179"/>
            <a:ext cx="277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老师是我们成长道路上的引路人。老师教我们做事，教我们做人，引导我们走好人生之路，当我们遇挫折，老师帮我们撑起前进的风帆；当我们遇到困惑与迷茫时，老师是为我们指点迷津；当我们因取得成绩而骄傲时，老师的及时点拨让我们清醒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9951" y="782424"/>
            <a:ext cx="5613660" cy="3742441"/>
            <a:chOff x="386499" y="744718"/>
            <a:chExt cx="4892510" cy="3261674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386499" y="744718"/>
              <a:ext cx="1574276" cy="1574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45616" y="744718"/>
              <a:ext cx="1574276" cy="1574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04733" y="744718"/>
              <a:ext cx="1574276" cy="1574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6499" y="2432116"/>
              <a:ext cx="1574276" cy="1574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45616" y="2432116"/>
              <a:ext cx="1574276" cy="1574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704733" y="2432116"/>
              <a:ext cx="1574276" cy="1574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327632" y="536154"/>
            <a:ext cx="257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老师</a:t>
            </a:r>
            <a:endParaRPr lang="en-US" altLang="zh-CN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您辛苦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203200"/>
            <a:ext cx="9144000" cy="53466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50532" y="294609"/>
            <a:ext cx="5642936" cy="3985323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460687" y="3611933"/>
            <a:ext cx="414960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老师，您的爱，太阳一般温暖，春风一般和煦，清泉一般甘甜。您的爱，比父爱更严峻，比母爱更细腻，比友爱更纯洁。您的爱最伟大，最无私，最神圣。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38227" y="-5809"/>
            <a:ext cx="4091276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3837" y="1970846"/>
            <a:ext cx="4000057" cy="225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“春蚕到死丝方尽，蜡炬成灰泪始干。”每每念到这句诗时，脑中总是浮现出您的面孔。您用那喑哑的喉咙为我们上课，而教室里的学生却早已心不在焉，可您却轻声细语的说道：“同学，认真点。”然后朝同学们甜甜地一笑。您脸上那美丽的笑容让学生懂得了您的爱，懂得了您那颗宽容的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06538" y="117446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师恩难忘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6733" y="1153397"/>
            <a:ext cx="3690398" cy="304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“春蚕到死丝方尽，蜡炬成灰泪始干。”每每念到这句诗时，脑中总是浮现出您的面孔。您用那喑哑的喉咙为我们上课，而教室里的学生却早已心不在焉，可您却轻声细语的说道：“同学，认真点。”然后朝同学们甜甜地一笑。您脸上那美丽的笑容让学生懂得了您的爱，懂得了您那颗宽容的心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8184" y="951744"/>
            <a:ext cx="3232727" cy="215515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89562" y="3525718"/>
            <a:ext cx="2289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因为有你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心存感激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6512"/>
            <a:ext cx="3249637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6415" y="758416"/>
            <a:ext cx="22458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感谢您老师，是您为我们批改作业，您用蓝蓝的墨水在我们的字里行间洒下了多少汗水啊，您用蓝蓝的墨水在我们的字里行间洒下了多少心血啊！当我看到被批改的作业时，便会想起您在昏暗的灯光下批改作业的身影！</a:t>
            </a:r>
          </a:p>
        </p:txBody>
      </p:sp>
      <p:sp>
        <p:nvSpPr>
          <p:cNvPr id="7" name="矩形 6"/>
          <p:cNvSpPr/>
          <p:nvPr/>
        </p:nvSpPr>
        <p:spPr>
          <a:xfrm>
            <a:off x="2641902" y="697117"/>
            <a:ext cx="557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因为有你 心存感激</a:t>
            </a: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38194" y="2713054"/>
            <a:ext cx="3847742" cy="2161788"/>
          </a:xfr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638194" y="321546"/>
            <a:ext cx="3847742" cy="225020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141411" y="1450181"/>
            <a:ext cx="4861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“捧着一颗心来，不带半根草去。”这就是老师诲人不倦，无私奉献的体现。这种无私、伟大的爱给了我们温暖和力量，促使每一个学生实现本身的追求，抵达理想的彼岸老师我永远记住您！伟大的老师们。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843855" y="699705"/>
            <a:ext cx="3456290" cy="514076"/>
            <a:chOff x="4507779" y="2718724"/>
            <a:chExt cx="2283907" cy="339700"/>
          </a:xfrm>
        </p:grpSpPr>
        <p:sp>
          <p:nvSpPr>
            <p:cNvPr id="12" name="椭圆 11"/>
            <p:cNvSpPr/>
            <p:nvPr/>
          </p:nvSpPr>
          <p:spPr>
            <a:xfrm>
              <a:off x="4507779" y="2718724"/>
              <a:ext cx="330822" cy="330822"/>
            </a:xfrm>
            <a:prstGeom prst="ellipse">
              <a:avLst/>
            </a:prstGeom>
            <a:noFill/>
            <a:ln w="12700">
              <a:solidFill>
                <a:srgbClr val="AC5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rgbClr val="AC5E63"/>
                  </a:solidFill>
                  <a:cs typeface="+mn-ea"/>
                  <a:sym typeface="+mn-lt"/>
                </a:rPr>
                <a:t>老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898396" y="2718724"/>
              <a:ext cx="330822" cy="330822"/>
            </a:xfrm>
            <a:prstGeom prst="ellipse">
              <a:avLst/>
            </a:prstGeom>
            <a:noFill/>
            <a:ln w="12700">
              <a:solidFill>
                <a:srgbClr val="AC5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rgbClr val="AC5E63"/>
                  </a:solidFill>
                  <a:cs typeface="+mn-ea"/>
                  <a:sym typeface="+mn-lt"/>
                </a:rPr>
                <a:t>师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5289013" y="2718724"/>
              <a:ext cx="330822" cy="330822"/>
            </a:xfrm>
            <a:prstGeom prst="ellipse">
              <a:avLst/>
            </a:prstGeom>
            <a:noFill/>
            <a:ln w="12700">
              <a:solidFill>
                <a:srgbClr val="AC5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AC5E63"/>
                  </a:solidFill>
                  <a:cs typeface="+mn-ea"/>
                  <a:sym typeface="+mn-lt"/>
                </a:rPr>
                <a:t>您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5679630" y="2727602"/>
              <a:ext cx="330822" cy="330822"/>
            </a:xfrm>
            <a:prstGeom prst="ellipse">
              <a:avLst/>
            </a:prstGeom>
            <a:noFill/>
            <a:ln w="12700">
              <a:solidFill>
                <a:srgbClr val="AC5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rgbClr val="AC5E63"/>
                  </a:solidFill>
                  <a:cs typeface="+mn-ea"/>
                  <a:sym typeface="+mn-lt"/>
                </a:rPr>
                <a:t>辛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6082211" y="2727602"/>
              <a:ext cx="330822" cy="330822"/>
            </a:xfrm>
            <a:prstGeom prst="ellipse">
              <a:avLst/>
            </a:prstGeom>
            <a:noFill/>
            <a:ln w="12700">
              <a:solidFill>
                <a:srgbClr val="AC5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rgbClr val="AC5E63"/>
                  </a:solidFill>
                  <a:cs typeface="+mn-ea"/>
                  <a:sym typeface="+mn-lt"/>
                </a:rPr>
                <a:t>苦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6460864" y="2718724"/>
              <a:ext cx="330822" cy="330822"/>
            </a:xfrm>
            <a:prstGeom prst="ellipse">
              <a:avLst/>
            </a:prstGeom>
            <a:noFill/>
            <a:ln w="12700">
              <a:solidFill>
                <a:srgbClr val="AC5E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rgbClr val="AC5E63"/>
                  </a:solidFill>
                  <a:cs typeface="+mn-ea"/>
                  <a:sym typeface="+mn-lt"/>
                </a:rPr>
                <a:t>了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40248" y="3398197"/>
            <a:ext cx="2403607" cy="16575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00145" y="3398197"/>
            <a:ext cx="2403607" cy="16575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70197" y="3398197"/>
            <a:ext cx="2403607" cy="165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35592" y="868666"/>
            <a:ext cx="4541556" cy="34061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911" y="2427777"/>
            <a:ext cx="4288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“捧着一颗心来，不带半根草去。”这就是老师诲人不倦，无私奉献的体现。这种无私、伟大的爱给了我们温暖和力量，促使每一个学生实现本身的追求，抵达理想的彼岸老师我永远记住您！伟大的老师们。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474" y="1504447"/>
            <a:ext cx="3844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师</a:t>
            </a: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恩</a:t>
            </a: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难</a:t>
            </a: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21382" y="895927"/>
            <a:ext cx="4322618" cy="34636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895927"/>
            <a:ext cx="4754142" cy="3463637"/>
            <a:chOff x="0" y="895927"/>
            <a:chExt cx="3819235" cy="3362037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0" y="895927"/>
              <a:ext cx="1182255" cy="3362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18490" y="895927"/>
              <a:ext cx="1182255" cy="3362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636980" y="895927"/>
              <a:ext cx="1182255" cy="3362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923726" y="2428151"/>
            <a:ext cx="4288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感谢您一直鼓励我们，在我们尝试时，您总是殷切关注着，即使我们失败了，您也不会对我们冷嘲热讽。当我们有一点成就时，您就会对我们加以鼓励，为我们拼搏向上的精神打好了基础。您带领我们经历的每一个问题，每一个发现，每一种体验都令我们着迷，让我们看到了智慧光芒在知识海洋中的闪烁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23726" y="1504821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师</a:t>
            </a: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恩</a:t>
            </a: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难</a:t>
            </a: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91126" y="1259585"/>
            <a:ext cx="7961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谢您一直鼓励我们，在我们尝试时，您总是殷切关注着，即使我们失败了，您也不会对我们冷嘲热讽。当我们有一点成就时，您就会对我们加以鼓励，为我们拼搏向上的精神打好了基础。您带领我们经历的每一个问题，每一个发现，每一种体验都令我们着迷，让我们看到了智慧光芒在知识海洋中的闪烁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63565" y="428588"/>
            <a:ext cx="5416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accent1"/>
                </a:solidFill>
                <a:cs typeface="+mn-ea"/>
                <a:sym typeface="+mn-lt"/>
              </a:rPr>
              <a:t>因为有你</a:t>
            </a:r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,</a:t>
            </a:r>
            <a:r>
              <a:rPr lang="zh-CN" altLang="en-US" sz="4800" dirty="0">
                <a:solidFill>
                  <a:schemeClr val="accent1"/>
                </a:solidFill>
                <a:cs typeface="+mn-ea"/>
                <a:sym typeface="+mn-lt"/>
              </a:rPr>
              <a:t>心存感激</a:t>
            </a: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982493"/>
            <a:ext cx="4535487" cy="2152073"/>
          </a:xfrm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35488" y="2982493"/>
            <a:ext cx="4608512" cy="2152650"/>
          </a:xfrm>
        </p:spPr>
      </p:pic>
      <p:sp>
        <p:nvSpPr>
          <p:cNvPr id="24" name="矩形 23"/>
          <p:cNvSpPr/>
          <p:nvPr/>
        </p:nvSpPr>
        <p:spPr>
          <a:xfrm>
            <a:off x="0" y="2844013"/>
            <a:ext cx="9144000" cy="1379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84664" y="1741491"/>
            <a:ext cx="41082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谢您一直鼓励我们，在我们尝试时，您总是殷切关注着，即使我们失败了，您也不会对我们冷嘲热讽。当我们有一点成就时，您就会对我们加以鼓励，为我们拼搏向上的精神打好了基础。您带领我们经历的每一个问题，每一个发现，每一种体验都令我们着迷，让我们看到了智慧光芒在知识海洋中的闪烁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90581" y="143122"/>
            <a:ext cx="3085988" cy="4628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5E6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xpovtofd">
      <a:majorFont>
        <a:latin typeface="微软雅黑"/>
        <a:ea typeface="汉仪中圆简"/>
        <a:cs typeface=""/>
      </a:majorFont>
      <a:minorFont>
        <a:latin typeface="微软雅黑"/>
        <a:ea typeface="汉仪中圆简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969</Words>
  <Application>Microsoft Office PowerPoint</Application>
  <PresentationFormat>全屏显示(16:9)</PresentationFormat>
  <Paragraphs>40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汉仪中圆简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2022-03-10T05:47:42Z</dcterms:created>
  <dcterms:modified xsi:type="dcterms:W3CDTF">2023-01-10T10:50:43Z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712A7D4993F14AFF954FE09F0D9AA8AA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