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55" r:id="rId2"/>
    <p:sldId id="510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07" r:id="rId18"/>
    <p:sldId id="501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楷体_GB2312" panose="02010600030101010101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幼圆" panose="02010509060101010101" pitchFamily="49" charset="-122"/>
      <p:regular r:id="rId3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EE6E2"/>
    <a:srgbClr val="009900"/>
    <a:srgbClr val="FF0000"/>
    <a:srgbClr val="FF9933"/>
    <a:srgbClr val="AFF22A"/>
    <a:srgbClr val="FFFFFF"/>
    <a:srgbClr val="CC99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5447" autoAdjust="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以内的数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数的组成和读写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image" Target="../media/image3.emf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15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3.png"/><Relationship Id="rId5" Type="http://schemas.openxmlformats.org/officeDocument/2006/relationships/image" Target="../media/image29.png"/><Relationship Id="rId10" Type="http://schemas.openxmlformats.org/officeDocument/2006/relationships/slide" Target="slide2.xml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58627" y="1435155"/>
            <a:ext cx="3216265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685800"/>
            <a:r>
              <a:rPr lang="zh-CN" altLang="en-US" sz="6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数的组成</a:t>
            </a:r>
            <a:endParaRPr lang="zh-CN" altLang="en-US" sz="6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8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9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80850"/>
            <a:ext cx="3230693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zh-CN" altLang="en-US" sz="32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  <a:r>
              <a:rPr lang="en-US" altLang="zh-CN" sz="32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32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以内的数</a:t>
            </a:r>
            <a:endParaRPr lang="zh-CN" altLang="en-US" sz="32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3771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2"/>
          <p:cNvSpPr>
            <a:spLocks noChangeArrowheads="1"/>
          </p:cNvSpPr>
          <p:nvPr/>
        </p:nvSpPr>
        <p:spPr bwMode="auto">
          <a:xfrm>
            <a:off x="544512" y="411510"/>
            <a:ext cx="18341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读数。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2545" y="2786608"/>
            <a:ext cx="19669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691680" y="1131019"/>
            <a:ext cx="1643062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3982" y="2869158"/>
            <a:ext cx="19383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202457"/>
            <a:ext cx="1857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8921" y="1059582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572295"/>
            <a:ext cx="25003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7405" y="1283419"/>
            <a:ext cx="16430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821" y="1131019"/>
            <a:ext cx="15906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8682" y="2686595"/>
            <a:ext cx="2563812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1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971600" y="1255911"/>
            <a:ext cx="8208912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个十是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里面有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个十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     100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里面有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</a:t>
            </a:r>
            <a:r>
              <a:rPr lang="zh-CN" altLang="en-US" sz="2800" b="1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个十。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43917" y="2817391"/>
            <a:ext cx="8929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个十和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个一合起来是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</a:t>
            </a:r>
            <a:r>
              <a:rPr lang="zh-CN" altLang="en-US" sz="2800" b="1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个十和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个一合起来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48991" y="1275606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38442" y="1282279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60032" y="1779662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24128" y="2817391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81239" y="3340611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73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7584" y="555526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4. </a:t>
            </a:r>
            <a:endParaRPr lang="zh-CN" altLang="en-US" sz="32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2"/>
          <p:cNvSpPr>
            <a:spLocks noChangeArrowheads="1"/>
          </p:cNvSpPr>
          <p:nvPr/>
        </p:nvSpPr>
        <p:spPr bwMode="auto">
          <a:xfrm>
            <a:off x="511175" y="555526"/>
            <a:ext cx="77572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每数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颗圈一圈，边数边估，大约有几十颗。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1240135"/>
            <a:ext cx="85566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28625" y="1371898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57250" y="1514773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28688" y="1871960"/>
            <a:ext cx="287337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71500" y="2157710"/>
            <a:ext cx="287338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285875" y="2300585"/>
            <a:ext cx="287338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57250" y="2586335"/>
            <a:ext cx="287338" cy="3619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28625" y="2943523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214438" y="2729210"/>
            <a:ext cx="287337" cy="3587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57250" y="3086398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928688" y="3443585"/>
            <a:ext cx="287337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85750" y="1325860"/>
            <a:ext cx="1335088" cy="2686050"/>
          </a:xfrm>
          <a:custGeom>
            <a:avLst/>
            <a:gdLst>
              <a:gd name="connsiteX0" fmla="*/ 91413 w 1334491"/>
              <a:gd name="connsiteY0" fmla="*/ 14514 h 2685143"/>
              <a:gd name="connsiteX1" fmla="*/ 541356 w 1334491"/>
              <a:gd name="connsiteY1" fmla="*/ 29028 h 2685143"/>
              <a:gd name="connsiteX2" fmla="*/ 613927 w 1334491"/>
              <a:gd name="connsiteY2" fmla="*/ 101600 h 2685143"/>
              <a:gd name="connsiteX3" fmla="*/ 701013 w 1334491"/>
              <a:gd name="connsiteY3" fmla="*/ 130628 h 2685143"/>
              <a:gd name="connsiteX4" fmla="*/ 773584 w 1334491"/>
              <a:gd name="connsiteY4" fmla="*/ 203200 h 2685143"/>
              <a:gd name="connsiteX5" fmla="*/ 817127 w 1334491"/>
              <a:gd name="connsiteY5" fmla="*/ 232228 h 2685143"/>
              <a:gd name="connsiteX6" fmla="*/ 875184 w 1334491"/>
              <a:gd name="connsiteY6" fmla="*/ 362857 h 2685143"/>
              <a:gd name="connsiteX7" fmla="*/ 875184 w 1334491"/>
              <a:gd name="connsiteY7" fmla="*/ 580571 h 2685143"/>
              <a:gd name="connsiteX8" fmla="*/ 889699 w 1334491"/>
              <a:gd name="connsiteY8" fmla="*/ 638628 h 2685143"/>
              <a:gd name="connsiteX9" fmla="*/ 904213 w 1334491"/>
              <a:gd name="connsiteY9" fmla="*/ 740228 h 2685143"/>
              <a:gd name="connsiteX10" fmla="*/ 933241 w 1334491"/>
              <a:gd name="connsiteY10" fmla="*/ 783771 h 2685143"/>
              <a:gd name="connsiteX11" fmla="*/ 1020327 w 1334491"/>
              <a:gd name="connsiteY11" fmla="*/ 841828 h 2685143"/>
              <a:gd name="connsiteX12" fmla="*/ 1034841 w 1334491"/>
              <a:gd name="connsiteY12" fmla="*/ 885371 h 2685143"/>
              <a:gd name="connsiteX13" fmla="*/ 1179984 w 1334491"/>
              <a:gd name="connsiteY13" fmla="*/ 1030514 h 2685143"/>
              <a:gd name="connsiteX14" fmla="*/ 1267070 w 1334491"/>
              <a:gd name="connsiteY14" fmla="*/ 1074057 h 2685143"/>
              <a:gd name="connsiteX15" fmla="*/ 1267070 w 1334491"/>
              <a:gd name="connsiteY15" fmla="*/ 1625600 h 2685143"/>
              <a:gd name="connsiteX16" fmla="*/ 1252556 w 1334491"/>
              <a:gd name="connsiteY16" fmla="*/ 1770743 h 2685143"/>
              <a:gd name="connsiteX17" fmla="*/ 1165470 w 1334491"/>
              <a:gd name="connsiteY17" fmla="*/ 1799771 h 2685143"/>
              <a:gd name="connsiteX18" fmla="*/ 1078384 w 1334491"/>
              <a:gd name="connsiteY18" fmla="*/ 1872343 h 2685143"/>
              <a:gd name="connsiteX19" fmla="*/ 991299 w 1334491"/>
              <a:gd name="connsiteY19" fmla="*/ 1930400 h 2685143"/>
              <a:gd name="connsiteX20" fmla="*/ 976784 w 1334491"/>
              <a:gd name="connsiteY20" fmla="*/ 1973943 h 2685143"/>
              <a:gd name="connsiteX21" fmla="*/ 947756 w 1334491"/>
              <a:gd name="connsiteY21" fmla="*/ 2075543 h 2685143"/>
              <a:gd name="connsiteX22" fmla="*/ 918727 w 1334491"/>
              <a:gd name="connsiteY22" fmla="*/ 2119086 h 2685143"/>
              <a:gd name="connsiteX23" fmla="*/ 904213 w 1334491"/>
              <a:gd name="connsiteY23" fmla="*/ 2569028 h 2685143"/>
              <a:gd name="connsiteX24" fmla="*/ 860670 w 1334491"/>
              <a:gd name="connsiteY24" fmla="*/ 2583543 h 2685143"/>
              <a:gd name="connsiteX25" fmla="*/ 817127 w 1334491"/>
              <a:gd name="connsiteY25" fmla="*/ 2612571 h 2685143"/>
              <a:gd name="connsiteX26" fmla="*/ 759070 w 1334491"/>
              <a:gd name="connsiteY26" fmla="*/ 2627086 h 2685143"/>
              <a:gd name="connsiteX27" fmla="*/ 671984 w 1334491"/>
              <a:gd name="connsiteY27" fmla="*/ 2656114 h 2685143"/>
              <a:gd name="connsiteX28" fmla="*/ 570384 w 1334491"/>
              <a:gd name="connsiteY28" fmla="*/ 2685143 h 2685143"/>
              <a:gd name="connsiteX29" fmla="*/ 222041 w 1334491"/>
              <a:gd name="connsiteY29" fmla="*/ 2670628 h 2685143"/>
              <a:gd name="connsiteX30" fmla="*/ 149470 w 1334491"/>
              <a:gd name="connsiteY30" fmla="*/ 2569028 h 2685143"/>
              <a:gd name="connsiteX31" fmla="*/ 120441 w 1334491"/>
              <a:gd name="connsiteY31" fmla="*/ 2438400 h 2685143"/>
              <a:gd name="connsiteX32" fmla="*/ 105927 w 1334491"/>
              <a:gd name="connsiteY32" fmla="*/ 2394857 h 2685143"/>
              <a:gd name="connsiteX33" fmla="*/ 62384 w 1334491"/>
              <a:gd name="connsiteY33" fmla="*/ 2032000 h 2685143"/>
              <a:gd name="connsiteX34" fmla="*/ 47870 w 1334491"/>
              <a:gd name="connsiteY34" fmla="*/ 1828800 h 2685143"/>
              <a:gd name="connsiteX35" fmla="*/ 33356 w 1334491"/>
              <a:gd name="connsiteY35" fmla="*/ 1785257 h 2685143"/>
              <a:gd name="connsiteX36" fmla="*/ 4327 w 1334491"/>
              <a:gd name="connsiteY36" fmla="*/ 1640114 h 2685143"/>
              <a:gd name="connsiteX37" fmla="*/ 18841 w 1334491"/>
              <a:gd name="connsiteY37" fmla="*/ 116114 h 2685143"/>
              <a:gd name="connsiteX38" fmla="*/ 91413 w 1334491"/>
              <a:gd name="connsiteY38" fmla="*/ 14514 h 268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34491" h="2685143">
                <a:moveTo>
                  <a:pt x="91413" y="14514"/>
                </a:moveTo>
                <a:cubicBezTo>
                  <a:pt x="178499" y="0"/>
                  <a:pt x="391878" y="15839"/>
                  <a:pt x="541356" y="29028"/>
                </a:cubicBezTo>
                <a:cubicBezTo>
                  <a:pt x="599945" y="34198"/>
                  <a:pt x="574691" y="77078"/>
                  <a:pt x="613927" y="101600"/>
                </a:cubicBezTo>
                <a:cubicBezTo>
                  <a:pt x="639875" y="117817"/>
                  <a:pt x="701013" y="130628"/>
                  <a:pt x="701013" y="130628"/>
                </a:cubicBezTo>
                <a:cubicBezTo>
                  <a:pt x="817132" y="208042"/>
                  <a:pt x="676818" y="106434"/>
                  <a:pt x="773584" y="203200"/>
                </a:cubicBezTo>
                <a:cubicBezTo>
                  <a:pt x="785919" y="215535"/>
                  <a:pt x="802613" y="222552"/>
                  <a:pt x="817127" y="232228"/>
                </a:cubicBezTo>
                <a:cubicBezTo>
                  <a:pt x="851672" y="335863"/>
                  <a:pt x="829183" y="293854"/>
                  <a:pt x="875184" y="362857"/>
                </a:cubicBezTo>
                <a:cubicBezTo>
                  <a:pt x="908753" y="497125"/>
                  <a:pt x="875184" y="335767"/>
                  <a:pt x="875184" y="580571"/>
                </a:cubicBezTo>
                <a:cubicBezTo>
                  <a:pt x="875184" y="600519"/>
                  <a:pt x="886131" y="619002"/>
                  <a:pt x="889699" y="638628"/>
                </a:cubicBezTo>
                <a:cubicBezTo>
                  <a:pt x="895819" y="672287"/>
                  <a:pt x="894383" y="707460"/>
                  <a:pt x="904213" y="740228"/>
                </a:cubicBezTo>
                <a:cubicBezTo>
                  <a:pt x="909225" y="756936"/>
                  <a:pt x="920113" y="772284"/>
                  <a:pt x="933241" y="783771"/>
                </a:cubicBezTo>
                <a:cubicBezTo>
                  <a:pt x="959497" y="806745"/>
                  <a:pt x="1020327" y="841828"/>
                  <a:pt x="1020327" y="841828"/>
                </a:cubicBezTo>
                <a:cubicBezTo>
                  <a:pt x="1025165" y="856342"/>
                  <a:pt x="1027411" y="871997"/>
                  <a:pt x="1034841" y="885371"/>
                </a:cubicBezTo>
                <a:cubicBezTo>
                  <a:pt x="1091760" y="987824"/>
                  <a:pt x="1084362" y="966765"/>
                  <a:pt x="1179984" y="1030514"/>
                </a:cubicBezTo>
                <a:cubicBezTo>
                  <a:pt x="1236257" y="1068030"/>
                  <a:pt x="1206978" y="1054027"/>
                  <a:pt x="1267070" y="1074057"/>
                </a:cubicBezTo>
                <a:cubicBezTo>
                  <a:pt x="1334491" y="1276324"/>
                  <a:pt x="1289350" y="1124294"/>
                  <a:pt x="1267070" y="1625600"/>
                </a:cubicBezTo>
                <a:cubicBezTo>
                  <a:pt x="1264911" y="1674174"/>
                  <a:pt x="1277055" y="1728744"/>
                  <a:pt x="1252556" y="1770743"/>
                </a:cubicBezTo>
                <a:cubicBezTo>
                  <a:pt x="1237138" y="1797174"/>
                  <a:pt x="1165470" y="1799771"/>
                  <a:pt x="1165470" y="1799771"/>
                </a:cubicBezTo>
                <a:cubicBezTo>
                  <a:pt x="1009871" y="1903505"/>
                  <a:pt x="1246020" y="1741959"/>
                  <a:pt x="1078384" y="1872343"/>
                </a:cubicBezTo>
                <a:cubicBezTo>
                  <a:pt x="1050845" y="1893762"/>
                  <a:pt x="991299" y="1930400"/>
                  <a:pt x="991299" y="1930400"/>
                </a:cubicBezTo>
                <a:cubicBezTo>
                  <a:pt x="986461" y="1944914"/>
                  <a:pt x="980987" y="1959232"/>
                  <a:pt x="976784" y="1973943"/>
                </a:cubicBezTo>
                <a:cubicBezTo>
                  <a:pt x="970584" y="1995644"/>
                  <a:pt x="959356" y="2052344"/>
                  <a:pt x="947756" y="2075543"/>
                </a:cubicBezTo>
                <a:cubicBezTo>
                  <a:pt x="939955" y="2091145"/>
                  <a:pt x="928403" y="2104572"/>
                  <a:pt x="918727" y="2119086"/>
                </a:cubicBezTo>
                <a:cubicBezTo>
                  <a:pt x="913889" y="2269067"/>
                  <a:pt x="922825" y="2420128"/>
                  <a:pt x="904213" y="2569028"/>
                </a:cubicBezTo>
                <a:cubicBezTo>
                  <a:pt x="902315" y="2584209"/>
                  <a:pt x="874354" y="2576701"/>
                  <a:pt x="860670" y="2583543"/>
                </a:cubicBezTo>
                <a:cubicBezTo>
                  <a:pt x="845068" y="2591344"/>
                  <a:pt x="833160" y="2605699"/>
                  <a:pt x="817127" y="2612571"/>
                </a:cubicBezTo>
                <a:cubicBezTo>
                  <a:pt x="798792" y="2620429"/>
                  <a:pt x="778177" y="2621354"/>
                  <a:pt x="759070" y="2627086"/>
                </a:cubicBezTo>
                <a:cubicBezTo>
                  <a:pt x="729762" y="2635879"/>
                  <a:pt x="701669" y="2648693"/>
                  <a:pt x="671984" y="2656114"/>
                </a:cubicBezTo>
                <a:cubicBezTo>
                  <a:pt x="599084" y="2674339"/>
                  <a:pt x="632851" y="2664320"/>
                  <a:pt x="570384" y="2685143"/>
                </a:cubicBezTo>
                <a:cubicBezTo>
                  <a:pt x="454270" y="2680305"/>
                  <a:pt x="337939" y="2679213"/>
                  <a:pt x="222041" y="2670628"/>
                </a:cubicBezTo>
                <a:cubicBezTo>
                  <a:pt x="155901" y="2665729"/>
                  <a:pt x="170476" y="2632045"/>
                  <a:pt x="149470" y="2569028"/>
                </a:cubicBezTo>
                <a:cubicBezTo>
                  <a:pt x="116798" y="2471012"/>
                  <a:pt x="154499" y="2591658"/>
                  <a:pt x="120441" y="2438400"/>
                </a:cubicBezTo>
                <a:cubicBezTo>
                  <a:pt x="117122" y="2423465"/>
                  <a:pt x="110765" y="2409371"/>
                  <a:pt x="105927" y="2394857"/>
                </a:cubicBezTo>
                <a:cubicBezTo>
                  <a:pt x="75008" y="2070199"/>
                  <a:pt x="101653" y="2189069"/>
                  <a:pt x="62384" y="2032000"/>
                </a:cubicBezTo>
                <a:cubicBezTo>
                  <a:pt x="57546" y="1964267"/>
                  <a:pt x="55804" y="1896241"/>
                  <a:pt x="47870" y="1828800"/>
                </a:cubicBezTo>
                <a:cubicBezTo>
                  <a:pt x="46082" y="1813605"/>
                  <a:pt x="36357" y="1800259"/>
                  <a:pt x="33356" y="1785257"/>
                </a:cubicBezTo>
                <a:cubicBezTo>
                  <a:pt x="0" y="1618477"/>
                  <a:pt x="37118" y="1738488"/>
                  <a:pt x="4327" y="1640114"/>
                </a:cubicBezTo>
                <a:cubicBezTo>
                  <a:pt x="9165" y="1132114"/>
                  <a:pt x="5116" y="623952"/>
                  <a:pt x="18841" y="116114"/>
                </a:cubicBezTo>
                <a:cubicBezTo>
                  <a:pt x="20574" y="51997"/>
                  <a:pt x="4327" y="29028"/>
                  <a:pt x="91413" y="14514"/>
                </a:cubicBezTo>
                <a:close/>
              </a:path>
            </a:pathLst>
          </a:custGeom>
          <a:noFill/>
          <a:ln w="25400" cmpd="sng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285875" y="1443335"/>
            <a:ext cx="287338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1781175" y="1390948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1404938" y="1849735"/>
            <a:ext cx="287337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1944688" y="1743373"/>
            <a:ext cx="287337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1884363" y="2148185"/>
            <a:ext cx="287337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2101850" y="2603798"/>
            <a:ext cx="287338" cy="3619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1758950" y="2886373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1414463" y="3227685"/>
            <a:ext cx="176212" cy="2206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1966913" y="3319760"/>
            <a:ext cx="223837" cy="3000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2370138" y="3064173"/>
            <a:ext cx="254000" cy="30321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231900" y="1352848"/>
            <a:ext cx="1482725" cy="2566987"/>
          </a:xfrm>
          <a:custGeom>
            <a:avLst/>
            <a:gdLst>
              <a:gd name="connsiteX0" fmla="*/ 15875 w 1482725"/>
              <a:gd name="connsiteY0" fmla="*/ 19050 h 2567163"/>
              <a:gd name="connsiteX1" fmla="*/ 101600 w 1482725"/>
              <a:gd name="connsiteY1" fmla="*/ 9525 h 2567163"/>
              <a:gd name="connsiteX2" fmla="*/ 130175 w 1482725"/>
              <a:gd name="connsiteY2" fmla="*/ 0 h 2567163"/>
              <a:gd name="connsiteX3" fmla="*/ 825500 w 1482725"/>
              <a:gd name="connsiteY3" fmla="*/ 9525 h 2567163"/>
              <a:gd name="connsiteX4" fmla="*/ 854075 w 1482725"/>
              <a:gd name="connsiteY4" fmla="*/ 28575 h 2567163"/>
              <a:gd name="connsiteX5" fmla="*/ 892175 w 1482725"/>
              <a:gd name="connsiteY5" fmla="*/ 66675 h 2567163"/>
              <a:gd name="connsiteX6" fmla="*/ 901700 w 1482725"/>
              <a:gd name="connsiteY6" fmla="*/ 104775 h 2567163"/>
              <a:gd name="connsiteX7" fmla="*/ 930275 w 1482725"/>
              <a:gd name="connsiteY7" fmla="*/ 209550 h 2567163"/>
              <a:gd name="connsiteX8" fmla="*/ 939800 w 1482725"/>
              <a:gd name="connsiteY8" fmla="*/ 295275 h 2567163"/>
              <a:gd name="connsiteX9" fmla="*/ 949325 w 1482725"/>
              <a:gd name="connsiteY9" fmla="*/ 342900 h 2567163"/>
              <a:gd name="connsiteX10" fmla="*/ 958850 w 1482725"/>
              <a:gd name="connsiteY10" fmla="*/ 400050 h 2567163"/>
              <a:gd name="connsiteX11" fmla="*/ 977900 w 1482725"/>
              <a:gd name="connsiteY11" fmla="*/ 428625 h 2567163"/>
              <a:gd name="connsiteX12" fmla="*/ 1006475 w 1482725"/>
              <a:gd name="connsiteY12" fmla="*/ 504825 h 2567163"/>
              <a:gd name="connsiteX13" fmla="*/ 1025525 w 1482725"/>
              <a:gd name="connsiteY13" fmla="*/ 561975 h 2567163"/>
              <a:gd name="connsiteX14" fmla="*/ 1035050 w 1482725"/>
              <a:gd name="connsiteY14" fmla="*/ 933450 h 2567163"/>
              <a:gd name="connsiteX15" fmla="*/ 1025525 w 1482725"/>
              <a:gd name="connsiteY15" fmla="*/ 962025 h 2567163"/>
              <a:gd name="connsiteX16" fmla="*/ 1016000 w 1482725"/>
              <a:gd name="connsiteY16" fmla="*/ 1009650 h 2567163"/>
              <a:gd name="connsiteX17" fmla="*/ 1025525 w 1482725"/>
              <a:gd name="connsiteY17" fmla="*/ 1190625 h 2567163"/>
              <a:gd name="connsiteX18" fmla="*/ 1035050 w 1482725"/>
              <a:gd name="connsiteY18" fmla="*/ 1276350 h 2567163"/>
              <a:gd name="connsiteX19" fmla="*/ 1111250 w 1482725"/>
              <a:gd name="connsiteY19" fmla="*/ 1323975 h 2567163"/>
              <a:gd name="connsiteX20" fmla="*/ 1139825 w 1482725"/>
              <a:gd name="connsiteY20" fmla="*/ 1333500 h 2567163"/>
              <a:gd name="connsiteX21" fmla="*/ 1177925 w 1482725"/>
              <a:gd name="connsiteY21" fmla="*/ 1381125 h 2567163"/>
              <a:gd name="connsiteX22" fmla="*/ 1187450 w 1482725"/>
              <a:gd name="connsiteY22" fmla="*/ 1409700 h 2567163"/>
              <a:gd name="connsiteX23" fmla="*/ 1235075 w 1482725"/>
              <a:gd name="connsiteY23" fmla="*/ 1447800 h 2567163"/>
              <a:gd name="connsiteX24" fmla="*/ 1244600 w 1482725"/>
              <a:gd name="connsiteY24" fmla="*/ 1504950 h 2567163"/>
              <a:gd name="connsiteX25" fmla="*/ 1263650 w 1482725"/>
              <a:gd name="connsiteY25" fmla="*/ 1533525 h 2567163"/>
              <a:gd name="connsiteX26" fmla="*/ 1273175 w 1482725"/>
              <a:gd name="connsiteY26" fmla="*/ 1562100 h 2567163"/>
              <a:gd name="connsiteX27" fmla="*/ 1320800 w 1482725"/>
              <a:gd name="connsiteY27" fmla="*/ 1619250 h 2567163"/>
              <a:gd name="connsiteX28" fmla="*/ 1339850 w 1482725"/>
              <a:gd name="connsiteY28" fmla="*/ 1647825 h 2567163"/>
              <a:gd name="connsiteX29" fmla="*/ 1349375 w 1482725"/>
              <a:gd name="connsiteY29" fmla="*/ 1676400 h 2567163"/>
              <a:gd name="connsiteX30" fmla="*/ 1377950 w 1482725"/>
              <a:gd name="connsiteY30" fmla="*/ 1695450 h 2567163"/>
              <a:gd name="connsiteX31" fmla="*/ 1416050 w 1482725"/>
              <a:gd name="connsiteY31" fmla="*/ 1762125 h 2567163"/>
              <a:gd name="connsiteX32" fmla="*/ 1463675 w 1482725"/>
              <a:gd name="connsiteY32" fmla="*/ 1819275 h 2567163"/>
              <a:gd name="connsiteX33" fmla="*/ 1473200 w 1482725"/>
              <a:gd name="connsiteY33" fmla="*/ 1847850 h 2567163"/>
              <a:gd name="connsiteX34" fmla="*/ 1482725 w 1482725"/>
              <a:gd name="connsiteY34" fmla="*/ 1924050 h 2567163"/>
              <a:gd name="connsiteX35" fmla="*/ 1473200 w 1482725"/>
              <a:gd name="connsiteY35" fmla="*/ 2181225 h 2567163"/>
              <a:gd name="connsiteX36" fmla="*/ 1463675 w 1482725"/>
              <a:gd name="connsiteY36" fmla="*/ 2209800 h 2567163"/>
              <a:gd name="connsiteX37" fmla="*/ 1444625 w 1482725"/>
              <a:gd name="connsiteY37" fmla="*/ 2238375 h 2567163"/>
              <a:gd name="connsiteX38" fmla="*/ 1387475 w 1482725"/>
              <a:gd name="connsiteY38" fmla="*/ 2295525 h 2567163"/>
              <a:gd name="connsiteX39" fmla="*/ 1349375 w 1482725"/>
              <a:gd name="connsiteY39" fmla="*/ 2305050 h 2567163"/>
              <a:gd name="connsiteX40" fmla="*/ 1320800 w 1482725"/>
              <a:gd name="connsiteY40" fmla="*/ 2324100 h 2567163"/>
              <a:gd name="connsiteX41" fmla="*/ 1292225 w 1482725"/>
              <a:gd name="connsiteY41" fmla="*/ 2333625 h 2567163"/>
              <a:gd name="connsiteX42" fmla="*/ 1235075 w 1482725"/>
              <a:gd name="connsiteY42" fmla="*/ 2371725 h 2567163"/>
              <a:gd name="connsiteX43" fmla="*/ 1206500 w 1482725"/>
              <a:gd name="connsiteY43" fmla="*/ 2390775 h 2567163"/>
              <a:gd name="connsiteX44" fmla="*/ 1149350 w 1482725"/>
              <a:gd name="connsiteY44" fmla="*/ 2409825 h 2567163"/>
              <a:gd name="connsiteX45" fmla="*/ 1120775 w 1482725"/>
              <a:gd name="connsiteY45" fmla="*/ 2428875 h 2567163"/>
              <a:gd name="connsiteX46" fmla="*/ 1063625 w 1482725"/>
              <a:gd name="connsiteY46" fmla="*/ 2438400 h 2567163"/>
              <a:gd name="connsiteX47" fmla="*/ 1035050 w 1482725"/>
              <a:gd name="connsiteY47" fmla="*/ 2457450 h 2567163"/>
              <a:gd name="connsiteX48" fmla="*/ 958850 w 1482725"/>
              <a:gd name="connsiteY48" fmla="*/ 2476500 h 2567163"/>
              <a:gd name="connsiteX49" fmla="*/ 930275 w 1482725"/>
              <a:gd name="connsiteY49" fmla="*/ 2486025 h 2567163"/>
              <a:gd name="connsiteX50" fmla="*/ 892175 w 1482725"/>
              <a:gd name="connsiteY50" fmla="*/ 2514600 h 2567163"/>
              <a:gd name="connsiteX51" fmla="*/ 501650 w 1482725"/>
              <a:gd name="connsiteY51" fmla="*/ 2543175 h 2567163"/>
              <a:gd name="connsiteX52" fmla="*/ 387350 w 1482725"/>
              <a:gd name="connsiteY52" fmla="*/ 2533650 h 2567163"/>
              <a:gd name="connsiteX53" fmla="*/ 358775 w 1482725"/>
              <a:gd name="connsiteY53" fmla="*/ 2524125 h 2567163"/>
              <a:gd name="connsiteX54" fmla="*/ 330200 w 1482725"/>
              <a:gd name="connsiteY54" fmla="*/ 2495550 h 2567163"/>
              <a:gd name="connsiteX55" fmla="*/ 301625 w 1482725"/>
              <a:gd name="connsiteY55" fmla="*/ 2476500 h 2567163"/>
              <a:gd name="connsiteX56" fmla="*/ 254000 w 1482725"/>
              <a:gd name="connsiteY56" fmla="*/ 2428875 h 2567163"/>
              <a:gd name="connsiteX57" fmla="*/ 206375 w 1482725"/>
              <a:gd name="connsiteY57" fmla="*/ 2381250 h 2567163"/>
              <a:gd name="connsiteX58" fmla="*/ 196850 w 1482725"/>
              <a:gd name="connsiteY58" fmla="*/ 2352675 h 2567163"/>
              <a:gd name="connsiteX59" fmla="*/ 177800 w 1482725"/>
              <a:gd name="connsiteY59" fmla="*/ 2324100 h 2567163"/>
              <a:gd name="connsiteX60" fmla="*/ 158750 w 1482725"/>
              <a:gd name="connsiteY60" fmla="*/ 2247900 h 2567163"/>
              <a:gd name="connsiteX61" fmla="*/ 139700 w 1482725"/>
              <a:gd name="connsiteY61" fmla="*/ 2190750 h 2567163"/>
              <a:gd name="connsiteX62" fmla="*/ 130175 w 1482725"/>
              <a:gd name="connsiteY62" fmla="*/ 2162175 h 2567163"/>
              <a:gd name="connsiteX63" fmla="*/ 139700 w 1482725"/>
              <a:gd name="connsiteY63" fmla="*/ 1971675 h 2567163"/>
              <a:gd name="connsiteX64" fmla="*/ 168275 w 1482725"/>
              <a:gd name="connsiteY64" fmla="*/ 1943100 h 2567163"/>
              <a:gd name="connsiteX65" fmla="*/ 206375 w 1482725"/>
              <a:gd name="connsiteY65" fmla="*/ 1885950 h 2567163"/>
              <a:gd name="connsiteX66" fmla="*/ 263525 w 1482725"/>
              <a:gd name="connsiteY66" fmla="*/ 1838325 h 2567163"/>
              <a:gd name="connsiteX67" fmla="*/ 320675 w 1482725"/>
              <a:gd name="connsiteY67" fmla="*/ 1809750 h 2567163"/>
              <a:gd name="connsiteX68" fmla="*/ 377825 w 1482725"/>
              <a:gd name="connsiteY68" fmla="*/ 1781175 h 2567163"/>
              <a:gd name="connsiteX69" fmla="*/ 387350 w 1482725"/>
              <a:gd name="connsiteY69" fmla="*/ 1704975 h 2567163"/>
              <a:gd name="connsiteX70" fmla="*/ 406400 w 1482725"/>
              <a:gd name="connsiteY70" fmla="*/ 1676400 h 2567163"/>
              <a:gd name="connsiteX71" fmla="*/ 415925 w 1482725"/>
              <a:gd name="connsiteY71" fmla="*/ 1590675 h 2567163"/>
              <a:gd name="connsiteX72" fmla="*/ 425450 w 1482725"/>
              <a:gd name="connsiteY72" fmla="*/ 1552575 h 2567163"/>
              <a:gd name="connsiteX73" fmla="*/ 415925 w 1482725"/>
              <a:gd name="connsiteY73" fmla="*/ 1028700 h 2567163"/>
              <a:gd name="connsiteX74" fmla="*/ 387350 w 1482725"/>
              <a:gd name="connsiteY74" fmla="*/ 1019175 h 2567163"/>
              <a:gd name="connsiteX75" fmla="*/ 377825 w 1482725"/>
              <a:gd name="connsiteY75" fmla="*/ 990600 h 2567163"/>
              <a:gd name="connsiteX76" fmla="*/ 320675 w 1482725"/>
              <a:gd name="connsiteY76" fmla="*/ 962025 h 2567163"/>
              <a:gd name="connsiteX77" fmla="*/ 301625 w 1482725"/>
              <a:gd name="connsiteY77" fmla="*/ 933450 h 2567163"/>
              <a:gd name="connsiteX78" fmla="*/ 273050 w 1482725"/>
              <a:gd name="connsiteY78" fmla="*/ 904875 h 2567163"/>
              <a:gd name="connsiteX79" fmla="*/ 263525 w 1482725"/>
              <a:gd name="connsiteY79" fmla="*/ 876300 h 2567163"/>
              <a:gd name="connsiteX80" fmla="*/ 206375 w 1482725"/>
              <a:gd name="connsiteY80" fmla="*/ 857250 h 2567163"/>
              <a:gd name="connsiteX81" fmla="*/ 177800 w 1482725"/>
              <a:gd name="connsiteY81" fmla="*/ 838200 h 2567163"/>
              <a:gd name="connsiteX82" fmla="*/ 139700 w 1482725"/>
              <a:gd name="connsiteY82" fmla="*/ 781050 h 2567163"/>
              <a:gd name="connsiteX83" fmla="*/ 111125 w 1482725"/>
              <a:gd name="connsiteY83" fmla="*/ 695325 h 2567163"/>
              <a:gd name="connsiteX84" fmla="*/ 101600 w 1482725"/>
              <a:gd name="connsiteY84" fmla="*/ 666750 h 2567163"/>
              <a:gd name="connsiteX85" fmla="*/ 92075 w 1482725"/>
              <a:gd name="connsiteY85" fmla="*/ 609600 h 2567163"/>
              <a:gd name="connsiteX86" fmla="*/ 82550 w 1482725"/>
              <a:gd name="connsiteY86" fmla="*/ 476250 h 2567163"/>
              <a:gd name="connsiteX87" fmla="*/ 63500 w 1482725"/>
              <a:gd name="connsiteY87" fmla="*/ 447675 h 2567163"/>
              <a:gd name="connsiteX88" fmla="*/ 44450 w 1482725"/>
              <a:gd name="connsiteY88" fmla="*/ 371475 h 2567163"/>
              <a:gd name="connsiteX89" fmla="*/ 34925 w 1482725"/>
              <a:gd name="connsiteY89" fmla="*/ 342900 h 2567163"/>
              <a:gd name="connsiteX90" fmla="*/ 25400 w 1482725"/>
              <a:gd name="connsiteY90" fmla="*/ 85725 h 2567163"/>
              <a:gd name="connsiteX91" fmla="*/ 6350 w 1482725"/>
              <a:gd name="connsiteY91" fmla="*/ 57150 h 2567163"/>
              <a:gd name="connsiteX92" fmla="*/ 15875 w 1482725"/>
              <a:gd name="connsiteY92" fmla="*/ 19050 h 256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482725" h="2567163">
                <a:moveTo>
                  <a:pt x="15875" y="19050"/>
                </a:moveTo>
                <a:cubicBezTo>
                  <a:pt x="31750" y="11113"/>
                  <a:pt x="73240" y="14252"/>
                  <a:pt x="101600" y="9525"/>
                </a:cubicBezTo>
                <a:cubicBezTo>
                  <a:pt x="111504" y="7874"/>
                  <a:pt x="120135" y="0"/>
                  <a:pt x="130175" y="0"/>
                </a:cubicBezTo>
                <a:cubicBezTo>
                  <a:pt x="361972" y="0"/>
                  <a:pt x="593725" y="6350"/>
                  <a:pt x="825500" y="9525"/>
                </a:cubicBezTo>
                <a:cubicBezTo>
                  <a:pt x="835025" y="15875"/>
                  <a:pt x="846924" y="19636"/>
                  <a:pt x="854075" y="28575"/>
                </a:cubicBezTo>
                <a:cubicBezTo>
                  <a:pt x="891020" y="74757"/>
                  <a:pt x="829830" y="45893"/>
                  <a:pt x="892175" y="66675"/>
                </a:cubicBezTo>
                <a:cubicBezTo>
                  <a:pt x="895350" y="79375"/>
                  <a:pt x="897938" y="92236"/>
                  <a:pt x="901700" y="104775"/>
                </a:cubicBezTo>
                <a:cubicBezTo>
                  <a:pt x="918958" y="162303"/>
                  <a:pt x="922384" y="154313"/>
                  <a:pt x="930275" y="209550"/>
                </a:cubicBezTo>
                <a:cubicBezTo>
                  <a:pt x="934341" y="238012"/>
                  <a:pt x="935734" y="266813"/>
                  <a:pt x="939800" y="295275"/>
                </a:cubicBezTo>
                <a:cubicBezTo>
                  <a:pt x="942090" y="311302"/>
                  <a:pt x="946429" y="326972"/>
                  <a:pt x="949325" y="342900"/>
                </a:cubicBezTo>
                <a:cubicBezTo>
                  <a:pt x="952780" y="361901"/>
                  <a:pt x="952743" y="381728"/>
                  <a:pt x="958850" y="400050"/>
                </a:cubicBezTo>
                <a:cubicBezTo>
                  <a:pt x="962470" y="410910"/>
                  <a:pt x="971550" y="419100"/>
                  <a:pt x="977900" y="428625"/>
                </a:cubicBezTo>
                <a:cubicBezTo>
                  <a:pt x="1000481" y="541531"/>
                  <a:pt x="970800" y="424557"/>
                  <a:pt x="1006475" y="504825"/>
                </a:cubicBezTo>
                <a:cubicBezTo>
                  <a:pt x="1014630" y="523175"/>
                  <a:pt x="1025525" y="561975"/>
                  <a:pt x="1025525" y="561975"/>
                </a:cubicBezTo>
                <a:cubicBezTo>
                  <a:pt x="1052458" y="750505"/>
                  <a:pt x="1052299" y="691965"/>
                  <a:pt x="1035050" y="933450"/>
                </a:cubicBezTo>
                <a:cubicBezTo>
                  <a:pt x="1034335" y="943465"/>
                  <a:pt x="1027960" y="952285"/>
                  <a:pt x="1025525" y="962025"/>
                </a:cubicBezTo>
                <a:cubicBezTo>
                  <a:pt x="1021598" y="977731"/>
                  <a:pt x="1019175" y="993775"/>
                  <a:pt x="1016000" y="1009650"/>
                </a:cubicBezTo>
                <a:cubicBezTo>
                  <a:pt x="1019175" y="1069975"/>
                  <a:pt x="1021221" y="1130370"/>
                  <a:pt x="1025525" y="1190625"/>
                </a:cubicBezTo>
                <a:cubicBezTo>
                  <a:pt x="1027573" y="1219303"/>
                  <a:pt x="1028077" y="1248458"/>
                  <a:pt x="1035050" y="1276350"/>
                </a:cubicBezTo>
                <a:cubicBezTo>
                  <a:pt x="1044655" y="1314772"/>
                  <a:pt x="1079345" y="1313340"/>
                  <a:pt x="1111250" y="1323975"/>
                </a:cubicBezTo>
                <a:lnTo>
                  <a:pt x="1139825" y="1333500"/>
                </a:lnTo>
                <a:cubicBezTo>
                  <a:pt x="1163663" y="1428851"/>
                  <a:pt x="1127821" y="1331021"/>
                  <a:pt x="1177925" y="1381125"/>
                </a:cubicBezTo>
                <a:cubicBezTo>
                  <a:pt x="1185025" y="1388225"/>
                  <a:pt x="1182960" y="1400720"/>
                  <a:pt x="1187450" y="1409700"/>
                </a:cubicBezTo>
                <a:cubicBezTo>
                  <a:pt x="1204684" y="1444167"/>
                  <a:pt x="1202118" y="1436814"/>
                  <a:pt x="1235075" y="1447800"/>
                </a:cubicBezTo>
                <a:cubicBezTo>
                  <a:pt x="1238250" y="1466850"/>
                  <a:pt x="1238493" y="1486628"/>
                  <a:pt x="1244600" y="1504950"/>
                </a:cubicBezTo>
                <a:cubicBezTo>
                  <a:pt x="1248220" y="1515810"/>
                  <a:pt x="1258530" y="1523286"/>
                  <a:pt x="1263650" y="1533525"/>
                </a:cubicBezTo>
                <a:cubicBezTo>
                  <a:pt x="1268140" y="1542505"/>
                  <a:pt x="1268685" y="1553120"/>
                  <a:pt x="1273175" y="1562100"/>
                </a:cubicBezTo>
                <a:cubicBezTo>
                  <a:pt x="1290912" y="1597573"/>
                  <a:pt x="1294468" y="1587652"/>
                  <a:pt x="1320800" y="1619250"/>
                </a:cubicBezTo>
                <a:cubicBezTo>
                  <a:pt x="1328129" y="1628044"/>
                  <a:pt x="1334730" y="1637586"/>
                  <a:pt x="1339850" y="1647825"/>
                </a:cubicBezTo>
                <a:cubicBezTo>
                  <a:pt x="1344340" y="1656805"/>
                  <a:pt x="1343103" y="1668560"/>
                  <a:pt x="1349375" y="1676400"/>
                </a:cubicBezTo>
                <a:cubicBezTo>
                  <a:pt x="1356526" y="1685339"/>
                  <a:pt x="1368425" y="1689100"/>
                  <a:pt x="1377950" y="1695450"/>
                </a:cubicBezTo>
                <a:cubicBezTo>
                  <a:pt x="1390506" y="1733117"/>
                  <a:pt x="1384596" y="1725429"/>
                  <a:pt x="1416050" y="1762125"/>
                </a:cubicBezTo>
                <a:cubicBezTo>
                  <a:pt x="1441329" y="1791617"/>
                  <a:pt x="1446834" y="1785592"/>
                  <a:pt x="1463675" y="1819275"/>
                </a:cubicBezTo>
                <a:cubicBezTo>
                  <a:pt x="1468165" y="1828255"/>
                  <a:pt x="1470025" y="1838325"/>
                  <a:pt x="1473200" y="1847850"/>
                </a:cubicBezTo>
                <a:cubicBezTo>
                  <a:pt x="1476375" y="1873250"/>
                  <a:pt x="1482725" y="1898452"/>
                  <a:pt x="1482725" y="1924050"/>
                </a:cubicBezTo>
                <a:cubicBezTo>
                  <a:pt x="1482725" y="2009834"/>
                  <a:pt x="1478906" y="2095631"/>
                  <a:pt x="1473200" y="2181225"/>
                </a:cubicBezTo>
                <a:cubicBezTo>
                  <a:pt x="1472532" y="2191243"/>
                  <a:pt x="1468165" y="2200820"/>
                  <a:pt x="1463675" y="2209800"/>
                </a:cubicBezTo>
                <a:cubicBezTo>
                  <a:pt x="1458555" y="2220039"/>
                  <a:pt x="1451279" y="2229060"/>
                  <a:pt x="1444625" y="2238375"/>
                </a:cubicBezTo>
                <a:cubicBezTo>
                  <a:pt x="1425816" y="2264708"/>
                  <a:pt x="1417264" y="2282758"/>
                  <a:pt x="1387475" y="2295525"/>
                </a:cubicBezTo>
                <a:cubicBezTo>
                  <a:pt x="1375443" y="2300682"/>
                  <a:pt x="1362075" y="2301875"/>
                  <a:pt x="1349375" y="2305050"/>
                </a:cubicBezTo>
                <a:cubicBezTo>
                  <a:pt x="1339850" y="2311400"/>
                  <a:pt x="1331039" y="2318980"/>
                  <a:pt x="1320800" y="2324100"/>
                </a:cubicBezTo>
                <a:cubicBezTo>
                  <a:pt x="1311820" y="2328590"/>
                  <a:pt x="1301002" y="2328749"/>
                  <a:pt x="1292225" y="2333625"/>
                </a:cubicBezTo>
                <a:cubicBezTo>
                  <a:pt x="1272211" y="2344744"/>
                  <a:pt x="1254125" y="2359025"/>
                  <a:pt x="1235075" y="2371725"/>
                </a:cubicBezTo>
                <a:cubicBezTo>
                  <a:pt x="1225550" y="2378075"/>
                  <a:pt x="1217360" y="2387155"/>
                  <a:pt x="1206500" y="2390775"/>
                </a:cubicBezTo>
                <a:cubicBezTo>
                  <a:pt x="1187450" y="2397125"/>
                  <a:pt x="1166058" y="2398686"/>
                  <a:pt x="1149350" y="2409825"/>
                </a:cubicBezTo>
                <a:cubicBezTo>
                  <a:pt x="1139825" y="2416175"/>
                  <a:pt x="1131635" y="2425255"/>
                  <a:pt x="1120775" y="2428875"/>
                </a:cubicBezTo>
                <a:cubicBezTo>
                  <a:pt x="1102453" y="2434982"/>
                  <a:pt x="1082675" y="2435225"/>
                  <a:pt x="1063625" y="2438400"/>
                </a:cubicBezTo>
                <a:cubicBezTo>
                  <a:pt x="1054100" y="2444750"/>
                  <a:pt x="1045289" y="2452330"/>
                  <a:pt x="1035050" y="2457450"/>
                </a:cubicBezTo>
                <a:cubicBezTo>
                  <a:pt x="1013277" y="2468336"/>
                  <a:pt x="980587" y="2471066"/>
                  <a:pt x="958850" y="2476500"/>
                </a:cubicBezTo>
                <a:cubicBezTo>
                  <a:pt x="949110" y="2478935"/>
                  <a:pt x="939800" y="2482850"/>
                  <a:pt x="930275" y="2486025"/>
                </a:cubicBezTo>
                <a:cubicBezTo>
                  <a:pt x="917575" y="2495550"/>
                  <a:pt x="906374" y="2507500"/>
                  <a:pt x="892175" y="2514600"/>
                </a:cubicBezTo>
                <a:cubicBezTo>
                  <a:pt x="787050" y="2567163"/>
                  <a:pt x="536817" y="2542170"/>
                  <a:pt x="501650" y="2543175"/>
                </a:cubicBezTo>
                <a:cubicBezTo>
                  <a:pt x="463550" y="2540000"/>
                  <a:pt x="425247" y="2538703"/>
                  <a:pt x="387350" y="2533650"/>
                </a:cubicBezTo>
                <a:cubicBezTo>
                  <a:pt x="377398" y="2532323"/>
                  <a:pt x="367129" y="2529694"/>
                  <a:pt x="358775" y="2524125"/>
                </a:cubicBezTo>
                <a:cubicBezTo>
                  <a:pt x="347567" y="2516653"/>
                  <a:pt x="340548" y="2504174"/>
                  <a:pt x="330200" y="2495550"/>
                </a:cubicBezTo>
                <a:cubicBezTo>
                  <a:pt x="321406" y="2488221"/>
                  <a:pt x="311150" y="2482850"/>
                  <a:pt x="301625" y="2476500"/>
                </a:cubicBezTo>
                <a:cubicBezTo>
                  <a:pt x="250825" y="2400300"/>
                  <a:pt x="317500" y="2492375"/>
                  <a:pt x="254000" y="2428875"/>
                </a:cubicBezTo>
                <a:cubicBezTo>
                  <a:pt x="190500" y="2365375"/>
                  <a:pt x="282575" y="2432050"/>
                  <a:pt x="206375" y="2381250"/>
                </a:cubicBezTo>
                <a:cubicBezTo>
                  <a:pt x="203200" y="2371725"/>
                  <a:pt x="201340" y="2361655"/>
                  <a:pt x="196850" y="2352675"/>
                </a:cubicBezTo>
                <a:cubicBezTo>
                  <a:pt x="191730" y="2342436"/>
                  <a:pt x="181712" y="2334858"/>
                  <a:pt x="177800" y="2324100"/>
                </a:cubicBezTo>
                <a:cubicBezTo>
                  <a:pt x="168853" y="2299495"/>
                  <a:pt x="167029" y="2272738"/>
                  <a:pt x="158750" y="2247900"/>
                </a:cubicBezTo>
                <a:lnTo>
                  <a:pt x="139700" y="2190750"/>
                </a:lnTo>
                <a:lnTo>
                  <a:pt x="130175" y="2162175"/>
                </a:lnTo>
                <a:cubicBezTo>
                  <a:pt x="133350" y="2098675"/>
                  <a:pt x="128806" y="2034314"/>
                  <a:pt x="139700" y="1971675"/>
                </a:cubicBezTo>
                <a:cubicBezTo>
                  <a:pt x="142008" y="1958404"/>
                  <a:pt x="160005" y="1953733"/>
                  <a:pt x="168275" y="1943100"/>
                </a:cubicBezTo>
                <a:cubicBezTo>
                  <a:pt x="182331" y="1925028"/>
                  <a:pt x="187325" y="1898650"/>
                  <a:pt x="206375" y="1885950"/>
                </a:cubicBezTo>
                <a:cubicBezTo>
                  <a:pt x="277321" y="1838652"/>
                  <a:pt x="190186" y="1899441"/>
                  <a:pt x="263525" y="1838325"/>
                </a:cubicBezTo>
                <a:cubicBezTo>
                  <a:pt x="304471" y="1804203"/>
                  <a:pt x="277717" y="1831229"/>
                  <a:pt x="320675" y="1809750"/>
                </a:cubicBezTo>
                <a:cubicBezTo>
                  <a:pt x="394533" y="1772821"/>
                  <a:pt x="306001" y="1805116"/>
                  <a:pt x="377825" y="1781175"/>
                </a:cubicBezTo>
                <a:cubicBezTo>
                  <a:pt x="381000" y="1755775"/>
                  <a:pt x="380615" y="1729671"/>
                  <a:pt x="387350" y="1704975"/>
                </a:cubicBezTo>
                <a:cubicBezTo>
                  <a:pt x="390362" y="1693931"/>
                  <a:pt x="403624" y="1687506"/>
                  <a:pt x="406400" y="1676400"/>
                </a:cubicBezTo>
                <a:cubicBezTo>
                  <a:pt x="413373" y="1648508"/>
                  <a:pt x="411553" y="1619092"/>
                  <a:pt x="415925" y="1590675"/>
                </a:cubicBezTo>
                <a:cubicBezTo>
                  <a:pt x="417916" y="1577736"/>
                  <a:pt x="422275" y="1565275"/>
                  <a:pt x="425450" y="1552575"/>
                </a:cubicBezTo>
                <a:cubicBezTo>
                  <a:pt x="422275" y="1377950"/>
                  <a:pt x="428369" y="1202910"/>
                  <a:pt x="415925" y="1028700"/>
                </a:cubicBezTo>
                <a:cubicBezTo>
                  <a:pt x="415210" y="1018685"/>
                  <a:pt x="394450" y="1026275"/>
                  <a:pt x="387350" y="1019175"/>
                </a:cubicBezTo>
                <a:cubicBezTo>
                  <a:pt x="380250" y="1012075"/>
                  <a:pt x="384097" y="998440"/>
                  <a:pt x="377825" y="990600"/>
                </a:cubicBezTo>
                <a:cubicBezTo>
                  <a:pt x="364396" y="973814"/>
                  <a:pt x="339499" y="968300"/>
                  <a:pt x="320675" y="962025"/>
                </a:cubicBezTo>
                <a:cubicBezTo>
                  <a:pt x="314325" y="952500"/>
                  <a:pt x="308954" y="942244"/>
                  <a:pt x="301625" y="933450"/>
                </a:cubicBezTo>
                <a:cubicBezTo>
                  <a:pt x="293001" y="923102"/>
                  <a:pt x="280522" y="916083"/>
                  <a:pt x="273050" y="904875"/>
                </a:cubicBezTo>
                <a:cubicBezTo>
                  <a:pt x="267481" y="896521"/>
                  <a:pt x="271695" y="882136"/>
                  <a:pt x="263525" y="876300"/>
                </a:cubicBezTo>
                <a:cubicBezTo>
                  <a:pt x="247185" y="864628"/>
                  <a:pt x="223083" y="868389"/>
                  <a:pt x="206375" y="857250"/>
                </a:cubicBezTo>
                <a:lnTo>
                  <a:pt x="177800" y="838200"/>
                </a:lnTo>
                <a:cubicBezTo>
                  <a:pt x="165100" y="819150"/>
                  <a:pt x="146940" y="802770"/>
                  <a:pt x="139700" y="781050"/>
                </a:cubicBezTo>
                <a:lnTo>
                  <a:pt x="111125" y="695325"/>
                </a:lnTo>
                <a:cubicBezTo>
                  <a:pt x="107950" y="685800"/>
                  <a:pt x="103251" y="676654"/>
                  <a:pt x="101600" y="666750"/>
                </a:cubicBezTo>
                <a:lnTo>
                  <a:pt x="92075" y="609600"/>
                </a:lnTo>
                <a:cubicBezTo>
                  <a:pt x="88900" y="565150"/>
                  <a:pt x="90294" y="520135"/>
                  <a:pt x="82550" y="476250"/>
                </a:cubicBezTo>
                <a:cubicBezTo>
                  <a:pt x="80561" y="464977"/>
                  <a:pt x="68620" y="457914"/>
                  <a:pt x="63500" y="447675"/>
                </a:cubicBezTo>
                <a:cubicBezTo>
                  <a:pt x="52614" y="425902"/>
                  <a:pt x="49884" y="393212"/>
                  <a:pt x="44450" y="371475"/>
                </a:cubicBezTo>
                <a:cubicBezTo>
                  <a:pt x="42015" y="361735"/>
                  <a:pt x="38100" y="352425"/>
                  <a:pt x="34925" y="342900"/>
                </a:cubicBezTo>
                <a:cubicBezTo>
                  <a:pt x="31750" y="257175"/>
                  <a:pt x="33936" y="171083"/>
                  <a:pt x="25400" y="85725"/>
                </a:cubicBezTo>
                <a:cubicBezTo>
                  <a:pt x="24261" y="74334"/>
                  <a:pt x="8232" y="68442"/>
                  <a:pt x="6350" y="57150"/>
                </a:cubicBezTo>
                <a:cubicBezTo>
                  <a:pt x="4699" y="47246"/>
                  <a:pt x="0" y="26987"/>
                  <a:pt x="15875" y="19050"/>
                </a:cubicBezTo>
                <a:close/>
              </a:path>
            </a:pathLst>
          </a:custGeom>
          <a:noFill/>
          <a:ln w="25400" cmpd="sng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2357438" y="1443335"/>
            <a:ext cx="287337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2786063" y="1443335"/>
            <a:ext cx="287337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219450" y="1416348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2725738" y="1814810"/>
            <a:ext cx="287337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2365375" y="2062460"/>
            <a:ext cx="287338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3568700" y="1679873"/>
            <a:ext cx="287338" cy="3619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3001963" y="2248198"/>
            <a:ext cx="287337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3662363" y="2189460"/>
            <a:ext cx="176212" cy="2206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2805113" y="2705398"/>
            <a:ext cx="223837" cy="3000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2913063" y="3259435"/>
            <a:ext cx="254000" cy="3032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2311400" y="1319510"/>
            <a:ext cx="1597025" cy="2378075"/>
          </a:xfrm>
          <a:custGeom>
            <a:avLst/>
            <a:gdLst>
              <a:gd name="connsiteX0" fmla="*/ 12700 w 1596503"/>
              <a:gd name="connsiteY0" fmla="*/ 91164 h 2379281"/>
              <a:gd name="connsiteX1" fmla="*/ 98425 w 1596503"/>
              <a:gd name="connsiteY1" fmla="*/ 81639 h 2379281"/>
              <a:gd name="connsiteX2" fmla="*/ 165100 w 1596503"/>
              <a:gd name="connsiteY2" fmla="*/ 72114 h 2379281"/>
              <a:gd name="connsiteX3" fmla="*/ 307975 w 1596503"/>
              <a:gd name="connsiteY3" fmla="*/ 62589 h 2379281"/>
              <a:gd name="connsiteX4" fmla="*/ 403225 w 1596503"/>
              <a:gd name="connsiteY4" fmla="*/ 43539 h 2379281"/>
              <a:gd name="connsiteX5" fmla="*/ 765175 w 1596503"/>
              <a:gd name="connsiteY5" fmla="*/ 34014 h 2379281"/>
              <a:gd name="connsiteX6" fmla="*/ 1222375 w 1596503"/>
              <a:gd name="connsiteY6" fmla="*/ 34014 h 2379281"/>
              <a:gd name="connsiteX7" fmla="*/ 1241425 w 1596503"/>
              <a:gd name="connsiteY7" fmla="*/ 62589 h 2379281"/>
              <a:gd name="connsiteX8" fmla="*/ 1298575 w 1596503"/>
              <a:gd name="connsiteY8" fmla="*/ 81639 h 2379281"/>
              <a:gd name="connsiteX9" fmla="*/ 1317625 w 1596503"/>
              <a:gd name="connsiteY9" fmla="*/ 110214 h 2379281"/>
              <a:gd name="connsiteX10" fmla="*/ 1374775 w 1596503"/>
              <a:gd name="connsiteY10" fmla="*/ 157839 h 2379281"/>
              <a:gd name="connsiteX11" fmla="*/ 1393825 w 1596503"/>
              <a:gd name="connsiteY11" fmla="*/ 186414 h 2379281"/>
              <a:gd name="connsiteX12" fmla="*/ 1412875 w 1596503"/>
              <a:gd name="connsiteY12" fmla="*/ 243564 h 2379281"/>
              <a:gd name="connsiteX13" fmla="*/ 1441450 w 1596503"/>
              <a:gd name="connsiteY13" fmla="*/ 253089 h 2379281"/>
              <a:gd name="connsiteX14" fmla="*/ 1450975 w 1596503"/>
              <a:gd name="connsiteY14" fmla="*/ 281664 h 2379281"/>
              <a:gd name="connsiteX15" fmla="*/ 1498600 w 1596503"/>
              <a:gd name="connsiteY15" fmla="*/ 338814 h 2379281"/>
              <a:gd name="connsiteX16" fmla="*/ 1508125 w 1596503"/>
              <a:gd name="connsiteY16" fmla="*/ 395964 h 2379281"/>
              <a:gd name="connsiteX17" fmla="*/ 1536700 w 1596503"/>
              <a:gd name="connsiteY17" fmla="*/ 415014 h 2379281"/>
              <a:gd name="connsiteX18" fmla="*/ 1555750 w 1596503"/>
              <a:gd name="connsiteY18" fmla="*/ 443589 h 2379281"/>
              <a:gd name="connsiteX19" fmla="*/ 1574800 w 1596503"/>
              <a:gd name="connsiteY19" fmla="*/ 500739 h 2379281"/>
              <a:gd name="connsiteX20" fmla="*/ 1584325 w 1596503"/>
              <a:gd name="connsiteY20" fmla="*/ 691239 h 2379281"/>
              <a:gd name="connsiteX21" fmla="*/ 1593850 w 1596503"/>
              <a:gd name="connsiteY21" fmla="*/ 719814 h 2379281"/>
              <a:gd name="connsiteX22" fmla="*/ 1584325 w 1596503"/>
              <a:gd name="connsiteY22" fmla="*/ 1196064 h 2379281"/>
              <a:gd name="connsiteX23" fmla="*/ 1555750 w 1596503"/>
              <a:gd name="connsiteY23" fmla="*/ 1215114 h 2379281"/>
              <a:gd name="connsiteX24" fmla="*/ 1479550 w 1596503"/>
              <a:gd name="connsiteY24" fmla="*/ 1262739 h 2379281"/>
              <a:gd name="connsiteX25" fmla="*/ 1422400 w 1596503"/>
              <a:gd name="connsiteY25" fmla="*/ 1300839 h 2379281"/>
              <a:gd name="connsiteX26" fmla="*/ 1355725 w 1596503"/>
              <a:gd name="connsiteY26" fmla="*/ 1319889 h 2379281"/>
              <a:gd name="connsiteX27" fmla="*/ 1289050 w 1596503"/>
              <a:gd name="connsiteY27" fmla="*/ 1329414 h 2379281"/>
              <a:gd name="connsiteX28" fmla="*/ 1212850 w 1596503"/>
              <a:gd name="connsiteY28" fmla="*/ 1348464 h 2379281"/>
              <a:gd name="connsiteX29" fmla="*/ 1165225 w 1596503"/>
              <a:gd name="connsiteY29" fmla="*/ 1357989 h 2379281"/>
              <a:gd name="connsiteX30" fmla="*/ 1108075 w 1596503"/>
              <a:gd name="connsiteY30" fmla="*/ 1377039 h 2379281"/>
              <a:gd name="connsiteX31" fmla="*/ 1022350 w 1596503"/>
              <a:gd name="connsiteY31" fmla="*/ 1424664 h 2379281"/>
              <a:gd name="connsiteX32" fmla="*/ 993775 w 1596503"/>
              <a:gd name="connsiteY32" fmla="*/ 1481814 h 2379281"/>
              <a:gd name="connsiteX33" fmla="*/ 984250 w 1596503"/>
              <a:gd name="connsiteY33" fmla="*/ 2129514 h 2379281"/>
              <a:gd name="connsiteX34" fmla="*/ 955675 w 1596503"/>
              <a:gd name="connsiteY34" fmla="*/ 2224764 h 2379281"/>
              <a:gd name="connsiteX35" fmla="*/ 936625 w 1596503"/>
              <a:gd name="connsiteY35" fmla="*/ 2253339 h 2379281"/>
              <a:gd name="connsiteX36" fmla="*/ 917575 w 1596503"/>
              <a:gd name="connsiteY36" fmla="*/ 2310489 h 2379281"/>
              <a:gd name="connsiteX37" fmla="*/ 831850 w 1596503"/>
              <a:gd name="connsiteY37" fmla="*/ 2377164 h 2379281"/>
              <a:gd name="connsiteX38" fmla="*/ 593725 w 1596503"/>
              <a:gd name="connsiteY38" fmla="*/ 2367639 h 2379281"/>
              <a:gd name="connsiteX39" fmla="*/ 574675 w 1596503"/>
              <a:gd name="connsiteY39" fmla="*/ 2339064 h 2379281"/>
              <a:gd name="connsiteX40" fmla="*/ 555625 w 1596503"/>
              <a:gd name="connsiteY40" fmla="*/ 2281914 h 2379281"/>
              <a:gd name="connsiteX41" fmla="*/ 546100 w 1596503"/>
              <a:gd name="connsiteY41" fmla="*/ 2253339 h 2379281"/>
              <a:gd name="connsiteX42" fmla="*/ 536575 w 1596503"/>
              <a:gd name="connsiteY42" fmla="*/ 1996164 h 2379281"/>
              <a:gd name="connsiteX43" fmla="*/ 527050 w 1596503"/>
              <a:gd name="connsiteY43" fmla="*/ 1834239 h 2379281"/>
              <a:gd name="connsiteX44" fmla="*/ 508000 w 1596503"/>
              <a:gd name="connsiteY44" fmla="*/ 1805664 h 2379281"/>
              <a:gd name="connsiteX45" fmla="*/ 450850 w 1596503"/>
              <a:gd name="connsiteY45" fmla="*/ 1748514 h 2379281"/>
              <a:gd name="connsiteX46" fmla="*/ 431800 w 1596503"/>
              <a:gd name="connsiteY46" fmla="*/ 1719939 h 2379281"/>
              <a:gd name="connsiteX47" fmla="*/ 412750 w 1596503"/>
              <a:gd name="connsiteY47" fmla="*/ 1681839 h 2379281"/>
              <a:gd name="connsiteX48" fmla="*/ 384175 w 1596503"/>
              <a:gd name="connsiteY48" fmla="*/ 1653264 h 2379281"/>
              <a:gd name="connsiteX49" fmla="*/ 365125 w 1596503"/>
              <a:gd name="connsiteY49" fmla="*/ 1624689 h 2379281"/>
              <a:gd name="connsiteX50" fmla="*/ 384175 w 1596503"/>
              <a:gd name="connsiteY50" fmla="*/ 1586589 h 2379281"/>
              <a:gd name="connsiteX51" fmla="*/ 365125 w 1596503"/>
              <a:gd name="connsiteY51" fmla="*/ 1462764 h 2379281"/>
              <a:gd name="connsiteX52" fmla="*/ 298450 w 1596503"/>
              <a:gd name="connsiteY52" fmla="*/ 1377039 h 2379281"/>
              <a:gd name="connsiteX53" fmla="*/ 269875 w 1596503"/>
              <a:gd name="connsiteY53" fmla="*/ 1357989 h 2379281"/>
              <a:gd name="connsiteX54" fmla="*/ 260350 w 1596503"/>
              <a:gd name="connsiteY54" fmla="*/ 1329414 h 2379281"/>
              <a:gd name="connsiteX55" fmla="*/ 231775 w 1596503"/>
              <a:gd name="connsiteY55" fmla="*/ 1272264 h 2379281"/>
              <a:gd name="connsiteX56" fmla="*/ 231775 w 1596503"/>
              <a:gd name="connsiteY56" fmla="*/ 1205589 h 2379281"/>
              <a:gd name="connsiteX57" fmla="*/ 222250 w 1596503"/>
              <a:gd name="connsiteY57" fmla="*/ 1177014 h 2379281"/>
              <a:gd name="connsiteX58" fmla="*/ 193675 w 1596503"/>
              <a:gd name="connsiteY58" fmla="*/ 1167489 h 2379281"/>
              <a:gd name="connsiteX59" fmla="*/ 136525 w 1596503"/>
              <a:gd name="connsiteY59" fmla="*/ 1119864 h 2379281"/>
              <a:gd name="connsiteX60" fmla="*/ 107950 w 1596503"/>
              <a:gd name="connsiteY60" fmla="*/ 1110339 h 2379281"/>
              <a:gd name="connsiteX61" fmla="*/ 50800 w 1596503"/>
              <a:gd name="connsiteY61" fmla="*/ 1072239 h 2379281"/>
              <a:gd name="connsiteX62" fmla="*/ 41275 w 1596503"/>
              <a:gd name="connsiteY62" fmla="*/ 1043664 h 2379281"/>
              <a:gd name="connsiteX63" fmla="*/ 31750 w 1596503"/>
              <a:gd name="connsiteY63" fmla="*/ 986514 h 2379281"/>
              <a:gd name="connsiteX64" fmla="*/ 22225 w 1596503"/>
              <a:gd name="connsiteY64" fmla="*/ 938889 h 2379281"/>
              <a:gd name="connsiteX65" fmla="*/ 41275 w 1596503"/>
              <a:gd name="connsiteY65" fmla="*/ 605514 h 2379281"/>
              <a:gd name="connsiteX66" fmla="*/ 3175 w 1596503"/>
              <a:gd name="connsiteY66" fmla="*/ 176889 h 2379281"/>
              <a:gd name="connsiteX67" fmla="*/ 22225 w 1596503"/>
              <a:gd name="connsiteY67" fmla="*/ 110214 h 2379281"/>
              <a:gd name="connsiteX68" fmla="*/ 12700 w 1596503"/>
              <a:gd name="connsiteY68" fmla="*/ 91164 h 237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596503" h="2379281">
                <a:moveTo>
                  <a:pt x="12700" y="91164"/>
                </a:moveTo>
                <a:cubicBezTo>
                  <a:pt x="25400" y="86401"/>
                  <a:pt x="50800" y="65764"/>
                  <a:pt x="98425" y="81639"/>
                </a:cubicBezTo>
                <a:cubicBezTo>
                  <a:pt x="120650" y="78464"/>
                  <a:pt x="142742" y="74147"/>
                  <a:pt x="165100" y="72114"/>
                </a:cubicBezTo>
                <a:cubicBezTo>
                  <a:pt x="212635" y="67793"/>
                  <a:pt x="260584" y="68276"/>
                  <a:pt x="307975" y="62589"/>
                </a:cubicBezTo>
                <a:cubicBezTo>
                  <a:pt x="340123" y="58731"/>
                  <a:pt x="370857" y="44391"/>
                  <a:pt x="403225" y="43539"/>
                </a:cubicBezTo>
                <a:lnTo>
                  <a:pt x="765175" y="34014"/>
                </a:lnTo>
                <a:cubicBezTo>
                  <a:pt x="935243" y="0"/>
                  <a:pt x="893344" y="4767"/>
                  <a:pt x="1222375" y="34014"/>
                </a:cubicBezTo>
                <a:cubicBezTo>
                  <a:pt x="1233778" y="35028"/>
                  <a:pt x="1231717" y="56522"/>
                  <a:pt x="1241425" y="62589"/>
                </a:cubicBezTo>
                <a:cubicBezTo>
                  <a:pt x="1258453" y="73232"/>
                  <a:pt x="1298575" y="81639"/>
                  <a:pt x="1298575" y="81639"/>
                </a:cubicBezTo>
                <a:cubicBezTo>
                  <a:pt x="1304925" y="91164"/>
                  <a:pt x="1309530" y="102119"/>
                  <a:pt x="1317625" y="110214"/>
                </a:cubicBezTo>
                <a:cubicBezTo>
                  <a:pt x="1392550" y="185139"/>
                  <a:pt x="1296754" y="64214"/>
                  <a:pt x="1374775" y="157839"/>
                </a:cubicBezTo>
                <a:cubicBezTo>
                  <a:pt x="1382104" y="166633"/>
                  <a:pt x="1389176" y="175953"/>
                  <a:pt x="1393825" y="186414"/>
                </a:cubicBezTo>
                <a:cubicBezTo>
                  <a:pt x="1401980" y="204764"/>
                  <a:pt x="1393825" y="237214"/>
                  <a:pt x="1412875" y="243564"/>
                </a:cubicBezTo>
                <a:lnTo>
                  <a:pt x="1441450" y="253089"/>
                </a:lnTo>
                <a:cubicBezTo>
                  <a:pt x="1444625" y="262614"/>
                  <a:pt x="1446485" y="272684"/>
                  <a:pt x="1450975" y="281664"/>
                </a:cubicBezTo>
                <a:cubicBezTo>
                  <a:pt x="1464236" y="308186"/>
                  <a:pt x="1477534" y="317748"/>
                  <a:pt x="1498600" y="338814"/>
                </a:cubicBezTo>
                <a:cubicBezTo>
                  <a:pt x="1501775" y="357864"/>
                  <a:pt x="1499488" y="378690"/>
                  <a:pt x="1508125" y="395964"/>
                </a:cubicBezTo>
                <a:cubicBezTo>
                  <a:pt x="1513245" y="406203"/>
                  <a:pt x="1528605" y="406919"/>
                  <a:pt x="1536700" y="415014"/>
                </a:cubicBezTo>
                <a:cubicBezTo>
                  <a:pt x="1544795" y="423109"/>
                  <a:pt x="1551101" y="433128"/>
                  <a:pt x="1555750" y="443589"/>
                </a:cubicBezTo>
                <a:cubicBezTo>
                  <a:pt x="1563905" y="461939"/>
                  <a:pt x="1574800" y="500739"/>
                  <a:pt x="1574800" y="500739"/>
                </a:cubicBezTo>
                <a:cubicBezTo>
                  <a:pt x="1577975" y="564239"/>
                  <a:pt x="1578817" y="627899"/>
                  <a:pt x="1584325" y="691239"/>
                </a:cubicBezTo>
                <a:cubicBezTo>
                  <a:pt x="1585195" y="701241"/>
                  <a:pt x="1593850" y="709774"/>
                  <a:pt x="1593850" y="719814"/>
                </a:cubicBezTo>
                <a:cubicBezTo>
                  <a:pt x="1593850" y="878596"/>
                  <a:pt x="1596503" y="1037750"/>
                  <a:pt x="1584325" y="1196064"/>
                </a:cubicBezTo>
                <a:cubicBezTo>
                  <a:pt x="1583447" y="1207478"/>
                  <a:pt x="1565275" y="1208764"/>
                  <a:pt x="1555750" y="1215114"/>
                </a:cubicBezTo>
                <a:cubicBezTo>
                  <a:pt x="1510053" y="1283660"/>
                  <a:pt x="1574764" y="1199263"/>
                  <a:pt x="1479550" y="1262739"/>
                </a:cubicBezTo>
                <a:cubicBezTo>
                  <a:pt x="1460500" y="1275439"/>
                  <a:pt x="1444120" y="1293599"/>
                  <a:pt x="1422400" y="1300839"/>
                </a:cubicBezTo>
                <a:cubicBezTo>
                  <a:pt x="1397917" y="1309000"/>
                  <a:pt x="1382037" y="1315105"/>
                  <a:pt x="1355725" y="1319889"/>
                </a:cubicBezTo>
                <a:cubicBezTo>
                  <a:pt x="1333636" y="1323905"/>
                  <a:pt x="1311065" y="1325011"/>
                  <a:pt x="1289050" y="1329414"/>
                </a:cubicBezTo>
                <a:cubicBezTo>
                  <a:pt x="1263377" y="1334549"/>
                  <a:pt x="1238523" y="1343329"/>
                  <a:pt x="1212850" y="1348464"/>
                </a:cubicBezTo>
                <a:cubicBezTo>
                  <a:pt x="1196975" y="1351639"/>
                  <a:pt x="1180844" y="1353729"/>
                  <a:pt x="1165225" y="1357989"/>
                </a:cubicBezTo>
                <a:cubicBezTo>
                  <a:pt x="1145852" y="1363273"/>
                  <a:pt x="1124783" y="1365900"/>
                  <a:pt x="1108075" y="1377039"/>
                </a:cubicBezTo>
                <a:cubicBezTo>
                  <a:pt x="1042571" y="1420708"/>
                  <a:pt x="1072645" y="1407899"/>
                  <a:pt x="1022350" y="1424664"/>
                </a:cubicBezTo>
                <a:cubicBezTo>
                  <a:pt x="1012057" y="1440103"/>
                  <a:pt x="994355" y="1461227"/>
                  <a:pt x="993775" y="1481814"/>
                </a:cubicBezTo>
                <a:cubicBezTo>
                  <a:pt x="987695" y="1697652"/>
                  <a:pt x="990246" y="1913674"/>
                  <a:pt x="984250" y="2129514"/>
                </a:cubicBezTo>
                <a:cubicBezTo>
                  <a:pt x="983864" y="2143404"/>
                  <a:pt x="957375" y="2222214"/>
                  <a:pt x="955675" y="2224764"/>
                </a:cubicBezTo>
                <a:cubicBezTo>
                  <a:pt x="949325" y="2234289"/>
                  <a:pt x="941274" y="2242878"/>
                  <a:pt x="936625" y="2253339"/>
                </a:cubicBezTo>
                <a:cubicBezTo>
                  <a:pt x="928470" y="2271689"/>
                  <a:pt x="931774" y="2296290"/>
                  <a:pt x="917575" y="2310489"/>
                </a:cubicBezTo>
                <a:cubicBezTo>
                  <a:pt x="853325" y="2374739"/>
                  <a:pt x="885983" y="2359120"/>
                  <a:pt x="831850" y="2377164"/>
                </a:cubicBezTo>
                <a:cubicBezTo>
                  <a:pt x="752475" y="2373989"/>
                  <a:pt x="672306" y="2379281"/>
                  <a:pt x="593725" y="2367639"/>
                </a:cubicBezTo>
                <a:cubicBezTo>
                  <a:pt x="582401" y="2365961"/>
                  <a:pt x="579324" y="2349525"/>
                  <a:pt x="574675" y="2339064"/>
                </a:cubicBezTo>
                <a:cubicBezTo>
                  <a:pt x="566520" y="2320714"/>
                  <a:pt x="561975" y="2300964"/>
                  <a:pt x="555625" y="2281914"/>
                </a:cubicBezTo>
                <a:lnTo>
                  <a:pt x="546100" y="2253339"/>
                </a:lnTo>
                <a:cubicBezTo>
                  <a:pt x="542925" y="2167614"/>
                  <a:pt x="540470" y="2081859"/>
                  <a:pt x="536575" y="1996164"/>
                </a:cubicBezTo>
                <a:cubicBezTo>
                  <a:pt x="534120" y="1942151"/>
                  <a:pt x="535071" y="1887709"/>
                  <a:pt x="527050" y="1834239"/>
                </a:cubicBezTo>
                <a:cubicBezTo>
                  <a:pt x="525352" y="1822918"/>
                  <a:pt x="515605" y="1814220"/>
                  <a:pt x="508000" y="1805664"/>
                </a:cubicBezTo>
                <a:cubicBezTo>
                  <a:pt x="490102" y="1785528"/>
                  <a:pt x="465794" y="1770930"/>
                  <a:pt x="450850" y="1748514"/>
                </a:cubicBezTo>
                <a:cubicBezTo>
                  <a:pt x="444500" y="1738989"/>
                  <a:pt x="437480" y="1729878"/>
                  <a:pt x="431800" y="1719939"/>
                </a:cubicBezTo>
                <a:cubicBezTo>
                  <a:pt x="424755" y="1707611"/>
                  <a:pt x="421003" y="1693393"/>
                  <a:pt x="412750" y="1681839"/>
                </a:cubicBezTo>
                <a:cubicBezTo>
                  <a:pt x="404920" y="1670878"/>
                  <a:pt x="392799" y="1663612"/>
                  <a:pt x="384175" y="1653264"/>
                </a:cubicBezTo>
                <a:cubicBezTo>
                  <a:pt x="376846" y="1644470"/>
                  <a:pt x="371475" y="1634214"/>
                  <a:pt x="365125" y="1624689"/>
                </a:cubicBezTo>
                <a:cubicBezTo>
                  <a:pt x="371475" y="1611989"/>
                  <a:pt x="383086" y="1600746"/>
                  <a:pt x="384175" y="1586589"/>
                </a:cubicBezTo>
                <a:cubicBezTo>
                  <a:pt x="384463" y="1582839"/>
                  <a:pt x="376497" y="1485507"/>
                  <a:pt x="365125" y="1462764"/>
                </a:cubicBezTo>
                <a:cubicBezTo>
                  <a:pt x="349953" y="1432420"/>
                  <a:pt x="325329" y="1399438"/>
                  <a:pt x="298450" y="1377039"/>
                </a:cubicBezTo>
                <a:cubicBezTo>
                  <a:pt x="289656" y="1369710"/>
                  <a:pt x="279400" y="1364339"/>
                  <a:pt x="269875" y="1357989"/>
                </a:cubicBezTo>
                <a:cubicBezTo>
                  <a:pt x="266700" y="1348464"/>
                  <a:pt x="264840" y="1338394"/>
                  <a:pt x="260350" y="1329414"/>
                </a:cubicBezTo>
                <a:cubicBezTo>
                  <a:pt x="223421" y="1255556"/>
                  <a:pt x="255716" y="1344088"/>
                  <a:pt x="231775" y="1272264"/>
                </a:cubicBezTo>
                <a:cubicBezTo>
                  <a:pt x="244734" y="1233387"/>
                  <a:pt x="244655" y="1250669"/>
                  <a:pt x="231775" y="1205589"/>
                </a:cubicBezTo>
                <a:cubicBezTo>
                  <a:pt x="229017" y="1195935"/>
                  <a:pt x="229350" y="1184114"/>
                  <a:pt x="222250" y="1177014"/>
                </a:cubicBezTo>
                <a:cubicBezTo>
                  <a:pt x="215150" y="1169914"/>
                  <a:pt x="203200" y="1170664"/>
                  <a:pt x="193675" y="1167489"/>
                </a:cubicBezTo>
                <a:cubicBezTo>
                  <a:pt x="172609" y="1146423"/>
                  <a:pt x="163047" y="1133125"/>
                  <a:pt x="136525" y="1119864"/>
                </a:cubicBezTo>
                <a:cubicBezTo>
                  <a:pt x="127545" y="1115374"/>
                  <a:pt x="116727" y="1115215"/>
                  <a:pt x="107950" y="1110339"/>
                </a:cubicBezTo>
                <a:cubicBezTo>
                  <a:pt x="87936" y="1099220"/>
                  <a:pt x="50800" y="1072239"/>
                  <a:pt x="50800" y="1072239"/>
                </a:cubicBezTo>
                <a:cubicBezTo>
                  <a:pt x="47625" y="1062714"/>
                  <a:pt x="43453" y="1053465"/>
                  <a:pt x="41275" y="1043664"/>
                </a:cubicBezTo>
                <a:cubicBezTo>
                  <a:pt x="37085" y="1024811"/>
                  <a:pt x="35205" y="1005515"/>
                  <a:pt x="31750" y="986514"/>
                </a:cubicBezTo>
                <a:cubicBezTo>
                  <a:pt x="28854" y="970586"/>
                  <a:pt x="25400" y="954764"/>
                  <a:pt x="22225" y="938889"/>
                </a:cubicBezTo>
                <a:cubicBezTo>
                  <a:pt x="26459" y="875385"/>
                  <a:pt x="42048" y="653458"/>
                  <a:pt x="41275" y="605514"/>
                </a:cubicBezTo>
                <a:cubicBezTo>
                  <a:pt x="34959" y="213948"/>
                  <a:pt x="95139" y="314836"/>
                  <a:pt x="3175" y="176889"/>
                </a:cubicBezTo>
                <a:cubicBezTo>
                  <a:pt x="12253" y="149654"/>
                  <a:pt x="16245" y="140114"/>
                  <a:pt x="22225" y="110214"/>
                </a:cubicBezTo>
                <a:cubicBezTo>
                  <a:pt x="22848" y="107101"/>
                  <a:pt x="0" y="95927"/>
                  <a:pt x="12700" y="91164"/>
                </a:cubicBezTo>
                <a:close/>
              </a:path>
            </a:pathLst>
          </a:custGeom>
          <a:noFill/>
          <a:ln w="25400" cmpd="sng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4000500" y="1443335"/>
            <a:ext cx="287338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4786313" y="1371898"/>
            <a:ext cx="287337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4500563" y="1729085"/>
            <a:ext cx="287337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4143375" y="2229148"/>
            <a:ext cx="233363" cy="2571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4867275" y="2214860"/>
            <a:ext cx="257175" cy="3381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>
            <a:off x="4395788" y="2519660"/>
            <a:ext cx="287337" cy="3619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3538538" y="2757785"/>
            <a:ext cx="287337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4081463" y="2910185"/>
            <a:ext cx="176212" cy="2206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>
            <a:off x="3587750" y="3257848"/>
            <a:ext cx="223838" cy="3000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4210050" y="3230860"/>
            <a:ext cx="254000" cy="3032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3389313" y="1270298"/>
            <a:ext cx="1754187" cy="2454275"/>
          </a:xfrm>
          <a:custGeom>
            <a:avLst/>
            <a:gdLst>
              <a:gd name="connsiteX0" fmla="*/ 447675 w 1754007"/>
              <a:gd name="connsiteY0" fmla="*/ 101421 h 2454096"/>
              <a:gd name="connsiteX1" fmla="*/ 742950 w 1754007"/>
              <a:gd name="connsiteY1" fmla="*/ 82371 h 2454096"/>
              <a:gd name="connsiteX2" fmla="*/ 781050 w 1754007"/>
              <a:gd name="connsiteY2" fmla="*/ 72846 h 2454096"/>
              <a:gd name="connsiteX3" fmla="*/ 1181100 w 1754007"/>
              <a:gd name="connsiteY3" fmla="*/ 63321 h 2454096"/>
              <a:gd name="connsiteX4" fmla="*/ 1628775 w 1754007"/>
              <a:gd name="connsiteY4" fmla="*/ 63321 h 2454096"/>
              <a:gd name="connsiteX5" fmla="*/ 1657350 w 1754007"/>
              <a:gd name="connsiteY5" fmla="*/ 72846 h 2454096"/>
              <a:gd name="connsiteX6" fmla="*/ 1657350 w 1754007"/>
              <a:gd name="connsiteY6" fmla="*/ 415746 h 2454096"/>
              <a:gd name="connsiteX7" fmla="*/ 1666875 w 1754007"/>
              <a:gd name="connsiteY7" fmla="*/ 863421 h 2454096"/>
              <a:gd name="connsiteX8" fmla="*/ 1695450 w 1754007"/>
              <a:gd name="connsiteY8" fmla="*/ 1015821 h 2454096"/>
              <a:gd name="connsiteX9" fmla="*/ 1704975 w 1754007"/>
              <a:gd name="connsiteY9" fmla="*/ 1139646 h 2454096"/>
              <a:gd name="connsiteX10" fmla="*/ 1724025 w 1754007"/>
              <a:gd name="connsiteY10" fmla="*/ 1168221 h 2454096"/>
              <a:gd name="connsiteX11" fmla="*/ 1752600 w 1754007"/>
              <a:gd name="connsiteY11" fmla="*/ 1234896 h 2454096"/>
              <a:gd name="connsiteX12" fmla="*/ 1743075 w 1754007"/>
              <a:gd name="connsiteY12" fmla="*/ 1377771 h 2454096"/>
              <a:gd name="connsiteX13" fmla="*/ 1714500 w 1754007"/>
              <a:gd name="connsiteY13" fmla="*/ 1396821 h 2454096"/>
              <a:gd name="connsiteX14" fmla="*/ 1647825 w 1754007"/>
              <a:gd name="connsiteY14" fmla="*/ 1415871 h 2454096"/>
              <a:gd name="connsiteX15" fmla="*/ 1590675 w 1754007"/>
              <a:gd name="connsiteY15" fmla="*/ 1453971 h 2454096"/>
              <a:gd name="connsiteX16" fmla="*/ 1562100 w 1754007"/>
              <a:gd name="connsiteY16" fmla="*/ 1473021 h 2454096"/>
              <a:gd name="connsiteX17" fmla="*/ 1476375 w 1754007"/>
              <a:gd name="connsiteY17" fmla="*/ 1539696 h 2454096"/>
              <a:gd name="connsiteX18" fmla="*/ 1447800 w 1754007"/>
              <a:gd name="connsiteY18" fmla="*/ 1549221 h 2454096"/>
              <a:gd name="connsiteX19" fmla="*/ 1390650 w 1754007"/>
              <a:gd name="connsiteY19" fmla="*/ 1558746 h 2454096"/>
              <a:gd name="connsiteX20" fmla="*/ 1343025 w 1754007"/>
              <a:gd name="connsiteY20" fmla="*/ 1568271 h 2454096"/>
              <a:gd name="connsiteX21" fmla="*/ 1314450 w 1754007"/>
              <a:gd name="connsiteY21" fmla="*/ 1587321 h 2454096"/>
              <a:gd name="connsiteX22" fmla="*/ 1285875 w 1754007"/>
              <a:gd name="connsiteY22" fmla="*/ 1644471 h 2454096"/>
              <a:gd name="connsiteX23" fmla="*/ 1266825 w 1754007"/>
              <a:gd name="connsiteY23" fmla="*/ 1673046 h 2454096"/>
              <a:gd name="connsiteX24" fmla="*/ 1247775 w 1754007"/>
              <a:gd name="connsiteY24" fmla="*/ 1711146 h 2454096"/>
              <a:gd name="connsiteX25" fmla="*/ 1238250 w 1754007"/>
              <a:gd name="connsiteY25" fmla="*/ 1739721 h 2454096"/>
              <a:gd name="connsiteX26" fmla="*/ 1200150 w 1754007"/>
              <a:gd name="connsiteY26" fmla="*/ 1749246 h 2454096"/>
              <a:gd name="connsiteX27" fmla="*/ 1181100 w 1754007"/>
              <a:gd name="connsiteY27" fmla="*/ 1777821 h 2454096"/>
              <a:gd name="connsiteX28" fmla="*/ 1162050 w 1754007"/>
              <a:gd name="connsiteY28" fmla="*/ 1844496 h 2454096"/>
              <a:gd name="connsiteX29" fmla="*/ 1152525 w 1754007"/>
              <a:gd name="connsiteY29" fmla="*/ 2015946 h 2454096"/>
              <a:gd name="connsiteX30" fmla="*/ 1143000 w 1754007"/>
              <a:gd name="connsiteY30" fmla="*/ 2044521 h 2454096"/>
              <a:gd name="connsiteX31" fmla="*/ 1133475 w 1754007"/>
              <a:gd name="connsiteY31" fmla="*/ 2082621 h 2454096"/>
              <a:gd name="connsiteX32" fmla="*/ 1123950 w 1754007"/>
              <a:gd name="connsiteY32" fmla="*/ 2330271 h 2454096"/>
              <a:gd name="connsiteX33" fmla="*/ 1104900 w 1754007"/>
              <a:gd name="connsiteY33" fmla="*/ 2358846 h 2454096"/>
              <a:gd name="connsiteX34" fmla="*/ 1047750 w 1754007"/>
              <a:gd name="connsiteY34" fmla="*/ 2415996 h 2454096"/>
              <a:gd name="connsiteX35" fmla="*/ 990600 w 1754007"/>
              <a:gd name="connsiteY35" fmla="*/ 2454096 h 2454096"/>
              <a:gd name="connsiteX36" fmla="*/ 485775 w 1754007"/>
              <a:gd name="connsiteY36" fmla="*/ 2435046 h 2454096"/>
              <a:gd name="connsiteX37" fmla="*/ 523875 w 1754007"/>
              <a:gd name="connsiteY37" fmla="*/ 2415996 h 2454096"/>
              <a:gd name="connsiteX38" fmla="*/ 495300 w 1754007"/>
              <a:gd name="connsiteY38" fmla="*/ 2406471 h 2454096"/>
              <a:gd name="connsiteX39" fmla="*/ 247650 w 1754007"/>
              <a:gd name="connsiteY39" fmla="*/ 2406471 h 2454096"/>
              <a:gd name="connsiteX40" fmla="*/ 190500 w 1754007"/>
              <a:gd name="connsiteY40" fmla="*/ 2368371 h 2454096"/>
              <a:gd name="connsiteX41" fmla="*/ 161925 w 1754007"/>
              <a:gd name="connsiteY41" fmla="*/ 2358846 h 2454096"/>
              <a:gd name="connsiteX42" fmla="*/ 123825 w 1754007"/>
              <a:gd name="connsiteY42" fmla="*/ 2339796 h 2454096"/>
              <a:gd name="connsiteX43" fmla="*/ 66675 w 1754007"/>
              <a:gd name="connsiteY43" fmla="*/ 2301696 h 2454096"/>
              <a:gd name="connsiteX44" fmla="*/ 47625 w 1754007"/>
              <a:gd name="connsiteY44" fmla="*/ 2263596 h 2454096"/>
              <a:gd name="connsiteX45" fmla="*/ 9525 w 1754007"/>
              <a:gd name="connsiteY45" fmla="*/ 2196921 h 2454096"/>
              <a:gd name="connsiteX46" fmla="*/ 0 w 1754007"/>
              <a:gd name="connsiteY46" fmla="*/ 2168346 h 2454096"/>
              <a:gd name="connsiteX47" fmla="*/ 9525 w 1754007"/>
              <a:gd name="connsiteY47" fmla="*/ 1854021 h 2454096"/>
              <a:gd name="connsiteX48" fmla="*/ 19050 w 1754007"/>
              <a:gd name="connsiteY48" fmla="*/ 1777821 h 2454096"/>
              <a:gd name="connsiteX49" fmla="*/ 28575 w 1754007"/>
              <a:gd name="connsiteY49" fmla="*/ 1577796 h 2454096"/>
              <a:gd name="connsiteX50" fmla="*/ 47625 w 1754007"/>
              <a:gd name="connsiteY50" fmla="*/ 1549221 h 2454096"/>
              <a:gd name="connsiteX51" fmla="*/ 104775 w 1754007"/>
              <a:gd name="connsiteY51" fmla="*/ 1501596 h 2454096"/>
              <a:gd name="connsiteX52" fmla="*/ 133350 w 1754007"/>
              <a:gd name="connsiteY52" fmla="*/ 1492071 h 2454096"/>
              <a:gd name="connsiteX53" fmla="*/ 247650 w 1754007"/>
              <a:gd name="connsiteY53" fmla="*/ 1473021 h 2454096"/>
              <a:gd name="connsiteX54" fmla="*/ 276225 w 1754007"/>
              <a:gd name="connsiteY54" fmla="*/ 1463496 h 2454096"/>
              <a:gd name="connsiteX55" fmla="*/ 333375 w 1754007"/>
              <a:gd name="connsiteY55" fmla="*/ 1425396 h 2454096"/>
              <a:gd name="connsiteX56" fmla="*/ 390525 w 1754007"/>
              <a:gd name="connsiteY56" fmla="*/ 1396821 h 2454096"/>
              <a:gd name="connsiteX57" fmla="*/ 457200 w 1754007"/>
              <a:gd name="connsiteY57" fmla="*/ 1368246 h 2454096"/>
              <a:gd name="connsiteX58" fmla="*/ 495300 w 1754007"/>
              <a:gd name="connsiteY58" fmla="*/ 1311096 h 2454096"/>
              <a:gd name="connsiteX59" fmla="*/ 514350 w 1754007"/>
              <a:gd name="connsiteY59" fmla="*/ 1282521 h 2454096"/>
              <a:gd name="connsiteX60" fmla="*/ 523875 w 1754007"/>
              <a:gd name="connsiteY60" fmla="*/ 1244421 h 2454096"/>
              <a:gd name="connsiteX61" fmla="*/ 542925 w 1754007"/>
              <a:gd name="connsiteY61" fmla="*/ 1187271 h 2454096"/>
              <a:gd name="connsiteX62" fmla="*/ 552450 w 1754007"/>
              <a:gd name="connsiteY62" fmla="*/ 1158696 h 2454096"/>
              <a:gd name="connsiteX63" fmla="*/ 571500 w 1754007"/>
              <a:gd name="connsiteY63" fmla="*/ 1092021 h 2454096"/>
              <a:gd name="connsiteX64" fmla="*/ 590550 w 1754007"/>
              <a:gd name="connsiteY64" fmla="*/ 1063446 h 2454096"/>
              <a:gd name="connsiteX65" fmla="*/ 581025 w 1754007"/>
              <a:gd name="connsiteY65" fmla="*/ 758646 h 2454096"/>
              <a:gd name="connsiteX66" fmla="*/ 571500 w 1754007"/>
              <a:gd name="connsiteY66" fmla="*/ 730071 h 2454096"/>
              <a:gd name="connsiteX67" fmla="*/ 561975 w 1754007"/>
              <a:gd name="connsiteY67" fmla="*/ 596721 h 2454096"/>
              <a:gd name="connsiteX68" fmla="*/ 552450 w 1754007"/>
              <a:gd name="connsiteY68" fmla="*/ 396696 h 2454096"/>
              <a:gd name="connsiteX69" fmla="*/ 533400 w 1754007"/>
              <a:gd name="connsiteY69" fmla="*/ 282396 h 2454096"/>
              <a:gd name="connsiteX70" fmla="*/ 495300 w 1754007"/>
              <a:gd name="connsiteY70" fmla="*/ 215721 h 2454096"/>
              <a:gd name="connsiteX71" fmla="*/ 466725 w 1754007"/>
              <a:gd name="connsiteY71" fmla="*/ 187146 h 2454096"/>
              <a:gd name="connsiteX72" fmla="*/ 447675 w 1754007"/>
              <a:gd name="connsiteY72" fmla="*/ 129996 h 2454096"/>
              <a:gd name="connsiteX73" fmla="*/ 447675 w 1754007"/>
              <a:gd name="connsiteY73" fmla="*/ 101421 h 245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54007" h="2454096">
                <a:moveTo>
                  <a:pt x="447675" y="101421"/>
                </a:moveTo>
                <a:cubicBezTo>
                  <a:pt x="601737" y="75744"/>
                  <a:pt x="409210" y="105388"/>
                  <a:pt x="742950" y="82371"/>
                </a:cubicBezTo>
                <a:cubicBezTo>
                  <a:pt x="756010" y="81470"/>
                  <a:pt x="767971" y="73415"/>
                  <a:pt x="781050" y="72846"/>
                </a:cubicBezTo>
                <a:cubicBezTo>
                  <a:pt x="914312" y="67052"/>
                  <a:pt x="1047750" y="66496"/>
                  <a:pt x="1181100" y="63321"/>
                </a:cubicBezTo>
                <a:cubicBezTo>
                  <a:pt x="1365439" y="36987"/>
                  <a:pt x="1271161" y="46688"/>
                  <a:pt x="1628775" y="63321"/>
                </a:cubicBezTo>
                <a:cubicBezTo>
                  <a:pt x="1638804" y="63787"/>
                  <a:pt x="1647825" y="69671"/>
                  <a:pt x="1657350" y="72846"/>
                </a:cubicBezTo>
                <a:cubicBezTo>
                  <a:pt x="1679217" y="378983"/>
                  <a:pt x="1657350" y="0"/>
                  <a:pt x="1657350" y="415746"/>
                </a:cubicBezTo>
                <a:cubicBezTo>
                  <a:pt x="1657350" y="565005"/>
                  <a:pt x="1661902" y="714245"/>
                  <a:pt x="1666875" y="863421"/>
                </a:cubicBezTo>
                <a:cubicBezTo>
                  <a:pt x="1671073" y="989352"/>
                  <a:pt x="1655153" y="955376"/>
                  <a:pt x="1695450" y="1015821"/>
                </a:cubicBezTo>
                <a:cubicBezTo>
                  <a:pt x="1698625" y="1057096"/>
                  <a:pt x="1697346" y="1098958"/>
                  <a:pt x="1704975" y="1139646"/>
                </a:cubicBezTo>
                <a:cubicBezTo>
                  <a:pt x="1707085" y="1150898"/>
                  <a:pt x="1718345" y="1158282"/>
                  <a:pt x="1724025" y="1168221"/>
                </a:cubicBezTo>
                <a:cubicBezTo>
                  <a:pt x="1742857" y="1201177"/>
                  <a:pt x="1741914" y="1202838"/>
                  <a:pt x="1752600" y="1234896"/>
                </a:cubicBezTo>
                <a:cubicBezTo>
                  <a:pt x="1749425" y="1282521"/>
                  <a:pt x="1754007" y="1331309"/>
                  <a:pt x="1743075" y="1377771"/>
                </a:cubicBezTo>
                <a:cubicBezTo>
                  <a:pt x="1740453" y="1388914"/>
                  <a:pt x="1725022" y="1392312"/>
                  <a:pt x="1714500" y="1396821"/>
                </a:cubicBezTo>
                <a:cubicBezTo>
                  <a:pt x="1692921" y="1406069"/>
                  <a:pt x="1668678" y="1404286"/>
                  <a:pt x="1647825" y="1415871"/>
                </a:cubicBezTo>
                <a:cubicBezTo>
                  <a:pt x="1627811" y="1426990"/>
                  <a:pt x="1609725" y="1441271"/>
                  <a:pt x="1590675" y="1453971"/>
                </a:cubicBezTo>
                <a:cubicBezTo>
                  <a:pt x="1581150" y="1460321"/>
                  <a:pt x="1570195" y="1464926"/>
                  <a:pt x="1562100" y="1473021"/>
                </a:cubicBezTo>
                <a:cubicBezTo>
                  <a:pt x="1537445" y="1497676"/>
                  <a:pt x="1510554" y="1528303"/>
                  <a:pt x="1476375" y="1539696"/>
                </a:cubicBezTo>
                <a:cubicBezTo>
                  <a:pt x="1466850" y="1542871"/>
                  <a:pt x="1457601" y="1547043"/>
                  <a:pt x="1447800" y="1549221"/>
                </a:cubicBezTo>
                <a:cubicBezTo>
                  <a:pt x="1428947" y="1553411"/>
                  <a:pt x="1409651" y="1555291"/>
                  <a:pt x="1390650" y="1558746"/>
                </a:cubicBezTo>
                <a:cubicBezTo>
                  <a:pt x="1374722" y="1561642"/>
                  <a:pt x="1358900" y="1565096"/>
                  <a:pt x="1343025" y="1568271"/>
                </a:cubicBezTo>
                <a:cubicBezTo>
                  <a:pt x="1333500" y="1574621"/>
                  <a:pt x="1322545" y="1579226"/>
                  <a:pt x="1314450" y="1587321"/>
                </a:cubicBezTo>
                <a:cubicBezTo>
                  <a:pt x="1287153" y="1614618"/>
                  <a:pt x="1301369" y="1613483"/>
                  <a:pt x="1285875" y="1644471"/>
                </a:cubicBezTo>
                <a:cubicBezTo>
                  <a:pt x="1280755" y="1654710"/>
                  <a:pt x="1272505" y="1663107"/>
                  <a:pt x="1266825" y="1673046"/>
                </a:cubicBezTo>
                <a:cubicBezTo>
                  <a:pt x="1259780" y="1685374"/>
                  <a:pt x="1253368" y="1698095"/>
                  <a:pt x="1247775" y="1711146"/>
                </a:cubicBezTo>
                <a:cubicBezTo>
                  <a:pt x="1243820" y="1720374"/>
                  <a:pt x="1246090" y="1733449"/>
                  <a:pt x="1238250" y="1739721"/>
                </a:cubicBezTo>
                <a:cubicBezTo>
                  <a:pt x="1228028" y="1747899"/>
                  <a:pt x="1212850" y="1746071"/>
                  <a:pt x="1200150" y="1749246"/>
                </a:cubicBezTo>
                <a:cubicBezTo>
                  <a:pt x="1193800" y="1758771"/>
                  <a:pt x="1186220" y="1767582"/>
                  <a:pt x="1181100" y="1777821"/>
                </a:cubicBezTo>
                <a:cubicBezTo>
                  <a:pt x="1174268" y="1791486"/>
                  <a:pt x="1165102" y="1832289"/>
                  <a:pt x="1162050" y="1844496"/>
                </a:cubicBezTo>
                <a:cubicBezTo>
                  <a:pt x="1158875" y="1901646"/>
                  <a:pt x="1157952" y="1958966"/>
                  <a:pt x="1152525" y="2015946"/>
                </a:cubicBezTo>
                <a:cubicBezTo>
                  <a:pt x="1151573" y="2025941"/>
                  <a:pt x="1145758" y="2034867"/>
                  <a:pt x="1143000" y="2044521"/>
                </a:cubicBezTo>
                <a:cubicBezTo>
                  <a:pt x="1139404" y="2057108"/>
                  <a:pt x="1136650" y="2069921"/>
                  <a:pt x="1133475" y="2082621"/>
                </a:cubicBezTo>
                <a:cubicBezTo>
                  <a:pt x="1130300" y="2165171"/>
                  <a:pt x="1132451" y="2248098"/>
                  <a:pt x="1123950" y="2330271"/>
                </a:cubicBezTo>
                <a:cubicBezTo>
                  <a:pt x="1122772" y="2341658"/>
                  <a:pt x="1112505" y="2350290"/>
                  <a:pt x="1104900" y="2358846"/>
                </a:cubicBezTo>
                <a:cubicBezTo>
                  <a:pt x="1087002" y="2378982"/>
                  <a:pt x="1070166" y="2401052"/>
                  <a:pt x="1047750" y="2415996"/>
                </a:cubicBezTo>
                <a:lnTo>
                  <a:pt x="990600" y="2454096"/>
                </a:lnTo>
                <a:cubicBezTo>
                  <a:pt x="822325" y="2447746"/>
                  <a:pt x="653611" y="2448747"/>
                  <a:pt x="485775" y="2435046"/>
                </a:cubicBezTo>
                <a:cubicBezTo>
                  <a:pt x="471623" y="2433891"/>
                  <a:pt x="519385" y="2429466"/>
                  <a:pt x="523875" y="2415996"/>
                </a:cubicBezTo>
                <a:cubicBezTo>
                  <a:pt x="527050" y="2406471"/>
                  <a:pt x="504825" y="2409646"/>
                  <a:pt x="495300" y="2406471"/>
                </a:cubicBezTo>
                <a:cubicBezTo>
                  <a:pt x="434194" y="2410545"/>
                  <a:pt x="314173" y="2426036"/>
                  <a:pt x="247650" y="2406471"/>
                </a:cubicBezTo>
                <a:cubicBezTo>
                  <a:pt x="225685" y="2400011"/>
                  <a:pt x="210514" y="2379490"/>
                  <a:pt x="190500" y="2368371"/>
                </a:cubicBezTo>
                <a:cubicBezTo>
                  <a:pt x="181723" y="2363495"/>
                  <a:pt x="171153" y="2362801"/>
                  <a:pt x="161925" y="2358846"/>
                </a:cubicBezTo>
                <a:cubicBezTo>
                  <a:pt x="148874" y="2353253"/>
                  <a:pt x="136001" y="2347101"/>
                  <a:pt x="123825" y="2339796"/>
                </a:cubicBezTo>
                <a:cubicBezTo>
                  <a:pt x="104192" y="2328016"/>
                  <a:pt x="66675" y="2301696"/>
                  <a:pt x="66675" y="2301696"/>
                </a:cubicBezTo>
                <a:cubicBezTo>
                  <a:pt x="60325" y="2288996"/>
                  <a:pt x="54670" y="2275924"/>
                  <a:pt x="47625" y="2263596"/>
                </a:cubicBezTo>
                <a:cubicBezTo>
                  <a:pt x="20294" y="2215767"/>
                  <a:pt x="34197" y="2254488"/>
                  <a:pt x="9525" y="2196921"/>
                </a:cubicBezTo>
                <a:cubicBezTo>
                  <a:pt x="5570" y="2187693"/>
                  <a:pt x="3175" y="2177871"/>
                  <a:pt x="0" y="2168346"/>
                </a:cubicBezTo>
                <a:cubicBezTo>
                  <a:pt x="3175" y="2063571"/>
                  <a:pt x="4418" y="1958720"/>
                  <a:pt x="9525" y="1854021"/>
                </a:cubicBezTo>
                <a:cubicBezTo>
                  <a:pt x="10772" y="1828454"/>
                  <a:pt x="17289" y="1803358"/>
                  <a:pt x="19050" y="1777821"/>
                </a:cubicBezTo>
                <a:cubicBezTo>
                  <a:pt x="23643" y="1711229"/>
                  <a:pt x="20296" y="1644031"/>
                  <a:pt x="28575" y="1577796"/>
                </a:cubicBezTo>
                <a:cubicBezTo>
                  <a:pt x="29995" y="1566437"/>
                  <a:pt x="40296" y="1558015"/>
                  <a:pt x="47625" y="1549221"/>
                </a:cubicBezTo>
                <a:cubicBezTo>
                  <a:pt x="62672" y="1531165"/>
                  <a:pt x="83368" y="1512300"/>
                  <a:pt x="104775" y="1501596"/>
                </a:cubicBezTo>
                <a:cubicBezTo>
                  <a:pt x="113755" y="1497106"/>
                  <a:pt x="123505" y="1494040"/>
                  <a:pt x="133350" y="1492071"/>
                </a:cubicBezTo>
                <a:cubicBezTo>
                  <a:pt x="171225" y="1484496"/>
                  <a:pt x="211007" y="1485235"/>
                  <a:pt x="247650" y="1473021"/>
                </a:cubicBezTo>
                <a:cubicBezTo>
                  <a:pt x="257175" y="1469846"/>
                  <a:pt x="267448" y="1468372"/>
                  <a:pt x="276225" y="1463496"/>
                </a:cubicBezTo>
                <a:cubicBezTo>
                  <a:pt x="296239" y="1452377"/>
                  <a:pt x="311655" y="1432636"/>
                  <a:pt x="333375" y="1425396"/>
                </a:cubicBezTo>
                <a:cubicBezTo>
                  <a:pt x="385766" y="1407932"/>
                  <a:pt x="338824" y="1426364"/>
                  <a:pt x="390525" y="1396821"/>
                </a:cubicBezTo>
                <a:cubicBezTo>
                  <a:pt x="423481" y="1377989"/>
                  <a:pt x="425142" y="1378932"/>
                  <a:pt x="457200" y="1368246"/>
                </a:cubicBezTo>
                <a:lnTo>
                  <a:pt x="495300" y="1311096"/>
                </a:lnTo>
                <a:lnTo>
                  <a:pt x="514350" y="1282521"/>
                </a:lnTo>
                <a:cubicBezTo>
                  <a:pt x="517525" y="1269821"/>
                  <a:pt x="520113" y="1256960"/>
                  <a:pt x="523875" y="1244421"/>
                </a:cubicBezTo>
                <a:cubicBezTo>
                  <a:pt x="529645" y="1225187"/>
                  <a:pt x="536575" y="1206321"/>
                  <a:pt x="542925" y="1187271"/>
                </a:cubicBezTo>
                <a:cubicBezTo>
                  <a:pt x="546100" y="1177746"/>
                  <a:pt x="550015" y="1168436"/>
                  <a:pt x="552450" y="1158696"/>
                </a:cubicBezTo>
                <a:cubicBezTo>
                  <a:pt x="555502" y="1146489"/>
                  <a:pt x="564668" y="1105686"/>
                  <a:pt x="571500" y="1092021"/>
                </a:cubicBezTo>
                <a:cubicBezTo>
                  <a:pt x="576620" y="1081782"/>
                  <a:pt x="584200" y="1072971"/>
                  <a:pt x="590550" y="1063446"/>
                </a:cubicBezTo>
                <a:cubicBezTo>
                  <a:pt x="587375" y="961846"/>
                  <a:pt x="586824" y="860130"/>
                  <a:pt x="581025" y="758646"/>
                </a:cubicBezTo>
                <a:cubicBezTo>
                  <a:pt x="580452" y="748622"/>
                  <a:pt x="572673" y="740042"/>
                  <a:pt x="571500" y="730071"/>
                </a:cubicBezTo>
                <a:cubicBezTo>
                  <a:pt x="566293" y="685813"/>
                  <a:pt x="564517" y="641212"/>
                  <a:pt x="561975" y="596721"/>
                </a:cubicBezTo>
                <a:cubicBezTo>
                  <a:pt x="558167" y="530079"/>
                  <a:pt x="558493" y="463172"/>
                  <a:pt x="552450" y="396696"/>
                </a:cubicBezTo>
                <a:cubicBezTo>
                  <a:pt x="548953" y="358229"/>
                  <a:pt x="539750" y="320496"/>
                  <a:pt x="533400" y="282396"/>
                </a:cubicBezTo>
                <a:cubicBezTo>
                  <a:pt x="522224" y="215342"/>
                  <a:pt x="542197" y="231353"/>
                  <a:pt x="495300" y="215721"/>
                </a:cubicBezTo>
                <a:cubicBezTo>
                  <a:pt x="485775" y="206196"/>
                  <a:pt x="473267" y="198921"/>
                  <a:pt x="466725" y="187146"/>
                </a:cubicBezTo>
                <a:cubicBezTo>
                  <a:pt x="456973" y="169593"/>
                  <a:pt x="447675" y="129996"/>
                  <a:pt x="447675" y="129996"/>
                </a:cubicBezTo>
                <a:lnTo>
                  <a:pt x="447675" y="101421"/>
                </a:lnTo>
                <a:close/>
              </a:path>
            </a:pathLst>
          </a:custGeom>
          <a:noFill/>
          <a:ln w="25400" cmpd="sng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5572125" y="1471910"/>
            <a:ext cx="287338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6000750" y="1419523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5167313" y="1790998"/>
            <a:ext cx="287337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5553075" y="1976735"/>
            <a:ext cx="233363" cy="2571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6119813" y="2024360"/>
            <a:ext cx="257175" cy="3381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>
            <a:off x="5529263" y="2443460"/>
            <a:ext cx="287337" cy="3619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4724400" y="2938760"/>
            <a:ext cx="287338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>
            <a:off x="5267325" y="2891135"/>
            <a:ext cx="176213" cy="2206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4697413" y="3419773"/>
            <a:ext cx="223837" cy="3000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5114925" y="3316585"/>
            <a:ext cx="254000" cy="3032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4656138" y="1400473"/>
            <a:ext cx="1782762" cy="2344737"/>
          </a:xfrm>
          <a:custGeom>
            <a:avLst/>
            <a:gdLst>
              <a:gd name="connsiteX0" fmla="*/ 600926 w 1782026"/>
              <a:gd name="connsiteY0" fmla="*/ 38100 h 2345283"/>
              <a:gd name="connsiteX1" fmla="*/ 648551 w 1782026"/>
              <a:gd name="connsiteY1" fmla="*/ 0 h 2345283"/>
              <a:gd name="connsiteX2" fmla="*/ 1610576 w 1782026"/>
              <a:gd name="connsiteY2" fmla="*/ 9525 h 2345283"/>
              <a:gd name="connsiteX3" fmla="*/ 1629626 w 1782026"/>
              <a:gd name="connsiteY3" fmla="*/ 38100 h 2345283"/>
              <a:gd name="connsiteX4" fmla="*/ 1658201 w 1782026"/>
              <a:gd name="connsiteY4" fmla="*/ 142875 h 2345283"/>
              <a:gd name="connsiteX5" fmla="*/ 1677251 w 1782026"/>
              <a:gd name="connsiteY5" fmla="*/ 200025 h 2345283"/>
              <a:gd name="connsiteX6" fmla="*/ 1686776 w 1782026"/>
              <a:gd name="connsiteY6" fmla="*/ 228600 h 2345283"/>
              <a:gd name="connsiteX7" fmla="*/ 1696301 w 1782026"/>
              <a:gd name="connsiteY7" fmla="*/ 361950 h 2345283"/>
              <a:gd name="connsiteX8" fmla="*/ 1724876 w 1782026"/>
              <a:gd name="connsiteY8" fmla="*/ 400050 h 2345283"/>
              <a:gd name="connsiteX9" fmla="*/ 1753451 w 1782026"/>
              <a:gd name="connsiteY9" fmla="*/ 457200 h 2345283"/>
              <a:gd name="connsiteX10" fmla="*/ 1762976 w 1782026"/>
              <a:gd name="connsiteY10" fmla="*/ 742950 h 2345283"/>
              <a:gd name="connsiteX11" fmla="*/ 1772501 w 1782026"/>
              <a:gd name="connsiteY11" fmla="*/ 771525 h 2345283"/>
              <a:gd name="connsiteX12" fmla="*/ 1782026 w 1782026"/>
              <a:gd name="connsiteY12" fmla="*/ 809625 h 2345283"/>
              <a:gd name="connsiteX13" fmla="*/ 1772501 w 1782026"/>
              <a:gd name="connsiteY13" fmla="*/ 952500 h 2345283"/>
              <a:gd name="connsiteX14" fmla="*/ 1762976 w 1782026"/>
              <a:gd name="connsiteY14" fmla="*/ 990600 h 2345283"/>
              <a:gd name="connsiteX15" fmla="*/ 1705826 w 1782026"/>
              <a:gd name="connsiteY15" fmla="*/ 1028700 h 2345283"/>
              <a:gd name="connsiteX16" fmla="*/ 1648676 w 1782026"/>
              <a:gd name="connsiteY16" fmla="*/ 1066800 h 2345283"/>
              <a:gd name="connsiteX17" fmla="*/ 1620101 w 1782026"/>
              <a:gd name="connsiteY17" fmla="*/ 1076325 h 2345283"/>
              <a:gd name="connsiteX18" fmla="*/ 1562951 w 1782026"/>
              <a:gd name="connsiteY18" fmla="*/ 1104900 h 2345283"/>
              <a:gd name="connsiteX19" fmla="*/ 1410551 w 1782026"/>
              <a:gd name="connsiteY19" fmla="*/ 1114425 h 2345283"/>
              <a:gd name="connsiteX20" fmla="*/ 1324826 w 1782026"/>
              <a:gd name="connsiteY20" fmla="*/ 1152525 h 2345283"/>
              <a:gd name="connsiteX21" fmla="*/ 1305776 w 1782026"/>
              <a:gd name="connsiteY21" fmla="*/ 1181100 h 2345283"/>
              <a:gd name="connsiteX22" fmla="*/ 1277201 w 1782026"/>
              <a:gd name="connsiteY22" fmla="*/ 1209675 h 2345283"/>
              <a:gd name="connsiteX23" fmla="*/ 1248626 w 1782026"/>
              <a:gd name="connsiteY23" fmla="*/ 1314450 h 2345283"/>
              <a:gd name="connsiteX24" fmla="*/ 1239101 w 1782026"/>
              <a:gd name="connsiteY24" fmla="*/ 1371600 h 2345283"/>
              <a:gd name="connsiteX25" fmla="*/ 1181951 w 1782026"/>
              <a:gd name="connsiteY25" fmla="*/ 1400175 h 2345283"/>
              <a:gd name="connsiteX26" fmla="*/ 1134326 w 1782026"/>
              <a:gd name="connsiteY26" fmla="*/ 1457325 h 2345283"/>
              <a:gd name="connsiteX27" fmla="*/ 1105751 w 1782026"/>
              <a:gd name="connsiteY27" fmla="*/ 1485900 h 2345283"/>
              <a:gd name="connsiteX28" fmla="*/ 1029551 w 1782026"/>
              <a:gd name="connsiteY28" fmla="*/ 1571625 h 2345283"/>
              <a:gd name="connsiteX29" fmla="*/ 1000976 w 1782026"/>
              <a:gd name="connsiteY29" fmla="*/ 1581150 h 2345283"/>
              <a:gd name="connsiteX30" fmla="*/ 991451 w 1782026"/>
              <a:gd name="connsiteY30" fmla="*/ 1609725 h 2345283"/>
              <a:gd name="connsiteX31" fmla="*/ 962876 w 1782026"/>
              <a:gd name="connsiteY31" fmla="*/ 1619250 h 2345283"/>
              <a:gd name="connsiteX32" fmla="*/ 934301 w 1782026"/>
              <a:gd name="connsiteY32" fmla="*/ 1647825 h 2345283"/>
              <a:gd name="connsiteX33" fmla="*/ 896201 w 1782026"/>
              <a:gd name="connsiteY33" fmla="*/ 1704975 h 2345283"/>
              <a:gd name="connsiteX34" fmla="*/ 877151 w 1782026"/>
              <a:gd name="connsiteY34" fmla="*/ 1733550 h 2345283"/>
              <a:gd name="connsiteX35" fmla="*/ 858101 w 1782026"/>
              <a:gd name="connsiteY35" fmla="*/ 1762125 h 2345283"/>
              <a:gd name="connsiteX36" fmla="*/ 829526 w 1782026"/>
              <a:gd name="connsiteY36" fmla="*/ 1857375 h 2345283"/>
              <a:gd name="connsiteX37" fmla="*/ 820001 w 1782026"/>
              <a:gd name="connsiteY37" fmla="*/ 2066925 h 2345283"/>
              <a:gd name="connsiteX38" fmla="*/ 810476 w 1782026"/>
              <a:gd name="connsiteY38" fmla="*/ 2095500 h 2345283"/>
              <a:gd name="connsiteX39" fmla="*/ 800951 w 1782026"/>
              <a:gd name="connsiteY39" fmla="*/ 2133600 h 2345283"/>
              <a:gd name="connsiteX40" fmla="*/ 781901 w 1782026"/>
              <a:gd name="connsiteY40" fmla="*/ 2190750 h 2345283"/>
              <a:gd name="connsiteX41" fmla="*/ 762851 w 1782026"/>
              <a:gd name="connsiteY41" fmla="*/ 2276475 h 2345283"/>
              <a:gd name="connsiteX42" fmla="*/ 734276 w 1782026"/>
              <a:gd name="connsiteY42" fmla="*/ 2305050 h 2345283"/>
              <a:gd name="connsiteX43" fmla="*/ 696176 w 1782026"/>
              <a:gd name="connsiteY43" fmla="*/ 2314575 h 2345283"/>
              <a:gd name="connsiteX44" fmla="*/ 496151 w 1782026"/>
              <a:gd name="connsiteY44" fmla="*/ 2333625 h 2345283"/>
              <a:gd name="connsiteX45" fmla="*/ 19901 w 1782026"/>
              <a:gd name="connsiteY45" fmla="*/ 2324100 h 2345283"/>
              <a:gd name="connsiteX46" fmla="*/ 851 w 1782026"/>
              <a:gd name="connsiteY46" fmla="*/ 2266950 h 2345283"/>
              <a:gd name="connsiteX47" fmla="*/ 10376 w 1782026"/>
              <a:gd name="connsiteY47" fmla="*/ 1628775 h 2345283"/>
              <a:gd name="connsiteX48" fmla="*/ 29426 w 1782026"/>
              <a:gd name="connsiteY48" fmla="*/ 1600200 h 2345283"/>
              <a:gd name="connsiteX49" fmla="*/ 86576 w 1782026"/>
              <a:gd name="connsiteY49" fmla="*/ 1552575 h 2345283"/>
              <a:gd name="connsiteX50" fmla="*/ 143726 w 1782026"/>
              <a:gd name="connsiteY50" fmla="*/ 1533525 h 2345283"/>
              <a:gd name="connsiteX51" fmla="*/ 248501 w 1782026"/>
              <a:gd name="connsiteY51" fmla="*/ 1504950 h 2345283"/>
              <a:gd name="connsiteX52" fmla="*/ 334226 w 1782026"/>
              <a:gd name="connsiteY52" fmla="*/ 1485900 h 2345283"/>
              <a:gd name="connsiteX53" fmla="*/ 391376 w 1782026"/>
              <a:gd name="connsiteY53" fmla="*/ 1466850 h 2345283"/>
              <a:gd name="connsiteX54" fmla="*/ 419951 w 1782026"/>
              <a:gd name="connsiteY54" fmla="*/ 1457325 h 2345283"/>
              <a:gd name="connsiteX55" fmla="*/ 448526 w 1782026"/>
              <a:gd name="connsiteY55" fmla="*/ 1438275 h 2345283"/>
              <a:gd name="connsiteX56" fmla="*/ 505676 w 1782026"/>
              <a:gd name="connsiteY56" fmla="*/ 1409700 h 2345283"/>
              <a:gd name="connsiteX57" fmla="*/ 515201 w 1782026"/>
              <a:gd name="connsiteY57" fmla="*/ 1381125 h 2345283"/>
              <a:gd name="connsiteX58" fmla="*/ 534251 w 1782026"/>
              <a:gd name="connsiteY58" fmla="*/ 1228725 h 2345283"/>
              <a:gd name="connsiteX59" fmla="*/ 562826 w 1782026"/>
              <a:gd name="connsiteY59" fmla="*/ 1143000 h 2345283"/>
              <a:gd name="connsiteX60" fmla="*/ 572351 w 1782026"/>
              <a:gd name="connsiteY60" fmla="*/ 1114425 h 2345283"/>
              <a:gd name="connsiteX61" fmla="*/ 562826 w 1782026"/>
              <a:gd name="connsiteY61" fmla="*/ 657225 h 2345283"/>
              <a:gd name="connsiteX62" fmla="*/ 524726 w 1782026"/>
              <a:gd name="connsiteY62" fmla="*/ 638175 h 2345283"/>
              <a:gd name="connsiteX63" fmla="*/ 496151 w 1782026"/>
              <a:gd name="connsiteY63" fmla="*/ 609600 h 2345283"/>
              <a:gd name="connsiteX64" fmla="*/ 505676 w 1782026"/>
              <a:gd name="connsiteY64" fmla="*/ 247650 h 2345283"/>
              <a:gd name="connsiteX65" fmla="*/ 524726 w 1782026"/>
              <a:gd name="connsiteY65" fmla="*/ 190500 h 2345283"/>
              <a:gd name="connsiteX66" fmla="*/ 562826 w 1782026"/>
              <a:gd name="connsiteY66" fmla="*/ 133350 h 2345283"/>
              <a:gd name="connsiteX67" fmla="*/ 600926 w 1782026"/>
              <a:gd name="connsiteY67" fmla="*/ 38100 h 234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82026" h="2345283">
                <a:moveTo>
                  <a:pt x="600926" y="38100"/>
                </a:moveTo>
                <a:cubicBezTo>
                  <a:pt x="615554" y="16159"/>
                  <a:pt x="617879" y="0"/>
                  <a:pt x="648551" y="0"/>
                </a:cubicBezTo>
                <a:lnTo>
                  <a:pt x="1610576" y="9525"/>
                </a:lnTo>
                <a:cubicBezTo>
                  <a:pt x="1616926" y="19050"/>
                  <a:pt x="1624977" y="27639"/>
                  <a:pt x="1629626" y="38100"/>
                </a:cubicBezTo>
                <a:cubicBezTo>
                  <a:pt x="1656717" y="99054"/>
                  <a:pt x="1642383" y="84875"/>
                  <a:pt x="1658201" y="142875"/>
                </a:cubicBezTo>
                <a:cubicBezTo>
                  <a:pt x="1663485" y="162248"/>
                  <a:pt x="1670901" y="180975"/>
                  <a:pt x="1677251" y="200025"/>
                </a:cubicBezTo>
                <a:lnTo>
                  <a:pt x="1686776" y="228600"/>
                </a:lnTo>
                <a:cubicBezTo>
                  <a:pt x="1689951" y="273050"/>
                  <a:pt x="1686634" y="318448"/>
                  <a:pt x="1696301" y="361950"/>
                </a:cubicBezTo>
                <a:cubicBezTo>
                  <a:pt x="1699745" y="377447"/>
                  <a:pt x="1715649" y="387132"/>
                  <a:pt x="1724876" y="400050"/>
                </a:cubicBezTo>
                <a:cubicBezTo>
                  <a:pt x="1747957" y="432363"/>
                  <a:pt x="1741655" y="421813"/>
                  <a:pt x="1753451" y="457200"/>
                </a:cubicBezTo>
                <a:cubicBezTo>
                  <a:pt x="1756626" y="552450"/>
                  <a:pt x="1757211" y="647822"/>
                  <a:pt x="1762976" y="742950"/>
                </a:cubicBezTo>
                <a:cubicBezTo>
                  <a:pt x="1763583" y="752972"/>
                  <a:pt x="1769743" y="761871"/>
                  <a:pt x="1772501" y="771525"/>
                </a:cubicBezTo>
                <a:cubicBezTo>
                  <a:pt x="1776097" y="784112"/>
                  <a:pt x="1778851" y="796925"/>
                  <a:pt x="1782026" y="809625"/>
                </a:cubicBezTo>
                <a:cubicBezTo>
                  <a:pt x="1778851" y="857250"/>
                  <a:pt x="1777498" y="905032"/>
                  <a:pt x="1772501" y="952500"/>
                </a:cubicBezTo>
                <a:cubicBezTo>
                  <a:pt x="1771131" y="965519"/>
                  <a:pt x="1769471" y="979234"/>
                  <a:pt x="1762976" y="990600"/>
                </a:cubicBezTo>
                <a:cubicBezTo>
                  <a:pt x="1739379" y="1031894"/>
                  <a:pt x="1738178" y="1010727"/>
                  <a:pt x="1705826" y="1028700"/>
                </a:cubicBezTo>
                <a:cubicBezTo>
                  <a:pt x="1685812" y="1039819"/>
                  <a:pt x="1670396" y="1059560"/>
                  <a:pt x="1648676" y="1066800"/>
                </a:cubicBezTo>
                <a:cubicBezTo>
                  <a:pt x="1639151" y="1069975"/>
                  <a:pt x="1629081" y="1071835"/>
                  <a:pt x="1620101" y="1076325"/>
                </a:cubicBezTo>
                <a:cubicBezTo>
                  <a:pt x="1593558" y="1089596"/>
                  <a:pt x="1593277" y="1101708"/>
                  <a:pt x="1562951" y="1104900"/>
                </a:cubicBezTo>
                <a:cubicBezTo>
                  <a:pt x="1512332" y="1110228"/>
                  <a:pt x="1461351" y="1111250"/>
                  <a:pt x="1410551" y="1114425"/>
                </a:cubicBezTo>
                <a:cubicBezTo>
                  <a:pt x="1342541" y="1137095"/>
                  <a:pt x="1370109" y="1122336"/>
                  <a:pt x="1324826" y="1152525"/>
                </a:cubicBezTo>
                <a:cubicBezTo>
                  <a:pt x="1318476" y="1162050"/>
                  <a:pt x="1313105" y="1172306"/>
                  <a:pt x="1305776" y="1181100"/>
                </a:cubicBezTo>
                <a:cubicBezTo>
                  <a:pt x="1297152" y="1191448"/>
                  <a:pt x="1283743" y="1197900"/>
                  <a:pt x="1277201" y="1209675"/>
                </a:cubicBezTo>
                <a:cubicBezTo>
                  <a:pt x="1263127" y="1235008"/>
                  <a:pt x="1253950" y="1285168"/>
                  <a:pt x="1248626" y="1314450"/>
                </a:cubicBezTo>
                <a:cubicBezTo>
                  <a:pt x="1245171" y="1333451"/>
                  <a:pt x="1247738" y="1354326"/>
                  <a:pt x="1239101" y="1371600"/>
                </a:cubicBezTo>
                <a:cubicBezTo>
                  <a:pt x="1231715" y="1386372"/>
                  <a:pt x="1195475" y="1395667"/>
                  <a:pt x="1181951" y="1400175"/>
                </a:cubicBezTo>
                <a:cubicBezTo>
                  <a:pt x="1098469" y="1483657"/>
                  <a:pt x="1200631" y="1377759"/>
                  <a:pt x="1134326" y="1457325"/>
                </a:cubicBezTo>
                <a:cubicBezTo>
                  <a:pt x="1125702" y="1467673"/>
                  <a:pt x="1114375" y="1475552"/>
                  <a:pt x="1105751" y="1485900"/>
                </a:cubicBezTo>
                <a:cubicBezTo>
                  <a:pt x="1081316" y="1515222"/>
                  <a:pt x="1072300" y="1557375"/>
                  <a:pt x="1029551" y="1571625"/>
                </a:cubicBezTo>
                <a:lnTo>
                  <a:pt x="1000976" y="1581150"/>
                </a:lnTo>
                <a:cubicBezTo>
                  <a:pt x="997801" y="1590675"/>
                  <a:pt x="998551" y="1602625"/>
                  <a:pt x="991451" y="1609725"/>
                </a:cubicBezTo>
                <a:cubicBezTo>
                  <a:pt x="984351" y="1616825"/>
                  <a:pt x="971230" y="1613681"/>
                  <a:pt x="962876" y="1619250"/>
                </a:cubicBezTo>
                <a:cubicBezTo>
                  <a:pt x="951668" y="1626722"/>
                  <a:pt x="942571" y="1637192"/>
                  <a:pt x="934301" y="1647825"/>
                </a:cubicBezTo>
                <a:cubicBezTo>
                  <a:pt x="920245" y="1665897"/>
                  <a:pt x="908901" y="1685925"/>
                  <a:pt x="896201" y="1704975"/>
                </a:cubicBezTo>
                <a:lnTo>
                  <a:pt x="877151" y="1733550"/>
                </a:lnTo>
                <a:cubicBezTo>
                  <a:pt x="870801" y="1743075"/>
                  <a:pt x="861721" y="1751265"/>
                  <a:pt x="858101" y="1762125"/>
                </a:cubicBezTo>
                <a:cubicBezTo>
                  <a:pt x="834911" y="1831694"/>
                  <a:pt x="843921" y="1799794"/>
                  <a:pt x="829526" y="1857375"/>
                </a:cubicBezTo>
                <a:cubicBezTo>
                  <a:pt x="826351" y="1927225"/>
                  <a:pt x="825577" y="1997226"/>
                  <a:pt x="820001" y="2066925"/>
                </a:cubicBezTo>
                <a:cubicBezTo>
                  <a:pt x="819200" y="2076933"/>
                  <a:pt x="813234" y="2085846"/>
                  <a:pt x="810476" y="2095500"/>
                </a:cubicBezTo>
                <a:cubicBezTo>
                  <a:pt x="806880" y="2108087"/>
                  <a:pt x="804713" y="2121061"/>
                  <a:pt x="800951" y="2133600"/>
                </a:cubicBezTo>
                <a:cubicBezTo>
                  <a:pt x="795181" y="2152834"/>
                  <a:pt x="785202" y="2170943"/>
                  <a:pt x="781901" y="2190750"/>
                </a:cubicBezTo>
                <a:cubicBezTo>
                  <a:pt x="780748" y="2197665"/>
                  <a:pt x="773272" y="2260843"/>
                  <a:pt x="762851" y="2276475"/>
                </a:cubicBezTo>
                <a:cubicBezTo>
                  <a:pt x="755379" y="2287683"/>
                  <a:pt x="745972" y="2298367"/>
                  <a:pt x="734276" y="2305050"/>
                </a:cubicBezTo>
                <a:cubicBezTo>
                  <a:pt x="722910" y="2311545"/>
                  <a:pt x="708955" y="2311735"/>
                  <a:pt x="696176" y="2314575"/>
                </a:cubicBezTo>
                <a:cubicBezTo>
                  <a:pt x="612210" y="2333234"/>
                  <a:pt x="622044" y="2325757"/>
                  <a:pt x="496151" y="2333625"/>
                </a:cubicBezTo>
                <a:cubicBezTo>
                  <a:pt x="337401" y="2330450"/>
                  <a:pt x="177263" y="2345283"/>
                  <a:pt x="19901" y="2324100"/>
                </a:cubicBezTo>
                <a:cubicBezTo>
                  <a:pt x="0" y="2321421"/>
                  <a:pt x="851" y="2266950"/>
                  <a:pt x="851" y="2266950"/>
                </a:cubicBezTo>
                <a:cubicBezTo>
                  <a:pt x="4026" y="2054225"/>
                  <a:pt x="1267" y="1841329"/>
                  <a:pt x="10376" y="1628775"/>
                </a:cubicBezTo>
                <a:cubicBezTo>
                  <a:pt x="10866" y="1617338"/>
                  <a:pt x="22097" y="1608994"/>
                  <a:pt x="29426" y="1600200"/>
                </a:cubicBezTo>
                <a:cubicBezTo>
                  <a:pt x="42621" y="1584366"/>
                  <a:pt x="66743" y="1561390"/>
                  <a:pt x="86576" y="1552575"/>
                </a:cubicBezTo>
                <a:cubicBezTo>
                  <a:pt x="104926" y="1544420"/>
                  <a:pt x="124676" y="1539875"/>
                  <a:pt x="143726" y="1533525"/>
                </a:cubicBezTo>
                <a:cubicBezTo>
                  <a:pt x="184780" y="1519840"/>
                  <a:pt x="194788" y="1515693"/>
                  <a:pt x="248501" y="1504950"/>
                </a:cubicBezTo>
                <a:cubicBezTo>
                  <a:pt x="275692" y="1499512"/>
                  <a:pt x="307323" y="1493971"/>
                  <a:pt x="334226" y="1485900"/>
                </a:cubicBezTo>
                <a:cubicBezTo>
                  <a:pt x="353460" y="1480130"/>
                  <a:pt x="372326" y="1473200"/>
                  <a:pt x="391376" y="1466850"/>
                </a:cubicBezTo>
                <a:cubicBezTo>
                  <a:pt x="400901" y="1463675"/>
                  <a:pt x="411597" y="1462894"/>
                  <a:pt x="419951" y="1457325"/>
                </a:cubicBezTo>
                <a:cubicBezTo>
                  <a:pt x="429476" y="1450975"/>
                  <a:pt x="438287" y="1443395"/>
                  <a:pt x="448526" y="1438275"/>
                </a:cubicBezTo>
                <a:cubicBezTo>
                  <a:pt x="527396" y="1398840"/>
                  <a:pt x="423784" y="1464295"/>
                  <a:pt x="505676" y="1409700"/>
                </a:cubicBezTo>
                <a:cubicBezTo>
                  <a:pt x="508851" y="1400175"/>
                  <a:pt x="513781" y="1391064"/>
                  <a:pt x="515201" y="1381125"/>
                </a:cubicBezTo>
                <a:cubicBezTo>
                  <a:pt x="525168" y="1311354"/>
                  <a:pt x="518321" y="1287135"/>
                  <a:pt x="534251" y="1228725"/>
                </a:cubicBezTo>
                <a:lnTo>
                  <a:pt x="562826" y="1143000"/>
                </a:lnTo>
                <a:lnTo>
                  <a:pt x="572351" y="1114425"/>
                </a:lnTo>
                <a:cubicBezTo>
                  <a:pt x="569176" y="962025"/>
                  <a:pt x="577994" y="808902"/>
                  <a:pt x="562826" y="657225"/>
                </a:cubicBezTo>
                <a:cubicBezTo>
                  <a:pt x="561413" y="643096"/>
                  <a:pt x="536280" y="646428"/>
                  <a:pt x="524726" y="638175"/>
                </a:cubicBezTo>
                <a:cubicBezTo>
                  <a:pt x="513765" y="630345"/>
                  <a:pt x="505676" y="619125"/>
                  <a:pt x="496151" y="609600"/>
                </a:cubicBezTo>
                <a:cubicBezTo>
                  <a:pt x="499326" y="488950"/>
                  <a:pt x="497466" y="368062"/>
                  <a:pt x="505676" y="247650"/>
                </a:cubicBezTo>
                <a:cubicBezTo>
                  <a:pt x="507042" y="227616"/>
                  <a:pt x="513587" y="207208"/>
                  <a:pt x="524726" y="190500"/>
                </a:cubicBezTo>
                <a:lnTo>
                  <a:pt x="562826" y="133350"/>
                </a:lnTo>
                <a:cubicBezTo>
                  <a:pt x="573465" y="48239"/>
                  <a:pt x="554251" y="75250"/>
                  <a:pt x="600926" y="38100"/>
                </a:cubicBezTo>
                <a:close/>
              </a:path>
            </a:pathLst>
          </a:custGeom>
          <a:noFill/>
          <a:ln w="25400" cmpd="sng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6543675" y="1443335"/>
            <a:ext cx="287338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7019925" y="1400473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7196138" y="1810048"/>
            <a:ext cx="287337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>
            <a:off x="6762750" y="2119610"/>
            <a:ext cx="233363" cy="2571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Line 11"/>
          <p:cNvSpPr>
            <a:spLocks noChangeShapeType="1"/>
          </p:cNvSpPr>
          <p:nvPr/>
        </p:nvSpPr>
        <p:spPr bwMode="auto">
          <a:xfrm>
            <a:off x="6186488" y="2576810"/>
            <a:ext cx="257175" cy="3381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6786563" y="2510135"/>
            <a:ext cx="287337" cy="3619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" name="Line 13"/>
          <p:cNvSpPr>
            <a:spLocks noChangeShapeType="1"/>
          </p:cNvSpPr>
          <p:nvPr/>
        </p:nvSpPr>
        <p:spPr bwMode="auto">
          <a:xfrm>
            <a:off x="5648325" y="3053060"/>
            <a:ext cx="287338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>
            <a:off x="6038850" y="3005435"/>
            <a:ext cx="176213" cy="2206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>
            <a:off x="6573838" y="3029248"/>
            <a:ext cx="223837" cy="3000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7029450" y="2973685"/>
            <a:ext cx="254000" cy="3032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" name="任意多边形 71"/>
          <p:cNvSpPr/>
          <p:nvPr/>
        </p:nvSpPr>
        <p:spPr>
          <a:xfrm>
            <a:off x="5584825" y="1371898"/>
            <a:ext cx="1968500" cy="2209800"/>
          </a:xfrm>
          <a:custGeom>
            <a:avLst/>
            <a:gdLst>
              <a:gd name="connsiteX0" fmla="*/ 892761 w 1969086"/>
              <a:gd name="connsiteY0" fmla="*/ 47625 h 2209800"/>
              <a:gd name="connsiteX1" fmla="*/ 911811 w 1969086"/>
              <a:gd name="connsiteY1" fmla="*/ 19050 h 2209800"/>
              <a:gd name="connsiteX2" fmla="*/ 997536 w 1969086"/>
              <a:gd name="connsiteY2" fmla="*/ 9525 h 2209800"/>
              <a:gd name="connsiteX3" fmla="*/ 1073736 w 1969086"/>
              <a:gd name="connsiteY3" fmla="*/ 0 h 2209800"/>
              <a:gd name="connsiteX4" fmla="*/ 1711911 w 1969086"/>
              <a:gd name="connsiteY4" fmla="*/ 9525 h 2209800"/>
              <a:gd name="connsiteX5" fmla="*/ 1730961 w 1969086"/>
              <a:gd name="connsiteY5" fmla="*/ 38100 h 2209800"/>
              <a:gd name="connsiteX6" fmla="*/ 1778586 w 1969086"/>
              <a:gd name="connsiteY6" fmla="*/ 95250 h 2209800"/>
              <a:gd name="connsiteX7" fmla="*/ 1788111 w 1969086"/>
              <a:gd name="connsiteY7" fmla="*/ 190500 h 2209800"/>
              <a:gd name="connsiteX8" fmla="*/ 1835736 w 1969086"/>
              <a:gd name="connsiteY8" fmla="*/ 266700 h 2209800"/>
              <a:gd name="connsiteX9" fmla="*/ 1845261 w 1969086"/>
              <a:gd name="connsiteY9" fmla="*/ 314325 h 2209800"/>
              <a:gd name="connsiteX10" fmla="*/ 1854786 w 1969086"/>
              <a:gd name="connsiteY10" fmla="*/ 342900 h 2209800"/>
              <a:gd name="connsiteX11" fmla="*/ 1883361 w 1969086"/>
              <a:gd name="connsiteY11" fmla="*/ 485775 h 2209800"/>
              <a:gd name="connsiteX12" fmla="*/ 1911936 w 1969086"/>
              <a:gd name="connsiteY12" fmla="*/ 514350 h 2209800"/>
              <a:gd name="connsiteX13" fmla="*/ 1950036 w 1969086"/>
              <a:gd name="connsiteY13" fmla="*/ 581025 h 2209800"/>
              <a:gd name="connsiteX14" fmla="*/ 1969086 w 1969086"/>
              <a:gd name="connsiteY14" fmla="*/ 638175 h 2209800"/>
              <a:gd name="connsiteX15" fmla="*/ 1959561 w 1969086"/>
              <a:gd name="connsiteY15" fmla="*/ 809625 h 2209800"/>
              <a:gd name="connsiteX16" fmla="*/ 1911936 w 1969086"/>
              <a:gd name="connsiteY16" fmla="*/ 847725 h 2209800"/>
              <a:gd name="connsiteX17" fmla="*/ 1883361 w 1969086"/>
              <a:gd name="connsiteY17" fmla="*/ 866775 h 2209800"/>
              <a:gd name="connsiteX18" fmla="*/ 1854786 w 1969086"/>
              <a:gd name="connsiteY18" fmla="*/ 876300 h 2209800"/>
              <a:gd name="connsiteX19" fmla="*/ 1826211 w 1969086"/>
              <a:gd name="connsiteY19" fmla="*/ 895350 h 2209800"/>
              <a:gd name="connsiteX20" fmla="*/ 1797636 w 1969086"/>
              <a:gd name="connsiteY20" fmla="*/ 904875 h 2209800"/>
              <a:gd name="connsiteX21" fmla="*/ 1769061 w 1969086"/>
              <a:gd name="connsiteY21" fmla="*/ 923925 h 2209800"/>
              <a:gd name="connsiteX22" fmla="*/ 1711911 w 1969086"/>
              <a:gd name="connsiteY22" fmla="*/ 942975 h 2209800"/>
              <a:gd name="connsiteX23" fmla="*/ 1654761 w 1969086"/>
              <a:gd name="connsiteY23" fmla="*/ 971550 h 2209800"/>
              <a:gd name="connsiteX24" fmla="*/ 1635711 w 1969086"/>
              <a:gd name="connsiteY24" fmla="*/ 1000125 h 2209800"/>
              <a:gd name="connsiteX25" fmla="*/ 1607136 w 1969086"/>
              <a:gd name="connsiteY25" fmla="*/ 1019175 h 2209800"/>
              <a:gd name="connsiteX26" fmla="*/ 1597611 w 1969086"/>
              <a:gd name="connsiteY26" fmla="*/ 1047750 h 2209800"/>
              <a:gd name="connsiteX27" fmla="*/ 1607136 w 1969086"/>
              <a:gd name="connsiteY27" fmla="*/ 1247775 h 2209800"/>
              <a:gd name="connsiteX28" fmla="*/ 1626186 w 1969086"/>
              <a:gd name="connsiteY28" fmla="*/ 1352550 h 2209800"/>
              <a:gd name="connsiteX29" fmla="*/ 1635711 w 1969086"/>
              <a:gd name="connsiteY29" fmla="*/ 1447800 h 2209800"/>
              <a:gd name="connsiteX30" fmla="*/ 1654761 w 1969086"/>
              <a:gd name="connsiteY30" fmla="*/ 1504950 h 2209800"/>
              <a:gd name="connsiteX31" fmla="*/ 1664286 w 1969086"/>
              <a:gd name="connsiteY31" fmla="*/ 1543050 h 2209800"/>
              <a:gd name="connsiteX32" fmla="*/ 1673811 w 1969086"/>
              <a:gd name="connsiteY32" fmla="*/ 1571625 h 2209800"/>
              <a:gd name="connsiteX33" fmla="*/ 1683336 w 1969086"/>
              <a:gd name="connsiteY33" fmla="*/ 1628775 h 2209800"/>
              <a:gd name="connsiteX34" fmla="*/ 1683336 w 1969086"/>
              <a:gd name="connsiteY34" fmla="*/ 2019300 h 2209800"/>
              <a:gd name="connsiteX35" fmla="*/ 1645236 w 1969086"/>
              <a:gd name="connsiteY35" fmla="*/ 2038350 h 2209800"/>
              <a:gd name="connsiteX36" fmla="*/ 1616661 w 1969086"/>
              <a:gd name="connsiteY36" fmla="*/ 2066925 h 2209800"/>
              <a:gd name="connsiteX37" fmla="*/ 1530936 w 1969086"/>
              <a:gd name="connsiteY37" fmla="*/ 2124075 h 2209800"/>
              <a:gd name="connsiteX38" fmla="*/ 1502361 w 1969086"/>
              <a:gd name="connsiteY38" fmla="*/ 2143125 h 2209800"/>
              <a:gd name="connsiteX39" fmla="*/ 1388061 w 1969086"/>
              <a:gd name="connsiteY39" fmla="*/ 2171700 h 2209800"/>
              <a:gd name="connsiteX40" fmla="*/ 1283286 w 1969086"/>
              <a:gd name="connsiteY40" fmla="*/ 2200275 h 2209800"/>
              <a:gd name="connsiteX41" fmla="*/ 1254711 w 1969086"/>
              <a:gd name="connsiteY41" fmla="*/ 2209800 h 2209800"/>
              <a:gd name="connsiteX42" fmla="*/ 254586 w 1969086"/>
              <a:gd name="connsiteY42" fmla="*/ 2200275 h 2209800"/>
              <a:gd name="connsiteX43" fmla="*/ 159336 w 1969086"/>
              <a:gd name="connsiteY43" fmla="*/ 2152650 h 2209800"/>
              <a:gd name="connsiteX44" fmla="*/ 130761 w 1969086"/>
              <a:gd name="connsiteY44" fmla="*/ 2133600 h 2209800"/>
              <a:gd name="connsiteX45" fmla="*/ 83136 w 1969086"/>
              <a:gd name="connsiteY45" fmla="*/ 2076450 h 2209800"/>
              <a:gd name="connsiteX46" fmla="*/ 73611 w 1969086"/>
              <a:gd name="connsiteY46" fmla="*/ 2047875 h 2209800"/>
              <a:gd name="connsiteX47" fmla="*/ 45036 w 1969086"/>
              <a:gd name="connsiteY47" fmla="*/ 2019300 h 2209800"/>
              <a:gd name="connsiteX48" fmla="*/ 25986 w 1969086"/>
              <a:gd name="connsiteY48" fmla="*/ 1990725 h 2209800"/>
              <a:gd name="connsiteX49" fmla="*/ 6936 w 1969086"/>
              <a:gd name="connsiteY49" fmla="*/ 1933575 h 2209800"/>
              <a:gd name="connsiteX50" fmla="*/ 25986 w 1969086"/>
              <a:gd name="connsiteY50" fmla="*/ 1800225 h 2209800"/>
              <a:gd name="connsiteX51" fmla="*/ 73611 w 1969086"/>
              <a:gd name="connsiteY51" fmla="*/ 1714500 h 2209800"/>
              <a:gd name="connsiteX52" fmla="*/ 83136 w 1969086"/>
              <a:gd name="connsiteY52" fmla="*/ 1685925 h 2209800"/>
              <a:gd name="connsiteX53" fmla="*/ 111711 w 1969086"/>
              <a:gd name="connsiteY53" fmla="*/ 1676400 h 2209800"/>
              <a:gd name="connsiteX54" fmla="*/ 197436 w 1969086"/>
              <a:gd name="connsiteY54" fmla="*/ 1666875 h 2209800"/>
              <a:gd name="connsiteX55" fmla="*/ 245061 w 1969086"/>
              <a:gd name="connsiteY55" fmla="*/ 1657350 h 2209800"/>
              <a:gd name="connsiteX56" fmla="*/ 254586 w 1969086"/>
              <a:gd name="connsiteY56" fmla="*/ 1628775 h 2209800"/>
              <a:gd name="connsiteX57" fmla="*/ 264111 w 1969086"/>
              <a:gd name="connsiteY57" fmla="*/ 1581150 h 2209800"/>
              <a:gd name="connsiteX58" fmla="*/ 321261 w 1969086"/>
              <a:gd name="connsiteY58" fmla="*/ 1543050 h 2209800"/>
              <a:gd name="connsiteX59" fmla="*/ 368886 w 1969086"/>
              <a:gd name="connsiteY59" fmla="*/ 1495425 h 2209800"/>
              <a:gd name="connsiteX60" fmla="*/ 397461 w 1969086"/>
              <a:gd name="connsiteY60" fmla="*/ 1438275 h 2209800"/>
              <a:gd name="connsiteX61" fmla="*/ 435561 w 1969086"/>
              <a:gd name="connsiteY61" fmla="*/ 1381125 h 2209800"/>
              <a:gd name="connsiteX62" fmla="*/ 464136 w 1969086"/>
              <a:gd name="connsiteY62" fmla="*/ 1371600 h 2209800"/>
              <a:gd name="connsiteX63" fmla="*/ 521286 w 1969086"/>
              <a:gd name="connsiteY63" fmla="*/ 1343025 h 2209800"/>
              <a:gd name="connsiteX64" fmla="*/ 578436 w 1969086"/>
              <a:gd name="connsiteY64" fmla="*/ 1304925 h 2209800"/>
              <a:gd name="connsiteX65" fmla="*/ 635586 w 1969086"/>
              <a:gd name="connsiteY65" fmla="*/ 1276350 h 2209800"/>
              <a:gd name="connsiteX66" fmla="*/ 683211 w 1969086"/>
              <a:gd name="connsiteY66" fmla="*/ 1228725 h 2209800"/>
              <a:gd name="connsiteX67" fmla="*/ 702261 w 1969086"/>
              <a:gd name="connsiteY67" fmla="*/ 1200150 h 2209800"/>
              <a:gd name="connsiteX68" fmla="*/ 787986 w 1969086"/>
              <a:gd name="connsiteY68" fmla="*/ 1152525 h 2209800"/>
              <a:gd name="connsiteX69" fmla="*/ 816561 w 1969086"/>
              <a:gd name="connsiteY69" fmla="*/ 1123950 h 2209800"/>
              <a:gd name="connsiteX70" fmla="*/ 845136 w 1969086"/>
              <a:gd name="connsiteY70" fmla="*/ 1114425 h 2209800"/>
              <a:gd name="connsiteX71" fmla="*/ 864186 w 1969086"/>
              <a:gd name="connsiteY71" fmla="*/ 1085850 h 2209800"/>
              <a:gd name="connsiteX72" fmla="*/ 883236 w 1969086"/>
              <a:gd name="connsiteY72" fmla="*/ 1019175 h 2209800"/>
              <a:gd name="connsiteX73" fmla="*/ 902286 w 1969086"/>
              <a:gd name="connsiteY73" fmla="*/ 990600 h 2209800"/>
              <a:gd name="connsiteX74" fmla="*/ 892761 w 1969086"/>
              <a:gd name="connsiteY74" fmla="*/ 495300 h 2209800"/>
              <a:gd name="connsiteX75" fmla="*/ 845136 w 1969086"/>
              <a:gd name="connsiteY75" fmla="*/ 485775 h 2209800"/>
              <a:gd name="connsiteX76" fmla="*/ 854661 w 1969086"/>
              <a:gd name="connsiteY76" fmla="*/ 95250 h 2209800"/>
              <a:gd name="connsiteX77" fmla="*/ 902286 w 1969086"/>
              <a:gd name="connsiteY77" fmla="*/ 85725 h 2209800"/>
              <a:gd name="connsiteX78" fmla="*/ 892761 w 1969086"/>
              <a:gd name="connsiteY78" fmla="*/ 47625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969086" h="2209800">
                <a:moveTo>
                  <a:pt x="892761" y="47625"/>
                </a:moveTo>
                <a:cubicBezTo>
                  <a:pt x="894348" y="36513"/>
                  <a:pt x="901053" y="22962"/>
                  <a:pt x="911811" y="19050"/>
                </a:cubicBezTo>
                <a:cubicBezTo>
                  <a:pt x="938831" y="9225"/>
                  <a:pt x="968982" y="12884"/>
                  <a:pt x="997536" y="9525"/>
                </a:cubicBezTo>
                <a:lnTo>
                  <a:pt x="1073736" y="0"/>
                </a:lnTo>
                <a:lnTo>
                  <a:pt x="1711911" y="9525"/>
                </a:lnTo>
                <a:cubicBezTo>
                  <a:pt x="1723339" y="10188"/>
                  <a:pt x="1723632" y="29306"/>
                  <a:pt x="1730961" y="38100"/>
                </a:cubicBezTo>
                <a:cubicBezTo>
                  <a:pt x="1792077" y="111439"/>
                  <a:pt x="1731288" y="24304"/>
                  <a:pt x="1778586" y="95250"/>
                </a:cubicBezTo>
                <a:cubicBezTo>
                  <a:pt x="1781761" y="127000"/>
                  <a:pt x="1779889" y="159669"/>
                  <a:pt x="1788111" y="190500"/>
                </a:cubicBezTo>
                <a:cubicBezTo>
                  <a:pt x="1790664" y="200074"/>
                  <a:pt x="1826149" y="252320"/>
                  <a:pt x="1835736" y="266700"/>
                </a:cubicBezTo>
                <a:cubicBezTo>
                  <a:pt x="1838911" y="282575"/>
                  <a:pt x="1841334" y="298619"/>
                  <a:pt x="1845261" y="314325"/>
                </a:cubicBezTo>
                <a:cubicBezTo>
                  <a:pt x="1847696" y="324065"/>
                  <a:pt x="1853459" y="332948"/>
                  <a:pt x="1854786" y="342900"/>
                </a:cubicBezTo>
                <a:cubicBezTo>
                  <a:pt x="1866342" y="429570"/>
                  <a:pt x="1842780" y="437078"/>
                  <a:pt x="1883361" y="485775"/>
                </a:cubicBezTo>
                <a:cubicBezTo>
                  <a:pt x="1891985" y="496123"/>
                  <a:pt x="1902411" y="504825"/>
                  <a:pt x="1911936" y="514350"/>
                </a:cubicBezTo>
                <a:cubicBezTo>
                  <a:pt x="1941069" y="601750"/>
                  <a:pt x="1892371" y="465695"/>
                  <a:pt x="1950036" y="581025"/>
                </a:cubicBezTo>
                <a:cubicBezTo>
                  <a:pt x="1959016" y="598986"/>
                  <a:pt x="1969086" y="638175"/>
                  <a:pt x="1969086" y="638175"/>
                </a:cubicBezTo>
                <a:cubicBezTo>
                  <a:pt x="1965911" y="695325"/>
                  <a:pt x="1967656" y="752962"/>
                  <a:pt x="1959561" y="809625"/>
                </a:cubicBezTo>
                <a:cubicBezTo>
                  <a:pt x="1954621" y="844208"/>
                  <a:pt x="1934112" y="836637"/>
                  <a:pt x="1911936" y="847725"/>
                </a:cubicBezTo>
                <a:cubicBezTo>
                  <a:pt x="1901697" y="852845"/>
                  <a:pt x="1893600" y="861655"/>
                  <a:pt x="1883361" y="866775"/>
                </a:cubicBezTo>
                <a:cubicBezTo>
                  <a:pt x="1874381" y="871265"/>
                  <a:pt x="1863766" y="871810"/>
                  <a:pt x="1854786" y="876300"/>
                </a:cubicBezTo>
                <a:cubicBezTo>
                  <a:pt x="1844547" y="881420"/>
                  <a:pt x="1836450" y="890230"/>
                  <a:pt x="1826211" y="895350"/>
                </a:cubicBezTo>
                <a:cubicBezTo>
                  <a:pt x="1817231" y="899840"/>
                  <a:pt x="1806616" y="900385"/>
                  <a:pt x="1797636" y="904875"/>
                </a:cubicBezTo>
                <a:cubicBezTo>
                  <a:pt x="1787397" y="909995"/>
                  <a:pt x="1779522" y="919276"/>
                  <a:pt x="1769061" y="923925"/>
                </a:cubicBezTo>
                <a:cubicBezTo>
                  <a:pt x="1750711" y="932080"/>
                  <a:pt x="1728619" y="931836"/>
                  <a:pt x="1711911" y="942975"/>
                </a:cubicBezTo>
                <a:cubicBezTo>
                  <a:pt x="1674982" y="967594"/>
                  <a:pt x="1694196" y="958405"/>
                  <a:pt x="1654761" y="971550"/>
                </a:cubicBezTo>
                <a:cubicBezTo>
                  <a:pt x="1648411" y="981075"/>
                  <a:pt x="1643806" y="992030"/>
                  <a:pt x="1635711" y="1000125"/>
                </a:cubicBezTo>
                <a:cubicBezTo>
                  <a:pt x="1627616" y="1008220"/>
                  <a:pt x="1614287" y="1010236"/>
                  <a:pt x="1607136" y="1019175"/>
                </a:cubicBezTo>
                <a:cubicBezTo>
                  <a:pt x="1600864" y="1027015"/>
                  <a:pt x="1600786" y="1038225"/>
                  <a:pt x="1597611" y="1047750"/>
                </a:cubicBezTo>
                <a:cubicBezTo>
                  <a:pt x="1600786" y="1114425"/>
                  <a:pt x="1602543" y="1181183"/>
                  <a:pt x="1607136" y="1247775"/>
                </a:cubicBezTo>
                <a:cubicBezTo>
                  <a:pt x="1611819" y="1315675"/>
                  <a:pt x="1610954" y="1306854"/>
                  <a:pt x="1626186" y="1352550"/>
                </a:cubicBezTo>
                <a:cubicBezTo>
                  <a:pt x="1629361" y="1384300"/>
                  <a:pt x="1629831" y="1416438"/>
                  <a:pt x="1635711" y="1447800"/>
                </a:cubicBezTo>
                <a:cubicBezTo>
                  <a:pt x="1639412" y="1467537"/>
                  <a:pt x="1649891" y="1485469"/>
                  <a:pt x="1654761" y="1504950"/>
                </a:cubicBezTo>
                <a:cubicBezTo>
                  <a:pt x="1657936" y="1517650"/>
                  <a:pt x="1660690" y="1530463"/>
                  <a:pt x="1664286" y="1543050"/>
                </a:cubicBezTo>
                <a:cubicBezTo>
                  <a:pt x="1667044" y="1552704"/>
                  <a:pt x="1671633" y="1561824"/>
                  <a:pt x="1673811" y="1571625"/>
                </a:cubicBezTo>
                <a:cubicBezTo>
                  <a:pt x="1678001" y="1590478"/>
                  <a:pt x="1680161" y="1609725"/>
                  <a:pt x="1683336" y="1628775"/>
                </a:cubicBezTo>
                <a:cubicBezTo>
                  <a:pt x="1690270" y="1746647"/>
                  <a:pt x="1705084" y="1906209"/>
                  <a:pt x="1683336" y="2019300"/>
                </a:cubicBezTo>
                <a:cubicBezTo>
                  <a:pt x="1680655" y="2033244"/>
                  <a:pt x="1656790" y="2030097"/>
                  <a:pt x="1645236" y="2038350"/>
                </a:cubicBezTo>
                <a:cubicBezTo>
                  <a:pt x="1634275" y="2046180"/>
                  <a:pt x="1627294" y="2058655"/>
                  <a:pt x="1616661" y="2066925"/>
                </a:cubicBezTo>
                <a:lnTo>
                  <a:pt x="1530936" y="2124075"/>
                </a:lnTo>
                <a:cubicBezTo>
                  <a:pt x="1521411" y="2130425"/>
                  <a:pt x="1513221" y="2139505"/>
                  <a:pt x="1502361" y="2143125"/>
                </a:cubicBezTo>
                <a:cubicBezTo>
                  <a:pt x="1418888" y="2170949"/>
                  <a:pt x="1472714" y="2156309"/>
                  <a:pt x="1388061" y="2171700"/>
                </a:cubicBezTo>
                <a:cubicBezTo>
                  <a:pt x="1328823" y="2182470"/>
                  <a:pt x="1345775" y="2179445"/>
                  <a:pt x="1283286" y="2200275"/>
                </a:cubicBezTo>
                <a:lnTo>
                  <a:pt x="1254711" y="2209800"/>
                </a:lnTo>
                <a:lnTo>
                  <a:pt x="254586" y="2200275"/>
                </a:lnTo>
                <a:cubicBezTo>
                  <a:pt x="215824" y="2199564"/>
                  <a:pt x="189688" y="2172885"/>
                  <a:pt x="159336" y="2152650"/>
                </a:cubicBezTo>
                <a:cubicBezTo>
                  <a:pt x="149811" y="2146300"/>
                  <a:pt x="138856" y="2141695"/>
                  <a:pt x="130761" y="2133600"/>
                </a:cubicBezTo>
                <a:cubicBezTo>
                  <a:pt x="109695" y="2112534"/>
                  <a:pt x="96397" y="2102972"/>
                  <a:pt x="83136" y="2076450"/>
                </a:cubicBezTo>
                <a:cubicBezTo>
                  <a:pt x="78646" y="2067470"/>
                  <a:pt x="79180" y="2056229"/>
                  <a:pt x="73611" y="2047875"/>
                </a:cubicBezTo>
                <a:cubicBezTo>
                  <a:pt x="66139" y="2036667"/>
                  <a:pt x="53660" y="2029648"/>
                  <a:pt x="45036" y="2019300"/>
                </a:cubicBezTo>
                <a:cubicBezTo>
                  <a:pt x="37707" y="2010506"/>
                  <a:pt x="30635" y="2001186"/>
                  <a:pt x="25986" y="1990725"/>
                </a:cubicBezTo>
                <a:cubicBezTo>
                  <a:pt x="17831" y="1972375"/>
                  <a:pt x="6936" y="1933575"/>
                  <a:pt x="6936" y="1933575"/>
                </a:cubicBezTo>
                <a:cubicBezTo>
                  <a:pt x="30419" y="1839643"/>
                  <a:pt x="0" y="1969135"/>
                  <a:pt x="25986" y="1800225"/>
                </a:cubicBezTo>
                <a:cubicBezTo>
                  <a:pt x="34193" y="1746878"/>
                  <a:pt x="49457" y="1786963"/>
                  <a:pt x="73611" y="1714500"/>
                </a:cubicBezTo>
                <a:cubicBezTo>
                  <a:pt x="76786" y="1704975"/>
                  <a:pt x="76036" y="1693025"/>
                  <a:pt x="83136" y="1685925"/>
                </a:cubicBezTo>
                <a:cubicBezTo>
                  <a:pt x="90236" y="1678825"/>
                  <a:pt x="101807" y="1678051"/>
                  <a:pt x="111711" y="1676400"/>
                </a:cubicBezTo>
                <a:cubicBezTo>
                  <a:pt x="140071" y="1671673"/>
                  <a:pt x="168974" y="1670941"/>
                  <a:pt x="197436" y="1666875"/>
                </a:cubicBezTo>
                <a:cubicBezTo>
                  <a:pt x="213463" y="1664585"/>
                  <a:pt x="229186" y="1660525"/>
                  <a:pt x="245061" y="1657350"/>
                </a:cubicBezTo>
                <a:cubicBezTo>
                  <a:pt x="248236" y="1647825"/>
                  <a:pt x="252151" y="1638515"/>
                  <a:pt x="254586" y="1628775"/>
                </a:cubicBezTo>
                <a:cubicBezTo>
                  <a:pt x="258513" y="1613069"/>
                  <a:pt x="254172" y="1593929"/>
                  <a:pt x="264111" y="1581150"/>
                </a:cubicBezTo>
                <a:cubicBezTo>
                  <a:pt x="278167" y="1563078"/>
                  <a:pt x="321261" y="1543050"/>
                  <a:pt x="321261" y="1543050"/>
                </a:cubicBezTo>
                <a:cubicBezTo>
                  <a:pt x="372061" y="1466850"/>
                  <a:pt x="305386" y="1558925"/>
                  <a:pt x="368886" y="1495425"/>
                </a:cubicBezTo>
                <a:cubicBezTo>
                  <a:pt x="400600" y="1463711"/>
                  <a:pt x="378094" y="1473136"/>
                  <a:pt x="397461" y="1438275"/>
                </a:cubicBezTo>
                <a:cubicBezTo>
                  <a:pt x="408580" y="1418261"/>
                  <a:pt x="413841" y="1388365"/>
                  <a:pt x="435561" y="1381125"/>
                </a:cubicBezTo>
                <a:cubicBezTo>
                  <a:pt x="445086" y="1377950"/>
                  <a:pt x="455156" y="1376090"/>
                  <a:pt x="464136" y="1371600"/>
                </a:cubicBezTo>
                <a:cubicBezTo>
                  <a:pt x="537994" y="1334671"/>
                  <a:pt x="449462" y="1366966"/>
                  <a:pt x="521286" y="1343025"/>
                </a:cubicBezTo>
                <a:cubicBezTo>
                  <a:pt x="575455" y="1288856"/>
                  <a:pt x="523297" y="1332494"/>
                  <a:pt x="578436" y="1304925"/>
                </a:cubicBezTo>
                <a:cubicBezTo>
                  <a:pt x="652294" y="1267996"/>
                  <a:pt x="563762" y="1300291"/>
                  <a:pt x="635586" y="1276350"/>
                </a:cubicBezTo>
                <a:cubicBezTo>
                  <a:pt x="686386" y="1200150"/>
                  <a:pt x="619711" y="1292225"/>
                  <a:pt x="683211" y="1228725"/>
                </a:cubicBezTo>
                <a:cubicBezTo>
                  <a:pt x="691306" y="1220630"/>
                  <a:pt x="693646" y="1207688"/>
                  <a:pt x="702261" y="1200150"/>
                </a:cubicBezTo>
                <a:cubicBezTo>
                  <a:pt x="742571" y="1164879"/>
                  <a:pt x="748739" y="1165607"/>
                  <a:pt x="787986" y="1152525"/>
                </a:cubicBezTo>
                <a:cubicBezTo>
                  <a:pt x="797511" y="1143000"/>
                  <a:pt x="805353" y="1131422"/>
                  <a:pt x="816561" y="1123950"/>
                </a:cubicBezTo>
                <a:cubicBezTo>
                  <a:pt x="824915" y="1118381"/>
                  <a:pt x="837296" y="1120697"/>
                  <a:pt x="845136" y="1114425"/>
                </a:cubicBezTo>
                <a:cubicBezTo>
                  <a:pt x="854075" y="1107274"/>
                  <a:pt x="857836" y="1095375"/>
                  <a:pt x="864186" y="1085850"/>
                </a:cubicBezTo>
                <a:cubicBezTo>
                  <a:pt x="867238" y="1073643"/>
                  <a:pt x="876404" y="1032840"/>
                  <a:pt x="883236" y="1019175"/>
                </a:cubicBezTo>
                <a:cubicBezTo>
                  <a:pt x="888356" y="1008936"/>
                  <a:pt x="895936" y="1000125"/>
                  <a:pt x="902286" y="990600"/>
                </a:cubicBezTo>
                <a:cubicBezTo>
                  <a:pt x="946206" y="814918"/>
                  <a:pt x="942639" y="844447"/>
                  <a:pt x="892761" y="495300"/>
                </a:cubicBezTo>
                <a:cubicBezTo>
                  <a:pt x="890471" y="479273"/>
                  <a:pt x="861011" y="488950"/>
                  <a:pt x="845136" y="485775"/>
                </a:cubicBezTo>
                <a:cubicBezTo>
                  <a:pt x="848311" y="355600"/>
                  <a:pt x="836246" y="224155"/>
                  <a:pt x="854661" y="95250"/>
                </a:cubicBezTo>
                <a:cubicBezTo>
                  <a:pt x="856951" y="79223"/>
                  <a:pt x="892572" y="98677"/>
                  <a:pt x="902286" y="85725"/>
                </a:cubicBezTo>
                <a:cubicBezTo>
                  <a:pt x="915756" y="67764"/>
                  <a:pt x="891174" y="58737"/>
                  <a:pt x="892761" y="47625"/>
                </a:cubicBezTo>
                <a:close/>
              </a:path>
            </a:pathLst>
          </a:custGeom>
          <a:noFill/>
          <a:ln w="25400" cmpd="sng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>
            <a:off x="7643813" y="1371898"/>
            <a:ext cx="287337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Line 8"/>
          <p:cNvSpPr>
            <a:spLocks noChangeShapeType="1"/>
          </p:cNvSpPr>
          <p:nvPr/>
        </p:nvSpPr>
        <p:spPr bwMode="auto">
          <a:xfrm>
            <a:off x="8501063" y="1371898"/>
            <a:ext cx="287337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>
            <a:off x="8048625" y="1838623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>
            <a:off x="8534400" y="1944985"/>
            <a:ext cx="233363" cy="2571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Line 11"/>
          <p:cNvSpPr>
            <a:spLocks noChangeShapeType="1"/>
          </p:cNvSpPr>
          <p:nvPr/>
        </p:nvSpPr>
        <p:spPr bwMode="auto">
          <a:xfrm>
            <a:off x="7672388" y="2044998"/>
            <a:ext cx="257175" cy="3381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" name="Line 12"/>
          <p:cNvSpPr>
            <a:spLocks noChangeShapeType="1"/>
          </p:cNvSpPr>
          <p:nvPr/>
        </p:nvSpPr>
        <p:spPr bwMode="auto">
          <a:xfrm>
            <a:off x="7277100" y="2545060"/>
            <a:ext cx="287338" cy="3619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7915275" y="2492673"/>
            <a:ext cx="287338" cy="3603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" name="Line 14"/>
          <p:cNvSpPr>
            <a:spLocks noChangeShapeType="1"/>
          </p:cNvSpPr>
          <p:nvPr/>
        </p:nvSpPr>
        <p:spPr bwMode="auto">
          <a:xfrm>
            <a:off x="8410575" y="2530773"/>
            <a:ext cx="176213" cy="2206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>
            <a:off x="7459663" y="3297535"/>
            <a:ext cx="223837" cy="3000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" name="Line 16"/>
          <p:cNvSpPr>
            <a:spLocks noChangeShapeType="1"/>
          </p:cNvSpPr>
          <p:nvPr/>
        </p:nvSpPr>
        <p:spPr bwMode="auto">
          <a:xfrm>
            <a:off x="7972425" y="2965748"/>
            <a:ext cx="254000" cy="30321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7286625" y="1208385"/>
            <a:ext cx="1509713" cy="2413000"/>
          </a:xfrm>
          <a:custGeom>
            <a:avLst/>
            <a:gdLst>
              <a:gd name="connsiteX0" fmla="*/ 323850 w 1509820"/>
              <a:gd name="connsiteY0" fmla="*/ 201597 h 2413480"/>
              <a:gd name="connsiteX1" fmla="*/ 381000 w 1509820"/>
              <a:gd name="connsiteY1" fmla="*/ 163497 h 2413480"/>
              <a:gd name="connsiteX2" fmla="*/ 438150 w 1509820"/>
              <a:gd name="connsiteY2" fmla="*/ 144447 h 2413480"/>
              <a:gd name="connsiteX3" fmla="*/ 466725 w 1509820"/>
              <a:gd name="connsiteY3" fmla="*/ 134922 h 2413480"/>
              <a:gd name="connsiteX4" fmla="*/ 571500 w 1509820"/>
              <a:gd name="connsiteY4" fmla="*/ 125397 h 2413480"/>
              <a:gd name="connsiteX5" fmla="*/ 1409700 w 1509820"/>
              <a:gd name="connsiteY5" fmla="*/ 163497 h 2413480"/>
              <a:gd name="connsiteX6" fmla="*/ 1438275 w 1509820"/>
              <a:gd name="connsiteY6" fmla="*/ 192072 h 2413480"/>
              <a:gd name="connsiteX7" fmla="*/ 1447800 w 1509820"/>
              <a:gd name="connsiteY7" fmla="*/ 220647 h 2413480"/>
              <a:gd name="connsiteX8" fmla="*/ 1476375 w 1509820"/>
              <a:gd name="connsiteY8" fmla="*/ 239697 h 2413480"/>
              <a:gd name="connsiteX9" fmla="*/ 1466850 w 1509820"/>
              <a:gd name="connsiteY9" fmla="*/ 268272 h 2413480"/>
              <a:gd name="connsiteX10" fmla="*/ 1485900 w 1509820"/>
              <a:gd name="connsiteY10" fmla="*/ 334947 h 2413480"/>
              <a:gd name="connsiteX11" fmla="*/ 1504950 w 1509820"/>
              <a:gd name="connsiteY11" fmla="*/ 401622 h 2413480"/>
              <a:gd name="connsiteX12" fmla="*/ 1495425 w 1509820"/>
              <a:gd name="connsiteY12" fmla="*/ 1125522 h 2413480"/>
              <a:gd name="connsiteX13" fmla="*/ 1476375 w 1509820"/>
              <a:gd name="connsiteY13" fmla="*/ 1154097 h 2413480"/>
              <a:gd name="connsiteX14" fmla="*/ 1466850 w 1509820"/>
              <a:gd name="connsiteY14" fmla="*/ 1182672 h 2413480"/>
              <a:gd name="connsiteX15" fmla="*/ 1438275 w 1509820"/>
              <a:gd name="connsiteY15" fmla="*/ 1316022 h 2413480"/>
              <a:gd name="connsiteX16" fmla="*/ 1419225 w 1509820"/>
              <a:gd name="connsiteY16" fmla="*/ 1344597 h 2413480"/>
              <a:gd name="connsiteX17" fmla="*/ 1400175 w 1509820"/>
              <a:gd name="connsiteY17" fmla="*/ 1401747 h 2413480"/>
              <a:gd name="connsiteX18" fmla="*/ 1390650 w 1509820"/>
              <a:gd name="connsiteY18" fmla="*/ 1430322 h 2413480"/>
              <a:gd name="connsiteX19" fmla="*/ 1352550 w 1509820"/>
              <a:gd name="connsiteY19" fmla="*/ 1487472 h 2413480"/>
              <a:gd name="connsiteX20" fmla="*/ 1323975 w 1509820"/>
              <a:gd name="connsiteY20" fmla="*/ 1525572 h 2413480"/>
              <a:gd name="connsiteX21" fmla="*/ 1257300 w 1509820"/>
              <a:gd name="connsiteY21" fmla="*/ 1611297 h 2413480"/>
              <a:gd name="connsiteX22" fmla="*/ 1238250 w 1509820"/>
              <a:gd name="connsiteY22" fmla="*/ 1668447 h 2413480"/>
              <a:gd name="connsiteX23" fmla="*/ 1219200 w 1509820"/>
              <a:gd name="connsiteY23" fmla="*/ 1697022 h 2413480"/>
              <a:gd name="connsiteX24" fmla="*/ 1209675 w 1509820"/>
              <a:gd name="connsiteY24" fmla="*/ 1735122 h 2413480"/>
              <a:gd name="connsiteX25" fmla="*/ 1190625 w 1509820"/>
              <a:gd name="connsiteY25" fmla="*/ 1763697 h 2413480"/>
              <a:gd name="connsiteX26" fmla="*/ 1181100 w 1509820"/>
              <a:gd name="connsiteY26" fmla="*/ 1792272 h 2413480"/>
              <a:gd name="connsiteX27" fmla="*/ 1162050 w 1509820"/>
              <a:gd name="connsiteY27" fmla="*/ 1820847 h 2413480"/>
              <a:gd name="connsiteX28" fmla="*/ 1133475 w 1509820"/>
              <a:gd name="connsiteY28" fmla="*/ 1935147 h 2413480"/>
              <a:gd name="connsiteX29" fmla="*/ 1114425 w 1509820"/>
              <a:gd name="connsiteY29" fmla="*/ 1963722 h 2413480"/>
              <a:gd name="connsiteX30" fmla="*/ 1104900 w 1509820"/>
              <a:gd name="connsiteY30" fmla="*/ 1992297 h 2413480"/>
              <a:gd name="connsiteX31" fmla="*/ 1038225 w 1509820"/>
              <a:gd name="connsiteY31" fmla="*/ 2087547 h 2413480"/>
              <a:gd name="connsiteX32" fmla="*/ 1019175 w 1509820"/>
              <a:gd name="connsiteY32" fmla="*/ 2116122 h 2413480"/>
              <a:gd name="connsiteX33" fmla="*/ 990600 w 1509820"/>
              <a:gd name="connsiteY33" fmla="*/ 2144697 h 2413480"/>
              <a:gd name="connsiteX34" fmla="*/ 971550 w 1509820"/>
              <a:gd name="connsiteY34" fmla="*/ 2173272 h 2413480"/>
              <a:gd name="connsiteX35" fmla="*/ 942975 w 1509820"/>
              <a:gd name="connsiteY35" fmla="*/ 2211372 h 2413480"/>
              <a:gd name="connsiteX36" fmla="*/ 904875 w 1509820"/>
              <a:gd name="connsiteY36" fmla="*/ 2268522 h 2413480"/>
              <a:gd name="connsiteX37" fmla="*/ 847725 w 1509820"/>
              <a:gd name="connsiteY37" fmla="*/ 2297097 h 2413480"/>
              <a:gd name="connsiteX38" fmla="*/ 790575 w 1509820"/>
              <a:gd name="connsiteY38" fmla="*/ 2316147 h 2413480"/>
              <a:gd name="connsiteX39" fmla="*/ 723900 w 1509820"/>
              <a:gd name="connsiteY39" fmla="*/ 2363772 h 2413480"/>
              <a:gd name="connsiteX40" fmla="*/ 666750 w 1509820"/>
              <a:gd name="connsiteY40" fmla="*/ 2373297 h 2413480"/>
              <a:gd name="connsiteX41" fmla="*/ 638175 w 1509820"/>
              <a:gd name="connsiteY41" fmla="*/ 2382822 h 2413480"/>
              <a:gd name="connsiteX42" fmla="*/ 590550 w 1509820"/>
              <a:gd name="connsiteY42" fmla="*/ 2392347 h 2413480"/>
              <a:gd name="connsiteX43" fmla="*/ 523875 w 1509820"/>
              <a:gd name="connsiteY43" fmla="*/ 2411397 h 2413480"/>
              <a:gd name="connsiteX44" fmla="*/ 200025 w 1509820"/>
              <a:gd name="connsiteY44" fmla="*/ 2401872 h 2413480"/>
              <a:gd name="connsiteX45" fmla="*/ 171450 w 1509820"/>
              <a:gd name="connsiteY45" fmla="*/ 2373297 h 2413480"/>
              <a:gd name="connsiteX46" fmla="*/ 161925 w 1509820"/>
              <a:gd name="connsiteY46" fmla="*/ 2325672 h 2413480"/>
              <a:gd name="connsiteX47" fmla="*/ 152400 w 1509820"/>
              <a:gd name="connsiteY47" fmla="*/ 2297097 h 2413480"/>
              <a:gd name="connsiteX48" fmla="*/ 142875 w 1509820"/>
              <a:gd name="connsiteY48" fmla="*/ 2154222 h 2413480"/>
              <a:gd name="connsiteX49" fmla="*/ 133350 w 1509820"/>
              <a:gd name="connsiteY49" fmla="*/ 2125647 h 2413480"/>
              <a:gd name="connsiteX50" fmla="*/ 114300 w 1509820"/>
              <a:gd name="connsiteY50" fmla="*/ 1839897 h 2413480"/>
              <a:gd name="connsiteX51" fmla="*/ 104775 w 1509820"/>
              <a:gd name="connsiteY51" fmla="*/ 1801797 h 2413480"/>
              <a:gd name="connsiteX52" fmla="*/ 85725 w 1509820"/>
              <a:gd name="connsiteY52" fmla="*/ 1773222 h 2413480"/>
              <a:gd name="connsiteX53" fmla="*/ 47625 w 1509820"/>
              <a:gd name="connsiteY53" fmla="*/ 1658922 h 2413480"/>
              <a:gd name="connsiteX54" fmla="*/ 28575 w 1509820"/>
              <a:gd name="connsiteY54" fmla="*/ 1573197 h 2413480"/>
              <a:gd name="connsiteX55" fmla="*/ 19050 w 1509820"/>
              <a:gd name="connsiteY55" fmla="*/ 1544622 h 2413480"/>
              <a:gd name="connsiteX56" fmla="*/ 9525 w 1509820"/>
              <a:gd name="connsiteY56" fmla="*/ 1458897 h 2413480"/>
              <a:gd name="connsiteX57" fmla="*/ 0 w 1509820"/>
              <a:gd name="connsiteY57" fmla="*/ 1430322 h 2413480"/>
              <a:gd name="connsiteX58" fmla="*/ 9525 w 1509820"/>
              <a:gd name="connsiteY58" fmla="*/ 1325547 h 2413480"/>
              <a:gd name="connsiteX59" fmla="*/ 47625 w 1509820"/>
              <a:gd name="connsiteY59" fmla="*/ 1239822 h 2413480"/>
              <a:gd name="connsiteX60" fmla="*/ 104775 w 1509820"/>
              <a:gd name="connsiteY60" fmla="*/ 1201722 h 2413480"/>
              <a:gd name="connsiteX61" fmla="*/ 152400 w 1509820"/>
              <a:gd name="connsiteY61" fmla="*/ 1154097 h 2413480"/>
              <a:gd name="connsiteX62" fmla="*/ 171450 w 1509820"/>
              <a:gd name="connsiteY62" fmla="*/ 1125522 h 2413480"/>
              <a:gd name="connsiteX63" fmla="*/ 257175 w 1509820"/>
              <a:gd name="connsiteY63" fmla="*/ 1049322 h 2413480"/>
              <a:gd name="connsiteX64" fmla="*/ 276225 w 1509820"/>
              <a:gd name="connsiteY64" fmla="*/ 1020747 h 2413480"/>
              <a:gd name="connsiteX65" fmla="*/ 323850 w 1509820"/>
              <a:gd name="connsiteY65" fmla="*/ 963597 h 2413480"/>
              <a:gd name="connsiteX66" fmla="*/ 333375 w 1509820"/>
              <a:gd name="connsiteY66" fmla="*/ 868347 h 2413480"/>
              <a:gd name="connsiteX67" fmla="*/ 352425 w 1509820"/>
              <a:gd name="connsiteY67" fmla="*/ 811197 h 2413480"/>
              <a:gd name="connsiteX68" fmla="*/ 361950 w 1509820"/>
              <a:gd name="connsiteY68" fmla="*/ 773097 h 2413480"/>
              <a:gd name="connsiteX69" fmla="*/ 371475 w 1509820"/>
              <a:gd name="connsiteY69" fmla="*/ 715947 h 2413480"/>
              <a:gd name="connsiteX70" fmla="*/ 390525 w 1509820"/>
              <a:gd name="connsiteY70" fmla="*/ 658797 h 2413480"/>
              <a:gd name="connsiteX71" fmla="*/ 381000 w 1509820"/>
              <a:gd name="connsiteY71" fmla="*/ 353997 h 2413480"/>
              <a:gd name="connsiteX72" fmla="*/ 323850 w 1509820"/>
              <a:gd name="connsiteY72" fmla="*/ 315897 h 2413480"/>
              <a:gd name="connsiteX73" fmla="*/ 323850 w 1509820"/>
              <a:gd name="connsiteY73" fmla="*/ 201597 h 241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509820" h="2413480">
                <a:moveTo>
                  <a:pt x="323850" y="201597"/>
                </a:moveTo>
                <a:cubicBezTo>
                  <a:pt x="342900" y="188897"/>
                  <a:pt x="359280" y="170737"/>
                  <a:pt x="381000" y="163497"/>
                </a:cubicBezTo>
                <a:lnTo>
                  <a:pt x="438150" y="144447"/>
                </a:lnTo>
                <a:cubicBezTo>
                  <a:pt x="447675" y="141272"/>
                  <a:pt x="456726" y="135831"/>
                  <a:pt x="466725" y="134922"/>
                </a:cubicBezTo>
                <a:lnTo>
                  <a:pt x="571500" y="125397"/>
                </a:lnTo>
                <a:cubicBezTo>
                  <a:pt x="588872" y="125606"/>
                  <a:pt x="1191704" y="0"/>
                  <a:pt x="1409700" y="163497"/>
                </a:cubicBezTo>
                <a:cubicBezTo>
                  <a:pt x="1420476" y="171579"/>
                  <a:pt x="1428750" y="182547"/>
                  <a:pt x="1438275" y="192072"/>
                </a:cubicBezTo>
                <a:cubicBezTo>
                  <a:pt x="1441450" y="201597"/>
                  <a:pt x="1441528" y="212807"/>
                  <a:pt x="1447800" y="220647"/>
                </a:cubicBezTo>
                <a:cubicBezTo>
                  <a:pt x="1454951" y="229586"/>
                  <a:pt x="1472123" y="229068"/>
                  <a:pt x="1476375" y="239697"/>
                </a:cubicBezTo>
                <a:cubicBezTo>
                  <a:pt x="1480104" y="249019"/>
                  <a:pt x="1470025" y="258747"/>
                  <a:pt x="1466850" y="268272"/>
                </a:cubicBezTo>
                <a:cubicBezTo>
                  <a:pt x="1496627" y="387379"/>
                  <a:pt x="1458571" y="239294"/>
                  <a:pt x="1485900" y="334947"/>
                </a:cubicBezTo>
                <a:cubicBezTo>
                  <a:pt x="1509820" y="418668"/>
                  <a:pt x="1482112" y="333109"/>
                  <a:pt x="1504950" y="401622"/>
                </a:cubicBezTo>
                <a:cubicBezTo>
                  <a:pt x="1501775" y="642922"/>
                  <a:pt x="1504582" y="884375"/>
                  <a:pt x="1495425" y="1125522"/>
                </a:cubicBezTo>
                <a:cubicBezTo>
                  <a:pt x="1494991" y="1136961"/>
                  <a:pt x="1481495" y="1143858"/>
                  <a:pt x="1476375" y="1154097"/>
                </a:cubicBezTo>
                <a:cubicBezTo>
                  <a:pt x="1471885" y="1163077"/>
                  <a:pt x="1470025" y="1173147"/>
                  <a:pt x="1466850" y="1182672"/>
                </a:cubicBezTo>
                <a:cubicBezTo>
                  <a:pt x="1462820" y="1214915"/>
                  <a:pt x="1459156" y="1284701"/>
                  <a:pt x="1438275" y="1316022"/>
                </a:cubicBezTo>
                <a:cubicBezTo>
                  <a:pt x="1431925" y="1325547"/>
                  <a:pt x="1423874" y="1334136"/>
                  <a:pt x="1419225" y="1344597"/>
                </a:cubicBezTo>
                <a:cubicBezTo>
                  <a:pt x="1411070" y="1362947"/>
                  <a:pt x="1406525" y="1382697"/>
                  <a:pt x="1400175" y="1401747"/>
                </a:cubicBezTo>
                <a:cubicBezTo>
                  <a:pt x="1397000" y="1411272"/>
                  <a:pt x="1396219" y="1421968"/>
                  <a:pt x="1390650" y="1430322"/>
                </a:cubicBezTo>
                <a:cubicBezTo>
                  <a:pt x="1377950" y="1449372"/>
                  <a:pt x="1366287" y="1469156"/>
                  <a:pt x="1352550" y="1487472"/>
                </a:cubicBezTo>
                <a:cubicBezTo>
                  <a:pt x="1343025" y="1500172"/>
                  <a:pt x="1333079" y="1512567"/>
                  <a:pt x="1323975" y="1525572"/>
                </a:cubicBezTo>
                <a:cubicBezTo>
                  <a:pt x="1270808" y="1601525"/>
                  <a:pt x="1306533" y="1562064"/>
                  <a:pt x="1257300" y="1611297"/>
                </a:cubicBezTo>
                <a:cubicBezTo>
                  <a:pt x="1250950" y="1630347"/>
                  <a:pt x="1246405" y="1650097"/>
                  <a:pt x="1238250" y="1668447"/>
                </a:cubicBezTo>
                <a:cubicBezTo>
                  <a:pt x="1233601" y="1678908"/>
                  <a:pt x="1223709" y="1686500"/>
                  <a:pt x="1219200" y="1697022"/>
                </a:cubicBezTo>
                <a:cubicBezTo>
                  <a:pt x="1214043" y="1709054"/>
                  <a:pt x="1214832" y="1723090"/>
                  <a:pt x="1209675" y="1735122"/>
                </a:cubicBezTo>
                <a:cubicBezTo>
                  <a:pt x="1205166" y="1745644"/>
                  <a:pt x="1195745" y="1753458"/>
                  <a:pt x="1190625" y="1763697"/>
                </a:cubicBezTo>
                <a:cubicBezTo>
                  <a:pt x="1186135" y="1772677"/>
                  <a:pt x="1185590" y="1783292"/>
                  <a:pt x="1181100" y="1792272"/>
                </a:cubicBezTo>
                <a:cubicBezTo>
                  <a:pt x="1175980" y="1802511"/>
                  <a:pt x="1167170" y="1810608"/>
                  <a:pt x="1162050" y="1820847"/>
                </a:cubicBezTo>
                <a:cubicBezTo>
                  <a:pt x="1144097" y="1856753"/>
                  <a:pt x="1151428" y="1899241"/>
                  <a:pt x="1133475" y="1935147"/>
                </a:cubicBezTo>
                <a:cubicBezTo>
                  <a:pt x="1128355" y="1945386"/>
                  <a:pt x="1119545" y="1953483"/>
                  <a:pt x="1114425" y="1963722"/>
                </a:cubicBezTo>
                <a:cubicBezTo>
                  <a:pt x="1109935" y="1972702"/>
                  <a:pt x="1109776" y="1983520"/>
                  <a:pt x="1104900" y="1992297"/>
                </a:cubicBezTo>
                <a:cubicBezTo>
                  <a:pt x="1083003" y="2031712"/>
                  <a:pt x="1063197" y="2052587"/>
                  <a:pt x="1038225" y="2087547"/>
                </a:cubicBezTo>
                <a:cubicBezTo>
                  <a:pt x="1031571" y="2096862"/>
                  <a:pt x="1026504" y="2107328"/>
                  <a:pt x="1019175" y="2116122"/>
                </a:cubicBezTo>
                <a:cubicBezTo>
                  <a:pt x="1010551" y="2126470"/>
                  <a:pt x="999224" y="2134349"/>
                  <a:pt x="990600" y="2144697"/>
                </a:cubicBezTo>
                <a:cubicBezTo>
                  <a:pt x="983271" y="2153491"/>
                  <a:pt x="978204" y="2163957"/>
                  <a:pt x="971550" y="2173272"/>
                </a:cubicBezTo>
                <a:cubicBezTo>
                  <a:pt x="962323" y="2186190"/>
                  <a:pt x="952079" y="2198367"/>
                  <a:pt x="942975" y="2211372"/>
                </a:cubicBezTo>
                <a:cubicBezTo>
                  <a:pt x="929845" y="2230129"/>
                  <a:pt x="926595" y="2261282"/>
                  <a:pt x="904875" y="2268522"/>
                </a:cubicBezTo>
                <a:cubicBezTo>
                  <a:pt x="800662" y="2303260"/>
                  <a:pt x="958512" y="2247858"/>
                  <a:pt x="847725" y="2297097"/>
                </a:cubicBezTo>
                <a:cubicBezTo>
                  <a:pt x="829375" y="2305252"/>
                  <a:pt x="790575" y="2316147"/>
                  <a:pt x="790575" y="2316147"/>
                </a:cubicBezTo>
                <a:cubicBezTo>
                  <a:pt x="789672" y="2316824"/>
                  <a:pt x="732257" y="2360986"/>
                  <a:pt x="723900" y="2363772"/>
                </a:cubicBezTo>
                <a:cubicBezTo>
                  <a:pt x="705578" y="2369879"/>
                  <a:pt x="685603" y="2369107"/>
                  <a:pt x="666750" y="2373297"/>
                </a:cubicBezTo>
                <a:cubicBezTo>
                  <a:pt x="656949" y="2375475"/>
                  <a:pt x="647915" y="2380387"/>
                  <a:pt x="638175" y="2382822"/>
                </a:cubicBezTo>
                <a:cubicBezTo>
                  <a:pt x="622469" y="2386749"/>
                  <a:pt x="606354" y="2388835"/>
                  <a:pt x="590550" y="2392347"/>
                </a:cubicBezTo>
                <a:cubicBezTo>
                  <a:pt x="554670" y="2400320"/>
                  <a:pt x="555696" y="2400790"/>
                  <a:pt x="523875" y="2411397"/>
                </a:cubicBezTo>
                <a:cubicBezTo>
                  <a:pt x="415925" y="2408222"/>
                  <a:pt x="307396" y="2413480"/>
                  <a:pt x="200025" y="2401872"/>
                </a:cubicBezTo>
                <a:cubicBezTo>
                  <a:pt x="186633" y="2400424"/>
                  <a:pt x="177474" y="2385345"/>
                  <a:pt x="171450" y="2373297"/>
                </a:cubicBezTo>
                <a:cubicBezTo>
                  <a:pt x="164210" y="2358817"/>
                  <a:pt x="165852" y="2341378"/>
                  <a:pt x="161925" y="2325672"/>
                </a:cubicBezTo>
                <a:cubicBezTo>
                  <a:pt x="159490" y="2315932"/>
                  <a:pt x="155575" y="2306622"/>
                  <a:pt x="152400" y="2297097"/>
                </a:cubicBezTo>
                <a:cubicBezTo>
                  <a:pt x="149225" y="2249472"/>
                  <a:pt x="148146" y="2201661"/>
                  <a:pt x="142875" y="2154222"/>
                </a:cubicBezTo>
                <a:cubicBezTo>
                  <a:pt x="141766" y="2144243"/>
                  <a:pt x="134092" y="2135660"/>
                  <a:pt x="133350" y="2125647"/>
                </a:cubicBezTo>
                <a:cubicBezTo>
                  <a:pt x="120512" y="1952332"/>
                  <a:pt x="136998" y="1953389"/>
                  <a:pt x="114300" y="1839897"/>
                </a:cubicBezTo>
                <a:cubicBezTo>
                  <a:pt x="111733" y="1827060"/>
                  <a:pt x="109932" y="1813829"/>
                  <a:pt x="104775" y="1801797"/>
                </a:cubicBezTo>
                <a:cubicBezTo>
                  <a:pt x="100266" y="1791275"/>
                  <a:pt x="92075" y="1782747"/>
                  <a:pt x="85725" y="1773222"/>
                </a:cubicBezTo>
                <a:cubicBezTo>
                  <a:pt x="63231" y="1683247"/>
                  <a:pt x="78384" y="1720440"/>
                  <a:pt x="47625" y="1658922"/>
                </a:cubicBezTo>
                <a:cubicBezTo>
                  <a:pt x="41078" y="1626186"/>
                  <a:pt x="37543" y="1604584"/>
                  <a:pt x="28575" y="1573197"/>
                </a:cubicBezTo>
                <a:cubicBezTo>
                  <a:pt x="25817" y="1563543"/>
                  <a:pt x="22225" y="1554147"/>
                  <a:pt x="19050" y="1544622"/>
                </a:cubicBezTo>
                <a:cubicBezTo>
                  <a:pt x="15875" y="1516047"/>
                  <a:pt x="14252" y="1487257"/>
                  <a:pt x="9525" y="1458897"/>
                </a:cubicBezTo>
                <a:cubicBezTo>
                  <a:pt x="7874" y="1448993"/>
                  <a:pt x="0" y="1440362"/>
                  <a:pt x="0" y="1430322"/>
                </a:cubicBezTo>
                <a:cubicBezTo>
                  <a:pt x="0" y="1395253"/>
                  <a:pt x="3431" y="1360082"/>
                  <a:pt x="9525" y="1325547"/>
                </a:cubicBezTo>
                <a:cubicBezTo>
                  <a:pt x="12672" y="1307716"/>
                  <a:pt x="28566" y="1256498"/>
                  <a:pt x="47625" y="1239822"/>
                </a:cubicBezTo>
                <a:cubicBezTo>
                  <a:pt x="64855" y="1224745"/>
                  <a:pt x="104775" y="1201722"/>
                  <a:pt x="104775" y="1201722"/>
                </a:cubicBezTo>
                <a:cubicBezTo>
                  <a:pt x="155575" y="1125522"/>
                  <a:pt x="88900" y="1217597"/>
                  <a:pt x="152400" y="1154097"/>
                </a:cubicBezTo>
                <a:cubicBezTo>
                  <a:pt x="160495" y="1146002"/>
                  <a:pt x="163845" y="1134078"/>
                  <a:pt x="171450" y="1125522"/>
                </a:cubicBezTo>
                <a:cubicBezTo>
                  <a:pt x="218901" y="1072140"/>
                  <a:pt x="213745" y="1078275"/>
                  <a:pt x="257175" y="1049322"/>
                </a:cubicBezTo>
                <a:cubicBezTo>
                  <a:pt x="263525" y="1039797"/>
                  <a:pt x="268896" y="1029541"/>
                  <a:pt x="276225" y="1020747"/>
                </a:cubicBezTo>
                <a:cubicBezTo>
                  <a:pt x="337341" y="947408"/>
                  <a:pt x="276552" y="1034543"/>
                  <a:pt x="323850" y="963597"/>
                </a:cubicBezTo>
                <a:cubicBezTo>
                  <a:pt x="327025" y="931847"/>
                  <a:pt x="327495" y="899709"/>
                  <a:pt x="333375" y="868347"/>
                </a:cubicBezTo>
                <a:cubicBezTo>
                  <a:pt x="337076" y="848610"/>
                  <a:pt x="347555" y="830678"/>
                  <a:pt x="352425" y="811197"/>
                </a:cubicBezTo>
                <a:cubicBezTo>
                  <a:pt x="355600" y="798497"/>
                  <a:pt x="359383" y="785934"/>
                  <a:pt x="361950" y="773097"/>
                </a:cubicBezTo>
                <a:cubicBezTo>
                  <a:pt x="365738" y="754159"/>
                  <a:pt x="366791" y="734683"/>
                  <a:pt x="371475" y="715947"/>
                </a:cubicBezTo>
                <a:cubicBezTo>
                  <a:pt x="376345" y="696466"/>
                  <a:pt x="390525" y="658797"/>
                  <a:pt x="390525" y="658797"/>
                </a:cubicBezTo>
                <a:cubicBezTo>
                  <a:pt x="387350" y="557197"/>
                  <a:pt x="400402" y="453778"/>
                  <a:pt x="381000" y="353997"/>
                </a:cubicBezTo>
                <a:cubicBezTo>
                  <a:pt x="376630" y="331523"/>
                  <a:pt x="323850" y="338792"/>
                  <a:pt x="323850" y="315897"/>
                </a:cubicBezTo>
                <a:lnTo>
                  <a:pt x="323850" y="201597"/>
                </a:lnTo>
                <a:close/>
              </a:path>
            </a:pathLst>
          </a:custGeom>
          <a:noFill/>
          <a:ln w="25400" cmpd="sng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Rectangle 69"/>
          <p:cNvSpPr>
            <a:spLocks noChangeArrowheads="1"/>
          </p:cNvSpPr>
          <p:nvPr/>
        </p:nvSpPr>
        <p:spPr bwMode="auto">
          <a:xfrm>
            <a:off x="3174730" y="3930650"/>
            <a:ext cx="2452687" cy="573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一共有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颗。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1" name="图片 9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2"/>
          <p:cNvSpPr>
            <a:spLocks noChangeArrowheads="1"/>
          </p:cNvSpPr>
          <p:nvPr/>
        </p:nvSpPr>
        <p:spPr bwMode="auto">
          <a:xfrm>
            <a:off x="644686" y="553438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" y="1203598"/>
            <a:ext cx="78295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5143506" y="1807644"/>
            <a:ext cx="2357452" cy="886619"/>
            <a:chOff x="7201950" y="-1764266"/>
            <a:chExt cx="2500762" cy="1030140"/>
          </a:xfrm>
          <a:noFill/>
          <a:effectLst/>
        </p:grpSpPr>
        <p:sp>
          <p:nvSpPr>
            <p:cNvPr id="8" name="圆角矩形标注 7"/>
            <p:cNvSpPr/>
            <p:nvPr/>
          </p:nvSpPr>
          <p:spPr>
            <a:xfrm>
              <a:off x="7201950" y="-1752232"/>
              <a:ext cx="2424981" cy="1018106"/>
            </a:xfrm>
            <a:prstGeom prst="wedgeRoundRectCallout">
              <a:avLst>
                <a:gd name="adj1" fmla="val 64688"/>
                <a:gd name="adj2" fmla="val -7192"/>
                <a:gd name="adj3" fmla="val 16667"/>
              </a:avLst>
            </a:prstGeom>
            <a:grpFill/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7289695" y="-1764266"/>
              <a:ext cx="2413017" cy="96551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猜一猜，我家养了几十只兔？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848" y="2007736"/>
            <a:ext cx="19526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74" y="987574"/>
            <a:ext cx="4577064" cy="29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矩形 12"/>
          <p:cNvSpPr>
            <a:spLocks noChangeArrowheads="1"/>
          </p:cNvSpPr>
          <p:nvPr/>
        </p:nvSpPr>
        <p:spPr bwMode="auto">
          <a:xfrm>
            <a:off x="579586" y="411510"/>
            <a:ext cx="59984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ea typeface="楷体_GB2312" panose="0201060903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7524328" y="1147193"/>
            <a:ext cx="1152128" cy="867940"/>
            <a:chOff x="2693598" y="753200"/>
            <a:chExt cx="1152136" cy="1155571"/>
          </a:xfrm>
          <a:noFill/>
        </p:grpSpPr>
        <p:sp>
          <p:nvSpPr>
            <p:cNvPr id="17" name="圆角矩形标注 16"/>
            <p:cNvSpPr/>
            <p:nvPr/>
          </p:nvSpPr>
          <p:spPr>
            <a:xfrm>
              <a:off x="2772453" y="797023"/>
              <a:ext cx="857256" cy="1111748"/>
            </a:xfrm>
            <a:prstGeom prst="wedgeRoundRectCallout">
              <a:avLst>
                <a:gd name="adj1" fmla="val -23069"/>
                <a:gd name="adj2" fmla="val 69166"/>
                <a:gd name="adj3" fmla="val 16667"/>
              </a:avLst>
            </a:prstGeom>
            <a:grpFill/>
            <a:ln w="12700">
              <a:solidFill>
                <a:srgbClr val="FF66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345" name="TextBox 14"/>
            <p:cNvSpPr txBox="1">
              <a:spLocks noChangeArrowheads="1"/>
            </p:cNvSpPr>
            <p:nvPr/>
          </p:nvSpPr>
          <p:spPr bwMode="auto">
            <a:xfrm>
              <a:off x="2693598" y="753200"/>
              <a:ext cx="1152136" cy="110728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不对，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少了。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0721" y="1926774"/>
            <a:ext cx="15049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2"/>
          <p:cNvGrpSpPr/>
          <p:nvPr/>
        </p:nvGrpSpPr>
        <p:grpSpPr bwMode="auto">
          <a:xfrm>
            <a:off x="5379491" y="1464778"/>
            <a:ext cx="1928813" cy="523220"/>
            <a:chOff x="6287669" y="731351"/>
            <a:chExt cx="1928813" cy="697127"/>
          </a:xfrm>
          <a:noFill/>
        </p:grpSpPr>
        <p:sp>
          <p:nvSpPr>
            <p:cNvPr id="14" name="圆角矩形标注 13"/>
            <p:cNvSpPr/>
            <p:nvPr/>
          </p:nvSpPr>
          <p:spPr>
            <a:xfrm>
              <a:off x="6560298" y="776448"/>
              <a:ext cx="1073844" cy="592242"/>
            </a:xfrm>
            <a:prstGeom prst="wedgeRoundRectCallout">
              <a:avLst>
                <a:gd name="adj1" fmla="val -32897"/>
                <a:gd name="adj2" fmla="val 91124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347" name="TextBox 14"/>
            <p:cNvSpPr txBox="1">
              <a:spLocks noChangeArrowheads="1"/>
            </p:cNvSpPr>
            <p:nvPr/>
          </p:nvSpPr>
          <p:spPr bwMode="auto">
            <a:xfrm>
              <a:off x="6287669" y="731351"/>
              <a:ext cx="1928813" cy="69712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40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只。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3848" y="1863720"/>
            <a:ext cx="19526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074" y="843558"/>
            <a:ext cx="4577064" cy="29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12"/>
          <p:cNvSpPr>
            <a:spLocks noChangeArrowheads="1"/>
          </p:cNvSpPr>
          <p:nvPr/>
        </p:nvSpPr>
        <p:spPr bwMode="auto">
          <a:xfrm>
            <a:off x="579586" y="411510"/>
            <a:ext cx="59984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ea typeface="楷体_GB2312" panose="0201060903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6" name="组合 13"/>
          <p:cNvGrpSpPr/>
          <p:nvPr/>
        </p:nvGrpSpPr>
        <p:grpSpPr bwMode="auto">
          <a:xfrm>
            <a:off x="7589114" y="1354610"/>
            <a:ext cx="1152128" cy="516508"/>
            <a:chOff x="2758384" y="1221095"/>
            <a:chExt cx="1152136" cy="687676"/>
          </a:xfrm>
          <a:noFill/>
        </p:grpSpPr>
        <p:sp>
          <p:nvSpPr>
            <p:cNvPr id="27" name="圆角矩形标注 26"/>
            <p:cNvSpPr/>
            <p:nvPr/>
          </p:nvSpPr>
          <p:spPr>
            <a:xfrm>
              <a:off x="2772453" y="1221095"/>
              <a:ext cx="857256" cy="687676"/>
            </a:xfrm>
            <a:prstGeom prst="wedgeRoundRectCallout">
              <a:avLst>
                <a:gd name="adj1" fmla="val -23069"/>
                <a:gd name="adj2" fmla="val 69166"/>
                <a:gd name="adj3" fmla="val 16667"/>
              </a:avLst>
            </a:prstGeom>
            <a:grpFill/>
            <a:ln w="12700">
              <a:solidFill>
                <a:srgbClr val="FF66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>
              <a:off x="2758384" y="1221095"/>
              <a:ext cx="1152136" cy="61465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多了。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0721" y="1782758"/>
            <a:ext cx="15049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12"/>
          <p:cNvGrpSpPr/>
          <p:nvPr/>
        </p:nvGrpSpPr>
        <p:grpSpPr bwMode="auto">
          <a:xfrm>
            <a:off x="5379491" y="1320762"/>
            <a:ext cx="1928813" cy="523220"/>
            <a:chOff x="6287669" y="731351"/>
            <a:chExt cx="1928813" cy="697127"/>
          </a:xfrm>
          <a:noFill/>
        </p:grpSpPr>
        <p:sp>
          <p:nvSpPr>
            <p:cNvPr id="31" name="圆角矩形标注 30"/>
            <p:cNvSpPr/>
            <p:nvPr/>
          </p:nvSpPr>
          <p:spPr>
            <a:xfrm>
              <a:off x="6704314" y="776448"/>
              <a:ext cx="1037712" cy="592242"/>
            </a:xfrm>
            <a:prstGeom prst="wedgeRoundRectCallout">
              <a:avLst>
                <a:gd name="adj1" fmla="val -32897"/>
                <a:gd name="adj2" fmla="val 91124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TextBox 14"/>
            <p:cNvSpPr txBox="1">
              <a:spLocks noChangeArrowheads="1"/>
            </p:cNvSpPr>
            <p:nvPr/>
          </p:nvSpPr>
          <p:spPr bwMode="auto">
            <a:xfrm>
              <a:off x="6287669" y="731351"/>
              <a:ext cx="1928813" cy="69712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70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只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863720"/>
            <a:ext cx="19526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074" y="843558"/>
            <a:ext cx="4577064" cy="29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矩形 12"/>
          <p:cNvSpPr>
            <a:spLocks noChangeArrowheads="1"/>
          </p:cNvSpPr>
          <p:nvPr/>
        </p:nvSpPr>
        <p:spPr bwMode="auto">
          <a:xfrm>
            <a:off x="579586" y="411510"/>
            <a:ext cx="59984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ea typeface="楷体_GB2312" panose="0201060903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0721" y="1782758"/>
            <a:ext cx="15049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17"/>
          <p:cNvGrpSpPr/>
          <p:nvPr/>
        </p:nvGrpSpPr>
        <p:grpSpPr bwMode="auto">
          <a:xfrm>
            <a:off x="5148064" y="1347613"/>
            <a:ext cx="1928812" cy="523220"/>
            <a:chOff x="6325099" y="665523"/>
            <a:chExt cx="1928813" cy="697131"/>
          </a:xfrm>
          <a:noFill/>
        </p:grpSpPr>
        <p:sp>
          <p:nvSpPr>
            <p:cNvPr id="12" name="圆角矩形标注 11"/>
            <p:cNvSpPr/>
            <p:nvPr/>
          </p:nvSpPr>
          <p:spPr>
            <a:xfrm>
              <a:off x="6844920" y="665523"/>
              <a:ext cx="1000126" cy="666275"/>
            </a:xfrm>
            <a:prstGeom prst="wedgeRoundRectCallout">
              <a:avLst>
                <a:gd name="adj1" fmla="val -13835"/>
                <a:gd name="adj2" fmla="val 77679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393" name="TextBox 14"/>
            <p:cNvSpPr txBox="1">
              <a:spLocks noChangeArrowheads="1"/>
            </p:cNvSpPr>
            <p:nvPr/>
          </p:nvSpPr>
          <p:spPr bwMode="auto">
            <a:xfrm>
              <a:off x="6325099" y="665524"/>
              <a:ext cx="1928813" cy="69713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60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只。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3"/>
          <p:cNvGrpSpPr/>
          <p:nvPr/>
        </p:nvGrpSpPr>
        <p:grpSpPr bwMode="auto">
          <a:xfrm>
            <a:off x="7321554" y="1373510"/>
            <a:ext cx="1596458" cy="960636"/>
            <a:chOff x="2051591" y="744507"/>
            <a:chExt cx="1820826" cy="1278985"/>
          </a:xfrm>
          <a:noFill/>
        </p:grpSpPr>
        <p:sp>
          <p:nvSpPr>
            <p:cNvPr id="7" name="圆角矩形标注 6"/>
            <p:cNvSpPr/>
            <p:nvPr/>
          </p:nvSpPr>
          <p:spPr>
            <a:xfrm>
              <a:off x="2051591" y="744507"/>
              <a:ext cx="1629549" cy="665779"/>
            </a:xfrm>
            <a:prstGeom prst="wedgeRoundRectCallout">
              <a:avLst>
                <a:gd name="adj1" fmla="val -46110"/>
                <a:gd name="adj2" fmla="val 84556"/>
                <a:gd name="adj3" fmla="val 16667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395" name="TextBox 7"/>
            <p:cNvSpPr txBox="1">
              <a:spLocks noChangeArrowheads="1"/>
            </p:cNvSpPr>
            <p:nvPr/>
          </p:nvSpPr>
          <p:spPr bwMode="auto">
            <a:xfrm>
              <a:off x="2126506" y="753200"/>
              <a:ext cx="1745911" cy="1270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猜对了！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 algn="ctr"/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043608" y="2283718"/>
            <a:ext cx="6769362" cy="136191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今天我们不仅认识了数的组成，还认识了数位顺序表，知道从右边数起，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第一位是个位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第二位是十位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第三位是百位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16088" y="12119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563888" y="1779662"/>
            <a:ext cx="2592288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4593" y="646544"/>
            <a:ext cx="366861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3960" y="5782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563592" y="398213"/>
            <a:ext cx="5680816" cy="1099957"/>
            <a:chOff x="2483767" y="411510"/>
            <a:chExt cx="5680816" cy="1099957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88466" y="411510"/>
              <a:ext cx="1376117" cy="109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圆角矩形标注 56"/>
            <p:cNvSpPr/>
            <p:nvPr/>
          </p:nvSpPr>
          <p:spPr bwMode="auto">
            <a:xfrm>
              <a:off x="2483767" y="555526"/>
              <a:ext cx="4456679" cy="461661"/>
            </a:xfrm>
            <a:prstGeom prst="wedgeRoundRectCallout">
              <a:avLst>
                <a:gd name="adj1" fmla="val 53551"/>
                <a:gd name="adj2" fmla="val 20291"/>
                <a:gd name="adj3" fmla="val 16667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小朋友们还记得它是谁吗？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8"/>
          <p:cNvGrpSpPr/>
          <p:nvPr/>
        </p:nvGrpSpPr>
        <p:grpSpPr bwMode="auto">
          <a:xfrm>
            <a:off x="3563888" y="1923678"/>
            <a:ext cx="1500187" cy="1857375"/>
            <a:chOff x="2762258" y="1071546"/>
            <a:chExt cx="2952750" cy="3819525"/>
          </a:xfrm>
        </p:grpSpPr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组合 22"/>
          <p:cNvGrpSpPr/>
          <p:nvPr/>
        </p:nvGrpSpPr>
        <p:grpSpPr>
          <a:xfrm>
            <a:off x="504056" y="1635646"/>
            <a:ext cx="2555776" cy="2448272"/>
            <a:chOff x="504056" y="1635646"/>
            <a:chExt cx="2555776" cy="2448272"/>
          </a:xfrm>
        </p:grpSpPr>
        <p:sp>
          <p:nvSpPr>
            <p:cNvPr id="28" name="云形标注 27"/>
            <p:cNvSpPr/>
            <p:nvPr/>
          </p:nvSpPr>
          <p:spPr>
            <a:xfrm>
              <a:off x="683568" y="1635646"/>
              <a:ext cx="2376264" cy="936104"/>
            </a:xfrm>
            <a:prstGeom prst="cloudCallout">
              <a:avLst>
                <a:gd name="adj1" fmla="val -15886"/>
                <a:gd name="adj2" fmla="val 7158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026" name="Picture 2" descr="C:\Users\Administrator\Desktop\一下\课件专用人物图\课件专用人物图\21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4056" y="2444713"/>
              <a:ext cx="2051720" cy="1639205"/>
            </a:xfrm>
            <a:prstGeom prst="rect">
              <a:avLst/>
            </a:prstGeom>
            <a:noFill/>
          </p:spPr>
        </p:pic>
      </p:grpSp>
      <p:grpSp>
        <p:nvGrpSpPr>
          <p:cNvPr id="24" name="组合 23"/>
          <p:cNvGrpSpPr/>
          <p:nvPr/>
        </p:nvGrpSpPr>
        <p:grpSpPr>
          <a:xfrm>
            <a:off x="5291578" y="1707654"/>
            <a:ext cx="3600902" cy="2304256"/>
            <a:chOff x="5148064" y="1995686"/>
            <a:chExt cx="3600902" cy="2304256"/>
          </a:xfrm>
        </p:grpSpPr>
        <p:sp>
          <p:nvSpPr>
            <p:cNvPr id="32" name="云形标注 31"/>
            <p:cNvSpPr/>
            <p:nvPr/>
          </p:nvSpPr>
          <p:spPr>
            <a:xfrm>
              <a:off x="5148064" y="1995686"/>
              <a:ext cx="3039827" cy="936104"/>
            </a:xfrm>
            <a:prstGeom prst="cloudCallout">
              <a:avLst>
                <a:gd name="adj1" fmla="val 21733"/>
                <a:gd name="adj2" fmla="val 62500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027" name="Picture 3" descr="C:\Users\Administrator\Desktop\一下\课件专用人物图\课件专用人物图\45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2573635"/>
              <a:ext cx="2160742" cy="1726307"/>
            </a:xfrm>
            <a:prstGeom prst="rect">
              <a:avLst/>
            </a:prstGeom>
            <a:noFill/>
          </p:spPr>
        </p:pic>
      </p:grpSp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666753"/>
            <a:ext cx="17281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对了，是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计数器。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63852" y="1760498"/>
            <a:ext cx="26952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今天我们和它一起来继续认数。</a:t>
            </a:r>
          </a:p>
          <a:p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1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386665" y="479726"/>
            <a:ext cx="6361799" cy="6397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先用小棒摆一摆，再拨一拨、写一写。</a:t>
            </a: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1271179" y="2674987"/>
            <a:ext cx="2428875" cy="904875"/>
            <a:chOff x="214282" y="2285992"/>
            <a:chExt cx="2428892" cy="904875"/>
          </a:xfrm>
        </p:grpSpPr>
        <p:pic>
          <p:nvPicPr>
            <p:cNvPr id="3092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3561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1615990" y="1876474"/>
            <a:ext cx="1817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四 十</a:t>
            </a:r>
          </a:p>
        </p:txBody>
      </p:sp>
      <p:grpSp>
        <p:nvGrpSpPr>
          <p:cNvPr id="3" name="组合 18"/>
          <p:cNvGrpSpPr/>
          <p:nvPr/>
        </p:nvGrpSpPr>
        <p:grpSpPr bwMode="auto">
          <a:xfrm>
            <a:off x="4852753" y="1131590"/>
            <a:ext cx="1500187" cy="1857375"/>
            <a:chOff x="2762258" y="1071546"/>
            <a:chExt cx="2952750" cy="3819525"/>
          </a:xfrm>
        </p:grpSpPr>
        <p:pic>
          <p:nvPicPr>
            <p:cNvPr id="3088" name="Picture 1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1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5840" y="2355553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7428" y="2203153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4253" y="2055515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4253" y="1907878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4885705" y="3128119"/>
            <a:ext cx="3214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FF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       )</a:t>
            </a:r>
            <a:endParaRPr lang="zh-CN" altLang="en-US" sz="2400" b="1" dirty="0">
              <a:solidFill>
                <a:srgbClr val="FF0066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406790" y="3131840"/>
            <a:ext cx="674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5873515" y="3122315"/>
            <a:ext cx="674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4709877" y="3750469"/>
            <a:ext cx="3214687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个十是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8" grpId="0"/>
      <p:bldP spid="82" grpId="0"/>
      <p:bldP spid="83" grpId="0"/>
      <p:bldP spid="84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74917" y="509305"/>
            <a:ext cx="6240207" cy="6397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先用小棒摆一摆，再拨一拨、写一写。</a:t>
            </a: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1005582" y="2000250"/>
            <a:ext cx="2428875" cy="904875"/>
            <a:chOff x="214282" y="2285992"/>
            <a:chExt cx="2428892" cy="904875"/>
          </a:xfrm>
        </p:grpSpPr>
        <p:pic>
          <p:nvPicPr>
            <p:cNvPr id="4127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8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9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0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3561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0970" y="2928938"/>
            <a:ext cx="431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895" y="2928938"/>
            <a:ext cx="431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5645" y="2928938"/>
            <a:ext cx="431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8220" y="2928938"/>
            <a:ext cx="431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7145" y="2919413"/>
            <a:ext cx="431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1311176" y="1347614"/>
            <a:ext cx="1817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四十五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18"/>
          <p:cNvGrpSpPr/>
          <p:nvPr/>
        </p:nvGrpSpPr>
        <p:grpSpPr bwMode="auto">
          <a:xfrm>
            <a:off x="4788595" y="1275606"/>
            <a:ext cx="1500187" cy="1857375"/>
            <a:chOff x="2762258" y="1071546"/>
            <a:chExt cx="2952750" cy="3819525"/>
          </a:xfrm>
        </p:grpSpPr>
        <p:pic>
          <p:nvPicPr>
            <p:cNvPr id="4123" name="Picture 1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4" name="Picture 1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5" name="Picture 1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" name="Picture 1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1682" y="2499569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3270" y="2347169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0095" y="2199531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0095" y="2051894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788595" y="3250456"/>
            <a:ext cx="3214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       )</a:t>
            </a:r>
            <a:endParaRPr lang="zh-CN" altLang="en-US" sz="2400" b="1">
              <a:solidFill>
                <a:srgbClr val="FF0066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5393432" y="3285381"/>
            <a:ext cx="674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5823645" y="3290144"/>
            <a:ext cx="674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820" y="2509094"/>
            <a:ext cx="34448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1582" y="2356694"/>
            <a:ext cx="333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6345" y="2209056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1582" y="2067769"/>
            <a:ext cx="323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1582" y="1904256"/>
            <a:ext cx="3381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3574157" y="3775919"/>
            <a:ext cx="4670251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个十和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个一合起来是</a:t>
            </a:r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7003157" y="3775919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3" name="图片 5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4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7" grpId="0"/>
      <p:bldP spid="44" grpId="0"/>
      <p:bldP spid="45" grpId="0"/>
      <p:bldP spid="46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1589881" y="2000250"/>
            <a:ext cx="2428875" cy="904875"/>
            <a:chOff x="214282" y="2285992"/>
            <a:chExt cx="2428892" cy="904875"/>
          </a:xfrm>
        </p:grpSpPr>
        <p:pic>
          <p:nvPicPr>
            <p:cNvPr id="5139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3561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2182917" y="1201737"/>
            <a:ext cx="1817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一 百</a:t>
            </a:r>
          </a:p>
        </p:txBody>
      </p:sp>
      <p:grpSp>
        <p:nvGrpSpPr>
          <p:cNvPr id="3" name="组合 18"/>
          <p:cNvGrpSpPr/>
          <p:nvPr/>
        </p:nvGrpSpPr>
        <p:grpSpPr bwMode="auto">
          <a:xfrm>
            <a:off x="5376069" y="1571625"/>
            <a:ext cx="1500187" cy="1857375"/>
            <a:chOff x="2762258" y="1071546"/>
            <a:chExt cx="2952750" cy="3819525"/>
          </a:xfrm>
        </p:grpSpPr>
        <p:pic>
          <p:nvPicPr>
            <p:cNvPr id="5135" name="Picture 1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1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1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081" y="2000250"/>
            <a:ext cx="7096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2"/>
          <p:cNvGrpSpPr/>
          <p:nvPr/>
        </p:nvGrpSpPr>
        <p:grpSpPr bwMode="auto">
          <a:xfrm>
            <a:off x="1518444" y="3024188"/>
            <a:ext cx="2428875" cy="904875"/>
            <a:chOff x="214282" y="2285992"/>
            <a:chExt cx="2428892" cy="904875"/>
          </a:xfrm>
        </p:grpSpPr>
        <p:pic>
          <p:nvPicPr>
            <p:cNvPr id="5131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3561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Picture 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0644" y="3024188"/>
            <a:ext cx="7096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4917" y="509305"/>
            <a:ext cx="6185315" cy="6397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先用小棒摆一摆，再拨一拨、写一写。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1386408" y="1784226"/>
            <a:ext cx="2428875" cy="904875"/>
            <a:chOff x="214282" y="2285992"/>
            <a:chExt cx="2428892" cy="904875"/>
          </a:xfrm>
        </p:grpSpPr>
        <p:pic>
          <p:nvPicPr>
            <p:cNvPr id="6170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2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3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3561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2147689" y="1131590"/>
            <a:ext cx="1817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一 百</a:t>
            </a:r>
          </a:p>
        </p:txBody>
      </p:sp>
      <p:grpSp>
        <p:nvGrpSpPr>
          <p:cNvPr id="3" name="组合 18"/>
          <p:cNvGrpSpPr/>
          <p:nvPr/>
        </p:nvGrpSpPr>
        <p:grpSpPr bwMode="auto">
          <a:xfrm>
            <a:off x="5172596" y="1355601"/>
            <a:ext cx="1500187" cy="1857375"/>
            <a:chOff x="2762258" y="1071546"/>
            <a:chExt cx="2952750" cy="3819525"/>
          </a:xfrm>
        </p:grpSpPr>
        <p:pic>
          <p:nvPicPr>
            <p:cNvPr id="6166" name="Picture 1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7" name="Picture 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8" name="Picture 1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Picture 1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029721" y="3330451"/>
            <a:ext cx="3214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        )</a:t>
            </a:r>
            <a:endParaRPr lang="zh-CN" altLang="en-US" sz="2400" b="1">
              <a:solidFill>
                <a:srgbClr val="FF0066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44033" y="3365376"/>
            <a:ext cx="674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731396" y="3360614"/>
            <a:ext cx="674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155" name="Picture 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8608" y="1784226"/>
            <a:ext cx="7096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2"/>
          <p:cNvGrpSpPr/>
          <p:nvPr/>
        </p:nvGrpSpPr>
        <p:grpSpPr bwMode="auto">
          <a:xfrm>
            <a:off x="1314971" y="2808164"/>
            <a:ext cx="2428875" cy="904875"/>
            <a:chOff x="214282" y="2285992"/>
            <a:chExt cx="2428892" cy="904875"/>
          </a:xfrm>
        </p:grpSpPr>
        <p:pic>
          <p:nvPicPr>
            <p:cNvPr id="6162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5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3561" y="2285992"/>
              <a:ext cx="70961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7" name="Picture 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7171" y="2808164"/>
            <a:ext cx="7096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221933" y="3365376"/>
            <a:ext cx="674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6258" y="2582739"/>
            <a:ext cx="3127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4716016" y="3723878"/>
            <a:ext cx="3063832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个百是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6315596" y="3784476"/>
            <a:ext cx="6463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93713" y="483518"/>
            <a:ext cx="6114256" cy="6397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先用小棒摆一摆，再拨一拨、写一写。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1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987574"/>
            <a:ext cx="62198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1979911" y="1008211"/>
            <a:ext cx="1817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四 十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2267248" y="2482999"/>
            <a:ext cx="674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2591098" y="2473474"/>
            <a:ext cx="674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622723" y="2937024"/>
            <a:ext cx="3214688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个十是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3980161" y="1008211"/>
            <a:ext cx="1817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四十五</a:t>
            </a:r>
          </a:p>
        </p:txBody>
      </p:sp>
      <p:sp>
        <p:nvSpPr>
          <p:cNvPr id="7179" name="Rectangle 4"/>
          <p:cNvSpPr>
            <a:spLocks noChangeArrowheads="1"/>
          </p:cNvSpPr>
          <p:nvPr/>
        </p:nvSpPr>
        <p:spPr bwMode="auto">
          <a:xfrm>
            <a:off x="4305598" y="2508399"/>
            <a:ext cx="674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0" name="Rectangle 4"/>
          <p:cNvSpPr>
            <a:spLocks noChangeArrowheads="1"/>
          </p:cNvSpPr>
          <p:nvPr/>
        </p:nvSpPr>
        <p:spPr bwMode="auto">
          <a:xfrm>
            <a:off x="4662786" y="2513161"/>
            <a:ext cx="674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3551536" y="2794149"/>
            <a:ext cx="2571750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个十和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  <a:p>
            <a:pPr marL="342900" indent="-34290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个一合起来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342900" indent="-34290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是</a:t>
            </a:r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7182" name="矩形 31"/>
          <p:cNvSpPr>
            <a:spLocks noChangeArrowheads="1"/>
          </p:cNvSpPr>
          <p:nvPr/>
        </p:nvSpPr>
        <p:spPr bwMode="auto">
          <a:xfrm>
            <a:off x="4238923" y="3546624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3" name="Rectangle 4"/>
          <p:cNvSpPr>
            <a:spLocks noChangeArrowheads="1"/>
          </p:cNvSpPr>
          <p:nvPr/>
        </p:nvSpPr>
        <p:spPr bwMode="auto">
          <a:xfrm>
            <a:off x="6123286" y="1008211"/>
            <a:ext cx="1817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一 百</a:t>
            </a: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6051848" y="2482999"/>
            <a:ext cx="6746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5" name="Rectangle 4"/>
          <p:cNvSpPr>
            <a:spLocks noChangeArrowheads="1"/>
          </p:cNvSpPr>
          <p:nvPr/>
        </p:nvSpPr>
        <p:spPr bwMode="auto">
          <a:xfrm>
            <a:off x="6377286" y="2478236"/>
            <a:ext cx="674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6" name="Rectangle 4"/>
          <p:cNvSpPr>
            <a:spLocks noChangeArrowheads="1"/>
          </p:cNvSpPr>
          <p:nvPr/>
        </p:nvSpPr>
        <p:spPr bwMode="auto">
          <a:xfrm>
            <a:off x="6694786" y="2482999"/>
            <a:ext cx="674687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5940152" y="2862859"/>
            <a:ext cx="2753296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个百是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7188" name="矩形 37"/>
          <p:cNvSpPr>
            <a:spLocks noChangeArrowheads="1"/>
          </p:cNvSpPr>
          <p:nvPr/>
        </p:nvSpPr>
        <p:spPr bwMode="auto">
          <a:xfrm>
            <a:off x="6282164" y="3301057"/>
            <a:ext cx="6463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611560" y="4058218"/>
            <a:ext cx="8072438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从右边起，第一位是个位，第二位是十位，第三位是百位。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0359" y="391699"/>
            <a:ext cx="6093582" cy="6397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先用小棒摆一摆，再拨一拨、写一写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9" grpId="0"/>
      <p:bldP spid="7180" grpId="0"/>
      <p:bldP spid="7182" grpId="0"/>
      <p:bldP spid="7184" grpId="0"/>
      <p:bldP spid="7185" grpId="0"/>
      <p:bldP spid="7186" grpId="0"/>
      <p:bldP spid="718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743413" y="995633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571625"/>
            <a:ext cx="20716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642938"/>
            <a:ext cx="31829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28625" y="3357563"/>
            <a:ext cx="4286250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个十和</a:t>
            </a:r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个一合起来是</a:t>
            </a:r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87400" y="3395663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643188" y="3395663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687513" y="382428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49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072063" y="3357563"/>
            <a:ext cx="2857500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49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添上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是</a:t>
            </a:r>
            <a:r>
              <a:rPr lang="zh-CN" altLang="en-US" sz="24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十，是</a:t>
            </a:r>
            <a:r>
              <a:rPr lang="zh-CN" altLang="en-US" sz="24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858000" y="3395663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330950" y="389572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2"/>
          <p:cNvSpPr>
            <a:spLocks noChangeArrowheads="1"/>
          </p:cNvSpPr>
          <p:nvPr/>
        </p:nvSpPr>
        <p:spPr bwMode="auto">
          <a:xfrm>
            <a:off x="539552" y="555526"/>
            <a:ext cx="38924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写一写，读一读。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203598"/>
            <a:ext cx="61436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1"/>
          <p:cNvGrpSpPr/>
          <p:nvPr/>
        </p:nvGrpSpPr>
        <p:grpSpPr bwMode="auto">
          <a:xfrm>
            <a:off x="2046586" y="3249885"/>
            <a:ext cx="1143000" cy="739775"/>
            <a:chOff x="1897053" y="4332299"/>
            <a:chExt cx="1143003" cy="739775"/>
          </a:xfrm>
        </p:grpSpPr>
        <p:sp>
          <p:nvSpPr>
            <p:cNvPr id="9229" name="Rectangle 4"/>
            <p:cNvSpPr>
              <a:spLocks noChangeArrowheads="1"/>
            </p:cNvSpPr>
            <p:nvPr/>
          </p:nvSpPr>
          <p:spPr bwMode="auto">
            <a:xfrm>
              <a:off x="1897053" y="4332299"/>
              <a:ext cx="674688" cy="739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2365368" y="4332299"/>
              <a:ext cx="674688" cy="739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0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12"/>
          <p:cNvGrpSpPr/>
          <p:nvPr/>
        </p:nvGrpSpPr>
        <p:grpSpPr bwMode="auto">
          <a:xfrm>
            <a:off x="4261148" y="3249885"/>
            <a:ext cx="1143000" cy="739775"/>
            <a:chOff x="1468438" y="3663974"/>
            <a:chExt cx="1143004" cy="739775"/>
          </a:xfrm>
        </p:grpSpPr>
        <p:sp>
          <p:nvSpPr>
            <p:cNvPr id="9227" name="Rectangle 4"/>
            <p:cNvSpPr>
              <a:spLocks noChangeArrowheads="1"/>
            </p:cNvSpPr>
            <p:nvPr/>
          </p:nvSpPr>
          <p:spPr bwMode="auto">
            <a:xfrm>
              <a:off x="1468438" y="3663974"/>
              <a:ext cx="674688" cy="739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28" name="Rectangle 4"/>
            <p:cNvSpPr>
              <a:spLocks noChangeArrowheads="1"/>
            </p:cNvSpPr>
            <p:nvPr/>
          </p:nvSpPr>
          <p:spPr bwMode="auto">
            <a:xfrm>
              <a:off x="1936754" y="3663974"/>
              <a:ext cx="674688" cy="739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15"/>
          <p:cNvGrpSpPr/>
          <p:nvPr/>
        </p:nvGrpSpPr>
        <p:grpSpPr bwMode="auto">
          <a:xfrm>
            <a:off x="6483648" y="3249885"/>
            <a:ext cx="1135063" cy="739775"/>
            <a:chOff x="-1309680" y="3663974"/>
            <a:chExt cx="1135057" cy="739775"/>
          </a:xfrm>
        </p:grpSpPr>
        <p:sp>
          <p:nvSpPr>
            <p:cNvPr id="9225" name="Rectangle 4"/>
            <p:cNvSpPr>
              <a:spLocks noChangeArrowheads="1"/>
            </p:cNvSpPr>
            <p:nvPr/>
          </p:nvSpPr>
          <p:spPr bwMode="auto">
            <a:xfrm>
              <a:off x="-1309680" y="3663974"/>
              <a:ext cx="674688" cy="739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26" name="Rectangle 4"/>
            <p:cNvSpPr>
              <a:spLocks noChangeArrowheads="1"/>
            </p:cNvSpPr>
            <p:nvPr/>
          </p:nvSpPr>
          <p:spPr bwMode="auto">
            <a:xfrm>
              <a:off x="-849311" y="3663974"/>
              <a:ext cx="674688" cy="739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全屏显示(16:9)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Calibri</vt:lpstr>
      <vt:lpstr>黑体</vt:lpstr>
      <vt:lpstr>楷体</vt:lpstr>
      <vt:lpstr>宋体</vt:lpstr>
      <vt:lpstr>Arial</vt:lpstr>
      <vt:lpstr>楷体_GB2312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2023-01-16T17:37:11Z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B269251774E3446A863674F864883ED2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