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sldIdLst>
    <p:sldId id="40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256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7.emf"/><Relationship Id="rId1" Type="http://schemas.openxmlformats.org/officeDocument/2006/relationships/image" Target="../media/image43.emf"/><Relationship Id="rId4" Type="http://schemas.openxmlformats.org/officeDocument/2006/relationships/image" Target="../media/image4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A1615-844C-4F9F-84DE-902F3D39648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D4855-3E04-47FD-9DE9-CFF7F88549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4855-3E04-47FD-9DE9-CFF7F885491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-114"/>
            <a:ext cx="9144000" cy="548794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黑色底纹"/>
          <p:cNvSpPr>
            <a:spLocks noChangeArrowheads="1"/>
          </p:cNvSpPr>
          <p:nvPr/>
        </p:nvSpPr>
        <p:spPr bwMode="auto">
          <a:xfrm>
            <a:off x="0" y="6631242"/>
            <a:ext cx="9144000" cy="226759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Q截图201510271503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Q截图201510271505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1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5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441757"/>
            <a:ext cx="9144000" cy="11950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65048" bIns="165048" anchor="ctr">
            <a:spAutoFit/>
          </a:bodyPr>
          <a:lstStyle/>
          <a:p>
            <a:pPr indent="612775" algn="ctr"/>
            <a:r>
              <a:rPr lang="en-US" altLang="zh-CN" sz="2800" b="0" dirty="0">
                <a:latin typeface="Times New Roman" panose="02020603050405020304" pitchFamily="18" charset="0"/>
              </a:rPr>
              <a:t>Section </a:t>
            </a:r>
            <a:r>
              <a:rPr lang="en-US" altLang="zh-CN" sz="2800" b="0" dirty="0" smtClean="0">
                <a:latin typeface="Times New Roman" panose="02020603050405020304" pitchFamily="18" charset="0"/>
              </a:rPr>
              <a:t>Ⅱ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b="0" dirty="0" smtClean="0">
                <a:latin typeface="Times New Roman" panose="02020603050405020304" pitchFamily="18" charset="0"/>
              </a:rPr>
              <a:t>Discovering </a:t>
            </a:r>
            <a:r>
              <a:rPr lang="en-US" altLang="zh-CN" sz="2800" b="0" dirty="0">
                <a:latin typeface="Times New Roman" panose="02020603050405020304" pitchFamily="18" charset="0"/>
              </a:rPr>
              <a:t>Useful Structures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indent="612775" algn="ctr"/>
            <a:r>
              <a:rPr lang="en-US" altLang="zh-CN" sz="2800" dirty="0">
                <a:latin typeface="Times New Roman" panose="02020603050405020304" pitchFamily="18" charset="0"/>
              </a:rPr>
              <a:t>Grammar——</a:t>
            </a:r>
            <a:r>
              <a:rPr lang="zh-CN" altLang="en-US" sz="2800" dirty="0">
                <a:latin typeface="Times New Roman" panose="02020603050405020304" pitchFamily="18" charset="0"/>
              </a:rPr>
              <a:t>现在进行时表将来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9168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/>
              <a:t>At one with nature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44522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057400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5052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8006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57201" y="503060"/>
          <a:ext cx="8266113" cy="591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Document" r:id="rId3" imgW="8418830" imgH="5018405" progId="Word.Document.8">
                  <p:embed/>
                </p:oleObj>
              </mc:Choice>
              <mc:Fallback>
                <p:oleObj name="Document" r:id="rId3" imgW="8418830" imgH="50184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503060"/>
                        <a:ext cx="8266113" cy="5912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581401" y="160064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160064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4290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133601" y="332133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32133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343400" y="416167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167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981201" y="507633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07633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200400" y="105185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05185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889126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6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803526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6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41910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743201" y="32470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32470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410201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5240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200400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524001" y="443607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43607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6002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5908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800601" y="361288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361288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1" y="1053758"/>
          <a:ext cx="8207375" cy="5127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07375" cy="5127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1816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1242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7056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4196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200400" y="525926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5926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501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3" imgW="8418830" imgH="4251960" progId="Word.Document.8">
                  <p:embed/>
                </p:oleObj>
              </mc:Choice>
              <mc:Fallback>
                <p:oleObj name="Document" r:id="rId3" imgW="8418830" imgH="42519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5013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4" imgW="8418830" imgH="4079875" progId="Word.Document.8">
                  <p:embed/>
                </p:oleObj>
              </mc:Choice>
              <mc:Fallback>
                <p:oleObj name="Document" r:id="rId4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5240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6670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819401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1" y="960387"/>
          <a:ext cx="8266113" cy="537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3" imgW="8416290" imgH="4565015" progId="Word.Document.8">
                  <p:embed/>
                </p:oleObj>
              </mc:Choice>
              <mc:Fallback>
                <p:oleObj name="文档" r:id="rId3" imgW="8416290" imgH="45650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960387"/>
                        <a:ext cx="8266113" cy="5375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6764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1336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209801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743201" y="452753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452753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全屏显示(4:3)</PresentationFormat>
  <Paragraphs>5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Times New Roman</vt:lpstr>
      <vt:lpstr>WWW.2PPT.COM
</vt:lpstr>
      <vt:lpstr>默认设计模板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2019-09-10T06:02:00Z</dcterms:created>
  <dcterms:modified xsi:type="dcterms:W3CDTF">2023-01-16T17:37:17Z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10BB8EFD7C0F4688B45200477F15CE35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