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AE68D8-9F4B-4C67-BD6A-76EAB6CA27B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5DA11E-9166-4BF9-AFE4-779B04478B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63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fld id="{752AEE9E-6611-4B17-9507-20BA07FB265D}" type="slidenum">
              <a:rPr lang="zh-CN" altLang="en-US">
                <a:solidFill>
                  <a:prstClr val="black"/>
                </a:solidFill>
                <a:ea typeface="宋体" panose="02010600030101010101" pitchFamily="2" charset="-122"/>
              </a:rPr>
              <a:t>1</a:t>
            </a:fld>
            <a:endParaRPr lang="en-US" altLang="zh-CN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48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fld id="{50BFB3D0-1415-461D-836A-54A7A4E37E27}" type="slidenum">
              <a:rPr lang="zh-CN" altLang="en-US">
                <a:solidFill>
                  <a:prstClr val="black"/>
                </a:solidFill>
                <a:ea typeface="宋体" panose="02010600030101010101" pitchFamily="2" charset="-122"/>
              </a:rPr>
              <a:t>10</a:t>
            </a:fld>
            <a:endParaRPr lang="en-US" altLang="zh-CN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68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fld id="{3E0D0A3F-D55E-4A16-A72E-7EF325B76AFC}" type="slidenum">
              <a:rPr lang="zh-CN" altLang="en-US">
                <a:solidFill>
                  <a:prstClr val="black"/>
                </a:solidFill>
                <a:ea typeface="宋体" panose="02010600030101010101" pitchFamily="2" charset="-122"/>
              </a:rPr>
              <a:t>11</a:t>
            </a:fld>
            <a:endParaRPr lang="en-US" altLang="zh-CN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fld id="{2146234A-0AA7-43F1-B69E-C92132DB93A0}" type="slidenum">
              <a:rPr lang="zh-CN" altLang="en-US">
                <a:solidFill>
                  <a:prstClr val="black"/>
                </a:solidFill>
                <a:ea typeface="宋体" panose="02010600030101010101" pitchFamily="2" charset="-122"/>
              </a:rPr>
              <a:t>12</a:t>
            </a:fld>
            <a:endParaRPr lang="en-US" altLang="zh-CN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09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fld id="{7247A96D-94AD-422C-BE2A-C49770AC0CCF}" type="slidenum">
              <a:rPr lang="zh-CN" altLang="en-US">
                <a:solidFill>
                  <a:prstClr val="black"/>
                </a:solidFill>
                <a:ea typeface="宋体" panose="02010600030101010101" pitchFamily="2" charset="-122"/>
              </a:rPr>
              <a:t>13</a:t>
            </a:fld>
            <a:endParaRPr lang="en-US" altLang="zh-CN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fld id="{2A803D6A-EC41-4A71-AF2F-E3718004FB81}" type="slidenum">
              <a:rPr lang="zh-CN" altLang="en-US">
                <a:solidFill>
                  <a:prstClr val="black"/>
                </a:solidFill>
                <a:ea typeface="宋体" panose="02010600030101010101" pitchFamily="2" charset="-122"/>
              </a:rPr>
              <a:t>14</a:t>
            </a:fld>
            <a:endParaRPr lang="en-US" altLang="zh-CN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50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fld id="{A4A74CAE-0950-4E0C-B58A-649A3FB4F47E}" type="slidenum">
              <a:rPr lang="zh-CN" altLang="en-US">
                <a:solidFill>
                  <a:prstClr val="black"/>
                </a:solidFill>
                <a:ea typeface="宋体" panose="02010600030101010101" pitchFamily="2" charset="-122"/>
              </a:rPr>
              <a:t>15</a:t>
            </a:fld>
            <a:endParaRPr lang="en-US" altLang="zh-CN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71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fld id="{7D5F4E68-580B-4D7F-8EC8-0268D40685AD}" type="slidenum">
              <a:rPr lang="zh-CN" altLang="en-US">
                <a:solidFill>
                  <a:prstClr val="black"/>
                </a:solidFill>
                <a:ea typeface="宋体" panose="02010600030101010101" pitchFamily="2" charset="-122"/>
              </a:rPr>
              <a:t>16</a:t>
            </a:fld>
            <a:endParaRPr lang="en-US" altLang="zh-CN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84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fld id="{7AB9E6F7-9080-4870-8A29-A3C580519FF1}" type="slidenum">
              <a:rPr lang="zh-CN" altLang="en-US">
                <a:solidFill>
                  <a:prstClr val="black"/>
                </a:solidFill>
                <a:ea typeface="宋体" panose="02010600030101010101" pitchFamily="2" charset="-122"/>
              </a:rPr>
              <a:t>2</a:t>
            </a:fld>
            <a:endParaRPr lang="en-US" altLang="zh-CN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04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fld id="{D6695302-FFF6-4863-A6B1-41EB2B27C179}" type="slidenum">
              <a:rPr lang="zh-CN" altLang="en-US">
                <a:solidFill>
                  <a:prstClr val="black"/>
                </a:solidFill>
                <a:ea typeface="宋体" panose="02010600030101010101" pitchFamily="2" charset="-122"/>
              </a:rPr>
              <a:t>3</a:t>
            </a:fld>
            <a:endParaRPr lang="en-US" altLang="zh-CN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225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fld id="{42FB6FA0-FE9C-4633-9FB2-ED21E923F662}" type="slidenum">
              <a:rPr lang="zh-CN" altLang="en-US">
                <a:solidFill>
                  <a:prstClr val="black"/>
                </a:solidFill>
                <a:ea typeface="宋体" panose="02010600030101010101" pitchFamily="2" charset="-122"/>
              </a:rPr>
              <a:t>4</a:t>
            </a:fld>
            <a:endParaRPr lang="en-US" altLang="zh-CN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45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fld id="{35B82FB0-C51C-40E4-8F84-9519FF9D89FD}" type="slidenum">
              <a:rPr lang="zh-CN" altLang="en-US">
                <a:solidFill>
                  <a:prstClr val="black"/>
                </a:solidFill>
                <a:ea typeface="宋体" panose="02010600030101010101" pitchFamily="2" charset="-122"/>
              </a:rPr>
              <a:t>5</a:t>
            </a:fld>
            <a:endParaRPr lang="en-US" altLang="zh-CN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66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fld id="{796AAA8B-706A-4E1E-880E-6291DBBDDECF}" type="slidenum">
              <a:rPr lang="zh-CN" altLang="en-US">
                <a:solidFill>
                  <a:prstClr val="black"/>
                </a:solidFill>
                <a:ea typeface="宋体" panose="02010600030101010101" pitchFamily="2" charset="-122"/>
              </a:rPr>
              <a:t>6</a:t>
            </a:fld>
            <a:endParaRPr lang="en-US" altLang="zh-CN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86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fld id="{75B094B7-35A8-4FCE-82AB-A7977718D484}" type="slidenum">
              <a:rPr lang="zh-CN" altLang="en-US">
                <a:solidFill>
                  <a:prstClr val="black"/>
                </a:solidFill>
                <a:ea typeface="宋体" panose="02010600030101010101" pitchFamily="2" charset="-122"/>
              </a:rPr>
              <a:t>7</a:t>
            </a:fld>
            <a:endParaRPr lang="en-US" altLang="zh-CN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07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fld id="{2B826ABE-0628-41FF-8D4C-23210E0E81F9}" type="slidenum">
              <a:rPr lang="zh-CN" altLang="en-US">
                <a:solidFill>
                  <a:prstClr val="black"/>
                </a:solidFill>
                <a:ea typeface="宋体" panose="02010600030101010101" pitchFamily="2" charset="-122"/>
              </a:rPr>
              <a:t>8</a:t>
            </a:fld>
            <a:endParaRPr lang="en-US" altLang="zh-CN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27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fld id="{E2D02C82-55F7-4F08-8AC7-F75A4EDB57C5}" type="slidenum">
              <a:rPr lang="zh-CN" altLang="en-US">
                <a:solidFill>
                  <a:prstClr val="black"/>
                </a:solidFill>
                <a:ea typeface="宋体" panose="02010600030101010101" pitchFamily="2" charset="-122"/>
              </a:rPr>
              <a:t>9</a:t>
            </a:fld>
            <a:endParaRPr lang="en-US" altLang="zh-CN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9484E6C-C1C1-447F-9C47-2F5C6E01580C}" type="datetimeFigureOut">
              <a:rPr lang="zh-CN" altLang="en-US">
                <a:solidFill>
                  <a:srgbClr val="000000">
                    <a:tint val="75000"/>
                  </a:srgbClr>
                </a:solidFill>
              </a:rPr>
              <a:t>2023-01-17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A82A014-4462-4077-925B-F0C16FC01B4E}" type="slidenum">
              <a:rPr lang="zh-CN" altLang="en-US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21A5C08-BEE8-44C3-B9E0-4EF6CE0B7E9F}" type="datetimeFigureOut">
              <a:rPr lang="zh-CN" altLang="en-US">
                <a:solidFill>
                  <a:srgbClr val="000000">
                    <a:tint val="75000"/>
                  </a:srgbClr>
                </a:solidFill>
              </a:rPr>
              <a:t>2023-01-17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AF0E97D-9B0F-42EA-A636-AA8B240A13E6}" type="slidenum">
              <a:rPr lang="zh-CN" altLang="en-US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62738" y="274638"/>
            <a:ext cx="2066925" cy="58229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3138" cy="58229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E5DB1CE-E447-4B2E-A21A-B77E873BA19A}" type="datetimeFigureOut">
              <a:rPr lang="zh-CN" altLang="en-US">
                <a:solidFill>
                  <a:srgbClr val="000000">
                    <a:tint val="75000"/>
                  </a:srgbClr>
                </a:solidFill>
              </a:rPr>
              <a:t>2023-01-17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E599BF6-9923-4406-9225-210653615B4E}" type="slidenum">
              <a:rPr lang="zh-CN" altLang="en-US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9A54E79-5C5B-40BF-B91B-2AA2E9F1AFEA}" type="datetimeFigureOut">
              <a:rPr lang="zh-CN" altLang="en-US">
                <a:solidFill>
                  <a:srgbClr val="000000">
                    <a:tint val="75000"/>
                  </a:srgbClr>
                </a:solidFill>
              </a:rPr>
              <a:t>2023-01-17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51D24DD-3826-403E-8BD8-60CCA7F173FA}" type="slidenum">
              <a:rPr lang="zh-CN" altLang="en-US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4B96B43-C2B2-46A1-8AD4-E9CC411E05EC}" type="datetimeFigureOut">
              <a:rPr lang="zh-CN" altLang="en-US">
                <a:solidFill>
                  <a:srgbClr val="000000">
                    <a:tint val="75000"/>
                  </a:srgbClr>
                </a:solidFill>
              </a:rPr>
              <a:t>2023-01-17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FECF636-D69D-4E5B-88F6-5E7FF7055B37}" type="slidenum">
              <a:rPr lang="zh-CN" altLang="en-US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0063" y="15716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91063" y="15716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C33522B-6630-4E59-A7DE-1D84DE4BAF15}" type="datetimeFigureOut">
              <a:rPr lang="zh-CN" altLang="en-US">
                <a:solidFill>
                  <a:srgbClr val="000000">
                    <a:tint val="75000"/>
                  </a:srgbClr>
                </a:solidFill>
              </a:rPr>
              <a:t>2023-01-17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5A53131-9027-429C-80B8-C54A6CEDE54B}" type="slidenum">
              <a:rPr lang="zh-CN" altLang="en-US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2E8E91E-E2A9-4147-84D7-41E9B7F201D4}" type="datetimeFigureOut">
              <a:rPr lang="zh-CN" altLang="en-US">
                <a:solidFill>
                  <a:srgbClr val="000000">
                    <a:tint val="75000"/>
                  </a:srgbClr>
                </a:solidFill>
              </a:rPr>
              <a:t>2023-01-17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19F4424-9BFB-4FE5-BFCA-0BDAE2C25C62}" type="slidenum">
              <a:rPr lang="zh-CN" altLang="en-US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5C80ED2-6F97-4ED1-ABC2-D37939701423}" type="datetimeFigureOut">
              <a:rPr lang="zh-CN" altLang="en-US">
                <a:solidFill>
                  <a:srgbClr val="000000">
                    <a:tint val="75000"/>
                  </a:srgbClr>
                </a:solidFill>
              </a:rPr>
              <a:t>2023-01-17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2B50742-17DE-47B5-B0DF-DD3E52B64E5D}" type="slidenum">
              <a:rPr lang="zh-CN" altLang="en-US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32B1CBE-4A27-47E0-8834-D75CB846757D}" type="datetimeFigureOut">
              <a:rPr lang="zh-CN" altLang="en-US">
                <a:solidFill>
                  <a:srgbClr val="000000">
                    <a:tint val="75000"/>
                  </a:srgbClr>
                </a:solidFill>
              </a:rPr>
              <a:t>2023-01-17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2060DF8-9AE1-4160-9793-BC5D9CA91884}" type="slidenum">
              <a:rPr lang="zh-CN" altLang="en-US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7B8E5BD-615F-4097-BADE-C5E9B72EEB16}" type="datetimeFigureOut">
              <a:rPr lang="zh-CN" altLang="en-US">
                <a:solidFill>
                  <a:srgbClr val="000000">
                    <a:tint val="75000"/>
                  </a:srgbClr>
                </a:solidFill>
              </a:rPr>
              <a:t>2023-01-17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A9F7CE-67AC-416E-9AA9-790DDF6265DB}" type="slidenum">
              <a:rPr lang="zh-CN" altLang="en-US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0C7CB69-BCAF-4F33-A1DE-1B9826798424}" type="datetimeFigureOut">
              <a:rPr lang="zh-CN" altLang="en-US">
                <a:solidFill>
                  <a:srgbClr val="000000">
                    <a:tint val="75000"/>
                  </a:srgbClr>
                </a:solidFill>
              </a:rPr>
              <a:t>2023-01-17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D7D5829-E77E-4964-BBD1-AA9E1CFD6BAC}" type="slidenum">
              <a:rPr lang="zh-CN" altLang="en-US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7270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500063" y="157162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48FA743-B7AB-46BB-8AE5-D8AE31DA8AD4}" type="datetimeFigureOut">
              <a:rPr lang="zh-CN" altLang="en-US">
                <a:solidFill>
                  <a:srgbClr val="000000">
                    <a:tint val="75000"/>
                  </a:srgbClr>
                </a:solidFill>
              </a:rPr>
              <a:t>2023-01-17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7A446DD-1BDB-4AFB-9234-293FBDC09F21}" type="slidenum">
              <a:rPr lang="zh-CN" altLang="en-US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file:///E:\&#20154;&#25945;&#26032;&#29256;&#19977;&#19979;Unit1%20&#25945;&#23398;&#35838;&#20214;\Unit1%20&#31532;2&#35838;&#26102;&#25945;&#23398;&#35838;&#20214;\TALK04_128k.mp3" TargetMode="External"/><Relationship Id="rId7" Type="http://schemas.openxmlformats.org/officeDocument/2006/relationships/image" Target="../media/image17.png"/><Relationship Id="rId2" Type="http://schemas.openxmlformats.org/officeDocument/2006/relationships/audio" Target="file:///E:\&#20154;&#25945;&#26032;&#29256;&#19977;&#19979;Unit1%20&#25945;&#23398;&#35838;&#20214;\Unit1%20&#31532;2&#35838;&#26102;&#25945;&#23398;&#35838;&#20214;\TALK03_128k.mp3" TargetMode="External"/><Relationship Id="rId1" Type="http://schemas.microsoft.com/office/2007/relationships/media" Target="file:///E:\&#20154;&#25945;&#26032;&#29256;&#19977;&#19979;Unit1%20&#25945;&#23398;&#35838;&#20214;\Unit1%20&#31532;2&#35838;&#26102;&#25945;&#23398;&#35838;&#20214;\TALK03_128k.mp3" TargetMode="External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7.xml"/><Relationship Id="rId4" Type="http://schemas.openxmlformats.org/officeDocument/2006/relationships/audio" Target="file:///E:\&#20154;&#25945;&#26032;&#29256;&#19977;&#19979;Unit1%20&#25945;&#23398;&#35838;&#20214;\Unit1%20&#31532;2&#35838;&#26102;&#25945;&#23398;&#35838;&#20214;\TALK04_128k.mp3" TargetMode="External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media" Target="file:///E:\&#20154;&#25945;&#26032;&#29256;&#19977;&#19979;Unit1%20&#25945;&#23398;&#35838;&#20214;\Unit1%20&#31532;2&#35838;&#26102;&#25945;&#23398;&#35838;&#20214;\storybook_128k.mp3" TargetMode="External"/><Relationship Id="rId7" Type="http://schemas.openxmlformats.org/officeDocument/2006/relationships/image" Target="../media/image7.png"/><Relationship Id="rId2" Type="http://schemas.openxmlformats.org/officeDocument/2006/relationships/audio" Target="file:///E:\&#20154;&#25945;&#26032;&#29256;&#19977;&#19979;Unit1%20&#25945;&#23398;&#35838;&#20214;\Unit1%20&#31532;2&#35838;&#26102;&#25945;&#23398;&#35838;&#20214;\textbook_128k.mp3" TargetMode="External"/><Relationship Id="rId1" Type="http://schemas.microsoft.com/office/2007/relationships/media" Target="file:///E:\&#20154;&#25945;&#26032;&#29256;&#19977;&#19979;Unit1%20&#25945;&#23398;&#35838;&#20214;\Unit1%20&#31532;2&#35838;&#26102;&#25945;&#23398;&#35838;&#20214;\textbook_128k.mp3" TargetMode="External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6.png"/><Relationship Id="rId4" Type="http://schemas.openxmlformats.org/officeDocument/2006/relationships/audio" Target="file:///E:\&#20154;&#25945;&#26032;&#29256;&#19977;&#19979;Unit1%20&#25945;&#23398;&#35838;&#20214;\Unit1%20&#31532;2&#35838;&#26102;&#25945;&#23398;&#35838;&#20214;\storybook_128k.mp3" TargetMode="External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3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media" Target="file:///E:\&#20154;&#25945;&#26032;&#29256;&#19977;&#19979;Unit1%20&#25945;&#23398;&#35838;&#20214;\Unit1%20&#31532;2&#35838;&#26102;&#25945;&#23398;&#35838;&#20214;\TALK02_128k.mp3" TargetMode="External"/><Relationship Id="rId7" Type="http://schemas.openxmlformats.org/officeDocument/2006/relationships/image" Target="../media/image7.png"/><Relationship Id="rId2" Type="http://schemas.openxmlformats.org/officeDocument/2006/relationships/audio" Target="file:///E:\&#20154;&#25945;&#26032;&#29256;&#19977;&#19979;Unit1%20&#25945;&#23398;&#35838;&#20214;\Unit1%20&#31532;2&#35838;&#26102;&#25945;&#23398;&#35838;&#20214;\TALK01_128k.mp3" TargetMode="External"/><Relationship Id="rId1" Type="http://schemas.microsoft.com/office/2007/relationships/media" Target="file:///E:\&#20154;&#25945;&#26032;&#29256;&#19977;&#19979;Unit1%20&#25945;&#23398;&#35838;&#20214;\Unit1%20&#31532;2&#35838;&#26102;&#25945;&#23398;&#35838;&#20214;\TALK01_128k.mp3" TargetMode="External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7.xml"/><Relationship Id="rId4" Type="http://schemas.openxmlformats.org/officeDocument/2006/relationships/audio" Target="file:///E:\&#20154;&#25945;&#26032;&#29256;&#19977;&#19979;Unit1%20&#25945;&#23398;&#35838;&#20214;\Unit1%20&#31532;2&#35838;&#26102;&#25945;&#23398;&#35838;&#20214;\TALK02_128k.mp3" TargetMode="External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 3"/>
          <p:cNvSpPr>
            <a:spLocks noGrp="1"/>
          </p:cNvSpPr>
          <p:nvPr>
            <p:ph type="title" idx="4294967295"/>
          </p:nvPr>
        </p:nvSpPr>
        <p:spPr>
          <a:xfrm>
            <a:off x="357237" y="2420888"/>
            <a:ext cx="8362950" cy="1008063"/>
          </a:xfrm>
        </p:spPr>
        <p:txBody>
          <a:bodyPr/>
          <a:lstStyle/>
          <a:p>
            <a:pPr eaLnBrk="1" hangingPunct="1"/>
            <a:r>
              <a:rPr lang="en-US" altLang="zh-CN" sz="54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Unit1 Let’s go to school</a:t>
            </a:r>
            <a:r>
              <a:rPr lang="en-US" altLang="zh-CN" sz="5400" b="1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. </a:t>
            </a:r>
            <a:endParaRPr lang="zh-CN" altLang="en-US" sz="5400" b="1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5363" name="副标题 4"/>
          <p:cNvSpPr>
            <a:spLocks noGrp="1"/>
          </p:cNvSpPr>
          <p:nvPr>
            <p:ph type="subTitle" idx="4294967295"/>
          </p:nvPr>
        </p:nvSpPr>
        <p:spPr>
          <a:xfrm>
            <a:off x="1694396" y="1124744"/>
            <a:ext cx="5688632" cy="648072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zh-CN" altLang="en-US" sz="3600" b="1" dirty="0">
                <a:solidFill>
                  <a:srgbClr val="1F1F20"/>
                </a:solidFill>
                <a:latin typeface="汉仪大宋简" pitchFamily="49" charset="-122"/>
                <a:ea typeface="汉仪大宋简" pitchFamily="49" charset="-122"/>
              </a:rPr>
              <a:t>人</a:t>
            </a:r>
            <a:r>
              <a:rPr lang="zh-CN" altLang="en-US" sz="3600" b="1" dirty="0" smtClean="0">
                <a:solidFill>
                  <a:srgbClr val="1F1F20"/>
                </a:solidFill>
                <a:latin typeface="汉仪大宋简" pitchFamily="49" charset="-122"/>
                <a:ea typeface="汉仪大宋简" pitchFamily="49" charset="-122"/>
              </a:rPr>
              <a:t>教精通版三</a:t>
            </a:r>
            <a:r>
              <a:rPr lang="zh-CN" altLang="en-US" sz="3600" b="1" dirty="0">
                <a:solidFill>
                  <a:srgbClr val="1F1F20"/>
                </a:solidFill>
                <a:latin typeface="汉仪大宋简" pitchFamily="49" charset="-122"/>
                <a:ea typeface="汉仪大宋简" pitchFamily="49" charset="-122"/>
              </a:rPr>
              <a:t>年级下册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029000" y="3683425"/>
            <a:ext cx="3019425" cy="806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000" dirty="0">
                <a:solidFill>
                  <a:srgbClr val="EEECE1">
                    <a:lumMod val="50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Lesson 2</a:t>
            </a:r>
            <a:endParaRPr lang="zh-CN" altLang="en-US" sz="4000" dirty="0">
              <a:solidFill>
                <a:srgbClr val="EEECE1">
                  <a:lumMod val="50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891466" y="5373216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19263" y="2487613"/>
            <a:ext cx="5791200" cy="367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图片 1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文本框 7"/>
          <p:cNvSpPr txBox="1">
            <a:spLocks noChangeArrowheads="1"/>
          </p:cNvSpPr>
          <p:nvPr/>
        </p:nvSpPr>
        <p:spPr bwMode="auto">
          <a:xfrm>
            <a:off x="1116013" y="98425"/>
            <a:ext cx="2209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i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" name="圆角矩形标注 8"/>
          <p:cNvSpPr/>
          <p:nvPr/>
        </p:nvSpPr>
        <p:spPr>
          <a:xfrm>
            <a:off x="449263" y="1258888"/>
            <a:ext cx="3490912" cy="1304925"/>
          </a:xfrm>
          <a:prstGeom prst="wedgeRoundRectCallout">
            <a:avLst>
              <a:gd name="adj1" fmla="val 29468"/>
              <a:gd name="adj2" fmla="val 69166"/>
              <a:gd name="adj3" fmla="val 16667"/>
            </a:avLst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" name="矩形 3"/>
          <p:cNvSpPr>
            <a:spLocks noChangeArrowheads="1"/>
          </p:cNvSpPr>
          <p:nvPr/>
        </p:nvSpPr>
        <p:spPr bwMode="auto">
          <a:xfrm>
            <a:off x="600075" y="1408113"/>
            <a:ext cx="318928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dirty="0" smtClean="0">
                <a:solidFill>
                  <a:srgbClr val="000000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Oh, good! Can I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dirty="0" smtClean="0">
                <a:solidFill>
                  <a:srgbClr val="000000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 it? </a:t>
            </a:r>
          </a:p>
        </p:txBody>
      </p:sp>
      <p:sp>
        <p:nvSpPr>
          <p:cNvPr id="11" name="圆角矩形标注 10"/>
          <p:cNvSpPr/>
          <p:nvPr/>
        </p:nvSpPr>
        <p:spPr>
          <a:xfrm>
            <a:off x="5207000" y="1236663"/>
            <a:ext cx="2892425" cy="1276350"/>
          </a:xfrm>
          <a:prstGeom prst="wedgeRoundRectCallout">
            <a:avLst>
              <a:gd name="adj1" fmla="val -27557"/>
              <a:gd name="adj2" fmla="val 77401"/>
              <a:gd name="adj3" fmla="val 16667"/>
            </a:avLst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2" name="矩形 3"/>
          <p:cNvSpPr>
            <a:spLocks noChangeArrowheads="1"/>
          </p:cNvSpPr>
          <p:nvPr/>
        </p:nvSpPr>
        <p:spPr bwMode="auto">
          <a:xfrm>
            <a:off x="5194300" y="1400175"/>
            <a:ext cx="30543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dirty="0" smtClean="0">
                <a:solidFill>
                  <a:srgbClr val="000000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Sure. Here you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dirty="0" smtClean="0">
                <a:solidFill>
                  <a:srgbClr val="000000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are. </a:t>
            </a:r>
          </a:p>
        </p:txBody>
      </p:sp>
      <p:pic>
        <p:nvPicPr>
          <p:cNvPr id="2" name="TALK03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863" y="16081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TALK04_128k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1350" y="16065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" grpId="0" animBg="1"/>
      <p:bldP spid="10" grpId="0"/>
      <p:bldP spid="11" grpId="0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图片 1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文本框 7"/>
          <p:cNvSpPr txBox="1">
            <a:spLocks noChangeArrowheads="1"/>
          </p:cNvSpPr>
          <p:nvPr/>
        </p:nvSpPr>
        <p:spPr bwMode="auto">
          <a:xfrm>
            <a:off x="1116013" y="98425"/>
            <a:ext cx="2209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i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5844" name="标题 1"/>
          <p:cNvSpPr txBox="1"/>
          <p:nvPr/>
        </p:nvSpPr>
        <p:spPr bwMode="auto">
          <a:xfrm>
            <a:off x="3695700" y="360363"/>
            <a:ext cx="27146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Let’s learn</a:t>
            </a:r>
            <a:endParaRPr lang="zh-CN" altLang="en-US" sz="36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039813" y="1350963"/>
            <a:ext cx="2425700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053013" y="1484313"/>
            <a:ext cx="23272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矩形 3"/>
          <p:cNvSpPr>
            <a:spLocks noChangeArrowheads="1"/>
          </p:cNvSpPr>
          <p:nvPr/>
        </p:nvSpPr>
        <p:spPr bwMode="auto">
          <a:xfrm>
            <a:off x="985838" y="3886200"/>
            <a:ext cx="2124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000" dirty="0" smtClean="0">
                <a:solidFill>
                  <a:srgbClr val="000000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textb</a:t>
            </a:r>
            <a:r>
              <a:rPr lang="en-US" altLang="zh-CN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oo</a:t>
            </a:r>
            <a:r>
              <a:rPr lang="en-US" altLang="zh-CN" sz="4000" dirty="0" smtClean="0">
                <a:solidFill>
                  <a:srgbClr val="000000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</a:p>
        </p:txBody>
      </p:sp>
      <p:sp>
        <p:nvSpPr>
          <p:cNvPr id="26" name="矩形 3"/>
          <p:cNvSpPr>
            <a:spLocks noChangeArrowheads="1"/>
          </p:cNvSpPr>
          <p:nvPr/>
        </p:nvSpPr>
        <p:spPr bwMode="auto">
          <a:xfrm>
            <a:off x="4899025" y="3886200"/>
            <a:ext cx="24098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000" dirty="0" smtClean="0">
                <a:solidFill>
                  <a:srgbClr val="000000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storyb</a:t>
            </a:r>
            <a:r>
              <a:rPr lang="en-US" altLang="zh-CN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oo</a:t>
            </a:r>
            <a:r>
              <a:rPr lang="en-US" altLang="zh-CN" sz="4000" dirty="0" smtClean="0">
                <a:solidFill>
                  <a:srgbClr val="000000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</a:p>
        </p:txBody>
      </p:sp>
      <p:sp>
        <p:nvSpPr>
          <p:cNvPr id="27" name="矩形 3"/>
          <p:cNvSpPr>
            <a:spLocks noChangeArrowheads="1"/>
          </p:cNvSpPr>
          <p:nvPr/>
        </p:nvSpPr>
        <p:spPr bwMode="auto">
          <a:xfrm>
            <a:off x="3686175" y="4627563"/>
            <a:ext cx="10382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6000">
                <a:solidFill>
                  <a:srgbClr val="FF0000"/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/u/</a:t>
            </a:r>
          </a:p>
        </p:txBody>
      </p:sp>
      <p:pic>
        <p:nvPicPr>
          <p:cNvPr id="2" name="textbook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425" y="40116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storybook_128k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39846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5" grpId="0"/>
      <p:bldP spid="26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文本框 5"/>
          <p:cNvSpPr txBox="1">
            <a:spLocks noChangeArrowheads="1"/>
          </p:cNvSpPr>
          <p:nvPr/>
        </p:nvSpPr>
        <p:spPr bwMode="auto">
          <a:xfrm>
            <a:off x="1116013" y="98425"/>
            <a:ext cx="12969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i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" name="云形 9"/>
          <p:cNvSpPr/>
          <p:nvPr/>
        </p:nvSpPr>
        <p:spPr>
          <a:xfrm>
            <a:off x="863600" y="958850"/>
            <a:ext cx="1800225" cy="952500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1" name="内容占位符 1"/>
          <p:cNvSpPr txBox="1"/>
          <p:nvPr/>
        </p:nvSpPr>
        <p:spPr>
          <a:xfrm>
            <a:off x="936625" y="1138238"/>
            <a:ext cx="1800225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ct val="20000"/>
              </a:spcBef>
              <a:buClr>
                <a:srgbClr val="4F81BD"/>
              </a:buClr>
              <a:buFont typeface="Wingdings" panose="05000000000000000000" pitchFamily="2" charset="2"/>
              <a:buNone/>
              <a:defRPr/>
            </a:pPr>
            <a:r>
              <a:rPr lang="en-US" altLang="zh-CN" sz="32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Game 1</a:t>
            </a:r>
            <a:endParaRPr lang="zh-CN" altLang="en-US" sz="3200" b="1" dirty="0">
              <a:solidFill>
                <a:srgbClr val="1F497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7" name="文本框 20"/>
          <p:cNvSpPr txBox="1">
            <a:spLocks noChangeArrowheads="1"/>
          </p:cNvSpPr>
          <p:nvPr/>
        </p:nvSpPr>
        <p:spPr bwMode="auto">
          <a:xfrm>
            <a:off x="2862263" y="1090613"/>
            <a:ext cx="44640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600" b="1" dirty="0" smtClean="0">
                <a:solidFill>
                  <a:srgbClr val="4F81BD">
                    <a:lumMod val="75000"/>
                  </a:srgbClr>
                </a:solidFill>
                <a:cs typeface="Arial" panose="020B0604020202020204" pitchFamily="34" charset="0"/>
              </a:rPr>
              <a:t>Magic fingers</a:t>
            </a:r>
            <a:endParaRPr lang="zh-CN" altLang="en-US" sz="3600" b="1" dirty="0" smtClean="0">
              <a:solidFill>
                <a:srgbClr val="4F81BD">
                  <a:lumMod val="75000"/>
                </a:srgbClr>
              </a:solidFill>
              <a:cs typeface="Arial" panose="020B0604020202020204" pitchFamily="34" charset="0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8000" y="3479800"/>
            <a:ext cx="74295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0875" y="2266950"/>
            <a:ext cx="914400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175" y="2033588"/>
            <a:ext cx="774700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72200" y="2084388"/>
            <a:ext cx="7858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99375" y="3440113"/>
            <a:ext cx="808038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矩形 3"/>
          <p:cNvSpPr>
            <a:spLocks noChangeArrowheads="1"/>
          </p:cNvSpPr>
          <p:nvPr/>
        </p:nvSpPr>
        <p:spPr bwMode="auto">
          <a:xfrm>
            <a:off x="1712913" y="3989388"/>
            <a:ext cx="23225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000" b="1" dirty="0" smtClean="0">
                <a:solidFill>
                  <a:srgbClr val="000000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textbook</a:t>
            </a:r>
          </a:p>
        </p:txBody>
      </p:sp>
      <p:sp>
        <p:nvSpPr>
          <p:cNvPr id="34" name="矩形 3"/>
          <p:cNvSpPr>
            <a:spLocks noChangeArrowheads="1"/>
          </p:cNvSpPr>
          <p:nvPr/>
        </p:nvSpPr>
        <p:spPr bwMode="auto">
          <a:xfrm>
            <a:off x="5013325" y="3989388"/>
            <a:ext cx="26622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000" b="1" dirty="0" smtClean="0">
                <a:solidFill>
                  <a:srgbClr val="000000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storybook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文本框 5"/>
          <p:cNvSpPr txBox="1">
            <a:spLocks noChangeArrowheads="1"/>
          </p:cNvSpPr>
          <p:nvPr/>
        </p:nvSpPr>
        <p:spPr bwMode="auto">
          <a:xfrm>
            <a:off x="1116013" y="98425"/>
            <a:ext cx="12969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i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" name="云形 9"/>
          <p:cNvSpPr/>
          <p:nvPr/>
        </p:nvSpPr>
        <p:spPr>
          <a:xfrm>
            <a:off x="863600" y="958850"/>
            <a:ext cx="1800225" cy="952500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1" name="内容占位符 1"/>
          <p:cNvSpPr txBox="1"/>
          <p:nvPr/>
        </p:nvSpPr>
        <p:spPr>
          <a:xfrm>
            <a:off x="936625" y="1111250"/>
            <a:ext cx="1655763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ct val="20000"/>
              </a:spcBef>
              <a:buClr>
                <a:srgbClr val="4F81BD"/>
              </a:buClr>
              <a:buFont typeface="Wingdings" panose="05000000000000000000" pitchFamily="2" charset="2"/>
              <a:buNone/>
              <a:defRPr/>
            </a:pPr>
            <a:r>
              <a:rPr lang="en-US" altLang="zh-CN" sz="32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Game 2</a:t>
            </a:r>
            <a:endParaRPr lang="zh-CN" altLang="en-US" sz="3200" b="1" dirty="0">
              <a:solidFill>
                <a:srgbClr val="1F497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059113" y="1092200"/>
            <a:ext cx="23161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600" dirty="0">
                <a:solidFill>
                  <a:srgbClr val="4F81BD">
                    <a:lumMod val="75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大小声</a:t>
            </a:r>
            <a:endParaRPr lang="zh-CN" altLang="zh-CN" sz="3600" dirty="0">
              <a:solidFill>
                <a:srgbClr val="4F81BD">
                  <a:lumMod val="75000"/>
                </a:srgbClr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3" name="矩形 3"/>
          <p:cNvSpPr>
            <a:spLocks noChangeArrowheads="1"/>
          </p:cNvSpPr>
          <p:nvPr/>
        </p:nvSpPr>
        <p:spPr bwMode="auto">
          <a:xfrm>
            <a:off x="1476375" y="3859213"/>
            <a:ext cx="25161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800" dirty="0" smtClean="0">
                <a:solidFill>
                  <a:srgbClr val="000000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textb</a:t>
            </a:r>
            <a:r>
              <a:rPr lang="en-US" altLang="zh-CN" sz="4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oo</a:t>
            </a:r>
            <a:r>
              <a:rPr lang="en-US" altLang="zh-CN" sz="4800" dirty="0" smtClean="0">
                <a:solidFill>
                  <a:srgbClr val="000000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</a:p>
        </p:txBody>
      </p:sp>
      <p:sp>
        <p:nvSpPr>
          <p:cNvPr id="14" name="矩形 3"/>
          <p:cNvSpPr>
            <a:spLocks noChangeArrowheads="1"/>
          </p:cNvSpPr>
          <p:nvPr/>
        </p:nvSpPr>
        <p:spPr bwMode="auto">
          <a:xfrm>
            <a:off x="4764088" y="3813175"/>
            <a:ext cx="3186112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5400" dirty="0" smtClean="0">
                <a:solidFill>
                  <a:srgbClr val="000000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storyb</a:t>
            </a:r>
            <a:r>
              <a:rPr lang="en-US" altLang="zh-CN" sz="5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oo</a:t>
            </a:r>
            <a:r>
              <a:rPr lang="en-US" altLang="zh-CN" sz="5400" dirty="0" smtClean="0">
                <a:solidFill>
                  <a:srgbClr val="000000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</a:p>
        </p:txBody>
      </p:sp>
      <p:sp>
        <p:nvSpPr>
          <p:cNvPr id="20" name="矩形 3"/>
          <p:cNvSpPr>
            <a:spLocks noChangeArrowheads="1"/>
          </p:cNvSpPr>
          <p:nvPr/>
        </p:nvSpPr>
        <p:spPr bwMode="auto">
          <a:xfrm>
            <a:off x="1487488" y="2343150"/>
            <a:ext cx="29908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800" dirty="0" smtClean="0">
                <a:solidFill>
                  <a:srgbClr val="000000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classr</a:t>
            </a:r>
            <a:r>
              <a:rPr lang="en-US" altLang="zh-CN" sz="4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oo</a:t>
            </a:r>
            <a:r>
              <a:rPr lang="en-US" altLang="zh-CN" sz="4800" dirty="0" smtClean="0">
                <a:solidFill>
                  <a:srgbClr val="000000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21" name="矩形 3"/>
          <p:cNvSpPr>
            <a:spLocks noChangeArrowheads="1"/>
          </p:cNvSpPr>
          <p:nvPr/>
        </p:nvSpPr>
        <p:spPr bwMode="auto">
          <a:xfrm>
            <a:off x="5375275" y="2343150"/>
            <a:ext cx="19653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800" dirty="0" smtClean="0">
                <a:solidFill>
                  <a:srgbClr val="000000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</a:t>
            </a:r>
            <a:r>
              <a:rPr lang="en-US" altLang="zh-CN" sz="4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oo</a:t>
            </a:r>
            <a:r>
              <a:rPr lang="en-US" altLang="zh-CN" sz="4800" dirty="0" smtClean="0">
                <a:solidFill>
                  <a:srgbClr val="000000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文本框 5"/>
          <p:cNvSpPr txBox="1">
            <a:spLocks noChangeArrowheads="1"/>
          </p:cNvSpPr>
          <p:nvPr/>
        </p:nvSpPr>
        <p:spPr bwMode="auto">
          <a:xfrm>
            <a:off x="1116013" y="98425"/>
            <a:ext cx="12969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i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41988" name="内容占位符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17713" y="2386013"/>
            <a:ext cx="2741612" cy="225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椭圆 14"/>
          <p:cNvSpPr/>
          <p:nvPr/>
        </p:nvSpPr>
        <p:spPr>
          <a:xfrm>
            <a:off x="833438" y="920750"/>
            <a:ext cx="2370137" cy="989013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6" name="内容占位符 1"/>
          <p:cNvSpPr txBox="1"/>
          <p:nvPr/>
        </p:nvSpPr>
        <p:spPr>
          <a:xfrm>
            <a:off x="965200" y="1062038"/>
            <a:ext cx="8135938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ct val="20000"/>
              </a:spcBef>
              <a:buClr>
                <a:srgbClr val="4F81BD"/>
              </a:buClr>
              <a:buFont typeface="Wingdings" panose="05000000000000000000" pitchFamily="2" charset="2"/>
              <a:buNone/>
              <a:defRPr/>
            </a:pPr>
            <a:r>
              <a:rPr lang="en-US" altLang="zh-CN" sz="3600" dirty="0" smtClean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Role-play</a:t>
            </a:r>
            <a:endParaRPr lang="zh-CN" altLang="en-US" sz="3600" dirty="0">
              <a:solidFill>
                <a:srgbClr val="1F497D">
                  <a:lumMod val="50000"/>
                </a:srgb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7" name="副标题 4"/>
          <p:cNvSpPr txBox="1"/>
          <p:nvPr/>
        </p:nvSpPr>
        <p:spPr bwMode="auto">
          <a:xfrm>
            <a:off x="995363" y="4687888"/>
            <a:ext cx="783748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1pPr>
            <a:lvl2pPr marL="742950" indent="-285750" algn="just">
              <a:lnSpc>
                <a:spcPct val="130000"/>
              </a:lnSpc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l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2800" dirty="0" smtClean="0">
                <a:solidFill>
                  <a:srgbClr val="1F497D">
                    <a:lumMod val="50000"/>
                  </a:srgbClr>
                </a:solidFill>
                <a:latin typeface="Calibri" panose="020F0502020204030204"/>
                <a:ea typeface="黑体" panose="02010609060101010101" pitchFamily="49" charset="-122"/>
                <a:cs typeface="Arial" panose="020B0604020202020204" pitchFamily="34" charset="0"/>
              </a:rPr>
              <a:t>Level1: </a:t>
            </a:r>
            <a:r>
              <a:rPr lang="zh-CN" altLang="en-US" sz="2800" dirty="0" smtClean="0">
                <a:solidFill>
                  <a:srgbClr val="1F497D">
                    <a:lumMod val="5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分角色朗读对话，注意模仿语音语调。</a:t>
            </a:r>
          </a:p>
        </p:txBody>
      </p:sp>
      <p:sp>
        <p:nvSpPr>
          <p:cNvPr id="18" name="爆炸形 1 17"/>
          <p:cNvSpPr/>
          <p:nvPr/>
        </p:nvSpPr>
        <p:spPr>
          <a:xfrm>
            <a:off x="3792538" y="831850"/>
            <a:ext cx="4721225" cy="2157413"/>
          </a:xfrm>
          <a:prstGeom prst="irregularSeal1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solidFill>
                  <a:srgbClr val="000000">
                    <a:lumMod val="50000"/>
                  </a:srgbClr>
                </a:solidFill>
                <a:latin typeface="黑体" panose="02010609060101010101" pitchFamily="49" charset="-122"/>
              </a:rPr>
              <a:t>根据自己的情况，选择来做吧</a:t>
            </a:r>
            <a:r>
              <a:rPr lang="zh-CN" altLang="en-US" sz="2400" dirty="0">
                <a:solidFill>
                  <a:srgbClr val="1F497D">
                    <a:lumMod val="50000"/>
                  </a:srgbClr>
                </a:solidFill>
                <a:latin typeface="黑体" panose="02010609060101010101" pitchFamily="49" charset="-122"/>
              </a:rPr>
              <a:t>！</a:t>
            </a:r>
          </a:p>
        </p:txBody>
      </p:sp>
      <p:sp>
        <p:nvSpPr>
          <p:cNvPr id="19" name="副标题 4"/>
          <p:cNvSpPr txBox="1"/>
          <p:nvPr/>
        </p:nvSpPr>
        <p:spPr bwMode="auto">
          <a:xfrm>
            <a:off x="995363" y="5399088"/>
            <a:ext cx="687546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1pPr>
            <a:lvl2pPr marL="742950" indent="-285750" algn="just">
              <a:lnSpc>
                <a:spcPct val="130000"/>
              </a:lnSpc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l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2800" dirty="0" smtClean="0">
                <a:solidFill>
                  <a:srgbClr val="1F497D">
                    <a:lumMod val="50000"/>
                  </a:srgbClr>
                </a:solidFill>
                <a:latin typeface="Calibri" panose="020F0502020204030204"/>
                <a:ea typeface="黑体" panose="02010609060101010101" pitchFamily="49" charset="-122"/>
                <a:cs typeface="Arial" panose="020B0604020202020204" pitchFamily="34" charset="0"/>
              </a:rPr>
              <a:t>Level2: </a:t>
            </a:r>
            <a:r>
              <a:rPr lang="zh-CN" altLang="en-US" sz="2800" dirty="0">
                <a:solidFill>
                  <a:srgbClr val="1F497D">
                    <a:lumMod val="5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四</a:t>
            </a:r>
            <a:r>
              <a:rPr lang="zh-CN" altLang="en-US" sz="2800" dirty="0" smtClean="0">
                <a:solidFill>
                  <a:srgbClr val="1F497D">
                    <a:lumMod val="5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人一组，试着表演出来吧。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文本框 5"/>
          <p:cNvSpPr txBox="1">
            <a:spLocks noChangeArrowheads="1"/>
          </p:cNvSpPr>
          <p:nvPr/>
        </p:nvSpPr>
        <p:spPr bwMode="auto">
          <a:xfrm>
            <a:off x="1116013" y="98425"/>
            <a:ext cx="12969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i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44036" name="图片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7075" y="1841500"/>
            <a:ext cx="2073275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图片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84888" y="1773238"/>
            <a:ext cx="1963737" cy="190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图片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36925" y="3965575"/>
            <a:ext cx="2054225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图片 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25850" y="1962150"/>
            <a:ext cx="180657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0" name="图片 1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62038" y="4303713"/>
            <a:ext cx="1296987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1" name="图片 1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84888" y="4089400"/>
            <a:ext cx="1735137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2905125" y="1090613"/>
            <a:ext cx="5988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 b="0" dirty="0" smtClean="0">
                <a:solidFill>
                  <a:srgbClr val="000000">
                    <a:lumMod val="5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根据图片，使用</a:t>
            </a:r>
            <a:r>
              <a:rPr lang="en-US" altLang="zh-CN" sz="3200" b="0" dirty="0" smtClean="0">
                <a:solidFill>
                  <a:srgbClr val="000000">
                    <a:lumMod val="5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3200" b="0" dirty="0" smtClean="0">
                <a:solidFill>
                  <a:srgbClr val="000000">
                    <a:lumMod val="50000"/>
                  </a:srgbClr>
                </a:solidFill>
                <a:ea typeface="黑体" panose="02010609060101010101" pitchFamily="49" charset="-122"/>
                <a:cs typeface="Arial" panose="020B0604020202020204" pitchFamily="34" charset="0"/>
              </a:rPr>
              <a:t>I have…</a:t>
            </a:r>
            <a:r>
              <a:rPr lang="zh-CN" altLang="en-US" sz="3200" b="0" dirty="0" smtClean="0">
                <a:solidFill>
                  <a:srgbClr val="000000">
                    <a:lumMod val="5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造句。</a:t>
            </a:r>
            <a:endParaRPr lang="zh-CN" altLang="zh-CN" sz="3200" b="0" dirty="0">
              <a:solidFill>
                <a:srgbClr val="000000">
                  <a:lumMod val="50000"/>
                </a:srgbClr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434975" y="882650"/>
            <a:ext cx="2370138" cy="989013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" name="内容占位符 1"/>
          <p:cNvSpPr txBox="1"/>
          <p:nvPr/>
        </p:nvSpPr>
        <p:spPr>
          <a:xfrm>
            <a:off x="534988" y="1050925"/>
            <a:ext cx="3095625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ct val="20000"/>
              </a:spcBef>
              <a:buClr>
                <a:srgbClr val="4F81BD"/>
              </a:buClr>
              <a:buFont typeface="Wingdings" panose="05000000000000000000" pitchFamily="2" charset="2"/>
              <a:buNone/>
              <a:defRPr/>
            </a:pPr>
            <a:r>
              <a:rPr lang="en-US" altLang="zh-CN" sz="3600" dirty="0" smtClean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Pair-work</a:t>
            </a:r>
            <a:endParaRPr lang="zh-CN" altLang="en-US" sz="3600" dirty="0">
              <a:solidFill>
                <a:srgbClr val="1F497D">
                  <a:lumMod val="50000"/>
                </a:srgb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4225" y="1285875"/>
            <a:ext cx="5035550" cy="784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3" name="标题 1"/>
          <p:cNvSpPr>
            <a:spLocks noGrp="1"/>
          </p:cNvSpPr>
          <p:nvPr>
            <p:ph type="title" idx="4294967295"/>
          </p:nvPr>
        </p:nvSpPr>
        <p:spPr>
          <a:xfrm>
            <a:off x="3325813" y="220663"/>
            <a:ext cx="2714625" cy="720725"/>
          </a:xfrm>
        </p:spPr>
        <p:txBody>
          <a:bodyPr anchor="b"/>
          <a:lstStyle/>
          <a:p>
            <a:pPr eaLnBrk="1" hangingPunct="1"/>
            <a:r>
              <a:rPr lang="en-US" altLang="zh-CN" sz="48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Let’s chant</a:t>
            </a:r>
            <a:endParaRPr lang="zh-CN" altLang="en-US" sz="480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9" name="矩形 5"/>
          <p:cNvSpPr>
            <a:spLocks noChangeArrowheads="1"/>
          </p:cNvSpPr>
          <p:nvPr/>
        </p:nvSpPr>
        <p:spPr bwMode="auto">
          <a:xfrm>
            <a:off x="5003800" y="5805488"/>
            <a:ext cx="272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dirty="0" smtClean="0">
                <a:solidFill>
                  <a:srgbClr val="1F497D">
                    <a:lumMod val="50000"/>
                  </a:srgbClr>
                </a:solidFill>
              </a:rPr>
              <a:t>（单击图片可播放动画）</a:t>
            </a:r>
          </a:p>
        </p:txBody>
      </p:sp>
      <p:pic>
        <p:nvPicPr>
          <p:cNvPr id="46085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6" name="文本框 7"/>
          <p:cNvSpPr txBox="1">
            <a:spLocks noChangeArrowheads="1"/>
          </p:cNvSpPr>
          <p:nvPr/>
        </p:nvSpPr>
        <p:spPr bwMode="auto">
          <a:xfrm>
            <a:off x="1116013" y="98425"/>
            <a:ext cx="2209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i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Consolidation</a:t>
            </a:r>
            <a:endParaRPr lang="zh-CN" altLang="en-US" sz="2400" i="1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1042988" y="1214438"/>
            <a:ext cx="7058025" cy="4662487"/>
          </a:xfrm>
          <a:prstGeom prst="roundRect">
            <a:avLst/>
          </a:prstGeom>
          <a:noFill/>
          <a:ln w="571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8131" name="标题 4"/>
          <p:cNvSpPr>
            <a:spLocks noGrp="1"/>
          </p:cNvSpPr>
          <p:nvPr>
            <p:ph type="title" idx="4294967295"/>
          </p:nvPr>
        </p:nvSpPr>
        <p:spPr>
          <a:xfrm>
            <a:off x="1619250" y="404813"/>
            <a:ext cx="5913438" cy="720725"/>
          </a:xfrm>
        </p:spPr>
        <p:txBody>
          <a:bodyPr anchor="b"/>
          <a:lstStyle/>
          <a:p>
            <a:pPr eaLnBrk="1" hangingPunct="1"/>
            <a:r>
              <a:rPr lang="en-US" altLang="zh-CN" sz="4800" dirty="0">
                <a:latin typeface="Arial" panose="020B0604020202020204" pitchFamily="34" charset="0"/>
                <a:ea typeface="黑体" panose="02010609060101010101" pitchFamily="49" charset="-122"/>
              </a:rPr>
              <a:t>Summary </a:t>
            </a:r>
            <a:endParaRPr lang="zh-CN" altLang="en-US" sz="4800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736725" y="2803525"/>
            <a:ext cx="59420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6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 </a:t>
            </a:r>
            <a:r>
              <a:rPr lang="en-US" altLang="zh-CN" sz="36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I have a (new)...</a:t>
            </a:r>
            <a:endParaRPr lang="zh-CN" altLang="en-US" sz="3600" dirty="0">
              <a:solidFill>
                <a:srgbClr val="000000"/>
              </a:solidFill>
              <a:ea typeface="幼圆" panose="02010509060101010101" pitchFamily="49" charset="-122"/>
            </a:endParaRPr>
          </a:p>
        </p:txBody>
      </p:sp>
      <p:sp>
        <p:nvSpPr>
          <p:cNvPr id="48133" name="矩形 9"/>
          <p:cNvSpPr>
            <a:spLocks noChangeArrowheads="1"/>
          </p:cNvSpPr>
          <p:nvPr/>
        </p:nvSpPr>
        <p:spPr bwMode="auto">
          <a:xfrm>
            <a:off x="1408113" y="1497013"/>
            <a:ext cx="6454775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ts val="1800"/>
              </a:spcBef>
              <a:spcAft>
                <a:spcPct val="0"/>
              </a:spcAft>
              <a:buClr>
                <a:srgbClr val="47B6E7"/>
              </a:buClr>
              <a:buSzPct val="90000"/>
            </a:pPr>
            <a:r>
              <a:rPr lang="zh-CN" altLang="en-US" sz="32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当我们想要表达拥有某物品时，该怎样说呢？</a:t>
            </a:r>
            <a:endParaRPr lang="en-US" altLang="zh-CN" sz="3200" dirty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48134" name="图片 11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250" y="314325"/>
            <a:ext cx="1387475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图片 6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92350" y="3400425"/>
            <a:ext cx="1577975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6" name="图片 7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18088" y="3487738"/>
            <a:ext cx="150495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3"/>
          <p:cNvSpPr>
            <a:spLocks noChangeArrowheads="1"/>
          </p:cNvSpPr>
          <p:nvPr/>
        </p:nvSpPr>
        <p:spPr bwMode="auto">
          <a:xfrm>
            <a:off x="2136775" y="5049838"/>
            <a:ext cx="17335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dirty="0" smtClean="0">
                <a:solidFill>
                  <a:srgbClr val="000000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textbook</a:t>
            </a:r>
          </a:p>
        </p:txBody>
      </p:sp>
      <p:sp>
        <p:nvSpPr>
          <p:cNvPr id="11" name="矩形 3"/>
          <p:cNvSpPr>
            <a:spLocks noChangeArrowheads="1"/>
          </p:cNvSpPr>
          <p:nvPr/>
        </p:nvSpPr>
        <p:spPr bwMode="auto">
          <a:xfrm>
            <a:off x="4799013" y="5024438"/>
            <a:ext cx="196056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dirty="0" smtClean="0">
                <a:solidFill>
                  <a:srgbClr val="000000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storybook</a:t>
            </a:r>
          </a:p>
        </p:txBody>
      </p:sp>
      <p:sp>
        <p:nvSpPr>
          <p:cNvPr id="2" name="圆角矩形 1"/>
          <p:cNvSpPr/>
          <p:nvPr/>
        </p:nvSpPr>
        <p:spPr>
          <a:xfrm>
            <a:off x="2170113" y="5073650"/>
            <a:ext cx="1733550" cy="5715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4873625" y="5030788"/>
            <a:ext cx="1855788" cy="57308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标题 4"/>
          <p:cNvSpPr>
            <a:spLocks noGrp="1"/>
          </p:cNvSpPr>
          <p:nvPr>
            <p:ph type="title" idx="4294967295"/>
          </p:nvPr>
        </p:nvSpPr>
        <p:spPr>
          <a:xfrm>
            <a:off x="1619250" y="404813"/>
            <a:ext cx="5913438" cy="720725"/>
          </a:xfrm>
        </p:spPr>
        <p:txBody>
          <a:bodyPr anchor="b"/>
          <a:lstStyle/>
          <a:p>
            <a:pPr eaLnBrk="1" hangingPunct="1"/>
            <a:r>
              <a:rPr lang="en-US" altLang="zh-CN" sz="4800" dirty="0">
                <a:latin typeface="Arial" panose="020B0604020202020204" pitchFamily="34" charset="0"/>
                <a:ea typeface="黑体" panose="02010609060101010101" pitchFamily="49" charset="-122"/>
              </a:rPr>
              <a:t>Homework </a:t>
            </a:r>
            <a:endParaRPr lang="zh-CN" altLang="en-US" sz="4800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grpSp>
        <p:nvGrpSpPr>
          <p:cNvPr id="4" name="圆角矩形 3"/>
          <p:cNvGrpSpPr/>
          <p:nvPr/>
        </p:nvGrpSpPr>
        <p:grpSpPr bwMode="auto">
          <a:xfrm>
            <a:off x="6278563" y="5924550"/>
            <a:ext cx="1195387" cy="622300"/>
            <a:chOff x="3955" y="3732"/>
            <a:chExt cx="753" cy="392"/>
          </a:xfrm>
        </p:grpSpPr>
        <p:pic>
          <p:nvPicPr>
            <p:cNvPr id="49155" name="圆角矩形 3">
              <a:hlinkClick r:id="" action="ppaction://hlinkshowjump?jump=endshow"/>
            </p:cNvPr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955" y="3732"/>
              <a:ext cx="753" cy="3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156" name="Text Box 4"/>
            <p:cNvSpPr txBox="1">
              <a:spLocks noChangeArrowheads="1"/>
            </p:cNvSpPr>
            <p:nvPr/>
          </p:nvSpPr>
          <p:spPr bwMode="auto">
            <a:xfrm>
              <a:off x="3986" y="3765"/>
              <a:ext cx="691" cy="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>
                  <a:solidFill>
                    <a:srgbClr val="3D3F41"/>
                  </a:solidFill>
                  <a:latin typeface="Arial Black" panose="020B0A04020102020204" pitchFamily="34" charset="0"/>
                </a:rPr>
                <a:t>Close</a:t>
              </a:r>
              <a:endParaRPr lang="zh-CN" altLang="en-US">
                <a:solidFill>
                  <a:srgbClr val="3D3F41"/>
                </a:solidFill>
                <a:latin typeface="Arial Black" panose="020B0A04020102020204" pitchFamily="34" charset="0"/>
              </a:endParaRPr>
            </a:p>
          </p:txBody>
        </p:sp>
      </p:grpSp>
      <p:pic>
        <p:nvPicPr>
          <p:cNvPr id="49158" name="图片 11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4213" y="314325"/>
            <a:ext cx="1387475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9" name="矩形 4"/>
          <p:cNvSpPr>
            <a:spLocks noChangeArrowheads="1"/>
          </p:cNvSpPr>
          <p:nvPr/>
        </p:nvSpPr>
        <p:spPr bwMode="auto">
          <a:xfrm>
            <a:off x="1619250" y="1936750"/>
            <a:ext cx="6030913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28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观看课文动画，</a:t>
            </a:r>
            <a:r>
              <a:rPr lang="zh-CN" altLang="en-US" sz="28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并</a:t>
            </a:r>
            <a:r>
              <a:rPr lang="zh-CN" altLang="zh-CN" sz="28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按照正确的语音、语调</a:t>
            </a:r>
            <a:r>
              <a:rPr lang="zh-CN" altLang="en-US" sz="28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给家长</a:t>
            </a:r>
            <a:r>
              <a:rPr lang="zh-CN" altLang="zh-CN" sz="28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朗读</a:t>
            </a:r>
            <a:r>
              <a:rPr lang="zh-CN" altLang="en-US" sz="28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本节课所学的</a:t>
            </a:r>
            <a:r>
              <a:rPr lang="zh-CN" altLang="zh-CN" sz="28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课文对话</a:t>
            </a:r>
            <a:r>
              <a:rPr lang="zh-CN" altLang="en-US" sz="28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。 </a:t>
            </a:r>
            <a:endParaRPr lang="zh-CN" altLang="en-US" dirty="0">
              <a:solidFill>
                <a:srgbClr val="000000"/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1560513" y="1412875"/>
            <a:ext cx="5983287" cy="4032250"/>
          </a:xfrm>
          <a:prstGeom prst="roundRect">
            <a:avLst/>
          </a:prstGeom>
          <a:noFill/>
          <a:ln w="571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文本框 5"/>
          <p:cNvSpPr txBox="1">
            <a:spLocks noChangeArrowheads="1"/>
          </p:cNvSpPr>
          <p:nvPr/>
        </p:nvSpPr>
        <p:spPr bwMode="auto">
          <a:xfrm>
            <a:off x="1211263" y="103188"/>
            <a:ext cx="11953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i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Review</a:t>
            </a:r>
            <a:endParaRPr lang="zh-CN" altLang="en-US" sz="2400" i="1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7412" name="标题 1"/>
          <p:cNvSpPr>
            <a:spLocks noGrp="1"/>
          </p:cNvSpPr>
          <p:nvPr>
            <p:ph type="title" idx="4294967295"/>
          </p:nvPr>
        </p:nvSpPr>
        <p:spPr>
          <a:xfrm>
            <a:off x="1645557" y="441519"/>
            <a:ext cx="5913438" cy="720725"/>
          </a:xfrm>
        </p:spPr>
        <p:txBody>
          <a:bodyPr anchor="b"/>
          <a:lstStyle/>
          <a:p>
            <a:pPr eaLnBrk="1" hangingPunct="1"/>
            <a:r>
              <a:rPr lang="en-US" altLang="zh-CN" sz="4800" dirty="0">
                <a:latin typeface="Arial" panose="020B0604020202020204" pitchFamily="34" charset="0"/>
                <a:ea typeface="黑体" panose="02010609060101010101" pitchFamily="49" charset="-122"/>
              </a:rPr>
              <a:t>Let’s sing</a:t>
            </a:r>
            <a:endParaRPr lang="zh-CN" altLang="en-US" sz="4800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5" name="图片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78076" y="1052736"/>
            <a:ext cx="6248400" cy="484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5"/>
          <p:cNvSpPr>
            <a:spLocks noChangeArrowheads="1"/>
          </p:cNvSpPr>
          <p:nvPr/>
        </p:nvSpPr>
        <p:spPr bwMode="auto">
          <a:xfrm>
            <a:off x="5003800" y="5805488"/>
            <a:ext cx="272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dirty="0" smtClean="0">
                <a:solidFill>
                  <a:srgbClr val="1F497D">
                    <a:lumMod val="50000"/>
                  </a:srgbClr>
                </a:solidFill>
              </a:rPr>
              <a:t>（单击图片可播放动画）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文本框 5"/>
          <p:cNvSpPr txBox="1">
            <a:spLocks noChangeArrowheads="1"/>
          </p:cNvSpPr>
          <p:nvPr/>
        </p:nvSpPr>
        <p:spPr bwMode="auto">
          <a:xfrm>
            <a:off x="1211263" y="103188"/>
            <a:ext cx="11953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i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Review</a:t>
            </a:r>
            <a:endParaRPr lang="zh-CN" altLang="en-US" sz="2400" i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7950" y="1657350"/>
            <a:ext cx="6407150" cy="468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圆角矩形标注 8"/>
          <p:cNvSpPr/>
          <p:nvPr/>
        </p:nvSpPr>
        <p:spPr>
          <a:xfrm>
            <a:off x="268288" y="1550988"/>
            <a:ext cx="3657600" cy="1303337"/>
          </a:xfrm>
          <a:prstGeom prst="wedgeRoundRectCallout">
            <a:avLst>
              <a:gd name="adj1" fmla="val 21729"/>
              <a:gd name="adj2" fmla="val 73897"/>
              <a:gd name="adj3" fmla="val 16667"/>
            </a:avLst>
          </a:prstGeom>
          <a:solidFill>
            <a:schemeClr val="bg2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1" name="圆角矩形标注 10"/>
          <p:cNvSpPr/>
          <p:nvPr/>
        </p:nvSpPr>
        <p:spPr>
          <a:xfrm>
            <a:off x="4960938" y="1550988"/>
            <a:ext cx="3933825" cy="1382712"/>
          </a:xfrm>
          <a:prstGeom prst="wedgeRoundRectCallout">
            <a:avLst>
              <a:gd name="adj1" fmla="val -37764"/>
              <a:gd name="adj2" fmla="val 79931"/>
              <a:gd name="adj3" fmla="val 16667"/>
            </a:avLst>
          </a:prstGeom>
          <a:solidFill>
            <a:schemeClr val="bg2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2" name="矩形 3"/>
          <p:cNvSpPr>
            <a:spLocks noChangeArrowheads="1"/>
          </p:cNvSpPr>
          <p:nvPr/>
        </p:nvSpPr>
        <p:spPr bwMode="auto">
          <a:xfrm>
            <a:off x="254000" y="1663700"/>
            <a:ext cx="3808413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dirty="0" smtClean="0">
                <a:solidFill>
                  <a:srgbClr val="000000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Hello, Kate! Nice to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dirty="0" smtClean="0">
                <a:solidFill>
                  <a:srgbClr val="000000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 you again.</a:t>
            </a:r>
          </a:p>
        </p:txBody>
      </p:sp>
      <p:sp>
        <p:nvSpPr>
          <p:cNvPr id="13" name="矩形 13"/>
          <p:cNvSpPr>
            <a:spLocks noChangeArrowheads="1"/>
          </p:cNvSpPr>
          <p:nvPr/>
        </p:nvSpPr>
        <p:spPr bwMode="auto">
          <a:xfrm>
            <a:off x="4905375" y="1724025"/>
            <a:ext cx="414178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>
                <a:solidFill>
                  <a:srgbClr val="1F1F20"/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Hello, </a:t>
            </a:r>
            <a:r>
              <a:rPr lang="en-US" altLang="zh-CN" sz="3200" dirty="0" err="1">
                <a:solidFill>
                  <a:srgbClr val="1F1F20"/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Gao</a:t>
            </a:r>
            <a:r>
              <a:rPr lang="en-US" altLang="zh-CN" sz="3200" dirty="0">
                <a:solidFill>
                  <a:srgbClr val="1F1F20"/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 Wei! Glad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>
                <a:solidFill>
                  <a:srgbClr val="1F1F20"/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to see you again.</a:t>
            </a:r>
          </a:p>
        </p:txBody>
      </p:sp>
      <p:sp>
        <p:nvSpPr>
          <p:cNvPr id="14" name="圆角矩形标注 13"/>
          <p:cNvSpPr/>
          <p:nvPr/>
        </p:nvSpPr>
        <p:spPr>
          <a:xfrm>
            <a:off x="390525" y="4572000"/>
            <a:ext cx="3394075" cy="960438"/>
          </a:xfrm>
          <a:prstGeom prst="wedgeRoundRectCallout">
            <a:avLst>
              <a:gd name="adj1" fmla="val 32401"/>
              <a:gd name="adj2" fmla="val -77803"/>
              <a:gd name="adj3" fmla="val 16667"/>
            </a:avLst>
          </a:prstGeom>
          <a:solidFill>
            <a:schemeClr val="bg2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" name="圆角矩形标注 14"/>
          <p:cNvSpPr/>
          <p:nvPr/>
        </p:nvSpPr>
        <p:spPr>
          <a:xfrm>
            <a:off x="4859338" y="4805363"/>
            <a:ext cx="2679700" cy="850900"/>
          </a:xfrm>
          <a:prstGeom prst="wedgeRoundRectCallout">
            <a:avLst>
              <a:gd name="adj1" fmla="val -35811"/>
              <a:gd name="adj2" fmla="val -91507"/>
              <a:gd name="adj3" fmla="val 16667"/>
            </a:avLst>
          </a:prstGeom>
          <a:solidFill>
            <a:schemeClr val="bg2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6" name="矩形 3"/>
          <p:cNvSpPr>
            <a:spLocks noChangeArrowheads="1"/>
          </p:cNvSpPr>
          <p:nvPr/>
        </p:nvSpPr>
        <p:spPr bwMode="auto">
          <a:xfrm>
            <a:off x="347663" y="4759325"/>
            <a:ext cx="34798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dirty="0" smtClean="0">
                <a:solidFill>
                  <a:srgbClr val="000000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Let’s go to school.</a:t>
            </a:r>
          </a:p>
        </p:txBody>
      </p:sp>
      <p:sp>
        <p:nvSpPr>
          <p:cNvPr id="17" name="矩形 13"/>
          <p:cNvSpPr>
            <a:spLocks noChangeArrowheads="1"/>
          </p:cNvSpPr>
          <p:nvPr/>
        </p:nvSpPr>
        <p:spPr bwMode="auto">
          <a:xfrm>
            <a:off x="4960938" y="4938713"/>
            <a:ext cx="2476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>
                <a:solidFill>
                  <a:srgbClr val="1F1F20"/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Ok. Let’s go!</a:t>
            </a: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2422525" y="728663"/>
            <a:ext cx="48958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b="0" dirty="0" smtClean="0">
                <a:solidFill>
                  <a:srgbClr val="000000">
                    <a:lumMod val="5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大家还记得他们说了什么吗？</a:t>
            </a:r>
            <a:endParaRPr lang="zh-CN" altLang="zh-CN" sz="2800" b="0" dirty="0">
              <a:solidFill>
                <a:srgbClr val="000000">
                  <a:lumMod val="50000"/>
                </a:srgbClr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/>
      <p:bldP spid="13" grpId="0"/>
      <p:bldP spid="14" grpId="0" animBg="1"/>
      <p:bldP spid="15" grpId="0" animBg="1"/>
      <p:bldP spid="16" grpId="0"/>
      <p:bldP spid="17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文本框 5"/>
          <p:cNvSpPr txBox="1">
            <a:spLocks noChangeArrowheads="1"/>
          </p:cNvSpPr>
          <p:nvPr/>
        </p:nvSpPr>
        <p:spPr bwMode="auto">
          <a:xfrm>
            <a:off x="1116013" y="98425"/>
            <a:ext cx="12128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i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Lead-in</a:t>
            </a:r>
            <a:endParaRPr lang="zh-CN" altLang="en-US" sz="2400" i="1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100138" y="1225550"/>
            <a:ext cx="7345362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 b="0" dirty="0" smtClean="0">
                <a:solidFill>
                  <a:srgbClr val="000000">
                    <a:lumMod val="5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新学期开始了，大家都买了什么学习用品呢？</a:t>
            </a:r>
            <a:endParaRPr lang="zh-CN" altLang="zh-CN" sz="3200" b="0" dirty="0">
              <a:solidFill>
                <a:srgbClr val="000000">
                  <a:lumMod val="50000"/>
                </a:srgbClr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509" name="标题 1"/>
          <p:cNvSpPr txBox="1"/>
          <p:nvPr/>
        </p:nvSpPr>
        <p:spPr bwMode="auto">
          <a:xfrm>
            <a:off x="3427413" y="330200"/>
            <a:ext cx="28829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Discussion</a:t>
            </a:r>
            <a:endParaRPr lang="zh-CN" altLang="en-US" sz="3600" b="1" dirty="0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1510" name="Picture 4" descr="200606242158128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14613" y="3043238"/>
            <a:ext cx="4154487" cy="259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文本框 7"/>
          <p:cNvSpPr txBox="1">
            <a:spLocks noChangeArrowheads="1"/>
          </p:cNvSpPr>
          <p:nvPr/>
        </p:nvSpPr>
        <p:spPr bwMode="auto">
          <a:xfrm>
            <a:off x="1116013" y="98425"/>
            <a:ext cx="2209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i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95688" y="2933700"/>
            <a:ext cx="2105025" cy="193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图片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3100" y="2571750"/>
            <a:ext cx="2087563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云形标注 8"/>
          <p:cNvSpPr/>
          <p:nvPr/>
        </p:nvSpPr>
        <p:spPr>
          <a:xfrm>
            <a:off x="2311400" y="982663"/>
            <a:ext cx="5008563" cy="1589087"/>
          </a:xfrm>
          <a:prstGeom prst="cloudCallout">
            <a:avLst>
              <a:gd name="adj1" fmla="val -49741"/>
              <a:gd name="adj2" fmla="val 81992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3600" dirty="0">
              <a:solidFill>
                <a:srgbClr val="3D3F41">
                  <a:lumMod val="50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14" name="矩形 3"/>
          <p:cNvSpPr>
            <a:spLocks noChangeArrowheads="1"/>
          </p:cNvSpPr>
          <p:nvPr/>
        </p:nvSpPr>
        <p:spPr bwMode="auto">
          <a:xfrm>
            <a:off x="2947988" y="1412875"/>
            <a:ext cx="39544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have </a:t>
            </a:r>
            <a:r>
              <a:rPr lang="en-US" altLang="zh-CN" sz="3600" dirty="0" smtClean="0">
                <a:solidFill>
                  <a:srgbClr val="000000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new bag. </a:t>
            </a:r>
          </a:p>
        </p:txBody>
      </p:sp>
      <p:sp>
        <p:nvSpPr>
          <p:cNvPr id="3" name="矩形 2"/>
          <p:cNvSpPr/>
          <p:nvPr/>
        </p:nvSpPr>
        <p:spPr>
          <a:xfrm>
            <a:off x="2392363" y="5118100"/>
            <a:ext cx="4846637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800" dirty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What about you?</a:t>
            </a:r>
            <a:endParaRPr lang="zh-CN" altLang="en-US" sz="4800" dirty="0">
              <a:ln w="0"/>
              <a:solidFill>
                <a:srgbClr val="0000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幼圆" panose="02010509060101010101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文本框 7"/>
          <p:cNvSpPr txBox="1">
            <a:spLocks noChangeArrowheads="1"/>
          </p:cNvSpPr>
          <p:nvPr/>
        </p:nvSpPr>
        <p:spPr bwMode="auto">
          <a:xfrm>
            <a:off x="1116013" y="98425"/>
            <a:ext cx="2209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i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5604" name="图片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65788" y="2760663"/>
            <a:ext cx="1785937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8273218">
            <a:off x="2603500" y="3059113"/>
            <a:ext cx="2433638" cy="207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云形标注 6"/>
          <p:cNvSpPr/>
          <p:nvPr/>
        </p:nvSpPr>
        <p:spPr>
          <a:xfrm>
            <a:off x="1619250" y="1173163"/>
            <a:ext cx="5008563" cy="1587500"/>
          </a:xfrm>
          <a:prstGeom prst="cloudCallout">
            <a:avLst>
              <a:gd name="adj1" fmla="val 40002"/>
              <a:gd name="adj2" fmla="val 72233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3600" dirty="0">
              <a:solidFill>
                <a:srgbClr val="3D3F41">
                  <a:lumMod val="50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8" name="矩形 3"/>
          <p:cNvSpPr>
            <a:spLocks noChangeArrowheads="1"/>
          </p:cNvSpPr>
          <p:nvPr/>
        </p:nvSpPr>
        <p:spPr bwMode="auto">
          <a:xfrm>
            <a:off x="2192338" y="1601788"/>
            <a:ext cx="40830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have </a:t>
            </a:r>
            <a:r>
              <a:rPr lang="en-US" altLang="zh-CN" sz="3600" dirty="0" smtClean="0">
                <a:solidFill>
                  <a:srgbClr val="000000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new ruler. 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文本框 7"/>
          <p:cNvSpPr txBox="1">
            <a:spLocks noChangeArrowheads="1"/>
          </p:cNvSpPr>
          <p:nvPr/>
        </p:nvSpPr>
        <p:spPr bwMode="auto">
          <a:xfrm>
            <a:off x="1116013" y="98425"/>
            <a:ext cx="2209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i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7652" name="图片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3188" y="2522538"/>
            <a:ext cx="2508250" cy="312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云形标注 6"/>
          <p:cNvSpPr/>
          <p:nvPr/>
        </p:nvSpPr>
        <p:spPr>
          <a:xfrm>
            <a:off x="2484438" y="935038"/>
            <a:ext cx="5006975" cy="1587500"/>
          </a:xfrm>
          <a:prstGeom prst="cloudCallout">
            <a:avLst>
              <a:gd name="adj1" fmla="val -43861"/>
              <a:gd name="adj2" fmla="val 61499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3600" dirty="0">
              <a:solidFill>
                <a:srgbClr val="3D3F41">
                  <a:lumMod val="50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8" name="矩形 3"/>
          <p:cNvSpPr>
            <a:spLocks noChangeArrowheads="1"/>
          </p:cNvSpPr>
          <p:nvPr/>
        </p:nvSpPr>
        <p:spPr bwMode="auto">
          <a:xfrm>
            <a:off x="3121025" y="1365250"/>
            <a:ext cx="39544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have </a:t>
            </a:r>
            <a:r>
              <a:rPr lang="en-US" altLang="zh-CN" sz="3600" dirty="0" smtClean="0">
                <a:solidFill>
                  <a:srgbClr val="000000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new pen. 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7538" y="3000375"/>
            <a:ext cx="2301875" cy="185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文本框 7"/>
          <p:cNvSpPr txBox="1">
            <a:spLocks noChangeArrowheads="1"/>
          </p:cNvSpPr>
          <p:nvPr/>
        </p:nvSpPr>
        <p:spPr bwMode="auto">
          <a:xfrm>
            <a:off x="1116013" y="98425"/>
            <a:ext cx="2209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i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700" name="标题 1"/>
          <p:cNvSpPr>
            <a:spLocks noGrp="1"/>
          </p:cNvSpPr>
          <p:nvPr>
            <p:ph type="title" idx="4294967295"/>
          </p:nvPr>
        </p:nvSpPr>
        <p:spPr>
          <a:xfrm>
            <a:off x="3492500" y="136525"/>
            <a:ext cx="2714625" cy="720725"/>
          </a:xfrm>
        </p:spPr>
        <p:txBody>
          <a:bodyPr anchor="b"/>
          <a:lstStyle/>
          <a:p>
            <a:pPr eaLnBrk="1" hangingPunct="1"/>
            <a:r>
              <a:rPr lang="en-US" altLang="zh-CN" sz="48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Let’s talk</a:t>
            </a:r>
            <a:endParaRPr lang="zh-CN" altLang="en-US" sz="480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9" name="矩形 5"/>
          <p:cNvSpPr>
            <a:spLocks noChangeArrowheads="1"/>
          </p:cNvSpPr>
          <p:nvPr/>
        </p:nvSpPr>
        <p:spPr bwMode="auto">
          <a:xfrm>
            <a:off x="5003800" y="5805488"/>
            <a:ext cx="272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dirty="0" smtClean="0">
                <a:solidFill>
                  <a:srgbClr val="1F497D">
                    <a:lumMod val="50000"/>
                  </a:srgbClr>
                </a:solidFill>
              </a:rPr>
              <a:t>（单击图片可播放动画）</a:t>
            </a:r>
          </a:p>
        </p:txBody>
      </p:sp>
      <p:pic>
        <p:nvPicPr>
          <p:cNvPr id="10" name="图片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3275" y="1736725"/>
            <a:ext cx="4924425" cy="515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908175" y="971550"/>
            <a:ext cx="73437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b="0" dirty="0" smtClean="0">
                <a:solidFill>
                  <a:srgbClr val="000000">
                    <a:lumMod val="5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看一看他们都有什么学习用品呢？</a:t>
            </a:r>
            <a:endParaRPr lang="zh-CN" altLang="zh-CN" sz="2800" b="0" dirty="0">
              <a:solidFill>
                <a:srgbClr val="000000">
                  <a:lumMod val="50000"/>
                </a:srgbClr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图片 1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文本框 7"/>
          <p:cNvSpPr txBox="1">
            <a:spLocks noChangeArrowheads="1"/>
          </p:cNvSpPr>
          <p:nvPr/>
        </p:nvSpPr>
        <p:spPr bwMode="auto">
          <a:xfrm>
            <a:off x="1116013" y="98425"/>
            <a:ext cx="2209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i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31748" name="图片 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93925" y="2541588"/>
            <a:ext cx="489585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圆角矩形标注 8"/>
          <p:cNvSpPr/>
          <p:nvPr/>
        </p:nvSpPr>
        <p:spPr>
          <a:xfrm>
            <a:off x="539750" y="1325563"/>
            <a:ext cx="3986213" cy="1303337"/>
          </a:xfrm>
          <a:prstGeom prst="wedgeRoundRectCallout">
            <a:avLst>
              <a:gd name="adj1" fmla="val 24965"/>
              <a:gd name="adj2" fmla="val 77479"/>
              <a:gd name="adj3" fmla="val 16667"/>
            </a:avLst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" name="矩形 3"/>
          <p:cNvSpPr>
            <a:spLocks noChangeArrowheads="1"/>
          </p:cNvSpPr>
          <p:nvPr/>
        </p:nvSpPr>
        <p:spPr bwMode="auto">
          <a:xfrm>
            <a:off x="539750" y="1452563"/>
            <a:ext cx="41687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dirty="0" smtClean="0">
                <a:solidFill>
                  <a:srgbClr val="000000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Hello, Yang Ming. </a:t>
            </a:r>
            <a:r>
              <a:rPr lang="en-US" altLang="zh-CN" sz="3200" dirty="0" smtClean="0">
                <a:solidFill>
                  <a:srgbClr val="00000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dirty="0" smtClean="0">
                <a:solidFill>
                  <a:srgbClr val="00000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a new </a:t>
            </a:r>
            <a:r>
              <a:rPr lang="en-US" altLang="zh-CN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textbook</a:t>
            </a:r>
            <a:r>
              <a:rPr lang="en-US" altLang="zh-CN" sz="3200" dirty="0" smtClean="0">
                <a:solidFill>
                  <a:srgbClr val="000000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1" name="圆角矩形标注 10"/>
          <p:cNvSpPr/>
          <p:nvPr/>
        </p:nvSpPr>
        <p:spPr>
          <a:xfrm>
            <a:off x="5380038" y="1570038"/>
            <a:ext cx="3111500" cy="1304925"/>
          </a:xfrm>
          <a:prstGeom prst="wedgeRoundRectCallout">
            <a:avLst>
              <a:gd name="adj1" fmla="val -33296"/>
              <a:gd name="adj2" fmla="val 69086"/>
              <a:gd name="adj3" fmla="val 16667"/>
            </a:avLst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2" name="矩形 3"/>
          <p:cNvSpPr>
            <a:spLocks noChangeArrowheads="1"/>
          </p:cNvSpPr>
          <p:nvPr/>
        </p:nvSpPr>
        <p:spPr bwMode="auto">
          <a:xfrm>
            <a:off x="5562600" y="1633538"/>
            <a:ext cx="305435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dirty="0" smtClean="0">
                <a:solidFill>
                  <a:srgbClr val="00000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Look! I have a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dirty="0" smtClean="0">
                <a:solidFill>
                  <a:srgbClr val="00000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en-US" altLang="zh-CN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storybook</a:t>
            </a:r>
            <a:r>
              <a:rPr lang="en-US" altLang="zh-CN" sz="3200" dirty="0" smtClean="0">
                <a:solidFill>
                  <a:srgbClr val="00000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2" name="TALK01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088" y="28908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TALK02_128k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775" y="30734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" grpId="0" animBg="1"/>
      <p:bldP spid="10" grpId="0"/>
      <p:bldP spid="11" grpId="0" animBg="1"/>
      <p:bldP spid="12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312</Words>
  <Application>Microsoft Office PowerPoint</Application>
  <PresentationFormat>全屏显示(4:3)</PresentationFormat>
  <Paragraphs>91</Paragraphs>
  <Slides>18</Slides>
  <Notes>16</Notes>
  <HiddenSlides>0</HiddenSlides>
  <MMClips>6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8" baseType="lpstr">
      <vt:lpstr>汉仪大宋简</vt:lpstr>
      <vt:lpstr>黑体</vt:lpstr>
      <vt:lpstr>宋体</vt:lpstr>
      <vt:lpstr>微软雅黑</vt:lpstr>
      <vt:lpstr>幼圆</vt:lpstr>
      <vt:lpstr>Arial</vt:lpstr>
      <vt:lpstr>Arial Black</vt:lpstr>
      <vt:lpstr>Calibri</vt:lpstr>
      <vt:lpstr>Wingdings</vt:lpstr>
      <vt:lpstr>WWW.2PPT.COM
</vt:lpstr>
      <vt:lpstr>Unit1 Let’s go to school. </vt:lpstr>
      <vt:lpstr>Let’s sing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Let’s talk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Let’s chant</vt:lpstr>
      <vt:lpstr>Summary </vt:lpstr>
      <vt:lpstr>Homework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2017-09-27T01:01:00Z</dcterms:created>
  <dcterms:modified xsi:type="dcterms:W3CDTF">2023-01-16T17:37:24Z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2E69B4B4439C40D6B90B120D5C23F1FF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