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</p:sldMasterIdLst>
  <p:notesMasterIdLst>
    <p:notesMasterId r:id="rId29"/>
  </p:notesMasterIdLst>
  <p:handoutMasterIdLst>
    <p:handoutMasterId r:id="rId30"/>
  </p:handoutMasterIdLst>
  <p:sldIdLst>
    <p:sldId id="257" r:id="rId3"/>
    <p:sldId id="269" r:id="rId4"/>
    <p:sldId id="270" r:id="rId5"/>
    <p:sldId id="276" r:id="rId6"/>
    <p:sldId id="277" r:id="rId7"/>
    <p:sldId id="278" r:id="rId8"/>
    <p:sldId id="279" r:id="rId9"/>
    <p:sldId id="271" r:id="rId10"/>
    <p:sldId id="280" r:id="rId11"/>
    <p:sldId id="281" r:id="rId12"/>
    <p:sldId id="282" r:id="rId13"/>
    <p:sldId id="272" r:id="rId14"/>
    <p:sldId id="283" r:id="rId15"/>
    <p:sldId id="289" r:id="rId16"/>
    <p:sldId id="284" r:id="rId17"/>
    <p:sldId id="293" r:id="rId18"/>
    <p:sldId id="285" r:id="rId19"/>
    <p:sldId id="273" r:id="rId20"/>
    <p:sldId id="286" r:id="rId21"/>
    <p:sldId id="287" r:id="rId22"/>
    <p:sldId id="291" r:id="rId23"/>
    <p:sldId id="292" r:id="rId24"/>
    <p:sldId id="290" r:id="rId25"/>
    <p:sldId id="288" r:id="rId26"/>
    <p:sldId id="294" r:id="rId27"/>
    <p:sldId id="266" r:id="rId28"/>
  </p:sldIdLst>
  <p:sldSz cx="12192000" cy="6858000"/>
  <p:notesSz cx="6858000" cy="9144000"/>
  <p:defaultTextStyle>
    <a:defPPr>
      <a:defRPr lang="zh-CN"/>
    </a:defPPr>
    <a:lvl1pPr marL="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5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5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B50"/>
    <a:srgbClr val="215758"/>
    <a:srgbClr val="ACB398"/>
    <a:srgbClr val="FBFCFF"/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C5-44D0-B5DD-4E70512647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C5-44D0-B5DD-4E70512647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C5-44D0-B5DD-4E70512647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C5-44D0-B5DD-4E705126471A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2016</c:v>
                </c:pt>
                <c:pt idx="2">
                  <c:v>2016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C5-44D0-B5DD-4E70512647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99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55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48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5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998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b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834058C-EEA0-4CF2-87DA-662F1FAC44BE}" type="slidenum">
              <a:rPr lang="zh-CN" altLang="en-US" sz="120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14</a:t>
            </a:fld>
            <a:endParaRPr lang="zh-CN" altLang="en-US" sz="120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6D80A-9C4E-4C5F-A6C1-7C5B99C315CB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My First Template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6DD38-D176-4641-AFA7-7D9BAEFE43A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71FAE-F02B-4105-9FB8-6BE5C8896EA8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7B2866B3-7C68-4BE3-8279-9D9A785A703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3765" eaLnBrk="0" hangingPunct="0"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D11AC61-967E-4BF2-B62D-45F701E91E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2"/>
          <p:cNvSpPr/>
          <p:nvPr userDrawn="1">
            <p:custDataLst>
              <p:tags r:id="rId1"/>
            </p:custDataLst>
          </p:nvPr>
        </p:nvSpPr>
        <p:spPr>
          <a:xfrm>
            <a:off x="335" y="151656"/>
            <a:ext cx="1384742" cy="474197"/>
          </a:xfrm>
          <a:prstGeom prst="rect">
            <a:avLst/>
          </a:prstGeom>
          <a:solidFill>
            <a:srgbClr val="2F5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402" y="188102"/>
            <a:ext cx="1339262" cy="437751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PARK 01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2"/>
          <p:cNvSpPr/>
          <p:nvPr userDrawn="1">
            <p:custDataLst>
              <p:tags r:id="rId1"/>
            </p:custDataLst>
          </p:nvPr>
        </p:nvSpPr>
        <p:spPr>
          <a:xfrm>
            <a:off x="335" y="151656"/>
            <a:ext cx="1384742" cy="474197"/>
          </a:xfrm>
          <a:prstGeom prst="rect">
            <a:avLst/>
          </a:prstGeom>
          <a:solidFill>
            <a:srgbClr val="2F5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402" y="188102"/>
            <a:ext cx="1339262" cy="437751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PARK 02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2"/>
          <p:cNvSpPr/>
          <p:nvPr userDrawn="1">
            <p:custDataLst>
              <p:tags r:id="rId1"/>
            </p:custDataLst>
          </p:nvPr>
        </p:nvSpPr>
        <p:spPr>
          <a:xfrm>
            <a:off x="335" y="151656"/>
            <a:ext cx="1384742" cy="474197"/>
          </a:xfrm>
          <a:prstGeom prst="rect">
            <a:avLst/>
          </a:prstGeom>
          <a:solidFill>
            <a:srgbClr val="2F5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402" y="188102"/>
            <a:ext cx="1339262" cy="437751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PARK 03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s_2"/>
          <p:cNvSpPr/>
          <p:nvPr userDrawn="1">
            <p:custDataLst>
              <p:tags r:id="rId1"/>
            </p:custDataLst>
          </p:nvPr>
        </p:nvSpPr>
        <p:spPr>
          <a:xfrm>
            <a:off x="335" y="151656"/>
            <a:ext cx="1384742" cy="474197"/>
          </a:xfrm>
          <a:prstGeom prst="rect">
            <a:avLst/>
          </a:prstGeom>
          <a:solidFill>
            <a:srgbClr val="2F5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71402" y="188102"/>
            <a:ext cx="1339262" cy="437751"/>
          </a:xfrm>
          <a:prstGeom prst="rect">
            <a:avLst/>
          </a:prstGeom>
          <a:noFill/>
        </p:spPr>
        <p:txBody>
          <a:bodyPr wrap="none" lIns="86694" tIns="43347" rIns="86694" bIns="43347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300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PARK 04</a:t>
            </a:r>
            <a:endParaRPr lang="zh-CN" altLang="en-US" sz="2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 bwMode="auto">
          <a:xfrm rot="-7200000">
            <a:off x="32555" y="-59532"/>
            <a:ext cx="822327" cy="550863"/>
            <a:chOff x="107004" y="-16739"/>
            <a:chExt cx="1037441" cy="968188"/>
          </a:xfrm>
        </p:grpSpPr>
        <p:sp>
          <p:nvSpPr>
            <p:cNvPr id="3" name="平行四边形 18"/>
            <p:cNvSpPr>
              <a:spLocks noChangeArrowheads="1"/>
            </p:cNvSpPr>
            <p:nvPr/>
          </p:nvSpPr>
          <p:spPr bwMode="auto">
            <a:xfrm flipH="1" flipV="1">
              <a:off x="137170" y="-16640"/>
              <a:ext cx="1009402" cy="968188"/>
            </a:xfrm>
            <a:prstGeom prst="parallelogram">
              <a:avLst>
                <a:gd name="adj" fmla="val 56360"/>
              </a:avLst>
            </a:prstGeom>
            <a:solidFill>
              <a:srgbClr val="3F3E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7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平行四边形 16"/>
            <p:cNvSpPr>
              <a:spLocks noChangeArrowheads="1"/>
            </p:cNvSpPr>
            <p:nvPr/>
          </p:nvSpPr>
          <p:spPr bwMode="auto">
            <a:xfrm flipH="1" flipV="1">
              <a:off x="108501" y="50608"/>
              <a:ext cx="827149" cy="792407"/>
            </a:xfrm>
            <a:prstGeom prst="parallelogram">
              <a:avLst>
                <a:gd name="adj" fmla="val 56360"/>
              </a:avLst>
            </a:prstGeom>
            <a:solidFill>
              <a:srgbClr val="00A1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7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平行四边形 15"/>
            <p:cNvSpPr>
              <a:spLocks noChangeArrowheads="1"/>
            </p:cNvSpPr>
            <p:nvPr/>
          </p:nvSpPr>
          <p:spPr bwMode="auto">
            <a:xfrm flipH="1" flipV="1">
              <a:off x="369493" y="-17079"/>
              <a:ext cx="676939" cy="650107"/>
            </a:xfrm>
            <a:prstGeom prst="parallelogram">
              <a:avLst>
                <a:gd name="adj" fmla="val 56360"/>
              </a:avLst>
            </a:prstGeom>
            <a:solidFill>
              <a:srgbClr val="D6D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121856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7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>
          <a:xfrm>
            <a:off x="238125" y="6356352"/>
            <a:ext cx="2743200" cy="365125"/>
          </a:xfrm>
        </p:spPr>
        <p:txBody>
          <a:bodyPr/>
          <a:lstStyle>
            <a:lvl1pPr defTabSz="913765" eaLnBrk="0" hangingPunct="0">
              <a:defRPr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6C3A0F-B09B-48F1-8C07-A3E14FD82818}" type="datetimeFigureOut">
              <a:rPr lang="zh-CN" altLang="en-US"/>
              <a:t>2023-01-10</a:t>
            </a:fld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11815776" y="6583374"/>
            <a:ext cx="377825" cy="271463"/>
          </a:xfrm>
          <a:solidFill>
            <a:srgbClr val="00A1D8"/>
          </a:solidFill>
        </p:spPr>
        <p:txBody>
          <a:bodyPr/>
          <a:lstStyle>
            <a:lvl1pPr defTabSz="913765" eaLnBrk="0" hangingPunct="0">
              <a:defRPr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5CB2C62-35FA-4087-B6F5-912DF3AB4FAF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86694" tIns="43347" rIns="86694" bIns="4334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86694" tIns="43347" rIns="86694" bIns="4334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2023-01-10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7" tIns="43318" rIns="86617" bIns="43318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17" tIns="43318" rIns="86617" bIns="43318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86617" tIns="43318" rIns="86617" bIns="43318" rtlCol="0" anchor="ctr"/>
          <a:lstStyle>
            <a:lvl1pPr algn="l" defTabSz="1218565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858A7A94-BDEC-4469-B0E2-F2C91E9E6E0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86617" tIns="43318" rIns="86617" bIns="43318" rtlCol="0" anchor="ctr"/>
          <a:lstStyle>
            <a:lvl1pPr algn="ctr" defTabSz="1218565" eaLnBrk="1" hangingPunct="1"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86617" tIns="43318" rIns="86617" bIns="43318" rtlCol="0" anchor="ctr"/>
          <a:lstStyle>
            <a:lvl1pPr algn="r" defTabSz="1218565" eaLnBrk="1" hangingPunct="1"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E7B1C239-AC70-402D-861A-C082B1F0F26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165" algn="l" defTabSz="864870" rtl="0" fontAlgn="base">
        <a:lnSpc>
          <a:spcPct val="90000"/>
        </a:lnSpc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15900" indent="-215900" algn="l" defTabSz="864870" rtl="0" fontAlgn="base">
        <a:lnSpc>
          <a:spcPct val="90000"/>
        </a:lnSpc>
        <a:spcBef>
          <a:spcPts val="95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8970" indent="-215900" algn="l" defTabSz="86487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75" indent="-215900" algn="l" defTabSz="86487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745" indent="-215900" algn="l" defTabSz="86487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545" indent="-215900" algn="l" defTabSz="864870" rtl="0" fontAlgn="base">
        <a:lnSpc>
          <a:spcPct val="90000"/>
        </a:lnSpc>
        <a:spcBef>
          <a:spcPts val="47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188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495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4802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109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07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14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921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228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35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842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149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56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图片\32.png32"/>
          <p:cNvPicPr>
            <a:picLocks noChangeAspect="1"/>
          </p:cNvPicPr>
          <p:nvPr/>
        </p:nvPicPr>
        <p:blipFill>
          <a:blip r:embed="rId3"/>
          <a:srcRect t="9822" b="9994"/>
          <a:stretch>
            <a:fillRect/>
          </a:stretch>
        </p:blipFill>
        <p:spPr>
          <a:xfrm>
            <a:off x="1812409" y="-155664"/>
            <a:ext cx="8689752" cy="696837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027523" y="1412690"/>
            <a:ext cx="4205722" cy="40468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38096" y="1596636"/>
            <a:ext cx="3823384" cy="3678924"/>
          </a:xfrm>
          <a:prstGeom prst="ellipse">
            <a:avLst/>
          </a:prstGeom>
          <a:noFill/>
          <a:ln w="28575">
            <a:solidFill>
              <a:srgbClr val="2157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4270733" y="2240732"/>
            <a:ext cx="3582363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>
                <a:solidFill>
                  <a:srgbClr val="55663C"/>
                </a:solidFill>
                <a:latin typeface="Embassy BT" panose="03030602040507090C03" pitchFamily="66" charset="0"/>
                <a:cs typeface="Arial" panose="020B0604020202020204" pitchFamily="34" charset="0"/>
              </a:rPr>
              <a:t>  Small And Pure </a:t>
            </a:r>
          </a:p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600" dirty="0">
                <a:solidFill>
                  <a:srgbClr val="55663C"/>
                </a:solidFill>
                <a:latin typeface="Embassy BT" panose="03030602040507090C03" pitchFamily="66" charset="0"/>
                <a:cs typeface="Arial" panose="020B0604020202020204" pitchFamily="34" charset="0"/>
              </a:rPr>
              <a:t>And Fresh Flowers PPT</a:t>
            </a:r>
            <a:endParaRPr lang="zh-CN" altLang="en-US" sz="2600" dirty="0">
              <a:solidFill>
                <a:srgbClr val="55663C"/>
              </a:solidFill>
              <a:latin typeface="Embassy BT" panose="03030602040507090C03" pitchFamily="66" charset="0"/>
              <a:cs typeface="Arial" panose="020B0604020202020204" pitchFamily="34" charset="0"/>
            </a:endParaRPr>
          </a:p>
        </p:txBody>
      </p:sp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4380637" y="3157018"/>
            <a:ext cx="356519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200" dirty="0">
                <a:solidFill>
                  <a:srgbClr val="55663C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小清新简历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5040" y="4136614"/>
            <a:ext cx="1338458" cy="369150"/>
          </a:xfrm>
          <a:prstGeom prst="rect">
            <a:avLst/>
          </a:prstGeom>
          <a:noFill/>
        </p:spPr>
        <p:txBody>
          <a:bodyPr wrap="none" lIns="91257" tIns="45630" rIns="91257" bIns="45630" rtlCol="0">
            <a:spAutoFit/>
          </a:bodyPr>
          <a:lstStyle/>
          <a:p>
            <a:r>
              <a:rPr lang="zh-CN" altLang="en-US" dirty="0" smtClean="0">
                <a:solidFill>
                  <a:srgbClr val="2F5B5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应聘人：</a:t>
            </a:r>
            <a:r>
              <a:rPr lang="en-US" altLang="zh-CN" dirty="0" smtClean="0">
                <a:solidFill>
                  <a:srgbClr val="2F5B5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xx</a:t>
            </a:r>
            <a:endParaRPr lang="zh-CN" altLang="en-US" dirty="0">
              <a:solidFill>
                <a:srgbClr val="2F5B5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4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10" grpId="0"/>
      <p:bldP spid="10" grpId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1384768" y="138399"/>
            <a:ext cx="1631141" cy="621670"/>
          </a:xfrm>
          <a:prstGeom prst="rect">
            <a:avLst/>
          </a:prstGeom>
        </p:spPr>
        <p:txBody>
          <a:bodyPr wrap="none" lIns="121720" tIns="60859" rIns="121720" bIns="60859" anchor="ctr">
            <a:spAutoFit/>
          </a:bodyPr>
          <a:lstStyle/>
          <a:p>
            <a:pPr defTabSz="1216660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921221" y="1552406"/>
            <a:ext cx="3838587" cy="3821589"/>
            <a:chOff x="4176708" y="2023031"/>
            <a:chExt cx="3838586" cy="3821589"/>
          </a:xfrm>
        </p:grpSpPr>
        <p:sp>
          <p:nvSpPr>
            <p:cNvPr id="56" name="任意多边形 55"/>
            <p:cNvSpPr/>
            <p:nvPr/>
          </p:nvSpPr>
          <p:spPr bwMode="auto">
            <a:xfrm>
              <a:off x="6834363" y="3952240"/>
              <a:ext cx="168167" cy="85367"/>
            </a:xfrm>
            <a:custGeom>
              <a:avLst/>
              <a:gdLst>
                <a:gd name="connsiteX0" fmla="*/ 6747 w 168167"/>
                <a:gd name="connsiteY0" fmla="*/ 0 h 85367"/>
                <a:gd name="connsiteX1" fmla="*/ 163674 w 168167"/>
                <a:gd name="connsiteY1" fmla="*/ 0 h 85367"/>
                <a:gd name="connsiteX2" fmla="*/ 168167 w 168167"/>
                <a:gd name="connsiteY2" fmla="*/ 85367 h 85367"/>
                <a:gd name="connsiteX3" fmla="*/ 0 w 168167"/>
                <a:gd name="connsiteY3" fmla="*/ 85367 h 8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67" h="85367">
                  <a:moveTo>
                    <a:pt x="6747" y="0"/>
                  </a:moveTo>
                  <a:cubicBezTo>
                    <a:pt x="163674" y="0"/>
                    <a:pt x="163674" y="0"/>
                    <a:pt x="163674" y="0"/>
                  </a:cubicBezTo>
                  <a:lnTo>
                    <a:pt x="168167" y="85367"/>
                  </a:lnTo>
                  <a:lnTo>
                    <a:pt x="0" y="85367"/>
                  </a:lnTo>
                  <a:close/>
                </a:path>
              </a:pathLst>
            </a:custGeom>
            <a:solidFill>
              <a:srgbClr val="CF3C27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4379261" y="2023031"/>
              <a:ext cx="1978784" cy="1725239"/>
            </a:xfrm>
            <a:custGeom>
              <a:avLst/>
              <a:gdLst>
                <a:gd name="T0" fmla="*/ 796 w 833"/>
                <a:gd name="T1" fmla="*/ 446 h 726"/>
                <a:gd name="T2" fmla="*/ 682 w 833"/>
                <a:gd name="T3" fmla="*/ 464 h 726"/>
                <a:gd name="T4" fmla="*/ 450 w 833"/>
                <a:gd name="T5" fmla="*/ 726 h 726"/>
                <a:gd name="T6" fmla="*/ 450 w 833"/>
                <a:gd name="T7" fmla="*/ 726 h 726"/>
                <a:gd name="T8" fmla="*/ 1 w 833"/>
                <a:gd name="T9" fmla="*/ 726 h 726"/>
                <a:gd name="T10" fmla="*/ 0 w 833"/>
                <a:gd name="T11" fmla="*/ 726 h 726"/>
                <a:gd name="T12" fmla="*/ 539 w 833"/>
                <a:gd name="T13" fmla="*/ 43 h 726"/>
                <a:gd name="T14" fmla="*/ 794 w 833"/>
                <a:gd name="T15" fmla="*/ 0 h 726"/>
                <a:gd name="T16" fmla="*/ 827 w 833"/>
                <a:gd name="T17" fmla="*/ 1 h 726"/>
                <a:gd name="T18" fmla="*/ 827 w 833"/>
                <a:gd name="T19" fmla="*/ 445 h 726"/>
                <a:gd name="T20" fmla="*/ 814 w 833"/>
                <a:gd name="T21" fmla="*/ 446 h 726"/>
                <a:gd name="T22" fmla="*/ 796 w 833"/>
                <a:gd name="T23" fmla="*/ 446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3" h="726">
                  <a:moveTo>
                    <a:pt x="796" y="446"/>
                  </a:moveTo>
                  <a:cubicBezTo>
                    <a:pt x="758" y="446"/>
                    <a:pt x="720" y="452"/>
                    <a:pt x="682" y="464"/>
                  </a:cubicBezTo>
                  <a:cubicBezTo>
                    <a:pt x="559" y="506"/>
                    <a:pt x="475" y="608"/>
                    <a:pt x="450" y="726"/>
                  </a:cubicBezTo>
                  <a:cubicBezTo>
                    <a:pt x="450" y="726"/>
                    <a:pt x="450" y="726"/>
                    <a:pt x="450" y="726"/>
                  </a:cubicBezTo>
                  <a:cubicBezTo>
                    <a:pt x="1" y="726"/>
                    <a:pt x="1" y="726"/>
                    <a:pt x="1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28" y="421"/>
                    <a:pt x="231" y="147"/>
                    <a:pt x="539" y="43"/>
                  </a:cubicBezTo>
                  <a:cubicBezTo>
                    <a:pt x="623" y="14"/>
                    <a:pt x="709" y="0"/>
                    <a:pt x="794" y="0"/>
                  </a:cubicBezTo>
                  <a:cubicBezTo>
                    <a:pt x="797" y="0"/>
                    <a:pt x="828" y="0"/>
                    <a:pt x="827" y="1"/>
                  </a:cubicBezTo>
                  <a:cubicBezTo>
                    <a:pt x="827" y="445"/>
                    <a:pt x="827" y="445"/>
                    <a:pt x="827" y="445"/>
                  </a:cubicBezTo>
                  <a:cubicBezTo>
                    <a:pt x="833" y="445"/>
                    <a:pt x="808" y="445"/>
                    <a:pt x="814" y="446"/>
                  </a:cubicBezTo>
                  <a:cubicBezTo>
                    <a:pt x="796" y="446"/>
                    <a:pt x="796" y="446"/>
                    <a:pt x="796" y="446"/>
                  </a:cubicBezTo>
                  <a:close/>
                </a:path>
              </a:pathLst>
            </a:custGeom>
            <a:solidFill>
              <a:srgbClr val="2F5B50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任意多边形 57"/>
            <p:cNvSpPr/>
            <p:nvPr/>
          </p:nvSpPr>
          <p:spPr bwMode="auto">
            <a:xfrm>
              <a:off x="4339972" y="3500639"/>
              <a:ext cx="1174315" cy="287731"/>
            </a:xfrm>
            <a:custGeom>
              <a:avLst/>
              <a:gdLst>
                <a:gd name="connsiteX0" fmla="*/ 1174010 w 1174315"/>
                <a:gd name="connsiteY0" fmla="*/ 141172 h 287731"/>
                <a:gd name="connsiteX1" fmla="*/ 1174315 w 1174315"/>
                <a:gd name="connsiteY1" fmla="*/ 141259 h 287731"/>
                <a:gd name="connsiteX2" fmla="*/ 1173196 w 1174315"/>
                <a:gd name="connsiteY2" fmla="*/ 143012 h 287731"/>
                <a:gd name="connsiteX3" fmla="*/ 46747 w 1174315"/>
                <a:gd name="connsiteY3" fmla="*/ 0 h 287731"/>
                <a:gd name="connsiteX4" fmla="*/ 64332 w 1174315"/>
                <a:gd name="connsiteY4" fmla="*/ 0 h 287731"/>
                <a:gd name="connsiteX5" fmla="*/ 1170420 w 1174315"/>
                <a:gd name="connsiteY5" fmla="*/ 147364 h 287731"/>
                <a:gd name="connsiteX6" fmla="*/ 1173196 w 1174315"/>
                <a:gd name="connsiteY6" fmla="*/ 143012 h 287731"/>
                <a:gd name="connsiteX7" fmla="*/ 1154831 w 1174315"/>
                <a:gd name="connsiteY7" fmla="*/ 184564 h 287731"/>
                <a:gd name="connsiteX8" fmla="*/ 1124588 w 1174315"/>
                <a:gd name="connsiteY8" fmla="*/ 287731 h 287731"/>
                <a:gd name="connsiteX9" fmla="*/ 2500 w 1174315"/>
                <a:gd name="connsiteY9" fmla="*/ 287731 h 287731"/>
                <a:gd name="connsiteX10" fmla="*/ 0 w 1174315"/>
                <a:gd name="connsiteY10" fmla="*/ 287731 h 287731"/>
                <a:gd name="connsiteX11" fmla="*/ 33927 w 1174315"/>
                <a:gd name="connsiteY11" fmla="*/ 50753 h 28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4315" h="287731">
                  <a:moveTo>
                    <a:pt x="1174010" y="141172"/>
                  </a:moveTo>
                  <a:lnTo>
                    <a:pt x="1174315" y="141259"/>
                  </a:lnTo>
                  <a:lnTo>
                    <a:pt x="1173196" y="143012"/>
                  </a:lnTo>
                  <a:close/>
                  <a:moveTo>
                    <a:pt x="46747" y="0"/>
                  </a:moveTo>
                  <a:lnTo>
                    <a:pt x="64332" y="0"/>
                  </a:lnTo>
                  <a:lnTo>
                    <a:pt x="1170420" y="147364"/>
                  </a:lnTo>
                  <a:lnTo>
                    <a:pt x="1173196" y="143012"/>
                  </a:lnTo>
                  <a:lnTo>
                    <a:pt x="1154831" y="184564"/>
                  </a:lnTo>
                  <a:cubicBezTo>
                    <a:pt x="1142512" y="218223"/>
                    <a:pt x="1132398" y="252680"/>
                    <a:pt x="1124588" y="287731"/>
                  </a:cubicBezTo>
                  <a:lnTo>
                    <a:pt x="2500" y="287731"/>
                  </a:lnTo>
                  <a:lnTo>
                    <a:pt x="0" y="287731"/>
                  </a:lnTo>
                  <a:cubicBezTo>
                    <a:pt x="7654" y="208457"/>
                    <a:pt x="18739" y="129171"/>
                    <a:pt x="33927" y="5075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225"/>
              <a:endParaRPr lang="zh-CN" altLang="en-US" sz="1700">
                <a:solidFill>
                  <a:prstClr val="white"/>
                </a:solidFill>
              </a:endParaRPr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4176708" y="3653367"/>
              <a:ext cx="1961624" cy="2094970"/>
              <a:chOff x="4176708" y="3653367"/>
              <a:chExt cx="1961624" cy="2094970"/>
            </a:xfrm>
          </p:grpSpPr>
          <p:sp>
            <p:nvSpPr>
              <p:cNvPr id="85" name="Freeform 12"/>
              <p:cNvSpPr/>
              <p:nvPr/>
            </p:nvSpPr>
            <p:spPr bwMode="auto">
              <a:xfrm>
                <a:off x="4176708" y="3653367"/>
                <a:ext cx="1932041" cy="2048190"/>
              </a:xfrm>
              <a:custGeom>
                <a:avLst/>
                <a:gdLst>
                  <a:gd name="T0" fmla="*/ 455 w 813"/>
                  <a:gd name="T1" fmla="*/ 46 h 862"/>
                  <a:gd name="T2" fmla="*/ 474 w 813"/>
                  <a:gd name="T3" fmla="*/ 163 h 862"/>
                  <a:gd name="T4" fmla="*/ 813 w 813"/>
                  <a:gd name="T5" fmla="*/ 407 h 862"/>
                  <a:gd name="T6" fmla="*/ 813 w 813"/>
                  <a:gd name="T7" fmla="*/ 862 h 862"/>
                  <a:gd name="T8" fmla="*/ 0 w 813"/>
                  <a:gd name="T9" fmla="*/ 48 h 862"/>
                  <a:gd name="T10" fmla="*/ 0 w 813"/>
                  <a:gd name="T11" fmla="*/ 0 h 862"/>
                  <a:gd name="T12" fmla="*/ 455 w 813"/>
                  <a:gd name="T13" fmla="*/ 0 h 862"/>
                  <a:gd name="T14" fmla="*/ 455 w 813"/>
                  <a:gd name="T15" fmla="*/ 46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3" h="862">
                    <a:moveTo>
                      <a:pt x="455" y="46"/>
                    </a:moveTo>
                    <a:cubicBezTo>
                      <a:pt x="455" y="85"/>
                      <a:pt x="461" y="124"/>
                      <a:pt x="474" y="163"/>
                    </a:cubicBezTo>
                    <a:cubicBezTo>
                      <a:pt x="524" y="312"/>
                      <a:pt x="664" y="407"/>
                      <a:pt x="813" y="407"/>
                    </a:cubicBezTo>
                    <a:cubicBezTo>
                      <a:pt x="813" y="862"/>
                      <a:pt x="813" y="862"/>
                      <a:pt x="813" y="862"/>
                    </a:cubicBezTo>
                    <a:cubicBezTo>
                      <a:pt x="397" y="861"/>
                      <a:pt x="10" y="451"/>
                      <a:pt x="0" y="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5" y="0"/>
                      <a:pt x="455" y="0"/>
                      <a:pt x="455" y="0"/>
                    </a:cubicBezTo>
                    <a:cubicBezTo>
                      <a:pt x="455" y="46"/>
                      <a:pt x="455" y="46"/>
                      <a:pt x="455" y="46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38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任意多边形 85"/>
              <p:cNvSpPr/>
              <p:nvPr/>
            </p:nvSpPr>
            <p:spPr bwMode="auto">
              <a:xfrm rot="5400000" flipH="1" flipV="1">
                <a:off x="5361872" y="4971876"/>
                <a:ext cx="1182854" cy="370067"/>
              </a:xfrm>
              <a:custGeom>
                <a:avLst/>
                <a:gdLst>
                  <a:gd name="connsiteX0" fmla="*/ 1174010 w 1174315"/>
                  <a:gd name="connsiteY0" fmla="*/ 141172 h 287731"/>
                  <a:gd name="connsiteX1" fmla="*/ 1174315 w 1174315"/>
                  <a:gd name="connsiteY1" fmla="*/ 141259 h 287731"/>
                  <a:gd name="connsiteX2" fmla="*/ 1173196 w 1174315"/>
                  <a:gd name="connsiteY2" fmla="*/ 143012 h 287731"/>
                  <a:gd name="connsiteX3" fmla="*/ 46747 w 1174315"/>
                  <a:gd name="connsiteY3" fmla="*/ 0 h 287731"/>
                  <a:gd name="connsiteX4" fmla="*/ 64332 w 1174315"/>
                  <a:gd name="connsiteY4" fmla="*/ 0 h 287731"/>
                  <a:gd name="connsiteX5" fmla="*/ 1170420 w 1174315"/>
                  <a:gd name="connsiteY5" fmla="*/ 147364 h 287731"/>
                  <a:gd name="connsiteX6" fmla="*/ 1173196 w 1174315"/>
                  <a:gd name="connsiteY6" fmla="*/ 143012 h 287731"/>
                  <a:gd name="connsiteX7" fmla="*/ 1154831 w 1174315"/>
                  <a:gd name="connsiteY7" fmla="*/ 184564 h 287731"/>
                  <a:gd name="connsiteX8" fmla="*/ 1124588 w 1174315"/>
                  <a:gd name="connsiteY8" fmla="*/ 287731 h 287731"/>
                  <a:gd name="connsiteX9" fmla="*/ 2500 w 1174315"/>
                  <a:gd name="connsiteY9" fmla="*/ 287731 h 287731"/>
                  <a:gd name="connsiteX10" fmla="*/ 0 w 1174315"/>
                  <a:gd name="connsiteY10" fmla="*/ 287731 h 287731"/>
                  <a:gd name="connsiteX11" fmla="*/ 33927 w 1174315"/>
                  <a:gd name="connsiteY11" fmla="*/ 50753 h 28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4315" h="287731">
                    <a:moveTo>
                      <a:pt x="1174010" y="141172"/>
                    </a:moveTo>
                    <a:lnTo>
                      <a:pt x="1174315" y="141259"/>
                    </a:lnTo>
                    <a:lnTo>
                      <a:pt x="1173196" y="143012"/>
                    </a:lnTo>
                    <a:close/>
                    <a:moveTo>
                      <a:pt x="46747" y="0"/>
                    </a:moveTo>
                    <a:lnTo>
                      <a:pt x="64332" y="0"/>
                    </a:lnTo>
                    <a:lnTo>
                      <a:pt x="1170420" y="147364"/>
                    </a:lnTo>
                    <a:lnTo>
                      <a:pt x="1173196" y="143012"/>
                    </a:lnTo>
                    <a:lnTo>
                      <a:pt x="1154831" y="184564"/>
                    </a:lnTo>
                    <a:cubicBezTo>
                      <a:pt x="1142512" y="218223"/>
                      <a:pt x="1132398" y="252680"/>
                      <a:pt x="1124588" y="287731"/>
                    </a:cubicBezTo>
                    <a:lnTo>
                      <a:pt x="2500" y="287731"/>
                    </a:lnTo>
                    <a:lnTo>
                      <a:pt x="0" y="287731"/>
                    </a:lnTo>
                    <a:cubicBezTo>
                      <a:pt x="7654" y="208457"/>
                      <a:pt x="18739" y="129171"/>
                      <a:pt x="33927" y="5075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1225"/>
                <a:endParaRPr lang="zh-CN" altLang="en-US" sz="17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0" name="任意多边形 59"/>
            <p:cNvSpPr/>
            <p:nvPr/>
          </p:nvSpPr>
          <p:spPr bwMode="auto">
            <a:xfrm>
              <a:off x="5972770" y="4037607"/>
              <a:ext cx="1923542" cy="1807013"/>
            </a:xfrm>
            <a:custGeom>
              <a:avLst/>
              <a:gdLst>
                <a:gd name="connsiteX0" fmla="*/ 861106 w 1923542"/>
                <a:gd name="connsiteY0" fmla="*/ 0 h 1807013"/>
                <a:gd name="connsiteX1" fmla="*/ 1029273 w 1923542"/>
                <a:gd name="connsiteY1" fmla="*/ 0 h 1807013"/>
                <a:gd name="connsiteX2" fmla="*/ 1029535 w 1923542"/>
                <a:gd name="connsiteY2" fmla="*/ 4973 h 1807013"/>
                <a:gd name="connsiteX3" fmla="*/ 1923542 w 1923542"/>
                <a:gd name="connsiteY3" fmla="*/ 4973 h 1807013"/>
                <a:gd name="connsiteX4" fmla="*/ 33288 w 1923542"/>
                <a:gd name="connsiteY4" fmla="*/ 1807013 h 1807013"/>
                <a:gd name="connsiteX5" fmla="*/ 0 w 1923542"/>
                <a:gd name="connsiteY5" fmla="*/ 1807013 h 1807013"/>
                <a:gd name="connsiteX6" fmla="*/ 0 w 1923542"/>
                <a:gd name="connsiteY6" fmla="*/ 749087 h 1807013"/>
                <a:gd name="connsiteX7" fmla="*/ 28532 w 1923542"/>
                <a:gd name="connsiteY7" fmla="*/ 749087 h 1807013"/>
                <a:gd name="connsiteX8" fmla="*/ 299588 w 1923542"/>
                <a:gd name="connsiteY8" fmla="*/ 703917 h 1807013"/>
                <a:gd name="connsiteX9" fmla="*/ 857673 w 1923542"/>
                <a:gd name="connsiteY9" fmla="*/ 43424 h 180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3542" h="1807013">
                  <a:moveTo>
                    <a:pt x="861106" y="0"/>
                  </a:moveTo>
                  <a:lnTo>
                    <a:pt x="1029273" y="0"/>
                  </a:lnTo>
                  <a:lnTo>
                    <a:pt x="1029535" y="4973"/>
                  </a:lnTo>
                  <a:cubicBezTo>
                    <a:pt x="1923542" y="4973"/>
                    <a:pt x="1923542" y="4973"/>
                    <a:pt x="1923542" y="4973"/>
                  </a:cubicBezTo>
                  <a:cubicBezTo>
                    <a:pt x="1875989" y="1012974"/>
                    <a:pt x="1041423" y="1807013"/>
                    <a:pt x="33288" y="1807013"/>
                  </a:cubicBezTo>
                  <a:cubicBezTo>
                    <a:pt x="0" y="1807013"/>
                    <a:pt x="0" y="1807013"/>
                    <a:pt x="0" y="1807013"/>
                  </a:cubicBezTo>
                  <a:cubicBezTo>
                    <a:pt x="0" y="749087"/>
                    <a:pt x="0" y="749087"/>
                    <a:pt x="0" y="749087"/>
                  </a:cubicBezTo>
                  <a:cubicBezTo>
                    <a:pt x="28532" y="749087"/>
                    <a:pt x="28532" y="749087"/>
                    <a:pt x="28532" y="749087"/>
                  </a:cubicBezTo>
                  <a:cubicBezTo>
                    <a:pt x="118884" y="749087"/>
                    <a:pt x="209236" y="734823"/>
                    <a:pt x="299588" y="703917"/>
                  </a:cubicBezTo>
                  <a:cubicBezTo>
                    <a:pt x="603336" y="601988"/>
                    <a:pt x="810603" y="339884"/>
                    <a:pt x="857673" y="43424"/>
                  </a:cubicBezTo>
                  <a:close/>
                </a:path>
              </a:pathLst>
            </a:custGeom>
            <a:solidFill>
              <a:srgbClr val="2F5B50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1" name="任意多边形 60"/>
            <p:cNvSpPr/>
            <p:nvPr/>
          </p:nvSpPr>
          <p:spPr bwMode="auto">
            <a:xfrm flipH="1" flipV="1">
              <a:off x="6777310" y="3916665"/>
              <a:ext cx="1179239" cy="287731"/>
            </a:xfrm>
            <a:custGeom>
              <a:avLst/>
              <a:gdLst>
                <a:gd name="connsiteX0" fmla="*/ 1174010 w 1174315"/>
                <a:gd name="connsiteY0" fmla="*/ 141172 h 287731"/>
                <a:gd name="connsiteX1" fmla="*/ 1174315 w 1174315"/>
                <a:gd name="connsiteY1" fmla="*/ 141259 h 287731"/>
                <a:gd name="connsiteX2" fmla="*/ 1173196 w 1174315"/>
                <a:gd name="connsiteY2" fmla="*/ 143012 h 287731"/>
                <a:gd name="connsiteX3" fmla="*/ 46747 w 1174315"/>
                <a:gd name="connsiteY3" fmla="*/ 0 h 287731"/>
                <a:gd name="connsiteX4" fmla="*/ 64332 w 1174315"/>
                <a:gd name="connsiteY4" fmla="*/ 0 h 287731"/>
                <a:gd name="connsiteX5" fmla="*/ 1170420 w 1174315"/>
                <a:gd name="connsiteY5" fmla="*/ 147364 h 287731"/>
                <a:gd name="connsiteX6" fmla="*/ 1173196 w 1174315"/>
                <a:gd name="connsiteY6" fmla="*/ 143012 h 287731"/>
                <a:gd name="connsiteX7" fmla="*/ 1154831 w 1174315"/>
                <a:gd name="connsiteY7" fmla="*/ 184564 h 287731"/>
                <a:gd name="connsiteX8" fmla="*/ 1124588 w 1174315"/>
                <a:gd name="connsiteY8" fmla="*/ 287731 h 287731"/>
                <a:gd name="connsiteX9" fmla="*/ 2500 w 1174315"/>
                <a:gd name="connsiteY9" fmla="*/ 287731 h 287731"/>
                <a:gd name="connsiteX10" fmla="*/ 0 w 1174315"/>
                <a:gd name="connsiteY10" fmla="*/ 287731 h 287731"/>
                <a:gd name="connsiteX11" fmla="*/ 33927 w 1174315"/>
                <a:gd name="connsiteY11" fmla="*/ 50753 h 28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4315" h="287731">
                  <a:moveTo>
                    <a:pt x="1174010" y="141172"/>
                  </a:moveTo>
                  <a:lnTo>
                    <a:pt x="1174315" y="141259"/>
                  </a:lnTo>
                  <a:lnTo>
                    <a:pt x="1173196" y="143012"/>
                  </a:lnTo>
                  <a:close/>
                  <a:moveTo>
                    <a:pt x="46747" y="0"/>
                  </a:moveTo>
                  <a:lnTo>
                    <a:pt x="64332" y="0"/>
                  </a:lnTo>
                  <a:lnTo>
                    <a:pt x="1170420" y="147364"/>
                  </a:lnTo>
                  <a:lnTo>
                    <a:pt x="1173196" y="143012"/>
                  </a:lnTo>
                  <a:lnTo>
                    <a:pt x="1154831" y="184564"/>
                  </a:lnTo>
                  <a:cubicBezTo>
                    <a:pt x="1142512" y="218223"/>
                    <a:pt x="1132398" y="252680"/>
                    <a:pt x="1124588" y="287731"/>
                  </a:cubicBezTo>
                  <a:lnTo>
                    <a:pt x="2500" y="287731"/>
                  </a:lnTo>
                  <a:lnTo>
                    <a:pt x="0" y="287731"/>
                  </a:lnTo>
                  <a:cubicBezTo>
                    <a:pt x="7654" y="208457"/>
                    <a:pt x="18739" y="129171"/>
                    <a:pt x="33927" y="5075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1225"/>
              <a:endParaRPr lang="zh-CN" altLang="en-US" sz="1700">
                <a:solidFill>
                  <a:prstClr val="white"/>
                </a:solidFill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38297" y="2188168"/>
              <a:ext cx="1776997" cy="1854724"/>
              <a:chOff x="6238297" y="2188168"/>
              <a:chExt cx="1776997" cy="1854724"/>
            </a:xfrm>
          </p:grpSpPr>
          <p:sp>
            <p:nvSpPr>
              <p:cNvPr id="83" name="Freeform 5"/>
              <p:cNvSpPr/>
              <p:nvPr/>
            </p:nvSpPr>
            <p:spPr bwMode="auto">
              <a:xfrm>
                <a:off x="6273058" y="2232666"/>
                <a:ext cx="1742236" cy="1810226"/>
              </a:xfrm>
              <a:custGeom>
                <a:avLst/>
                <a:gdLst>
                  <a:gd name="T0" fmla="*/ 307 w 733"/>
                  <a:gd name="T1" fmla="*/ 762 h 762"/>
                  <a:gd name="T2" fmla="*/ 289 w 733"/>
                  <a:gd name="T3" fmla="*/ 653 h 762"/>
                  <a:gd name="T4" fmla="*/ 0 w 733"/>
                  <a:gd name="T5" fmla="*/ 424 h 762"/>
                  <a:gd name="T6" fmla="*/ 0 w 733"/>
                  <a:gd name="T7" fmla="*/ 0 h 762"/>
                  <a:gd name="T8" fmla="*/ 733 w 733"/>
                  <a:gd name="T9" fmla="*/ 761 h 762"/>
                  <a:gd name="T10" fmla="*/ 733 w 733"/>
                  <a:gd name="T11" fmla="*/ 762 h 762"/>
                  <a:gd name="T12" fmla="*/ 307 w 733"/>
                  <a:gd name="T13" fmla="*/ 762 h 762"/>
                  <a:gd name="T14" fmla="*/ 307 w 733"/>
                  <a:gd name="T15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3" h="762">
                    <a:moveTo>
                      <a:pt x="307" y="762"/>
                    </a:moveTo>
                    <a:cubicBezTo>
                      <a:pt x="307" y="726"/>
                      <a:pt x="301" y="689"/>
                      <a:pt x="289" y="653"/>
                    </a:cubicBezTo>
                    <a:cubicBezTo>
                      <a:pt x="241" y="513"/>
                      <a:pt x="140" y="425"/>
                      <a:pt x="0" y="4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65" y="0"/>
                      <a:pt x="733" y="393"/>
                      <a:pt x="733" y="761"/>
                    </a:cubicBezTo>
                    <a:cubicBezTo>
                      <a:pt x="733" y="762"/>
                      <a:pt x="733" y="762"/>
                      <a:pt x="733" y="762"/>
                    </a:cubicBezTo>
                    <a:cubicBezTo>
                      <a:pt x="307" y="762"/>
                      <a:pt x="307" y="762"/>
                      <a:pt x="307" y="762"/>
                    </a:cubicBezTo>
                    <a:cubicBezTo>
                      <a:pt x="307" y="762"/>
                      <a:pt x="307" y="762"/>
                      <a:pt x="307" y="762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3813" cap="flat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4" name="任意多边形 83"/>
              <p:cNvSpPr/>
              <p:nvPr/>
            </p:nvSpPr>
            <p:spPr bwMode="auto">
              <a:xfrm rot="5400000">
                <a:off x="5826040" y="2600425"/>
                <a:ext cx="1112245" cy="287731"/>
              </a:xfrm>
              <a:custGeom>
                <a:avLst/>
                <a:gdLst>
                  <a:gd name="connsiteX0" fmla="*/ 1174010 w 1174315"/>
                  <a:gd name="connsiteY0" fmla="*/ 141172 h 287731"/>
                  <a:gd name="connsiteX1" fmla="*/ 1174315 w 1174315"/>
                  <a:gd name="connsiteY1" fmla="*/ 141259 h 287731"/>
                  <a:gd name="connsiteX2" fmla="*/ 1173196 w 1174315"/>
                  <a:gd name="connsiteY2" fmla="*/ 143012 h 287731"/>
                  <a:gd name="connsiteX3" fmla="*/ 46747 w 1174315"/>
                  <a:gd name="connsiteY3" fmla="*/ 0 h 287731"/>
                  <a:gd name="connsiteX4" fmla="*/ 64332 w 1174315"/>
                  <a:gd name="connsiteY4" fmla="*/ 0 h 287731"/>
                  <a:gd name="connsiteX5" fmla="*/ 1170420 w 1174315"/>
                  <a:gd name="connsiteY5" fmla="*/ 147364 h 287731"/>
                  <a:gd name="connsiteX6" fmla="*/ 1173196 w 1174315"/>
                  <a:gd name="connsiteY6" fmla="*/ 143012 h 287731"/>
                  <a:gd name="connsiteX7" fmla="*/ 1154831 w 1174315"/>
                  <a:gd name="connsiteY7" fmla="*/ 184564 h 287731"/>
                  <a:gd name="connsiteX8" fmla="*/ 1124588 w 1174315"/>
                  <a:gd name="connsiteY8" fmla="*/ 287731 h 287731"/>
                  <a:gd name="connsiteX9" fmla="*/ 2500 w 1174315"/>
                  <a:gd name="connsiteY9" fmla="*/ 287731 h 287731"/>
                  <a:gd name="connsiteX10" fmla="*/ 0 w 1174315"/>
                  <a:gd name="connsiteY10" fmla="*/ 287731 h 287731"/>
                  <a:gd name="connsiteX11" fmla="*/ 33927 w 1174315"/>
                  <a:gd name="connsiteY11" fmla="*/ 50753 h 287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4315" h="287731">
                    <a:moveTo>
                      <a:pt x="1174010" y="141172"/>
                    </a:moveTo>
                    <a:lnTo>
                      <a:pt x="1174315" y="141259"/>
                    </a:lnTo>
                    <a:lnTo>
                      <a:pt x="1173196" y="143012"/>
                    </a:lnTo>
                    <a:close/>
                    <a:moveTo>
                      <a:pt x="46747" y="0"/>
                    </a:moveTo>
                    <a:lnTo>
                      <a:pt x="64332" y="0"/>
                    </a:lnTo>
                    <a:lnTo>
                      <a:pt x="1170420" y="147364"/>
                    </a:lnTo>
                    <a:lnTo>
                      <a:pt x="1173196" y="143012"/>
                    </a:lnTo>
                    <a:lnTo>
                      <a:pt x="1154831" y="184564"/>
                    </a:lnTo>
                    <a:cubicBezTo>
                      <a:pt x="1142512" y="218223"/>
                      <a:pt x="1132398" y="252680"/>
                      <a:pt x="1124588" y="287731"/>
                    </a:cubicBezTo>
                    <a:lnTo>
                      <a:pt x="2500" y="287731"/>
                    </a:lnTo>
                    <a:lnTo>
                      <a:pt x="0" y="287731"/>
                    </a:lnTo>
                    <a:cubicBezTo>
                      <a:pt x="7654" y="208457"/>
                      <a:pt x="18739" y="129171"/>
                      <a:pt x="33927" y="50753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1225"/>
                <a:endParaRPr lang="zh-CN" altLang="en-US" sz="17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Freeform 7"/>
            <p:cNvSpPr/>
            <p:nvPr/>
          </p:nvSpPr>
          <p:spPr bwMode="auto">
            <a:xfrm>
              <a:off x="4498729" y="2025446"/>
              <a:ext cx="1846059" cy="1388359"/>
            </a:xfrm>
            <a:custGeom>
              <a:avLst/>
              <a:gdLst>
                <a:gd name="T0" fmla="*/ 796 w 833"/>
                <a:gd name="T1" fmla="*/ 446 h 726"/>
                <a:gd name="T2" fmla="*/ 682 w 833"/>
                <a:gd name="T3" fmla="*/ 464 h 726"/>
                <a:gd name="T4" fmla="*/ 450 w 833"/>
                <a:gd name="T5" fmla="*/ 726 h 726"/>
                <a:gd name="T6" fmla="*/ 450 w 833"/>
                <a:gd name="T7" fmla="*/ 726 h 726"/>
                <a:gd name="T8" fmla="*/ 1 w 833"/>
                <a:gd name="T9" fmla="*/ 726 h 726"/>
                <a:gd name="T10" fmla="*/ 0 w 833"/>
                <a:gd name="T11" fmla="*/ 726 h 726"/>
                <a:gd name="T12" fmla="*/ 539 w 833"/>
                <a:gd name="T13" fmla="*/ 43 h 726"/>
                <a:gd name="T14" fmla="*/ 794 w 833"/>
                <a:gd name="T15" fmla="*/ 0 h 726"/>
                <a:gd name="T16" fmla="*/ 827 w 833"/>
                <a:gd name="T17" fmla="*/ 1 h 726"/>
                <a:gd name="T18" fmla="*/ 827 w 833"/>
                <a:gd name="T19" fmla="*/ 445 h 726"/>
                <a:gd name="T20" fmla="*/ 814 w 833"/>
                <a:gd name="T21" fmla="*/ 446 h 726"/>
                <a:gd name="T22" fmla="*/ 796 w 833"/>
                <a:gd name="T23" fmla="*/ 446 h 726"/>
                <a:gd name="connsiteX0" fmla="*/ 9965 w 10348"/>
                <a:gd name="connsiteY0" fmla="*/ 6143 h 10079"/>
                <a:gd name="connsiteX1" fmla="*/ 8596 w 10348"/>
                <a:gd name="connsiteY1" fmla="*/ 6391 h 10079"/>
                <a:gd name="connsiteX2" fmla="*/ 5811 w 10348"/>
                <a:gd name="connsiteY2" fmla="*/ 10000 h 10079"/>
                <a:gd name="connsiteX3" fmla="*/ 6064 w 10348"/>
                <a:gd name="connsiteY3" fmla="*/ 8979 h 10079"/>
                <a:gd name="connsiteX4" fmla="*/ 421 w 10348"/>
                <a:gd name="connsiteY4" fmla="*/ 10000 h 10079"/>
                <a:gd name="connsiteX5" fmla="*/ 409 w 10348"/>
                <a:gd name="connsiteY5" fmla="*/ 10000 h 10079"/>
                <a:gd name="connsiteX6" fmla="*/ 6880 w 10348"/>
                <a:gd name="connsiteY6" fmla="*/ 592 h 10079"/>
                <a:gd name="connsiteX7" fmla="*/ 9941 w 10348"/>
                <a:gd name="connsiteY7" fmla="*/ 0 h 10079"/>
                <a:gd name="connsiteX8" fmla="*/ 10337 w 10348"/>
                <a:gd name="connsiteY8" fmla="*/ 14 h 10079"/>
                <a:gd name="connsiteX9" fmla="*/ 10337 w 10348"/>
                <a:gd name="connsiteY9" fmla="*/ 6129 h 10079"/>
                <a:gd name="connsiteX10" fmla="*/ 10181 w 10348"/>
                <a:gd name="connsiteY10" fmla="*/ 6143 h 10079"/>
                <a:gd name="connsiteX11" fmla="*/ 9965 w 10348"/>
                <a:gd name="connsiteY11" fmla="*/ 6143 h 10079"/>
                <a:gd name="connsiteX0-1" fmla="*/ 9768 w 10151"/>
                <a:gd name="connsiteY0-2" fmla="*/ 6316 h 10252"/>
                <a:gd name="connsiteX1-3" fmla="*/ 8399 w 10151"/>
                <a:gd name="connsiteY1-4" fmla="*/ 6564 h 10252"/>
                <a:gd name="connsiteX2-5" fmla="*/ 5614 w 10151"/>
                <a:gd name="connsiteY2-6" fmla="*/ 10173 h 10252"/>
                <a:gd name="connsiteX3-7" fmla="*/ 5867 w 10151"/>
                <a:gd name="connsiteY3-8" fmla="*/ 9152 h 10252"/>
                <a:gd name="connsiteX4-9" fmla="*/ 224 w 10151"/>
                <a:gd name="connsiteY4-10" fmla="*/ 10173 h 10252"/>
                <a:gd name="connsiteX5-11" fmla="*/ 1042 w 10151"/>
                <a:gd name="connsiteY5-12" fmla="*/ 7675 h 10252"/>
                <a:gd name="connsiteX6-13" fmla="*/ 6683 w 10151"/>
                <a:gd name="connsiteY6-14" fmla="*/ 765 h 10252"/>
                <a:gd name="connsiteX7-15" fmla="*/ 9744 w 10151"/>
                <a:gd name="connsiteY7-16" fmla="*/ 173 h 10252"/>
                <a:gd name="connsiteX8-17" fmla="*/ 10140 w 10151"/>
                <a:gd name="connsiteY8-18" fmla="*/ 187 h 10252"/>
                <a:gd name="connsiteX9-19" fmla="*/ 10140 w 10151"/>
                <a:gd name="connsiteY9-20" fmla="*/ 6302 h 10252"/>
                <a:gd name="connsiteX10-21" fmla="*/ 9984 w 10151"/>
                <a:gd name="connsiteY10-22" fmla="*/ 6316 h 10252"/>
                <a:gd name="connsiteX11-23" fmla="*/ 9768 w 10151"/>
                <a:gd name="connsiteY11-24" fmla="*/ 6316 h 10252"/>
                <a:gd name="connsiteX0-25" fmla="*/ 8730 w 9113"/>
                <a:gd name="connsiteY0-26" fmla="*/ 6316 h 10275"/>
                <a:gd name="connsiteX1-27" fmla="*/ 7361 w 9113"/>
                <a:gd name="connsiteY1-28" fmla="*/ 6564 h 10275"/>
                <a:gd name="connsiteX2-29" fmla="*/ 4576 w 9113"/>
                <a:gd name="connsiteY2-30" fmla="*/ 10173 h 10275"/>
                <a:gd name="connsiteX3-31" fmla="*/ 4829 w 9113"/>
                <a:gd name="connsiteY3-32" fmla="*/ 9152 h 10275"/>
                <a:gd name="connsiteX4-33" fmla="*/ 4 w 9113"/>
                <a:gd name="connsiteY4-34" fmla="*/ 7675 h 10275"/>
                <a:gd name="connsiteX5-35" fmla="*/ 5645 w 9113"/>
                <a:gd name="connsiteY5-36" fmla="*/ 765 h 10275"/>
                <a:gd name="connsiteX6-37" fmla="*/ 8706 w 9113"/>
                <a:gd name="connsiteY6-38" fmla="*/ 173 h 10275"/>
                <a:gd name="connsiteX7-39" fmla="*/ 9102 w 9113"/>
                <a:gd name="connsiteY7-40" fmla="*/ 187 h 10275"/>
                <a:gd name="connsiteX8-41" fmla="*/ 9102 w 9113"/>
                <a:gd name="connsiteY8-42" fmla="*/ 6302 h 10275"/>
                <a:gd name="connsiteX9-43" fmla="*/ 8946 w 9113"/>
                <a:gd name="connsiteY9-44" fmla="*/ 6316 h 10275"/>
                <a:gd name="connsiteX10-45" fmla="*/ 8730 w 9113"/>
                <a:gd name="connsiteY10-46" fmla="*/ 6316 h 10275"/>
                <a:gd name="connsiteX0-47" fmla="*/ 9642 w 10490"/>
                <a:gd name="connsiteY0-48" fmla="*/ 6518 h 10371"/>
                <a:gd name="connsiteX1-49" fmla="*/ 8139 w 10490"/>
                <a:gd name="connsiteY1-50" fmla="*/ 6759 h 10371"/>
                <a:gd name="connsiteX2-51" fmla="*/ 5083 w 10490"/>
                <a:gd name="connsiteY2-52" fmla="*/ 10272 h 10371"/>
                <a:gd name="connsiteX3-53" fmla="*/ 5361 w 10490"/>
                <a:gd name="connsiteY3-54" fmla="*/ 9278 h 10371"/>
                <a:gd name="connsiteX4-55" fmla="*/ 66 w 10490"/>
                <a:gd name="connsiteY4-56" fmla="*/ 7841 h 10371"/>
                <a:gd name="connsiteX5-57" fmla="*/ 9615 w 10490"/>
                <a:gd name="connsiteY5-58" fmla="*/ 539 h 10371"/>
                <a:gd name="connsiteX6-59" fmla="*/ 10050 w 10490"/>
                <a:gd name="connsiteY6-60" fmla="*/ 553 h 10371"/>
                <a:gd name="connsiteX7-61" fmla="*/ 10050 w 10490"/>
                <a:gd name="connsiteY7-62" fmla="*/ 6504 h 10371"/>
                <a:gd name="connsiteX8-63" fmla="*/ 9879 w 10490"/>
                <a:gd name="connsiteY8-64" fmla="*/ 6518 h 10371"/>
                <a:gd name="connsiteX9-65" fmla="*/ 9642 w 10490"/>
                <a:gd name="connsiteY9-66" fmla="*/ 6518 h 10371"/>
                <a:gd name="connsiteX0-67" fmla="*/ 9655 w 10075"/>
                <a:gd name="connsiteY0-68" fmla="*/ 5965 h 9818"/>
                <a:gd name="connsiteX1-69" fmla="*/ 8152 w 10075"/>
                <a:gd name="connsiteY1-70" fmla="*/ 6206 h 9818"/>
                <a:gd name="connsiteX2-71" fmla="*/ 5096 w 10075"/>
                <a:gd name="connsiteY2-72" fmla="*/ 9719 h 9818"/>
                <a:gd name="connsiteX3-73" fmla="*/ 5374 w 10075"/>
                <a:gd name="connsiteY3-74" fmla="*/ 8725 h 9818"/>
                <a:gd name="connsiteX4-75" fmla="*/ 79 w 10075"/>
                <a:gd name="connsiteY4-76" fmla="*/ 7288 h 9818"/>
                <a:gd name="connsiteX5-77" fmla="*/ 10063 w 10075"/>
                <a:gd name="connsiteY5-78" fmla="*/ 0 h 9818"/>
                <a:gd name="connsiteX6-79" fmla="*/ 10063 w 10075"/>
                <a:gd name="connsiteY6-80" fmla="*/ 5951 h 9818"/>
                <a:gd name="connsiteX7-81" fmla="*/ 9892 w 10075"/>
                <a:gd name="connsiteY7-82" fmla="*/ 5965 h 9818"/>
                <a:gd name="connsiteX8-83" fmla="*/ 9655 w 10075"/>
                <a:gd name="connsiteY8-84" fmla="*/ 5965 h 9818"/>
                <a:gd name="connsiteX0-85" fmla="*/ 9590 w 10007"/>
                <a:gd name="connsiteY0-86" fmla="*/ 6076 h 8947"/>
                <a:gd name="connsiteX1-87" fmla="*/ 8098 w 10007"/>
                <a:gd name="connsiteY1-88" fmla="*/ 6321 h 8947"/>
                <a:gd name="connsiteX2-89" fmla="*/ 5341 w 10007"/>
                <a:gd name="connsiteY2-90" fmla="*/ 8887 h 8947"/>
                <a:gd name="connsiteX3-91" fmla="*/ 85 w 10007"/>
                <a:gd name="connsiteY3-92" fmla="*/ 7423 h 8947"/>
                <a:gd name="connsiteX4-93" fmla="*/ 9995 w 10007"/>
                <a:gd name="connsiteY4-94" fmla="*/ 0 h 8947"/>
                <a:gd name="connsiteX5-95" fmla="*/ 9995 w 10007"/>
                <a:gd name="connsiteY5-96" fmla="*/ 6061 h 8947"/>
                <a:gd name="connsiteX6-97" fmla="*/ 9825 w 10007"/>
                <a:gd name="connsiteY6-98" fmla="*/ 6076 h 8947"/>
                <a:gd name="connsiteX7-99" fmla="*/ 9590 w 10007"/>
                <a:gd name="connsiteY7-100" fmla="*/ 6076 h 8947"/>
                <a:gd name="connsiteX0-101" fmla="*/ 9737 w 10154"/>
                <a:gd name="connsiteY0-102" fmla="*/ 6791 h 8916"/>
                <a:gd name="connsiteX1-103" fmla="*/ 8246 w 10154"/>
                <a:gd name="connsiteY1-104" fmla="*/ 7065 h 8916"/>
                <a:gd name="connsiteX2-105" fmla="*/ 3487 w 10154"/>
                <a:gd name="connsiteY2-106" fmla="*/ 8174 h 8916"/>
                <a:gd name="connsiteX3-107" fmla="*/ 239 w 10154"/>
                <a:gd name="connsiteY3-108" fmla="*/ 8297 h 8916"/>
                <a:gd name="connsiteX4-109" fmla="*/ 10142 w 10154"/>
                <a:gd name="connsiteY4-110" fmla="*/ 0 h 8916"/>
                <a:gd name="connsiteX5-111" fmla="*/ 10142 w 10154"/>
                <a:gd name="connsiteY5-112" fmla="*/ 6774 h 8916"/>
                <a:gd name="connsiteX6-113" fmla="*/ 9972 w 10154"/>
                <a:gd name="connsiteY6-114" fmla="*/ 6791 h 8916"/>
                <a:gd name="connsiteX7-115" fmla="*/ 9737 w 10154"/>
                <a:gd name="connsiteY7-116" fmla="*/ 6791 h 89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0154" h="8916">
                  <a:moveTo>
                    <a:pt x="9737" y="6791"/>
                  </a:moveTo>
                  <a:cubicBezTo>
                    <a:pt x="9241" y="6791"/>
                    <a:pt x="9288" y="6835"/>
                    <a:pt x="8246" y="7065"/>
                  </a:cubicBezTo>
                  <a:cubicBezTo>
                    <a:pt x="7204" y="7295"/>
                    <a:pt x="4822" y="7968"/>
                    <a:pt x="3487" y="8174"/>
                  </a:cubicBezTo>
                  <a:cubicBezTo>
                    <a:pt x="2153" y="8380"/>
                    <a:pt x="-870" y="9659"/>
                    <a:pt x="239" y="8297"/>
                  </a:cubicBezTo>
                  <a:cubicBezTo>
                    <a:pt x="1348" y="6935"/>
                    <a:pt x="8491" y="254"/>
                    <a:pt x="10142" y="0"/>
                  </a:cubicBezTo>
                  <a:lnTo>
                    <a:pt x="10142" y="6774"/>
                  </a:lnTo>
                  <a:cubicBezTo>
                    <a:pt x="10221" y="6774"/>
                    <a:pt x="9894" y="6774"/>
                    <a:pt x="9972" y="6791"/>
                  </a:cubicBezTo>
                  <a:lnTo>
                    <a:pt x="9737" y="6791"/>
                  </a:lnTo>
                  <a:close/>
                </a:path>
              </a:pathLst>
            </a:custGeom>
            <a:solidFill>
              <a:srgbClr val="2F5B50"/>
            </a:solidFill>
            <a:ln w="23813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670155" y="3421280"/>
              <a:ext cx="942846" cy="948890"/>
              <a:chOff x="4554538" y="4102100"/>
              <a:chExt cx="495300" cy="498475"/>
            </a:xfrm>
            <a:solidFill>
              <a:srgbClr val="1D495D"/>
            </a:solidFill>
          </p:grpSpPr>
          <p:sp>
            <p:nvSpPr>
              <p:cNvPr id="80" name="Freeform 90"/>
              <p:cNvSpPr/>
              <p:nvPr/>
            </p:nvSpPr>
            <p:spPr bwMode="auto">
              <a:xfrm>
                <a:off x="4554538" y="4154487"/>
                <a:ext cx="446088" cy="446088"/>
              </a:xfrm>
              <a:custGeom>
                <a:avLst/>
                <a:gdLst>
                  <a:gd name="T0" fmla="*/ 104 w 208"/>
                  <a:gd name="T1" fmla="*/ 208 h 208"/>
                  <a:gd name="T2" fmla="*/ 208 w 208"/>
                  <a:gd name="T3" fmla="*/ 104 h 208"/>
                  <a:gd name="T4" fmla="*/ 196 w 208"/>
                  <a:gd name="T5" fmla="*/ 55 h 208"/>
                  <a:gd name="T6" fmla="*/ 194 w 208"/>
                  <a:gd name="T7" fmla="*/ 55 h 208"/>
                  <a:gd name="T8" fmla="*/ 192 w 208"/>
                  <a:gd name="T9" fmla="*/ 55 h 208"/>
                  <a:gd name="T10" fmla="*/ 179 w 208"/>
                  <a:gd name="T11" fmla="*/ 54 h 208"/>
                  <a:gd name="T12" fmla="*/ 169 w 208"/>
                  <a:gd name="T13" fmla="*/ 63 h 208"/>
                  <a:gd name="T14" fmla="*/ 181 w 208"/>
                  <a:gd name="T15" fmla="*/ 104 h 208"/>
                  <a:gd name="T16" fmla="*/ 104 w 208"/>
                  <a:gd name="T17" fmla="*/ 180 h 208"/>
                  <a:gd name="T18" fmla="*/ 28 w 208"/>
                  <a:gd name="T19" fmla="*/ 104 h 208"/>
                  <a:gd name="T20" fmla="*/ 104 w 208"/>
                  <a:gd name="T21" fmla="*/ 27 h 208"/>
                  <a:gd name="T22" fmla="*/ 145 w 208"/>
                  <a:gd name="T23" fmla="*/ 39 h 208"/>
                  <a:gd name="T24" fmla="*/ 153 w 208"/>
                  <a:gd name="T25" fmla="*/ 30 h 208"/>
                  <a:gd name="T26" fmla="*/ 152 w 208"/>
                  <a:gd name="T27" fmla="*/ 15 h 208"/>
                  <a:gd name="T28" fmla="*/ 152 w 208"/>
                  <a:gd name="T29" fmla="*/ 11 h 208"/>
                  <a:gd name="T30" fmla="*/ 104 w 208"/>
                  <a:gd name="T31" fmla="*/ 0 h 208"/>
                  <a:gd name="T32" fmla="*/ 0 w 208"/>
                  <a:gd name="T33" fmla="*/ 104 h 208"/>
                  <a:gd name="T34" fmla="*/ 104 w 208"/>
                  <a:gd name="T35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8" h="208">
                    <a:moveTo>
                      <a:pt x="104" y="208"/>
                    </a:moveTo>
                    <a:cubicBezTo>
                      <a:pt x="162" y="208"/>
                      <a:pt x="208" y="161"/>
                      <a:pt x="208" y="104"/>
                    </a:cubicBezTo>
                    <a:cubicBezTo>
                      <a:pt x="208" y="86"/>
                      <a:pt x="204" y="69"/>
                      <a:pt x="196" y="55"/>
                    </a:cubicBezTo>
                    <a:cubicBezTo>
                      <a:pt x="195" y="55"/>
                      <a:pt x="194" y="55"/>
                      <a:pt x="194" y="55"/>
                    </a:cubicBezTo>
                    <a:cubicBezTo>
                      <a:pt x="193" y="55"/>
                      <a:pt x="193" y="55"/>
                      <a:pt x="192" y="55"/>
                    </a:cubicBezTo>
                    <a:cubicBezTo>
                      <a:pt x="179" y="54"/>
                      <a:pt x="179" y="54"/>
                      <a:pt x="179" y="54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7" y="75"/>
                      <a:pt x="181" y="89"/>
                      <a:pt x="181" y="104"/>
                    </a:cubicBezTo>
                    <a:cubicBezTo>
                      <a:pt x="181" y="146"/>
                      <a:pt x="147" y="180"/>
                      <a:pt x="104" y="180"/>
                    </a:cubicBezTo>
                    <a:cubicBezTo>
                      <a:pt x="62" y="180"/>
                      <a:pt x="28" y="146"/>
                      <a:pt x="28" y="104"/>
                    </a:cubicBezTo>
                    <a:cubicBezTo>
                      <a:pt x="28" y="61"/>
                      <a:pt x="62" y="27"/>
                      <a:pt x="104" y="27"/>
                    </a:cubicBezTo>
                    <a:cubicBezTo>
                      <a:pt x="119" y="27"/>
                      <a:pt x="133" y="31"/>
                      <a:pt x="145" y="39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2" y="15"/>
                      <a:pt x="152" y="15"/>
                      <a:pt x="152" y="15"/>
                    </a:cubicBezTo>
                    <a:cubicBezTo>
                      <a:pt x="152" y="14"/>
                      <a:pt x="152" y="12"/>
                      <a:pt x="152" y="11"/>
                    </a:cubicBezTo>
                    <a:cubicBezTo>
                      <a:pt x="138" y="4"/>
                      <a:pt x="121" y="0"/>
                      <a:pt x="104" y="0"/>
                    </a:cubicBezTo>
                    <a:cubicBezTo>
                      <a:pt x="47" y="0"/>
                      <a:pt x="0" y="46"/>
                      <a:pt x="0" y="104"/>
                    </a:cubicBezTo>
                    <a:cubicBezTo>
                      <a:pt x="0" y="161"/>
                      <a:pt x="47" y="208"/>
                      <a:pt x="104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Freeform 91"/>
              <p:cNvSpPr/>
              <p:nvPr/>
            </p:nvSpPr>
            <p:spPr bwMode="auto">
              <a:xfrm>
                <a:off x="4668838" y="4265612"/>
                <a:ext cx="217488" cy="220663"/>
              </a:xfrm>
              <a:custGeom>
                <a:avLst/>
                <a:gdLst>
                  <a:gd name="T0" fmla="*/ 51 w 102"/>
                  <a:gd name="T1" fmla="*/ 25 h 103"/>
                  <a:gd name="T2" fmla="*/ 53 w 102"/>
                  <a:gd name="T3" fmla="*/ 25 h 103"/>
                  <a:gd name="T4" fmla="*/ 73 w 102"/>
                  <a:gd name="T5" fmla="*/ 6 h 103"/>
                  <a:gd name="T6" fmla="*/ 73 w 102"/>
                  <a:gd name="T7" fmla="*/ 5 h 103"/>
                  <a:gd name="T8" fmla="*/ 51 w 102"/>
                  <a:gd name="T9" fmla="*/ 0 h 103"/>
                  <a:gd name="T10" fmla="*/ 0 w 102"/>
                  <a:gd name="T11" fmla="*/ 52 h 103"/>
                  <a:gd name="T12" fmla="*/ 51 w 102"/>
                  <a:gd name="T13" fmla="*/ 103 h 103"/>
                  <a:gd name="T14" fmla="*/ 102 w 102"/>
                  <a:gd name="T15" fmla="*/ 52 h 103"/>
                  <a:gd name="T16" fmla="*/ 98 w 102"/>
                  <a:gd name="T17" fmla="*/ 30 h 103"/>
                  <a:gd name="T18" fmla="*/ 97 w 102"/>
                  <a:gd name="T19" fmla="*/ 30 h 103"/>
                  <a:gd name="T20" fmla="*/ 78 w 102"/>
                  <a:gd name="T21" fmla="*/ 50 h 103"/>
                  <a:gd name="T22" fmla="*/ 78 w 102"/>
                  <a:gd name="T23" fmla="*/ 52 h 103"/>
                  <a:gd name="T24" fmla="*/ 51 w 102"/>
                  <a:gd name="T25" fmla="*/ 79 h 103"/>
                  <a:gd name="T26" fmla="*/ 24 w 102"/>
                  <a:gd name="T27" fmla="*/ 52 h 103"/>
                  <a:gd name="T28" fmla="*/ 51 w 102"/>
                  <a:gd name="T29" fmla="*/ 2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" h="103"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9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2" y="80"/>
                      <a:pt x="102" y="52"/>
                    </a:cubicBezTo>
                    <a:cubicBezTo>
                      <a:pt x="102" y="44"/>
                      <a:pt x="101" y="37"/>
                      <a:pt x="98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1"/>
                      <a:pt x="78" y="52"/>
                    </a:cubicBezTo>
                    <a:cubicBezTo>
                      <a:pt x="78" y="67"/>
                      <a:pt x="66" y="79"/>
                      <a:pt x="51" y="79"/>
                    </a:cubicBezTo>
                    <a:cubicBezTo>
                      <a:pt x="36" y="79"/>
                      <a:pt x="24" y="67"/>
                      <a:pt x="24" y="52"/>
                    </a:cubicBezTo>
                    <a:cubicBezTo>
                      <a:pt x="24" y="37"/>
                      <a:pt x="36" y="25"/>
                      <a:pt x="51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Freeform 92"/>
              <p:cNvSpPr/>
              <p:nvPr/>
            </p:nvSpPr>
            <p:spPr bwMode="auto">
              <a:xfrm>
                <a:off x="4776788" y="4102100"/>
                <a:ext cx="273050" cy="273050"/>
              </a:xfrm>
              <a:custGeom>
                <a:avLst/>
                <a:gdLst>
                  <a:gd name="T0" fmla="*/ 107 w 127"/>
                  <a:gd name="T1" fmla="*/ 35 h 127"/>
                  <a:gd name="T2" fmla="*/ 114 w 127"/>
                  <a:gd name="T3" fmla="*/ 29 h 127"/>
                  <a:gd name="T4" fmla="*/ 114 w 127"/>
                  <a:gd name="T5" fmla="*/ 19 h 127"/>
                  <a:gd name="T6" fmla="*/ 109 w 127"/>
                  <a:gd name="T7" fmla="*/ 14 h 127"/>
                  <a:gd name="T8" fmla="*/ 104 w 127"/>
                  <a:gd name="T9" fmla="*/ 12 h 127"/>
                  <a:gd name="T10" fmla="*/ 99 w 127"/>
                  <a:gd name="T11" fmla="*/ 14 h 127"/>
                  <a:gd name="T12" fmla="*/ 92 w 127"/>
                  <a:gd name="T13" fmla="*/ 21 h 127"/>
                  <a:gd name="T14" fmla="*/ 91 w 127"/>
                  <a:gd name="T15" fmla="*/ 3 h 127"/>
                  <a:gd name="T16" fmla="*/ 88 w 127"/>
                  <a:gd name="T17" fmla="*/ 0 h 127"/>
                  <a:gd name="T18" fmla="*/ 87 w 127"/>
                  <a:gd name="T19" fmla="*/ 1 h 127"/>
                  <a:gd name="T20" fmla="*/ 59 w 127"/>
                  <a:gd name="T21" fmla="*/ 29 h 127"/>
                  <a:gd name="T22" fmla="*/ 55 w 127"/>
                  <a:gd name="T23" fmla="*/ 38 h 127"/>
                  <a:gd name="T24" fmla="*/ 55 w 127"/>
                  <a:gd name="T25" fmla="*/ 39 h 127"/>
                  <a:gd name="T26" fmla="*/ 57 w 127"/>
                  <a:gd name="T27" fmla="*/ 57 h 127"/>
                  <a:gd name="T28" fmla="*/ 47 w 127"/>
                  <a:gd name="T29" fmla="*/ 67 h 127"/>
                  <a:gd name="T30" fmla="*/ 29 w 127"/>
                  <a:gd name="T31" fmla="*/ 85 h 127"/>
                  <a:gd name="T32" fmla="*/ 28 w 127"/>
                  <a:gd name="T33" fmla="*/ 85 h 127"/>
                  <a:gd name="T34" fmla="*/ 11 w 127"/>
                  <a:gd name="T35" fmla="*/ 103 h 127"/>
                  <a:gd name="T36" fmla="*/ 3 w 127"/>
                  <a:gd name="T37" fmla="*/ 111 h 127"/>
                  <a:gd name="T38" fmla="*/ 1 w 127"/>
                  <a:gd name="T39" fmla="*/ 114 h 127"/>
                  <a:gd name="T40" fmla="*/ 1 w 127"/>
                  <a:gd name="T41" fmla="*/ 121 h 127"/>
                  <a:gd name="T42" fmla="*/ 7 w 127"/>
                  <a:gd name="T43" fmla="*/ 127 h 127"/>
                  <a:gd name="T44" fmla="*/ 7 w 127"/>
                  <a:gd name="T45" fmla="*/ 127 h 127"/>
                  <a:gd name="T46" fmla="*/ 13 w 127"/>
                  <a:gd name="T47" fmla="*/ 127 h 127"/>
                  <a:gd name="T48" fmla="*/ 17 w 127"/>
                  <a:gd name="T49" fmla="*/ 125 h 127"/>
                  <a:gd name="T50" fmla="*/ 72 w 127"/>
                  <a:gd name="T51" fmla="*/ 70 h 127"/>
                  <a:gd name="T52" fmla="*/ 88 w 127"/>
                  <a:gd name="T53" fmla="*/ 72 h 127"/>
                  <a:gd name="T54" fmla="*/ 89 w 127"/>
                  <a:gd name="T55" fmla="*/ 72 h 127"/>
                  <a:gd name="T56" fmla="*/ 90 w 127"/>
                  <a:gd name="T57" fmla="*/ 72 h 127"/>
                  <a:gd name="T58" fmla="*/ 98 w 127"/>
                  <a:gd name="T59" fmla="*/ 68 h 127"/>
                  <a:gd name="T60" fmla="*/ 126 w 127"/>
                  <a:gd name="T61" fmla="*/ 40 h 127"/>
                  <a:gd name="T62" fmla="*/ 124 w 127"/>
                  <a:gd name="T63" fmla="*/ 36 h 127"/>
                  <a:gd name="T64" fmla="*/ 107 w 127"/>
                  <a:gd name="T65" fmla="*/ 3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27">
                    <a:moveTo>
                      <a:pt x="107" y="3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6" y="26"/>
                      <a:pt x="116" y="21"/>
                      <a:pt x="114" y="19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3"/>
                      <a:pt x="106" y="12"/>
                      <a:pt x="104" y="12"/>
                    </a:cubicBezTo>
                    <a:cubicBezTo>
                      <a:pt x="102" y="12"/>
                      <a:pt x="101" y="13"/>
                      <a:pt x="99" y="1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1" y="1"/>
                      <a:pt x="89" y="0"/>
                      <a:pt x="88" y="0"/>
                    </a:cubicBezTo>
                    <a:cubicBezTo>
                      <a:pt x="88" y="0"/>
                      <a:pt x="87" y="1"/>
                      <a:pt x="87" y="1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6" y="31"/>
                      <a:pt x="55" y="35"/>
                      <a:pt x="55" y="38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8" y="85"/>
                      <a:pt x="28" y="85"/>
                      <a:pt x="28" y="85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2" y="112"/>
                      <a:pt x="1" y="113"/>
                      <a:pt x="1" y="114"/>
                    </a:cubicBezTo>
                    <a:cubicBezTo>
                      <a:pt x="1" y="121"/>
                      <a:pt x="1" y="121"/>
                      <a:pt x="1" y="121"/>
                    </a:cubicBezTo>
                    <a:cubicBezTo>
                      <a:pt x="0" y="124"/>
                      <a:pt x="3" y="127"/>
                      <a:pt x="7" y="127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5" y="127"/>
                      <a:pt x="16" y="126"/>
                      <a:pt x="17" y="125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9" y="72"/>
                      <a:pt x="89" y="72"/>
                      <a:pt x="89" y="72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3" y="72"/>
                      <a:pt x="96" y="70"/>
                      <a:pt x="98" y="68"/>
                    </a:cubicBezTo>
                    <a:cubicBezTo>
                      <a:pt x="126" y="40"/>
                      <a:pt x="126" y="40"/>
                      <a:pt x="126" y="40"/>
                    </a:cubicBezTo>
                    <a:cubicBezTo>
                      <a:pt x="127" y="39"/>
                      <a:pt x="126" y="36"/>
                      <a:pt x="124" y="36"/>
                    </a:cubicBezTo>
                    <a:lnTo>
                      <a:pt x="107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5" name="文本框 2054"/>
            <p:cNvSpPr txBox="1"/>
            <p:nvPr/>
          </p:nvSpPr>
          <p:spPr>
            <a:xfrm>
              <a:off x="5588957" y="2312287"/>
              <a:ext cx="797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1225"/>
              <a:r>
                <a:rPr lang="en-US" altLang="zh-CN" sz="3200" dirty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01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66" name="文本框 68"/>
            <p:cNvSpPr txBox="1"/>
            <p:nvPr/>
          </p:nvSpPr>
          <p:spPr>
            <a:xfrm>
              <a:off x="6076637" y="5023373"/>
              <a:ext cx="797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1225"/>
              <a:r>
                <a:rPr lang="en-US" altLang="zh-CN" sz="3200" dirty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03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67" name="文本框 69"/>
            <p:cNvSpPr txBox="1"/>
            <p:nvPr/>
          </p:nvSpPr>
          <p:spPr>
            <a:xfrm>
              <a:off x="7144175" y="3398420"/>
              <a:ext cx="797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1225"/>
              <a:r>
                <a:rPr lang="en-US" altLang="zh-CN" sz="3200" dirty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02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sp>
          <p:nvSpPr>
            <p:cNvPr id="68" name="文本框 70"/>
            <p:cNvSpPr txBox="1"/>
            <p:nvPr/>
          </p:nvSpPr>
          <p:spPr>
            <a:xfrm>
              <a:off x="4428001" y="3766832"/>
              <a:ext cx="797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1225"/>
              <a:r>
                <a:rPr lang="en-US" altLang="zh-CN" sz="3200" dirty="0">
                  <a:solidFill>
                    <a:srgbClr val="F5EDE8"/>
                  </a:solidFill>
                  <a:latin typeface="方正综艺简体" panose="03000509000000000000" pitchFamily="65" charset="-122"/>
                  <a:ea typeface="方正综艺简体" panose="03000509000000000000" pitchFamily="65" charset="-122"/>
                </a:rPr>
                <a:t>04</a:t>
              </a:r>
              <a:endParaRPr lang="zh-CN" altLang="en-US" sz="3200" dirty="0">
                <a:solidFill>
                  <a:srgbClr val="F5EDE8"/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endParaRPr>
            </a:p>
          </p:txBody>
        </p:sp>
        <p:grpSp>
          <p:nvGrpSpPr>
            <p:cNvPr id="69" name="组合 68"/>
            <p:cNvGrpSpPr>
              <a:grpSpLocks noChangeAspect="1"/>
            </p:cNvGrpSpPr>
            <p:nvPr/>
          </p:nvGrpSpPr>
          <p:grpSpPr>
            <a:xfrm>
              <a:off x="6934541" y="4717612"/>
              <a:ext cx="288000" cy="288000"/>
              <a:chOff x="7463847" y="1611569"/>
              <a:chExt cx="360000" cy="360000"/>
            </a:xfrm>
          </p:grpSpPr>
          <p:sp>
            <p:nvSpPr>
              <p:cNvPr id="78" name="Oval 128"/>
              <p:cNvSpPr>
                <a:spLocks noChangeArrowheads="1"/>
              </p:cNvSpPr>
              <p:nvPr/>
            </p:nvSpPr>
            <p:spPr bwMode="auto">
              <a:xfrm>
                <a:off x="7463847" y="1611569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Freeform 129"/>
              <p:cNvSpPr/>
              <p:nvPr/>
            </p:nvSpPr>
            <p:spPr bwMode="auto">
              <a:xfrm>
                <a:off x="7560683" y="1710370"/>
                <a:ext cx="167469" cy="164669"/>
              </a:xfrm>
              <a:custGeom>
                <a:avLst/>
                <a:gdLst>
                  <a:gd name="T0" fmla="*/ 51 w 61"/>
                  <a:gd name="T1" fmla="*/ 0 h 60"/>
                  <a:gd name="T2" fmla="*/ 50 w 61"/>
                  <a:gd name="T3" fmla="*/ 0 h 60"/>
                  <a:gd name="T4" fmla="*/ 31 w 61"/>
                  <a:gd name="T5" fmla="*/ 19 h 60"/>
                  <a:gd name="T6" fmla="*/ 11 w 61"/>
                  <a:gd name="T7" fmla="*/ 0 h 60"/>
                  <a:gd name="T8" fmla="*/ 10 w 61"/>
                  <a:gd name="T9" fmla="*/ 0 h 60"/>
                  <a:gd name="T10" fmla="*/ 9 w 61"/>
                  <a:gd name="T11" fmla="*/ 0 h 60"/>
                  <a:gd name="T12" fmla="*/ 1 w 61"/>
                  <a:gd name="T13" fmla="*/ 8 h 60"/>
                  <a:gd name="T14" fmla="*/ 1 w 61"/>
                  <a:gd name="T15" fmla="*/ 11 h 60"/>
                  <a:gd name="T16" fmla="*/ 20 w 61"/>
                  <a:gd name="T17" fmla="*/ 30 h 60"/>
                  <a:gd name="T18" fmla="*/ 1 w 61"/>
                  <a:gd name="T19" fmla="*/ 49 h 60"/>
                  <a:gd name="T20" fmla="*/ 1 w 61"/>
                  <a:gd name="T21" fmla="*/ 51 h 60"/>
                  <a:gd name="T22" fmla="*/ 9 w 61"/>
                  <a:gd name="T23" fmla="*/ 59 h 60"/>
                  <a:gd name="T24" fmla="*/ 10 w 61"/>
                  <a:gd name="T25" fmla="*/ 60 h 60"/>
                  <a:gd name="T26" fmla="*/ 11 w 61"/>
                  <a:gd name="T27" fmla="*/ 59 h 60"/>
                  <a:gd name="T28" fmla="*/ 31 w 61"/>
                  <a:gd name="T29" fmla="*/ 40 h 60"/>
                  <a:gd name="T30" fmla="*/ 50 w 61"/>
                  <a:gd name="T31" fmla="*/ 59 h 60"/>
                  <a:gd name="T32" fmla="*/ 51 w 61"/>
                  <a:gd name="T33" fmla="*/ 60 h 60"/>
                  <a:gd name="T34" fmla="*/ 52 w 61"/>
                  <a:gd name="T35" fmla="*/ 59 h 60"/>
                  <a:gd name="T36" fmla="*/ 60 w 61"/>
                  <a:gd name="T37" fmla="*/ 51 h 60"/>
                  <a:gd name="T38" fmla="*/ 60 w 61"/>
                  <a:gd name="T39" fmla="*/ 49 h 60"/>
                  <a:gd name="T40" fmla="*/ 41 w 61"/>
                  <a:gd name="T41" fmla="*/ 30 h 60"/>
                  <a:gd name="T42" fmla="*/ 60 w 61"/>
                  <a:gd name="T43" fmla="*/ 11 h 60"/>
                  <a:gd name="T44" fmla="*/ 60 w 61"/>
                  <a:gd name="T45" fmla="*/ 8 h 60"/>
                  <a:gd name="T46" fmla="*/ 52 w 61"/>
                  <a:gd name="T47" fmla="*/ 0 h 60"/>
                  <a:gd name="T48" fmla="*/ 51 w 61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60">
                    <a:moveTo>
                      <a:pt x="51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51"/>
                      <a:pt x="1" y="51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9" y="59"/>
                      <a:pt x="10" y="60"/>
                      <a:pt x="10" y="60"/>
                    </a:cubicBezTo>
                    <a:cubicBezTo>
                      <a:pt x="11" y="60"/>
                      <a:pt x="11" y="59"/>
                      <a:pt x="11" y="59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60"/>
                      <a:pt x="51" y="60"/>
                    </a:cubicBezTo>
                    <a:cubicBezTo>
                      <a:pt x="51" y="60"/>
                      <a:pt x="52" y="59"/>
                      <a:pt x="52" y="59"/>
                    </a:cubicBezTo>
                    <a:cubicBezTo>
                      <a:pt x="60" y="51"/>
                      <a:pt x="60" y="51"/>
                      <a:pt x="60" y="51"/>
                    </a:cubicBezTo>
                    <a:cubicBezTo>
                      <a:pt x="61" y="51"/>
                      <a:pt x="61" y="49"/>
                      <a:pt x="60" y="49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1" y="10"/>
                      <a:pt x="61" y="9"/>
                      <a:pt x="60" y="8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1" y="0"/>
                      <a:pt x="51" y="0"/>
                    </a:cubicBezTo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0" name="组合 69"/>
            <p:cNvGrpSpPr>
              <a:grpSpLocks noChangeAspect="1"/>
            </p:cNvGrpSpPr>
            <p:nvPr/>
          </p:nvGrpSpPr>
          <p:grpSpPr>
            <a:xfrm>
              <a:off x="6934541" y="2965752"/>
              <a:ext cx="288000" cy="288000"/>
              <a:chOff x="8867230" y="1631100"/>
              <a:chExt cx="360000" cy="360000"/>
            </a:xfrm>
          </p:grpSpPr>
          <p:sp>
            <p:nvSpPr>
              <p:cNvPr id="76" name="Oval 133"/>
              <p:cNvSpPr>
                <a:spLocks noChangeArrowheads="1"/>
              </p:cNvSpPr>
              <p:nvPr/>
            </p:nvSpPr>
            <p:spPr bwMode="auto">
              <a:xfrm>
                <a:off x="8867230" y="1631100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Freeform 134"/>
              <p:cNvSpPr/>
              <p:nvPr/>
            </p:nvSpPr>
            <p:spPr bwMode="auto">
              <a:xfrm>
                <a:off x="8923656" y="1785548"/>
                <a:ext cx="246019" cy="52240"/>
              </a:xfrm>
              <a:custGeom>
                <a:avLst/>
                <a:gdLst>
                  <a:gd name="T0" fmla="*/ 88 w 90"/>
                  <a:gd name="T1" fmla="*/ 0 h 19"/>
                  <a:gd name="T2" fmla="*/ 2 w 90"/>
                  <a:gd name="T3" fmla="*/ 0 h 19"/>
                  <a:gd name="T4" fmla="*/ 0 w 90"/>
                  <a:gd name="T5" fmla="*/ 3 h 19"/>
                  <a:gd name="T6" fmla="*/ 0 w 90"/>
                  <a:gd name="T7" fmla="*/ 16 h 19"/>
                  <a:gd name="T8" fmla="*/ 2 w 90"/>
                  <a:gd name="T9" fmla="*/ 19 h 19"/>
                  <a:gd name="T10" fmla="*/ 88 w 90"/>
                  <a:gd name="T11" fmla="*/ 19 h 19"/>
                  <a:gd name="T12" fmla="*/ 90 w 90"/>
                  <a:gd name="T13" fmla="*/ 16 h 19"/>
                  <a:gd name="T14" fmla="*/ 90 w 90"/>
                  <a:gd name="T15" fmla="*/ 3 h 19"/>
                  <a:gd name="T16" fmla="*/ 88 w 90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9">
                    <a:moveTo>
                      <a:pt x="8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2" y="19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9" y="19"/>
                      <a:pt x="90" y="18"/>
                      <a:pt x="90" y="16"/>
                    </a:cubicBezTo>
                    <a:cubicBezTo>
                      <a:pt x="90" y="3"/>
                      <a:pt x="90" y="3"/>
                      <a:pt x="90" y="3"/>
                    </a:cubicBezTo>
                    <a:cubicBezTo>
                      <a:pt x="90" y="1"/>
                      <a:pt x="89" y="0"/>
                      <a:pt x="88" y="0"/>
                    </a:cubicBezTo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1" name="Oval 138"/>
            <p:cNvSpPr>
              <a:spLocks noChangeArrowheads="1"/>
            </p:cNvSpPr>
            <p:nvPr/>
          </p:nvSpPr>
          <p:spPr bwMode="auto">
            <a:xfrm>
              <a:off x="5025894" y="2777779"/>
              <a:ext cx="288000" cy="288000"/>
            </a:xfrm>
            <a:prstGeom prst="ellipse">
              <a:avLst/>
            </a:pr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Freeform 139"/>
            <p:cNvSpPr/>
            <p:nvPr/>
          </p:nvSpPr>
          <p:spPr bwMode="auto">
            <a:xfrm>
              <a:off x="5122501" y="2834285"/>
              <a:ext cx="110278" cy="174987"/>
            </a:xfrm>
            <a:custGeom>
              <a:avLst/>
              <a:gdLst>
                <a:gd name="T0" fmla="*/ 10 w 50"/>
                <a:gd name="T1" fmla="*/ 0 h 79"/>
                <a:gd name="T2" fmla="*/ 9 w 50"/>
                <a:gd name="T3" fmla="*/ 0 h 79"/>
                <a:gd name="T4" fmla="*/ 1 w 50"/>
                <a:gd name="T5" fmla="*/ 8 h 79"/>
                <a:gd name="T6" fmla="*/ 1 w 50"/>
                <a:gd name="T7" fmla="*/ 11 h 79"/>
                <a:gd name="T8" fmla="*/ 29 w 50"/>
                <a:gd name="T9" fmla="*/ 39 h 79"/>
                <a:gd name="T10" fmla="*/ 1 w 50"/>
                <a:gd name="T11" fmla="*/ 68 h 79"/>
                <a:gd name="T12" fmla="*/ 1 w 50"/>
                <a:gd name="T13" fmla="*/ 70 h 79"/>
                <a:gd name="T14" fmla="*/ 9 w 50"/>
                <a:gd name="T15" fmla="*/ 79 h 79"/>
                <a:gd name="T16" fmla="*/ 10 w 50"/>
                <a:gd name="T17" fmla="*/ 79 h 79"/>
                <a:gd name="T18" fmla="*/ 12 w 50"/>
                <a:gd name="T19" fmla="*/ 79 h 79"/>
                <a:gd name="T20" fmla="*/ 41 w 50"/>
                <a:gd name="T21" fmla="*/ 49 h 79"/>
                <a:gd name="T22" fmla="*/ 50 w 50"/>
                <a:gd name="T23" fmla="*/ 41 h 79"/>
                <a:gd name="T24" fmla="*/ 50 w 50"/>
                <a:gd name="T25" fmla="*/ 38 h 79"/>
                <a:gd name="T26" fmla="*/ 41 w 50"/>
                <a:gd name="T27" fmla="*/ 30 h 79"/>
                <a:gd name="T28" fmla="*/ 12 w 50"/>
                <a:gd name="T29" fmla="*/ 0 h 79"/>
                <a:gd name="T30" fmla="*/ 10 w 50"/>
                <a:gd name="T3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79">
                  <a:moveTo>
                    <a:pt x="10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68"/>
                    <a:pt x="0" y="70"/>
                    <a:pt x="1" y="70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10" y="79"/>
                    <a:pt x="10" y="79"/>
                  </a:cubicBezTo>
                  <a:cubicBezTo>
                    <a:pt x="11" y="79"/>
                    <a:pt x="11" y="79"/>
                    <a:pt x="12" y="7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0" y="40"/>
                    <a:pt x="50" y="39"/>
                    <a:pt x="50" y="38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73" name="组合 72"/>
            <p:cNvGrpSpPr>
              <a:grpSpLocks noChangeAspect="1"/>
            </p:cNvGrpSpPr>
            <p:nvPr/>
          </p:nvGrpSpPr>
          <p:grpSpPr>
            <a:xfrm>
              <a:off x="4998728" y="4640388"/>
              <a:ext cx="288000" cy="288000"/>
              <a:chOff x="9479777" y="1641940"/>
              <a:chExt cx="360000" cy="360000"/>
            </a:xfrm>
          </p:grpSpPr>
          <p:sp>
            <p:nvSpPr>
              <p:cNvPr id="74" name="Oval 143"/>
              <p:cNvSpPr>
                <a:spLocks noChangeArrowheads="1"/>
              </p:cNvSpPr>
              <p:nvPr/>
            </p:nvSpPr>
            <p:spPr bwMode="auto">
              <a:xfrm>
                <a:off x="9479777" y="1641940"/>
                <a:ext cx="360000" cy="360000"/>
              </a:xfrm>
              <a:prstGeom prst="ellipse">
                <a:avLst/>
              </a:prstGeom>
              <a:solidFill>
                <a:srgbClr val="F5ED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Freeform 144"/>
              <p:cNvSpPr/>
              <p:nvPr/>
            </p:nvSpPr>
            <p:spPr bwMode="auto">
              <a:xfrm>
                <a:off x="9561286" y="1726580"/>
                <a:ext cx="196981" cy="192978"/>
              </a:xfrm>
              <a:custGeom>
                <a:avLst/>
                <a:gdLst>
                  <a:gd name="T0" fmla="*/ 41 w 72"/>
                  <a:gd name="T1" fmla="*/ 0 h 71"/>
                  <a:gd name="T2" fmla="*/ 30 w 72"/>
                  <a:gd name="T3" fmla="*/ 0 h 71"/>
                  <a:gd name="T4" fmla="*/ 29 w 72"/>
                  <a:gd name="T5" fmla="*/ 1 h 71"/>
                  <a:gd name="T6" fmla="*/ 29 w 72"/>
                  <a:gd name="T7" fmla="*/ 28 h 71"/>
                  <a:gd name="T8" fmla="*/ 2 w 72"/>
                  <a:gd name="T9" fmla="*/ 28 h 71"/>
                  <a:gd name="T10" fmla="*/ 0 w 72"/>
                  <a:gd name="T11" fmla="*/ 30 h 71"/>
                  <a:gd name="T12" fmla="*/ 0 w 72"/>
                  <a:gd name="T13" fmla="*/ 41 h 71"/>
                  <a:gd name="T14" fmla="*/ 2 w 72"/>
                  <a:gd name="T15" fmla="*/ 43 h 71"/>
                  <a:gd name="T16" fmla="*/ 29 w 72"/>
                  <a:gd name="T17" fmla="*/ 43 h 71"/>
                  <a:gd name="T18" fmla="*/ 29 w 72"/>
                  <a:gd name="T19" fmla="*/ 69 h 71"/>
                  <a:gd name="T20" fmla="*/ 30 w 72"/>
                  <a:gd name="T21" fmla="*/ 71 h 71"/>
                  <a:gd name="T22" fmla="*/ 41 w 72"/>
                  <a:gd name="T23" fmla="*/ 71 h 71"/>
                  <a:gd name="T24" fmla="*/ 43 w 72"/>
                  <a:gd name="T25" fmla="*/ 69 h 71"/>
                  <a:gd name="T26" fmla="*/ 43 w 72"/>
                  <a:gd name="T27" fmla="*/ 43 h 71"/>
                  <a:gd name="T28" fmla="*/ 70 w 72"/>
                  <a:gd name="T29" fmla="*/ 43 h 71"/>
                  <a:gd name="T30" fmla="*/ 72 w 72"/>
                  <a:gd name="T31" fmla="*/ 41 h 71"/>
                  <a:gd name="T32" fmla="*/ 72 w 72"/>
                  <a:gd name="T33" fmla="*/ 30 h 71"/>
                  <a:gd name="T34" fmla="*/ 70 w 72"/>
                  <a:gd name="T35" fmla="*/ 28 h 71"/>
                  <a:gd name="T36" fmla="*/ 43 w 72"/>
                  <a:gd name="T37" fmla="*/ 28 h 71"/>
                  <a:gd name="T38" fmla="*/ 43 w 72"/>
                  <a:gd name="T39" fmla="*/ 1 h 71"/>
                  <a:gd name="T40" fmla="*/ 41 w 72"/>
                  <a:gd name="T41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71">
                    <a:moveTo>
                      <a:pt x="41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1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2"/>
                      <a:pt x="1" y="43"/>
                      <a:pt x="2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9" y="70"/>
                      <a:pt x="30" y="71"/>
                      <a:pt x="30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1"/>
                      <a:pt x="43" y="70"/>
                      <a:pt x="43" y="69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71" y="43"/>
                      <a:pt x="72" y="42"/>
                      <a:pt x="72" y="41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29"/>
                      <a:pt x="71" y="28"/>
                      <a:pt x="70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0"/>
                      <a:pt x="42" y="0"/>
                      <a:pt x="41" y="0"/>
                    </a:cubicBezTo>
                  </a:path>
                </a:pathLst>
              </a:custGeom>
              <a:solidFill>
                <a:srgbClr val="498B9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1231247" y="1564543"/>
            <a:ext cx="3374889" cy="1269888"/>
            <a:chOff x="1230207" y="2124531"/>
            <a:chExt cx="3374889" cy="1269889"/>
          </a:xfrm>
        </p:grpSpPr>
        <p:grpSp>
          <p:nvGrpSpPr>
            <p:cNvPr id="88" name="组合 87"/>
            <p:cNvGrpSpPr/>
            <p:nvPr/>
          </p:nvGrpSpPr>
          <p:grpSpPr>
            <a:xfrm>
              <a:off x="1230207" y="2124531"/>
              <a:ext cx="3374889" cy="353943"/>
              <a:chOff x="980608" y="1870075"/>
              <a:chExt cx="3374889" cy="353943"/>
            </a:xfrm>
          </p:grpSpPr>
          <p:grpSp>
            <p:nvGrpSpPr>
              <p:cNvPr id="90" name="组合 89"/>
              <p:cNvGrpSpPr/>
              <p:nvPr/>
            </p:nvGrpSpPr>
            <p:grpSpPr>
              <a:xfrm>
                <a:off x="980608" y="1948657"/>
                <a:ext cx="216000" cy="216443"/>
                <a:chOff x="980608" y="2248535"/>
                <a:chExt cx="216000" cy="216443"/>
              </a:xfrm>
            </p:grpSpPr>
            <p:sp>
              <p:nvSpPr>
                <p:cNvPr id="92" name="Freeform 15"/>
                <p:cNvSpPr>
                  <a:spLocks noEditPoints="1"/>
                </p:cNvSpPr>
                <p:nvPr/>
              </p:nvSpPr>
              <p:spPr bwMode="auto">
                <a:xfrm>
                  <a:off x="1061331" y="2279139"/>
                  <a:ext cx="46127" cy="154349"/>
                </a:xfrm>
                <a:custGeom>
                  <a:avLst/>
                  <a:gdLst>
                    <a:gd name="T0" fmla="*/ 41 w 44"/>
                    <a:gd name="T1" fmla="*/ 117 h 147"/>
                    <a:gd name="T2" fmla="*/ 44 w 44"/>
                    <a:gd name="T3" fmla="*/ 120 h 147"/>
                    <a:gd name="T4" fmla="*/ 26 w 44"/>
                    <a:gd name="T5" fmla="*/ 140 h 147"/>
                    <a:gd name="T6" fmla="*/ 12 w 44"/>
                    <a:gd name="T7" fmla="*/ 147 h 147"/>
                    <a:gd name="T8" fmla="*/ 7 w 44"/>
                    <a:gd name="T9" fmla="*/ 145 h 147"/>
                    <a:gd name="T10" fmla="*/ 6 w 44"/>
                    <a:gd name="T11" fmla="*/ 138 h 147"/>
                    <a:gd name="T12" fmla="*/ 11 w 44"/>
                    <a:gd name="T13" fmla="*/ 103 h 147"/>
                    <a:gd name="T14" fmla="*/ 16 w 44"/>
                    <a:gd name="T15" fmla="*/ 68 h 147"/>
                    <a:gd name="T16" fmla="*/ 16 w 44"/>
                    <a:gd name="T17" fmla="*/ 66 h 147"/>
                    <a:gd name="T18" fmla="*/ 14 w 44"/>
                    <a:gd name="T19" fmla="*/ 65 h 147"/>
                    <a:gd name="T20" fmla="*/ 10 w 44"/>
                    <a:gd name="T21" fmla="*/ 66 h 147"/>
                    <a:gd name="T22" fmla="*/ 4 w 44"/>
                    <a:gd name="T23" fmla="*/ 72 h 147"/>
                    <a:gd name="T24" fmla="*/ 0 w 44"/>
                    <a:gd name="T25" fmla="*/ 69 h 147"/>
                    <a:gd name="T26" fmla="*/ 19 w 44"/>
                    <a:gd name="T27" fmla="*/ 50 h 147"/>
                    <a:gd name="T28" fmla="*/ 32 w 44"/>
                    <a:gd name="T29" fmla="*/ 43 h 147"/>
                    <a:gd name="T30" fmla="*/ 37 w 44"/>
                    <a:gd name="T31" fmla="*/ 45 h 147"/>
                    <a:gd name="T32" fmla="*/ 39 w 44"/>
                    <a:gd name="T33" fmla="*/ 51 h 147"/>
                    <a:gd name="T34" fmla="*/ 35 w 44"/>
                    <a:gd name="T35" fmla="*/ 76 h 147"/>
                    <a:gd name="T36" fmla="*/ 33 w 44"/>
                    <a:gd name="T37" fmla="*/ 87 h 147"/>
                    <a:gd name="T38" fmla="*/ 30 w 44"/>
                    <a:gd name="T39" fmla="*/ 110 h 147"/>
                    <a:gd name="T40" fmla="*/ 28 w 44"/>
                    <a:gd name="T41" fmla="*/ 120 h 147"/>
                    <a:gd name="T42" fmla="*/ 29 w 44"/>
                    <a:gd name="T43" fmla="*/ 124 h 147"/>
                    <a:gd name="T44" fmla="*/ 31 w 44"/>
                    <a:gd name="T45" fmla="*/ 125 h 147"/>
                    <a:gd name="T46" fmla="*/ 35 w 44"/>
                    <a:gd name="T47" fmla="*/ 123 h 147"/>
                    <a:gd name="T48" fmla="*/ 41 w 44"/>
                    <a:gd name="T49" fmla="*/ 117 h 147"/>
                    <a:gd name="T50" fmla="*/ 34 w 44"/>
                    <a:gd name="T51" fmla="*/ 0 h 147"/>
                    <a:gd name="T52" fmla="*/ 41 w 44"/>
                    <a:gd name="T53" fmla="*/ 3 h 147"/>
                    <a:gd name="T54" fmla="*/ 44 w 44"/>
                    <a:gd name="T55" fmla="*/ 10 h 147"/>
                    <a:gd name="T56" fmla="*/ 40 w 44"/>
                    <a:gd name="T57" fmla="*/ 22 h 147"/>
                    <a:gd name="T58" fmla="*/ 31 w 44"/>
                    <a:gd name="T59" fmla="*/ 27 h 147"/>
                    <a:gd name="T60" fmla="*/ 23 w 44"/>
                    <a:gd name="T61" fmla="*/ 24 h 147"/>
                    <a:gd name="T62" fmla="*/ 21 w 44"/>
                    <a:gd name="T63" fmla="*/ 16 h 147"/>
                    <a:gd name="T64" fmla="*/ 25 w 44"/>
                    <a:gd name="T65" fmla="*/ 5 h 147"/>
                    <a:gd name="T66" fmla="*/ 34 w 44"/>
                    <a:gd name="T6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" h="147">
                      <a:moveTo>
                        <a:pt x="41" y="117"/>
                      </a:move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38" y="129"/>
                        <a:pt x="32" y="135"/>
                        <a:pt x="26" y="140"/>
                      </a:cubicBezTo>
                      <a:cubicBezTo>
                        <a:pt x="20" y="145"/>
                        <a:pt x="16" y="147"/>
                        <a:pt x="12" y="147"/>
                      </a:cubicBezTo>
                      <a:cubicBezTo>
                        <a:pt x="10" y="147"/>
                        <a:pt x="8" y="147"/>
                        <a:pt x="7" y="145"/>
                      </a:cubicBezTo>
                      <a:cubicBezTo>
                        <a:pt x="6" y="144"/>
                        <a:pt x="6" y="141"/>
                        <a:pt x="6" y="138"/>
                      </a:cubicBezTo>
                      <a:cubicBezTo>
                        <a:pt x="6" y="131"/>
                        <a:pt x="7" y="119"/>
                        <a:pt x="11" y="103"/>
                      </a:cubicBezTo>
                      <a:cubicBezTo>
                        <a:pt x="15" y="87"/>
                        <a:pt x="16" y="75"/>
                        <a:pt x="16" y="68"/>
                      </a:cubicBezTo>
                      <a:cubicBezTo>
                        <a:pt x="16" y="67"/>
                        <a:pt x="16" y="66"/>
                        <a:pt x="16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5"/>
                        <a:pt x="12" y="65"/>
                        <a:pt x="10" y="66"/>
                      </a:cubicBezTo>
                      <a:cubicBezTo>
                        <a:pt x="8" y="68"/>
                        <a:pt x="6" y="70"/>
                        <a:pt x="4" y="72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7" y="61"/>
                        <a:pt x="13" y="55"/>
                        <a:pt x="19" y="50"/>
                      </a:cubicBezTo>
                      <a:cubicBezTo>
                        <a:pt x="25" y="46"/>
                        <a:pt x="29" y="43"/>
                        <a:pt x="32" y="43"/>
                      </a:cubicBezTo>
                      <a:cubicBezTo>
                        <a:pt x="34" y="43"/>
                        <a:pt x="36" y="44"/>
                        <a:pt x="37" y="45"/>
                      </a:cubicBezTo>
                      <a:cubicBezTo>
                        <a:pt x="38" y="47"/>
                        <a:pt x="39" y="49"/>
                        <a:pt x="39" y="51"/>
                      </a:cubicBezTo>
                      <a:cubicBezTo>
                        <a:pt x="39" y="54"/>
                        <a:pt x="37" y="62"/>
                        <a:pt x="35" y="76"/>
                      </a:cubicBezTo>
                      <a:cubicBezTo>
                        <a:pt x="34" y="81"/>
                        <a:pt x="34" y="84"/>
                        <a:pt x="33" y="87"/>
                      </a:cubicBezTo>
                      <a:cubicBezTo>
                        <a:pt x="32" y="96"/>
                        <a:pt x="30" y="104"/>
                        <a:pt x="30" y="110"/>
                      </a:cubicBezTo>
                      <a:cubicBezTo>
                        <a:pt x="29" y="116"/>
                        <a:pt x="28" y="119"/>
                        <a:pt x="28" y="120"/>
                      </a:cubicBezTo>
                      <a:cubicBezTo>
                        <a:pt x="28" y="122"/>
                        <a:pt x="28" y="123"/>
                        <a:pt x="29" y="124"/>
                      </a:cubicBezTo>
                      <a:cubicBezTo>
                        <a:pt x="29" y="125"/>
                        <a:pt x="30" y="125"/>
                        <a:pt x="31" y="125"/>
                      </a:cubicBezTo>
                      <a:cubicBezTo>
                        <a:pt x="32" y="125"/>
                        <a:pt x="34" y="124"/>
                        <a:pt x="35" y="123"/>
                      </a:cubicBezTo>
                      <a:cubicBezTo>
                        <a:pt x="37" y="122"/>
                        <a:pt x="39" y="120"/>
                        <a:pt x="41" y="117"/>
                      </a:cubicBezTo>
                      <a:close/>
                      <a:moveTo>
                        <a:pt x="34" y="0"/>
                      </a:moveTo>
                      <a:cubicBezTo>
                        <a:pt x="37" y="0"/>
                        <a:pt x="40" y="1"/>
                        <a:pt x="41" y="3"/>
                      </a:cubicBezTo>
                      <a:cubicBezTo>
                        <a:pt x="43" y="5"/>
                        <a:pt x="44" y="7"/>
                        <a:pt x="44" y="10"/>
                      </a:cubicBezTo>
                      <a:cubicBezTo>
                        <a:pt x="44" y="15"/>
                        <a:pt x="43" y="19"/>
                        <a:pt x="40" y="22"/>
                      </a:cubicBezTo>
                      <a:cubicBezTo>
                        <a:pt x="38" y="25"/>
                        <a:pt x="34" y="27"/>
                        <a:pt x="31" y="27"/>
                      </a:cubicBezTo>
                      <a:cubicBezTo>
                        <a:pt x="28" y="27"/>
                        <a:pt x="25" y="26"/>
                        <a:pt x="23" y="24"/>
                      </a:cubicBezTo>
                      <a:cubicBezTo>
                        <a:pt x="22" y="22"/>
                        <a:pt x="21" y="19"/>
                        <a:pt x="21" y="16"/>
                      </a:cubicBezTo>
                      <a:cubicBezTo>
                        <a:pt x="21" y="12"/>
                        <a:pt x="22" y="8"/>
                        <a:pt x="25" y="5"/>
                      </a:cubicBezTo>
                      <a:cubicBezTo>
                        <a:pt x="28" y="2"/>
                        <a:pt x="31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" name="Freeform 16"/>
                <p:cNvSpPr>
                  <a:spLocks noEditPoints="1"/>
                </p:cNvSpPr>
                <p:nvPr/>
              </p:nvSpPr>
              <p:spPr bwMode="auto">
                <a:xfrm>
                  <a:off x="980608" y="2248535"/>
                  <a:ext cx="216000" cy="216443"/>
                </a:xfrm>
                <a:custGeom>
                  <a:avLst/>
                  <a:gdLst>
                    <a:gd name="T0" fmla="*/ 0 w 206"/>
                    <a:gd name="T1" fmla="*/ 103 h 206"/>
                    <a:gd name="T2" fmla="*/ 103 w 206"/>
                    <a:gd name="T3" fmla="*/ 0 h 206"/>
                    <a:gd name="T4" fmla="*/ 103 w 206"/>
                    <a:gd name="T5" fmla="*/ 0 h 206"/>
                    <a:gd name="T6" fmla="*/ 206 w 206"/>
                    <a:gd name="T7" fmla="*/ 103 h 206"/>
                    <a:gd name="T8" fmla="*/ 206 w 206"/>
                    <a:gd name="T9" fmla="*/ 103 h 206"/>
                    <a:gd name="T10" fmla="*/ 206 w 206"/>
                    <a:gd name="T11" fmla="*/ 103 h 206"/>
                    <a:gd name="T12" fmla="*/ 103 w 206"/>
                    <a:gd name="T13" fmla="*/ 206 h 206"/>
                    <a:gd name="T14" fmla="*/ 103 w 206"/>
                    <a:gd name="T15" fmla="*/ 206 h 206"/>
                    <a:gd name="T16" fmla="*/ 0 w 206"/>
                    <a:gd name="T17" fmla="*/ 103 h 206"/>
                    <a:gd name="T18" fmla="*/ 40 w 206"/>
                    <a:gd name="T19" fmla="*/ 40 h 206"/>
                    <a:gd name="T20" fmla="*/ 13 w 206"/>
                    <a:gd name="T21" fmla="*/ 103 h 206"/>
                    <a:gd name="T22" fmla="*/ 13 w 206"/>
                    <a:gd name="T23" fmla="*/ 103 h 206"/>
                    <a:gd name="T24" fmla="*/ 40 w 206"/>
                    <a:gd name="T25" fmla="*/ 167 h 206"/>
                    <a:gd name="T26" fmla="*/ 40 w 206"/>
                    <a:gd name="T27" fmla="*/ 167 h 206"/>
                    <a:gd name="T28" fmla="*/ 103 w 206"/>
                    <a:gd name="T29" fmla="*/ 193 h 206"/>
                    <a:gd name="T30" fmla="*/ 103 w 206"/>
                    <a:gd name="T31" fmla="*/ 193 h 206"/>
                    <a:gd name="T32" fmla="*/ 166 w 206"/>
                    <a:gd name="T33" fmla="*/ 167 h 206"/>
                    <a:gd name="T34" fmla="*/ 166 w 206"/>
                    <a:gd name="T35" fmla="*/ 167 h 206"/>
                    <a:gd name="T36" fmla="*/ 192 w 206"/>
                    <a:gd name="T37" fmla="*/ 103 h 206"/>
                    <a:gd name="T38" fmla="*/ 192 w 206"/>
                    <a:gd name="T39" fmla="*/ 103 h 206"/>
                    <a:gd name="T40" fmla="*/ 166 w 206"/>
                    <a:gd name="T41" fmla="*/ 40 h 206"/>
                    <a:gd name="T42" fmla="*/ 166 w 206"/>
                    <a:gd name="T43" fmla="*/ 40 h 206"/>
                    <a:gd name="T44" fmla="*/ 103 w 206"/>
                    <a:gd name="T45" fmla="*/ 14 h 206"/>
                    <a:gd name="T46" fmla="*/ 103 w 206"/>
                    <a:gd name="T47" fmla="*/ 14 h 206"/>
                    <a:gd name="T48" fmla="*/ 40 w 206"/>
                    <a:gd name="T49" fmla="*/ 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6" h="206">
                      <a:moveTo>
                        <a:pt x="0" y="103"/>
                      </a:moveTo>
                      <a:cubicBezTo>
                        <a:pt x="0" y="46"/>
                        <a:pt x="46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60" y="0"/>
                        <a:pt x="206" y="46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60"/>
                        <a:pt x="160" y="206"/>
                        <a:pt x="103" y="206"/>
                      </a:cubicBezTo>
                      <a:cubicBezTo>
                        <a:pt x="103" y="206"/>
                        <a:pt x="103" y="206"/>
                        <a:pt x="103" y="206"/>
                      </a:cubicBezTo>
                      <a:cubicBezTo>
                        <a:pt x="46" y="206"/>
                        <a:pt x="0" y="160"/>
                        <a:pt x="0" y="103"/>
                      </a:cubicBezTo>
                      <a:close/>
                      <a:moveTo>
                        <a:pt x="40" y="40"/>
                      </a:moveTo>
                      <a:cubicBezTo>
                        <a:pt x="23" y="56"/>
                        <a:pt x="13" y="7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28"/>
                        <a:pt x="23" y="150"/>
                        <a:pt x="40" y="167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56" y="183"/>
                        <a:pt x="78" y="193"/>
                        <a:pt x="103" y="193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28" y="193"/>
                        <a:pt x="150" y="183"/>
                        <a:pt x="166" y="167"/>
                      </a:cubicBezTo>
                      <a:cubicBezTo>
                        <a:pt x="166" y="167"/>
                        <a:pt x="166" y="167"/>
                        <a:pt x="166" y="167"/>
                      </a:cubicBezTo>
                      <a:cubicBezTo>
                        <a:pt x="182" y="150"/>
                        <a:pt x="192" y="128"/>
                        <a:pt x="192" y="103"/>
                      </a:cubicBezTo>
                      <a:cubicBezTo>
                        <a:pt x="192" y="103"/>
                        <a:pt x="192" y="103"/>
                        <a:pt x="192" y="103"/>
                      </a:cubicBezTo>
                      <a:cubicBezTo>
                        <a:pt x="192" y="79"/>
                        <a:pt x="182" y="56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50" y="24"/>
                        <a:pt x="128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78" y="14"/>
                        <a:pt x="56" y="24"/>
                        <a:pt x="40" y="4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1" name="文本框 71"/>
              <p:cNvSpPr txBox="1"/>
              <p:nvPr/>
            </p:nvSpPr>
            <p:spPr>
              <a:xfrm>
                <a:off x="1255541" y="1870075"/>
                <a:ext cx="309995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225"/>
                <a:r>
                  <a:rPr lang="zh-CN" altLang="en-US" sz="1700" b="1" dirty="0">
                    <a:solidFill>
                      <a:srgbClr val="1D495D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1333794" y="2532645"/>
              <a:ext cx="2513146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1225"/>
              <a:r>
                <a:rPr lang="zh-CN" altLang="en-US" sz="16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添加你的文字添加你的文字添加你的文字添加你的文字</a:t>
              </a: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218634" y="4220998"/>
            <a:ext cx="3374889" cy="1269888"/>
            <a:chOff x="1230207" y="2124531"/>
            <a:chExt cx="3374889" cy="1269889"/>
          </a:xfrm>
        </p:grpSpPr>
        <p:grpSp>
          <p:nvGrpSpPr>
            <p:cNvPr id="95" name="组合 94"/>
            <p:cNvGrpSpPr/>
            <p:nvPr/>
          </p:nvGrpSpPr>
          <p:grpSpPr>
            <a:xfrm>
              <a:off x="1230207" y="2124531"/>
              <a:ext cx="3374889" cy="353943"/>
              <a:chOff x="980608" y="1870075"/>
              <a:chExt cx="3374889" cy="353943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980608" y="1948657"/>
                <a:ext cx="216000" cy="216443"/>
                <a:chOff x="980608" y="2248535"/>
                <a:chExt cx="216000" cy="216443"/>
              </a:xfrm>
            </p:grpSpPr>
            <p:sp>
              <p:nvSpPr>
                <p:cNvPr id="99" name="Freeform 15"/>
                <p:cNvSpPr>
                  <a:spLocks noEditPoints="1"/>
                </p:cNvSpPr>
                <p:nvPr/>
              </p:nvSpPr>
              <p:spPr bwMode="auto">
                <a:xfrm>
                  <a:off x="1061331" y="2279139"/>
                  <a:ext cx="46127" cy="154349"/>
                </a:xfrm>
                <a:custGeom>
                  <a:avLst/>
                  <a:gdLst>
                    <a:gd name="T0" fmla="*/ 41 w 44"/>
                    <a:gd name="T1" fmla="*/ 117 h 147"/>
                    <a:gd name="T2" fmla="*/ 44 w 44"/>
                    <a:gd name="T3" fmla="*/ 120 h 147"/>
                    <a:gd name="T4" fmla="*/ 26 w 44"/>
                    <a:gd name="T5" fmla="*/ 140 h 147"/>
                    <a:gd name="T6" fmla="*/ 12 w 44"/>
                    <a:gd name="T7" fmla="*/ 147 h 147"/>
                    <a:gd name="T8" fmla="*/ 7 w 44"/>
                    <a:gd name="T9" fmla="*/ 145 h 147"/>
                    <a:gd name="T10" fmla="*/ 6 w 44"/>
                    <a:gd name="T11" fmla="*/ 138 h 147"/>
                    <a:gd name="T12" fmla="*/ 11 w 44"/>
                    <a:gd name="T13" fmla="*/ 103 h 147"/>
                    <a:gd name="T14" fmla="*/ 16 w 44"/>
                    <a:gd name="T15" fmla="*/ 68 h 147"/>
                    <a:gd name="T16" fmla="*/ 16 w 44"/>
                    <a:gd name="T17" fmla="*/ 66 h 147"/>
                    <a:gd name="T18" fmla="*/ 14 w 44"/>
                    <a:gd name="T19" fmla="*/ 65 h 147"/>
                    <a:gd name="T20" fmla="*/ 10 w 44"/>
                    <a:gd name="T21" fmla="*/ 66 h 147"/>
                    <a:gd name="T22" fmla="*/ 4 w 44"/>
                    <a:gd name="T23" fmla="*/ 72 h 147"/>
                    <a:gd name="T24" fmla="*/ 0 w 44"/>
                    <a:gd name="T25" fmla="*/ 69 h 147"/>
                    <a:gd name="T26" fmla="*/ 19 w 44"/>
                    <a:gd name="T27" fmla="*/ 50 h 147"/>
                    <a:gd name="T28" fmla="*/ 32 w 44"/>
                    <a:gd name="T29" fmla="*/ 43 h 147"/>
                    <a:gd name="T30" fmla="*/ 37 w 44"/>
                    <a:gd name="T31" fmla="*/ 45 h 147"/>
                    <a:gd name="T32" fmla="*/ 39 w 44"/>
                    <a:gd name="T33" fmla="*/ 51 h 147"/>
                    <a:gd name="T34" fmla="*/ 35 w 44"/>
                    <a:gd name="T35" fmla="*/ 76 h 147"/>
                    <a:gd name="T36" fmla="*/ 33 w 44"/>
                    <a:gd name="T37" fmla="*/ 87 h 147"/>
                    <a:gd name="T38" fmla="*/ 30 w 44"/>
                    <a:gd name="T39" fmla="*/ 110 h 147"/>
                    <a:gd name="T40" fmla="*/ 28 w 44"/>
                    <a:gd name="T41" fmla="*/ 120 h 147"/>
                    <a:gd name="T42" fmla="*/ 29 w 44"/>
                    <a:gd name="T43" fmla="*/ 124 h 147"/>
                    <a:gd name="T44" fmla="*/ 31 w 44"/>
                    <a:gd name="T45" fmla="*/ 125 h 147"/>
                    <a:gd name="T46" fmla="*/ 35 w 44"/>
                    <a:gd name="T47" fmla="*/ 123 h 147"/>
                    <a:gd name="T48" fmla="*/ 41 w 44"/>
                    <a:gd name="T49" fmla="*/ 117 h 147"/>
                    <a:gd name="T50" fmla="*/ 34 w 44"/>
                    <a:gd name="T51" fmla="*/ 0 h 147"/>
                    <a:gd name="T52" fmla="*/ 41 w 44"/>
                    <a:gd name="T53" fmla="*/ 3 h 147"/>
                    <a:gd name="T54" fmla="*/ 44 w 44"/>
                    <a:gd name="T55" fmla="*/ 10 h 147"/>
                    <a:gd name="T56" fmla="*/ 40 w 44"/>
                    <a:gd name="T57" fmla="*/ 22 h 147"/>
                    <a:gd name="T58" fmla="*/ 31 w 44"/>
                    <a:gd name="T59" fmla="*/ 27 h 147"/>
                    <a:gd name="T60" fmla="*/ 23 w 44"/>
                    <a:gd name="T61" fmla="*/ 24 h 147"/>
                    <a:gd name="T62" fmla="*/ 21 w 44"/>
                    <a:gd name="T63" fmla="*/ 16 h 147"/>
                    <a:gd name="T64" fmla="*/ 25 w 44"/>
                    <a:gd name="T65" fmla="*/ 5 h 147"/>
                    <a:gd name="T66" fmla="*/ 34 w 44"/>
                    <a:gd name="T6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" h="147">
                      <a:moveTo>
                        <a:pt x="41" y="117"/>
                      </a:move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38" y="129"/>
                        <a:pt x="32" y="135"/>
                        <a:pt x="26" y="140"/>
                      </a:cubicBezTo>
                      <a:cubicBezTo>
                        <a:pt x="20" y="145"/>
                        <a:pt x="16" y="147"/>
                        <a:pt x="12" y="147"/>
                      </a:cubicBezTo>
                      <a:cubicBezTo>
                        <a:pt x="10" y="147"/>
                        <a:pt x="8" y="147"/>
                        <a:pt x="7" y="145"/>
                      </a:cubicBezTo>
                      <a:cubicBezTo>
                        <a:pt x="6" y="144"/>
                        <a:pt x="6" y="141"/>
                        <a:pt x="6" y="138"/>
                      </a:cubicBezTo>
                      <a:cubicBezTo>
                        <a:pt x="6" y="131"/>
                        <a:pt x="7" y="119"/>
                        <a:pt x="11" y="103"/>
                      </a:cubicBezTo>
                      <a:cubicBezTo>
                        <a:pt x="15" y="87"/>
                        <a:pt x="16" y="75"/>
                        <a:pt x="16" y="68"/>
                      </a:cubicBezTo>
                      <a:cubicBezTo>
                        <a:pt x="16" y="67"/>
                        <a:pt x="16" y="66"/>
                        <a:pt x="16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5"/>
                        <a:pt x="12" y="65"/>
                        <a:pt x="10" y="66"/>
                      </a:cubicBezTo>
                      <a:cubicBezTo>
                        <a:pt x="8" y="68"/>
                        <a:pt x="6" y="70"/>
                        <a:pt x="4" y="72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7" y="61"/>
                        <a:pt x="13" y="55"/>
                        <a:pt x="19" y="50"/>
                      </a:cubicBezTo>
                      <a:cubicBezTo>
                        <a:pt x="25" y="46"/>
                        <a:pt x="29" y="43"/>
                        <a:pt x="32" y="43"/>
                      </a:cubicBezTo>
                      <a:cubicBezTo>
                        <a:pt x="34" y="43"/>
                        <a:pt x="36" y="44"/>
                        <a:pt x="37" y="45"/>
                      </a:cubicBezTo>
                      <a:cubicBezTo>
                        <a:pt x="38" y="47"/>
                        <a:pt x="39" y="49"/>
                        <a:pt x="39" y="51"/>
                      </a:cubicBezTo>
                      <a:cubicBezTo>
                        <a:pt x="39" y="54"/>
                        <a:pt x="37" y="62"/>
                        <a:pt x="35" y="76"/>
                      </a:cubicBezTo>
                      <a:cubicBezTo>
                        <a:pt x="34" y="81"/>
                        <a:pt x="34" y="84"/>
                        <a:pt x="33" y="87"/>
                      </a:cubicBezTo>
                      <a:cubicBezTo>
                        <a:pt x="32" y="96"/>
                        <a:pt x="30" y="104"/>
                        <a:pt x="30" y="110"/>
                      </a:cubicBezTo>
                      <a:cubicBezTo>
                        <a:pt x="29" y="116"/>
                        <a:pt x="28" y="119"/>
                        <a:pt x="28" y="120"/>
                      </a:cubicBezTo>
                      <a:cubicBezTo>
                        <a:pt x="28" y="122"/>
                        <a:pt x="28" y="123"/>
                        <a:pt x="29" y="124"/>
                      </a:cubicBezTo>
                      <a:cubicBezTo>
                        <a:pt x="29" y="125"/>
                        <a:pt x="30" y="125"/>
                        <a:pt x="31" y="125"/>
                      </a:cubicBezTo>
                      <a:cubicBezTo>
                        <a:pt x="32" y="125"/>
                        <a:pt x="34" y="124"/>
                        <a:pt x="35" y="123"/>
                      </a:cubicBezTo>
                      <a:cubicBezTo>
                        <a:pt x="37" y="122"/>
                        <a:pt x="39" y="120"/>
                        <a:pt x="41" y="117"/>
                      </a:cubicBezTo>
                      <a:close/>
                      <a:moveTo>
                        <a:pt x="34" y="0"/>
                      </a:moveTo>
                      <a:cubicBezTo>
                        <a:pt x="37" y="0"/>
                        <a:pt x="40" y="1"/>
                        <a:pt x="41" y="3"/>
                      </a:cubicBezTo>
                      <a:cubicBezTo>
                        <a:pt x="43" y="5"/>
                        <a:pt x="44" y="7"/>
                        <a:pt x="44" y="10"/>
                      </a:cubicBezTo>
                      <a:cubicBezTo>
                        <a:pt x="44" y="15"/>
                        <a:pt x="43" y="19"/>
                        <a:pt x="40" y="22"/>
                      </a:cubicBezTo>
                      <a:cubicBezTo>
                        <a:pt x="38" y="25"/>
                        <a:pt x="34" y="27"/>
                        <a:pt x="31" y="27"/>
                      </a:cubicBezTo>
                      <a:cubicBezTo>
                        <a:pt x="28" y="27"/>
                        <a:pt x="25" y="26"/>
                        <a:pt x="23" y="24"/>
                      </a:cubicBezTo>
                      <a:cubicBezTo>
                        <a:pt x="22" y="22"/>
                        <a:pt x="21" y="19"/>
                        <a:pt x="21" y="16"/>
                      </a:cubicBezTo>
                      <a:cubicBezTo>
                        <a:pt x="21" y="12"/>
                        <a:pt x="22" y="8"/>
                        <a:pt x="25" y="5"/>
                      </a:cubicBezTo>
                      <a:cubicBezTo>
                        <a:pt x="28" y="2"/>
                        <a:pt x="31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" name="Freeform 16"/>
                <p:cNvSpPr>
                  <a:spLocks noEditPoints="1"/>
                </p:cNvSpPr>
                <p:nvPr/>
              </p:nvSpPr>
              <p:spPr bwMode="auto">
                <a:xfrm>
                  <a:off x="980608" y="2248535"/>
                  <a:ext cx="216000" cy="216443"/>
                </a:xfrm>
                <a:custGeom>
                  <a:avLst/>
                  <a:gdLst>
                    <a:gd name="T0" fmla="*/ 0 w 206"/>
                    <a:gd name="T1" fmla="*/ 103 h 206"/>
                    <a:gd name="T2" fmla="*/ 103 w 206"/>
                    <a:gd name="T3" fmla="*/ 0 h 206"/>
                    <a:gd name="T4" fmla="*/ 103 w 206"/>
                    <a:gd name="T5" fmla="*/ 0 h 206"/>
                    <a:gd name="T6" fmla="*/ 206 w 206"/>
                    <a:gd name="T7" fmla="*/ 103 h 206"/>
                    <a:gd name="T8" fmla="*/ 206 w 206"/>
                    <a:gd name="T9" fmla="*/ 103 h 206"/>
                    <a:gd name="T10" fmla="*/ 206 w 206"/>
                    <a:gd name="T11" fmla="*/ 103 h 206"/>
                    <a:gd name="T12" fmla="*/ 103 w 206"/>
                    <a:gd name="T13" fmla="*/ 206 h 206"/>
                    <a:gd name="T14" fmla="*/ 103 w 206"/>
                    <a:gd name="T15" fmla="*/ 206 h 206"/>
                    <a:gd name="T16" fmla="*/ 0 w 206"/>
                    <a:gd name="T17" fmla="*/ 103 h 206"/>
                    <a:gd name="T18" fmla="*/ 40 w 206"/>
                    <a:gd name="T19" fmla="*/ 40 h 206"/>
                    <a:gd name="T20" fmla="*/ 13 w 206"/>
                    <a:gd name="T21" fmla="*/ 103 h 206"/>
                    <a:gd name="T22" fmla="*/ 13 w 206"/>
                    <a:gd name="T23" fmla="*/ 103 h 206"/>
                    <a:gd name="T24" fmla="*/ 40 w 206"/>
                    <a:gd name="T25" fmla="*/ 167 h 206"/>
                    <a:gd name="T26" fmla="*/ 40 w 206"/>
                    <a:gd name="T27" fmla="*/ 167 h 206"/>
                    <a:gd name="T28" fmla="*/ 103 w 206"/>
                    <a:gd name="T29" fmla="*/ 193 h 206"/>
                    <a:gd name="T30" fmla="*/ 103 w 206"/>
                    <a:gd name="T31" fmla="*/ 193 h 206"/>
                    <a:gd name="T32" fmla="*/ 166 w 206"/>
                    <a:gd name="T33" fmla="*/ 167 h 206"/>
                    <a:gd name="T34" fmla="*/ 166 w 206"/>
                    <a:gd name="T35" fmla="*/ 167 h 206"/>
                    <a:gd name="T36" fmla="*/ 192 w 206"/>
                    <a:gd name="T37" fmla="*/ 103 h 206"/>
                    <a:gd name="T38" fmla="*/ 192 w 206"/>
                    <a:gd name="T39" fmla="*/ 103 h 206"/>
                    <a:gd name="T40" fmla="*/ 166 w 206"/>
                    <a:gd name="T41" fmla="*/ 40 h 206"/>
                    <a:gd name="T42" fmla="*/ 166 w 206"/>
                    <a:gd name="T43" fmla="*/ 40 h 206"/>
                    <a:gd name="T44" fmla="*/ 103 w 206"/>
                    <a:gd name="T45" fmla="*/ 14 h 206"/>
                    <a:gd name="T46" fmla="*/ 103 w 206"/>
                    <a:gd name="T47" fmla="*/ 14 h 206"/>
                    <a:gd name="T48" fmla="*/ 40 w 206"/>
                    <a:gd name="T49" fmla="*/ 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6" h="206">
                      <a:moveTo>
                        <a:pt x="0" y="103"/>
                      </a:moveTo>
                      <a:cubicBezTo>
                        <a:pt x="0" y="46"/>
                        <a:pt x="46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60" y="0"/>
                        <a:pt x="206" y="46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60"/>
                        <a:pt x="160" y="206"/>
                        <a:pt x="103" y="206"/>
                      </a:cubicBezTo>
                      <a:cubicBezTo>
                        <a:pt x="103" y="206"/>
                        <a:pt x="103" y="206"/>
                        <a:pt x="103" y="206"/>
                      </a:cubicBezTo>
                      <a:cubicBezTo>
                        <a:pt x="46" y="206"/>
                        <a:pt x="0" y="160"/>
                        <a:pt x="0" y="103"/>
                      </a:cubicBezTo>
                      <a:close/>
                      <a:moveTo>
                        <a:pt x="40" y="40"/>
                      </a:moveTo>
                      <a:cubicBezTo>
                        <a:pt x="23" y="56"/>
                        <a:pt x="13" y="7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28"/>
                        <a:pt x="23" y="150"/>
                        <a:pt x="40" y="167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56" y="183"/>
                        <a:pt x="78" y="193"/>
                        <a:pt x="103" y="193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28" y="193"/>
                        <a:pt x="150" y="183"/>
                        <a:pt x="166" y="167"/>
                      </a:cubicBezTo>
                      <a:cubicBezTo>
                        <a:pt x="166" y="167"/>
                        <a:pt x="166" y="167"/>
                        <a:pt x="166" y="167"/>
                      </a:cubicBezTo>
                      <a:cubicBezTo>
                        <a:pt x="182" y="150"/>
                        <a:pt x="192" y="128"/>
                        <a:pt x="192" y="103"/>
                      </a:cubicBezTo>
                      <a:cubicBezTo>
                        <a:pt x="192" y="103"/>
                        <a:pt x="192" y="103"/>
                        <a:pt x="192" y="103"/>
                      </a:cubicBezTo>
                      <a:cubicBezTo>
                        <a:pt x="192" y="79"/>
                        <a:pt x="182" y="56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50" y="24"/>
                        <a:pt x="128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78" y="14"/>
                        <a:pt x="56" y="24"/>
                        <a:pt x="40" y="4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98" name="文本框 86"/>
              <p:cNvSpPr txBox="1"/>
              <p:nvPr/>
            </p:nvSpPr>
            <p:spPr>
              <a:xfrm>
                <a:off x="1255541" y="1870075"/>
                <a:ext cx="309995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225"/>
                <a:r>
                  <a:rPr lang="zh-CN" altLang="en-US" sz="1700" b="1" dirty="0">
                    <a:solidFill>
                      <a:srgbClr val="1D495D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96" name="矩形 95"/>
            <p:cNvSpPr/>
            <p:nvPr/>
          </p:nvSpPr>
          <p:spPr>
            <a:xfrm>
              <a:off x="1333794" y="2532645"/>
              <a:ext cx="2513146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1225"/>
              <a:r>
                <a:rPr lang="zh-CN" altLang="en-US" sz="16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添加你的文字添加你的文字添加你的文字添加你的文字</a:t>
              </a: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178112" y="1564543"/>
            <a:ext cx="3374889" cy="1269888"/>
            <a:chOff x="1230207" y="2124531"/>
            <a:chExt cx="3374889" cy="1269889"/>
          </a:xfrm>
        </p:grpSpPr>
        <p:grpSp>
          <p:nvGrpSpPr>
            <p:cNvPr id="102" name="组合 101"/>
            <p:cNvGrpSpPr/>
            <p:nvPr/>
          </p:nvGrpSpPr>
          <p:grpSpPr>
            <a:xfrm>
              <a:off x="1230207" y="2124531"/>
              <a:ext cx="3374889" cy="353943"/>
              <a:chOff x="980608" y="1870075"/>
              <a:chExt cx="3374889" cy="353943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980608" y="1948657"/>
                <a:ext cx="216000" cy="216443"/>
                <a:chOff x="980608" y="2248535"/>
                <a:chExt cx="216000" cy="216443"/>
              </a:xfrm>
            </p:grpSpPr>
            <p:sp>
              <p:nvSpPr>
                <p:cNvPr id="106" name="Freeform 15"/>
                <p:cNvSpPr>
                  <a:spLocks noEditPoints="1"/>
                </p:cNvSpPr>
                <p:nvPr/>
              </p:nvSpPr>
              <p:spPr bwMode="auto">
                <a:xfrm>
                  <a:off x="1061331" y="2279139"/>
                  <a:ext cx="46127" cy="154349"/>
                </a:xfrm>
                <a:custGeom>
                  <a:avLst/>
                  <a:gdLst>
                    <a:gd name="T0" fmla="*/ 41 w 44"/>
                    <a:gd name="T1" fmla="*/ 117 h 147"/>
                    <a:gd name="T2" fmla="*/ 44 w 44"/>
                    <a:gd name="T3" fmla="*/ 120 h 147"/>
                    <a:gd name="T4" fmla="*/ 26 w 44"/>
                    <a:gd name="T5" fmla="*/ 140 h 147"/>
                    <a:gd name="T6" fmla="*/ 12 w 44"/>
                    <a:gd name="T7" fmla="*/ 147 h 147"/>
                    <a:gd name="T8" fmla="*/ 7 w 44"/>
                    <a:gd name="T9" fmla="*/ 145 h 147"/>
                    <a:gd name="T10" fmla="*/ 6 w 44"/>
                    <a:gd name="T11" fmla="*/ 138 h 147"/>
                    <a:gd name="T12" fmla="*/ 11 w 44"/>
                    <a:gd name="T13" fmla="*/ 103 h 147"/>
                    <a:gd name="T14" fmla="*/ 16 w 44"/>
                    <a:gd name="T15" fmla="*/ 68 h 147"/>
                    <a:gd name="T16" fmla="*/ 16 w 44"/>
                    <a:gd name="T17" fmla="*/ 66 h 147"/>
                    <a:gd name="T18" fmla="*/ 14 w 44"/>
                    <a:gd name="T19" fmla="*/ 65 h 147"/>
                    <a:gd name="T20" fmla="*/ 10 w 44"/>
                    <a:gd name="T21" fmla="*/ 66 h 147"/>
                    <a:gd name="T22" fmla="*/ 4 w 44"/>
                    <a:gd name="T23" fmla="*/ 72 h 147"/>
                    <a:gd name="T24" fmla="*/ 0 w 44"/>
                    <a:gd name="T25" fmla="*/ 69 h 147"/>
                    <a:gd name="T26" fmla="*/ 19 w 44"/>
                    <a:gd name="T27" fmla="*/ 50 h 147"/>
                    <a:gd name="T28" fmla="*/ 32 w 44"/>
                    <a:gd name="T29" fmla="*/ 43 h 147"/>
                    <a:gd name="T30" fmla="*/ 37 w 44"/>
                    <a:gd name="T31" fmla="*/ 45 h 147"/>
                    <a:gd name="T32" fmla="*/ 39 w 44"/>
                    <a:gd name="T33" fmla="*/ 51 h 147"/>
                    <a:gd name="T34" fmla="*/ 35 w 44"/>
                    <a:gd name="T35" fmla="*/ 76 h 147"/>
                    <a:gd name="T36" fmla="*/ 33 w 44"/>
                    <a:gd name="T37" fmla="*/ 87 h 147"/>
                    <a:gd name="T38" fmla="*/ 30 w 44"/>
                    <a:gd name="T39" fmla="*/ 110 h 147"/>
                    <a:gd name="T40" fmla="*/ 28 w 44"/>
                    <a:gd name="T41" fmla="*/ 120 h 147"/>
                    <a:gd name="T42" fmla="*/ 29 w 44"/>
                    <a:gd name="T43" fmla="*/ 124 h 147"/>
                    <a:gd name="T44" fmla="*/ 31 w 44"/>
                    <a:gd name="T45" fmla="*/ 125 h 147"/>
                    <a:gd name="T46" fmla="*/ 35 w 44"/>
                    <a:gd name="T47" fmla="*/ 123 h 147"/>
                    <a:gd name="T48" fmla="*/ 41 w 44"/>
                    <a:gd name="T49" fmla="*/ 117 h 147"/>
                    <a:gd name="T50" fmla="*/ 34 w 44"/>
                    <a:gd name="T51" fmla="*/ 0 h 147"/>
                    <a:gd name="T52" fmla="*/ 41 w 44"/>
                    <a:gd name="T53" fmla="*/ 3 h 147"/>
                    <a:gd name="T54" fmla="*/ 44 w 44"/>
                    <a:gd name="T55" fmla="*/ 10 h 147"/>
                    <a:gd name="T56" fmla="*/ 40 w 44"/>
                    <a:gd name="T57" fmla="*/ 22 h 147"/>
                    <a:gd name="T58" fmla="*/ 31 w 44"/>
                    <a:gd name="T59" fmla="*/ 27 h 147"/>
                    <a:gd name="T60" fmla="*/ 23 w 44"/>
                    <a:gd name="T61" fmla="*/ 24 h 147"/>
                    <a:gd name="T62" fmla="*/ 21 w 44"/>
                    <a:gd name="T63" fmla="*/ 16 h 147"/>
                    <a:gd name="T64" fmla="*/ 25 w 44"/>
                    <a:gd name="T65" fmla="*/ 5 h 147"/>
                    <a:gd name="T66" fmla="*/ 34 w 44"/>
                    <a:gd name="T6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" h="147">
                      <a:moveTo>
                        <a:pt x="41" y="117"/>
                      </a:move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38" y="129"/>
                        <a:pt x="32" y="135"/>
                        <a:pt x="26" y="140"/>
                      </a:cubicBezTo>
                      <a:cubicBezTo>
                        <a:pt x="20" y="145"/>
                        <a:pt x="16" y="147"/>
                        <a:pt x="12" y="147"/>
                      </a:cubicBezTo>
                      <a:cubicBezTo>
                        <a:pt x="10" y="147"/>
                        <a:pt x="8" y="147"/>
                        <a:pt x="7" y="145"/>
                      </a:cubicBezTo>
                      <a:cubicBezTo>
                        <a:pt x="6" y="144"/>
                        <a:pt x="6" y="141"/>
                        <a:pt x="6" y="138"/>
                      </a:cubicBezTo>
                      <a:cubicBezTo>
                        <a:pt x="6" y="131"/>
                        <a:pt x="7" y="119"/>
                        <a:pt x="11" y="103"/>
                      </a:cubicBezTo>
                      <a:cubicBezTo>
                        <a:pt x="15" y="87"/>
                        <a:pt x="16" y="75"/>
                        <a:pt x="16" y="68"/>
                      </a:cubicBezTo>
                      <a:cubicBezTo>
                        <a:pt x="16" y="67"/>
                        <a:pt x="16" y="66"/>
                        <a:pt x="16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5"/>
                        <a:pt x="12" y="65"/>
                        <a:pt x="10" y="66"/>
                      </a:cubicBezTo>
                      <a:cubicBezTo>
                        <a:pt x="8" y="68"/>
                        <a:pt x="6" y="70"/>
                        <a:pt x="4" y="72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7" y="61"/>
                        <a:pt x="13" y="55"/>
                        <a:pt x="19" y="50"/>
                      </a:cubicBezTo>
                      <a:cubicBezTo>
                        <a:pt x="25" y="46"/>
                        <a:pt x="29" y="43"/>
                        <a:pt x="32" y="43"/>
                      </a:cubicBezTo>
                      <a:cubicBezTo>
                        <a:pt x="34" y="43"/>
                        <a:pt x="36" y="44"/>
                        <a:pt x="37" y="45"/>
                      </a:cubicBezTo>
                      <a:cubicBezTo>
                        <a:pt x="38" y="47"/>
                        <a:pt x="39" y="49"/>
                        <a:pt x="39" y="51"/>
                      </a:cubicBezTo>
                      <a:cubicBezTo>
                        <a:pt x="39" y="54"/>
                        <a:pt x="37" y="62"/>
                        <a:pt x="35" y="76"/>
                      </a:cubicBezTo>
                      <a:cubicBezTo>
                        <a:pt x="34" y="81"/>
                        <a:pt x="34" y="84"/>
                        <a:pt x="33" y="87"/>
                      </a:cubicBezTo>
                      <a:cubicBezTo>
                        <a:pt x="32" y="96"/>
                        <a:pt x="30" y="104"/>
                        <a:pt x="30" y="110"/>
                      </a:cubicBezTo>
                      <a:cubicBezTo>
                        <a:pt x="29" y="116"/>
                        <a:pt x="28" y="119"/>
                        <a:pt x="28" y="120"/>
                      </a:cubicBezTo>
                      <a:cubicBezTo>
                        <a:pt x="28" y="122"/>
                        <a:pt x="28" y="123"/>
                        <a:pt x="29" y="124"/>
                      </a:cubicBezTo>
                      <a:cubicBezTo>
                        <a:pt x="29" y="125"/>
                        <a:pt x="30" y="125"/>
                        <a:pt x="31" y="125"/>
                      </a:cubicBezTo>
                      <a:cubicBezTo>
                        <a:pt x="32" y="125"/>
                        <a:pt x="34" y="124"/>
                        <a:pt x="35" y="123"/>
                      </a:cubicBezTo>
                      <a:cubicBezTo>
                        <a:pt x="37" y="122"/>
                        <a:pt x="39" y="120"/>
                        <a:pt x="41" y="117"/>
                      </a:cubicBezTo>
                      <a:close/>
                      <a:moveTo>
                        <a:pt x="34" y="0"/>
                      </a:moveTo>
                      <a:cubicBezTo>
                        <a:pt x="37" y="0"/>
                        <a:pt x="40" y="1"/>
                        <a:pt x="41" y="3"/>
                      </a:cubicBezTo>
                      <a:cubicBezTo>
                        <a:pt x="43" y="5"/>
                        <a:pt x="44" y="7"/>
                        <a:pt x="44" y="10"/>
                      </a:cubicBezTo>
                      <a:cubicBezTo>
                        <a:pt x="44" y="15"/>
                        <a:pt x="43" y="19"/>
                        <a:pt x="40" y="22"/>
                      </a:cubicBezTo>
                      <a:cubicBezTo>
                        <a:pt x="38" y="25"/>
                        <a:pt x="34" y="27"/>
                        <a:pt x="31" y="27"/>
                      </a:cubicBezTo>
                      <a:cubicBezTo>
                        <a:pt x="28" y="27"/>
                        <a:pt x="25" y="26"/>
                        <a:pt x="23" y="24"/>
                      </a:cubicBezTo>
                      <a:cubicBezTo>
                        <a:pt x="22" y="22"/>
                        <a:pt x="21" y="19"/>
                        <a:pt x="21" y="16"/>
                      </a:cubicBezTo>
                      <a:cubicBezTo>
                        <a:pt x="21" y="12"/>
                        <a:pt x="22" y="8"/>
                        <a:pt x="25" y="5"/>
                      </a:cubicBezTo>
                      <a:cubicBezTo>
                        <a:pt x="28" y="2"/>
                        <a:pt x="31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7" name="Freeform 16"/>
                <p:cNvSpPr>
                  <a:spLocks noEditPoints="1"/>
                </p:cNvSpPr>
                <p:nvPr/>
              </p:nvSpPr>
              <p:spPr bwMode="auto">
                <a:xfrm>
                  <a:off x="980608" y="2248535"/>
                  <a:ext cx="216000" cy="216443"/>
                </a:xfrm>
                <a:custGeom>
                  <a:avLst/>
                  <a:gdLst>
                    <a:gd name="T0" fmla="*/ 0 w 206"/>
                    <a:gd name="T1" fmla="*/ 103 h 206"/>
                    <a:gd name="T2" fmla="*/ 103 w 206"/>
                    <a:gd name="T3" fmla="*/ 0 h 206"/>
                    <a:gd name="T4" fmla="*/ 103 w 206"/>
                    <a:gd name="T5" fmla="*/ 0 h 206"/>
                    <a:gd name="T6" fmla="*/ 206 w 206"/>
                    <a:gd name="T7" fmla="*/ 103 h 206"/>
                    <a:gd name="T8" fmla="*/ 206 w 206"/>
                    <a:gd name="T9" fmla="*/ 103 h 206"/>
                    <a:gd name="T10" fmla="*/ 206 w 206"/>
                    <a:gd name="T11" fmla="*/ 103 h 206"/>
                    <a:gd name="T12" fmla="*/ 103 w 206"/>
                    <a:gd name="T13" fmla="*/ 206 h 206"/>
                    <a:gd name="T14" fmla="*/ 103 w 206"/>
                    <a:gd name="T15" fmla="*/ 206 h 206"/>
                    <a:gd name="T16" fmla="*/ 0 w 206"/>
                    <a:gd name="T17" fmla="*/ 103 h 206"/>
                    <a:gd name="T18" fmla="*/ 40 w 206"/>
                    <a:gd name="T19" fmla="*/ 40 h 206"/>
                    <a:gd name="T20" fmla="*/ 13 w 206"/>
                    <a:gd name="T21" fmla="*/ 103 h 206"/>
                    <a:gd name="T22" fmla="*/ 13 w 206"/>
                    <a:gd name="T23" fmla="*/ 103 h 206"/>
                    <a:gd name="T24" fmla="*/ 40 w 206"/>
                    <a:gd name="T25" fmla="*/ 167 h 206"/>
                    <a:gd name="T26" fmla="*/ 40 w 206"/>
                    <a:gd name="T27" fmla="*/ 167 h 206"/>
                    <a:gd name="T28" fmla="*/ 103 w 206"/>
                    <a:gd name="T29" fmla="*/ 193 h 206"/>
                    <a:gd name="T30" fmla="*/ 103 w 206"/>
                    <a:gd name="T31" fmla="*/ 193 h 206"/>
                    <a:gd name="T32" fmla="*/ 166 w 206"/>
                    <a:gd name="T33" fmla="*/ 167 h 206"/>
                    <a:gd name="T34" fmla="*/ 166 w 206"/>
                    <a:gd name="T35" fmla="*/ 167 h 206"/>
                    <a:gd name="T36" fmla="*/ 192 w 206"/>
                    <a:gd name="T37" fmla="*/ 103 h 206"/>
                    <a:gd name="T38" fmla="*/ 192 w 206"/>
                    <a:gd name="T39" fmla="*/ 103 h 206"/>
                    <a:gd name="T40" fmla="*/ 166 w 206"/>
                    <a:gd name="T41" fmla="*/ 40 h 206"/>
                    <a:gd name="T42" fmla="*/ 166 w 206"/>
                    <a:gd name="T43" fmla="*/ 40 h 206"/>
                    <a:gd name="T44" fmla="*/ 103 w 206"/>
                    <a:gd name="T45" fmla="*/ 14 h 206"/>
                    <a:gd name="T46" fmla="*/ 103 w 206"/>
                    <a:gd name="T47" fmla="*/ 14 h 206"/>
                    <a:gd name="T48" fmla="*/ 40 w 206"/>
                    <a:gd name="T49" fmla="*/ 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6" h="206">
                      <a:moveTo>
                        <a:pt x="0" y="103"/>
                      </a:moveTo>
                      <a:cubicBezTo>
                        <a:pt x="0" y="46"/>
                        <a:pt x="46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60" y="0"/>
                        <a:pt x="206" y="46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60"/>
                        <a:pt x="160" y="206"/>
                        <a:pt x="103" y="206"/>
                      </a:cubicBezTo>
                      <a:cubicBezTo>
                        <a:pt x="103" y="206"/>
                        <a:pt x="103" y="206"/>
                        <a:pt x="103" y="206"/>
                      </a:cubicBezTo>
                      <a:cubicBezTo>
                        <a:pt x="46" y="206"/>
                        <a:pt x="0" y="160"/>
                        <a:pt x="0" y="103"/>
                      </a:cubicBezTo>
                      <a:close/>
                      <a:moveTo>
                        <a:pt x="40" y="40"/>
                      </a:moveTo>
                      <a:cubicBezTo>
                        <a:pt x="23" y="56"/>
                        <a:pt x="13" y="7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28"/>
                        <a:pt x="23" y="150"/>
                        <a:pt x="40" y="167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56" y="183"/>
                        <a:pt x="78" y="193"/>
                        <a:pt x="103" y="193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28" y="193"/>
                        <a:pt x="150" y="183"/>
                        <a:pt x="166" y="167"/>
                      </a:cubicBezTo>
                      <a:cubicBezTo>
                        <a:pt x="166" y="167"/>
                        <a:pt x="166" y="167"/>
                        <a:pt x="166" y="167"/>
                      </a:cubicBezTo>
                      <a:cubicBezTo>
                        <a:pt x="182" y="150"/>
                        <a:pt x="192" y="128"/>
                        <a:pt x="192" y="103"/>
                      </a:cubicBezTo>
                      <a:cubicBezTo>
                        <a:pt x="192" y="103"/>
                        <a:pt x="192" y="103"/>
                        <a:pt x="192" y="103"/>
                      </a:cubicBezTo>
                      <a:cubicBezTo>
                        <a:pt x="192" y="79"/>
                        <a:pt x="182" y="56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50" y="24"/>
                        <a:pt x="128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78" y="14"/>
                        <a:pt x="56" y="24"/>
                        <a:pt x="40" y="4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5" name="文本框 117"/>
              <p:cNvSpPr txBox="1"/>
              <p:nvPr/>
            </p:nvSpPr>
            <p:spPr>
              <a:xfrm>
                <a:off x="1255541" y="1870075"/>
                <a:ext cx="309995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225"/>
                <a:r>
                  <a:rPr lang="zh-CN" altLang="en-US" sz="1700" b="1" dirty="0">
                    <a:solidFill>
                      <a:srgbClr val="1D495D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1333794" y="2532645"/>
              <a:ext cx="2513146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1225"/>
              <a:r>
                <a:rPr lang="zh-CN" altLang="en-US" sz="16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添加你的文字添加你的文字添加你的文字添加你的文字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178112" y="4220998"/>
            <a:ext cx="3374889" cy="1269888"/>
            <a:chOff x="1230207" y="2124531"/>
            <a:chExt cx="3374889" cy="1269889"/>
          </a:xfrm>
        </p:grpSpPr>
        <p:grpSp>
          <p:nvGrpSpPr>
            <p:cNvPr id="109" name="组合 108"/>
            <p:cNvGrpSpPr/>
            <p:nvPr/>
          </p:nvGrpSpPr>
          <p:grpSpPr>
            <a:xfrm>
              <a:off x="1230207" y="2124531"/>
              <a:ext cx="3374889" cy="353943"/>
              <a:chOff x="980608" y="1870075"/>
              <a:chExt cx="3374889" cy="353943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980608" y="1948657"/>
                <a:ext cx="216000" cy="216443"/>
                <a:chOff x="980608" y="2248535"/>
                <a:chExt cx="216000" cy="216443"/>
              </a:xfrm>
            </p:grpSpPr>
            <p:sp>
              <p:nvSpPr>
                <p:cNvPr id="113" name="Freeform 15"/>
                <p:cNvSpPr>
                  <a:spLocks noEditPoints="1"/>
                </p:cNvSpPr>
                <p:nvPr/>
              </p:nvSpPr>
              <p:spPr bwMode="auto">
                <a:xfrm>
                  <a:off x="1061331" y="2279139"/>
                  <a:ext cx="46127" cy="154349"/>
                </a:xfrm>
                <a:custGeom>
                  <a:avLst/>
                  <a:gdLst>
                    <a:gd name="T0" fmla="*/ 41 w 44"/>
                    <a:gd name="T1" fmla="*/ 117 h 147"/>
                    <a:gd name="T2" fmla="*/ 44 w 44"/>
                    <a:gd name="T3" fmla="*/ 120 h 147"/>
                    <a:gd name="T4" fmla="*/ 26 w 44"/>
                    <a:gd name="T5" fmla="*/ 140 h 147"/>
                    <a:gd name="T6" fmla="*/ 12 w 44"/>
                    <a:gd name="T7" fmla="*/ 147 h 147"/>
                    <a:gd name="T8" fmla="*/ 7 w 44"/>
                    <a:gd name="T9" fmla="*/ 145 h 147"/>
                    <a:gd name="T10" fmla="*/ 6 w 44"/>
                    <a:gd name="T11" fmla="*/ 138 h 147"/>
                    <a:gd name="T12" fmla="*/ 11 w 44"/>
                    <a:gd name="T13" fmla="*/ 103 h 147"/>
                    <a:gd name="T14" fmla="*/ 16 w 44"/>
                    <a:gd name="T15" fmla="*/ 68 h 147"/>
                    <a:gd name="T16" fmla="*/ 16 w 44"/>
                    <a:gd name="T17" fmla="*/ 66 h 147"/>
                    <a:gd name="T18" fmla="*/ 14 w 44"/>
                    <a:gd name="T19" fmla="*/ 65 h 147"/>
                    <a:gd name="T20" fmla="*/ 10 w 44"/>
                    <a:gd name="T21" fmla="*/ 66 h 147"/>
                    <a:gd name="T22" fmla="*/ 4 w 44"/>
                    <a:gd name="T23" fmla="*/ 72 h 147"/>
                    <a:gd name="T24" fmla="*/ 0 w 44"/>
                    <a:gd name="T25" fmla="*/ 69 h 147"/>
                    <a:gd name="T26" fmla="*/ 19 w 44"/>
                    <a:gd name="T27" fmla="*/ 50 h 147"/>
                    <a:gd name="T28" fmla="*/ 32 w 44"/>
                    <a:gd name="T29" fmla="*/ 43 h 147"/>
                    <a:gd name="T30" fmla="*/ 37 w 44"/>
                    <a:gd name="T31" fmla="*/ 45 h 147"/>
                    <a:gd name="T32" fmla="*/ 39 w 44"/>
                    <a:gd name="T33" fmla="*/ 51 h 147"/>
                    <a:gd name="T34" fmla="*/ 35 w 44"/>
                    <a:gd name="T35" fmla="*/ 76 h 147"/>
                    <a:gd name="T36" fmla="*/ 33 w 44"/>
                    <a:gd name="T37" fmla="*/ 87 h 147"/>
                    <a:gd name="T38" fmla="*/ 30 w 44"/>
                    <a:gd name="T39" fmla="*/ 110 h 147"/>
                    <a:gd name="T40" fmla="*/ 28 w 44"/>
                    <a:gd name="T41" fmla="*/ 120 h 147"/>
                    <a:gd name="T42" fmla="*/ 29 w 44"/>
                    <a:gd name="T43" fmla="*/ 124 h 147"/>
                    <a:gd name="T44" fmla="*/ 31 w 44"/>
                    <a:gd name="T45" fmla="*/ 125 h 147"/>
                    <a:gd name="T46" fmla="*/ 35 w 44"/>
                    <a:gd name="T47" fmla="*/ 123 h 147"/>
                    <a:gd name="T48" fmla="*/ 41 w 44"/>
                    <a:gd name="T49" fmla="*/ 117 h 147"/>
                    <a:gd name="T50" fmla="*/ 34 w 44"/>
                    <a:gd name="T51" fmla="*/ 0 h 147"/>
                    <a:gd name="T52" fmla="*/ 41 w 44"/>
                    <a:gd name="T53" fmla="*/ 3 h 147"/>
                    <a:gd name="T54" fmla="*/ 44 w 44"/>
                    <a:gd name="T55" fmla="*/ 10 h 147"/>
                    <a:gd name="T56" fmla="*/ 40 w 44"/>
                    <a:gd name="T57" fmla="*/ 22 h 147"/>
                    <a:gd name="T58" fmla="*/ 31 w 44"/>
                    <a:gd name="T59" fmla="*/ 27 h 147"/>
                    <a:gd name="T60" fmla="*/ 23 w 44"/>
                    <a:gd name="T61" fmla="*/ 24 h 147"/>
                    <a:gd name="T62" fmla="*/ 21 w 44"/>
                    <a:gd name="T63" fmla="*/ 16 h 147"/>
                    <a:gd name="T64" fmla="*/ 25 w 44"/>
                    <a:gd name="T65" fmla="*/ 5 h 147"/>
                    <a:gd name="T66" fmla="*/ 34 w 44"/>
                    <a:gd name="T6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" h="147">
                      <a:moveTo>
                        <a:pt x="41" y="117"/>
                      </a:move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38" y="129"/>
                        <a:pt x="32" y="135"/>
                        <a:pt x="26" y="140"/>
                      </a:cubicBezTo>
                      <a:cubicBezTo>
                        <a:pt x="20" y="145"/>
                        <a:pt x="16" y="147"/>
                        <a:pt x="12" y="147"/>
                      </a:cubicBezTo>
                      <a:cubicBezTo>
                        <a:pt x="10" y="147"/>
                        <a:pt x="8" y="147"/>
                        <a:pt x="7" y="145"/>
                      </a:cubicBezTo>
                      <a:cubicBezTo>
                        <a:pt x="6" y="144"/>
                        <a:pt x="6" y="141"/>
                        <a:pt x="6" y="138"/>
                      </a:cubicBezTo>
                      <a:cubicBezTo>
                        <a:pt x="6" y="131"/>
                        <a:pt x="7" y="119"/>
                        <a:pt x="11" y="103"/>
                      </a:cubicBezTo>
                      <a:cubicBezTo>
                        <a:pt x="15" y="87"/>
                        <a:pt x="16" y="75"/>
                        <a:pt x="16" y="68"/>
                      </a:cubicBezTo>
                      <a:cubicBezTo>
                        <a:pt x="16" y="67"/>
                        <a:pt x="16" y="66"/>
                        <a:pt x="16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5"/>
                        <a:pt x="12" y="65"/>
                        <a:pt x="10" y="66"/>
                      </a:cubicBezTo>
                      <a:cubicBezTo>
                        <a:pt x="8" y="68"/>
                        <a:pt x="6" y="70"/>
                        <a:pt x="4" y="72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7" y="61"/>
                        <a:pt x="13" y="55"/>
                        <a:pt x="19" y="50"/>
                      </a:cubicBezTo>
                      <a:cubicBezTo>
                        <a:pt x="25" y="46"/>
                        <a:pt x="29" y="43"/>
                        <a:pt x="32" y="43"/>
                      </a:cubicBezTo>
                      <a:cubicBezTo>
                        <a:pt x="34" y="43"/>
                        <a:pt x="36" y="44"/>
                        <a:pt x="37" y="45"/>
                      </a:cubicBezTo>
                      <a:cubicBezTo>
                        <a:pt x="38" y="47"/>
                        <a:pt x="39" y="49"/>
                        <a:pt x="39" y="51"/>
                      </a:cubicBezTo>
                      <a:cubicBezTo>
                        <a:pt x="39" y="54"/>
                        <a:pt x="37" y="62"/>
                        <a:pt x="35" y="76"/>
                      </a:cubicBezTo>
                      <a:cubicBezTo>
                        <a:pt x="34" y="81"/>
                        <a:pt x="34" y="84"/>
                        <a:pt x="33" y="87"/>
                      </a:cubicBezTo>
                      <a:cubicBezTo>
                        <a:pt x="32" y="96"/>
                        <a:pt x="30" y="104"/>
                        <a:pt x="30" y="110"/>
                      </a:cubicBezTo>
                      <a:cubicBezTo>
                        <a:pt x="29" y="116"/>
                        <a:pt x="28" y="119"/>
                        <a:pt x="28" y="120"/>
                      </a:cubicBezTo>
                      <a:cubicBezTo>
                        <a:pt x="28" y="122"/>
                        <a:pt x="28" y="123"/>
                        <a:pt x="29" y="124"/>
                      </a:cubicBezTo>
                      <a:cubicBezTo>
                        <a:pt x="29" y="125"/>
                        <a:pt x="30" y="125"/>
                        <a:pt x="31" y="125"/>
                      </a:cubicBezTo>
                      <a:cubicBezTo>
                        <a:pt x="32" y="125"/>
                        <a:pt x="34" y="124"/>
                        <a:pt x="35" y="123"/>
                      </a:cubicBezTo>
                      <a:cubicBezTo>
                        <a:pt x="37" y="122"/>
                        <a:pt x="39" y="120"/>
                        <a:pt x="41" y="117"/>
                      </a:cubicBezTo>
                      <a:close/>
                      <a:moveTo>
                        <a:pt x="34" y="0"/>
                      </a:moveTo>
                      <a:cubicBezTo>
                        <a:pt x="37" y="0"/>
                        <a:pt x="40" y="1"/>
                        <a:pt x="41" y="3"/>
                      </a:cubicBezTo>
                      <a:cubicBezTo>
                        <a:pt x="43" y="5"/>
                        <a:pt x="44" y="7"/>
                        <a:pt x="44" y="10"/>
                      </a:cubicBezTo>
                      <a:cubicBezTo>
                        <a:pt x="44" y="15"/>
                        <a:pt x="43" y="19"/>
                        <a:pt x="40" y="22"/>
                      </a:cubicBezTo>
                      <a:cubicBezTo>
                        <a:pt x="38" y="25"/>
                        <a:pt x="34" y="27"/>
                        <a:pt x="31" y="27"/>
                      </a:cubicBezTo>
                      <a:cubicBezTo>
                        <a:pt x="28" y="27"/>
                        <a:pt x="25" y="26"/>
                        <a:pt x="23" y="24"/>
                      </a:cubicBezTo>
                      <a:cubicBezTo>
                        <a:pt x="22" y="22"/>
                        <a:pt x="21" y="19"/>
                        <a:pt x="21" y="16"/>
                      </a:cubicBezTo>
                      <a:cubicBezTo>
                        <a:pt x="21" y="12"/>
                        <a:pt x="22" y="8"/>
                        <a:pt x="25" y="5"/>
                      </a:cubicBezTo>
                      <a:cubicBezTo>
                        <a:pt x="28" y="2"/>
                        <a:pt x="31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" name="Freeform 16"/>
                <p:cNvSpPr>
                  <a:spLocks noEditPoints="1"/>
                </p:cNvSpPr>
                <p:nvPr/>
              </p:nvSpPr>
              <p:spPr bwMode="auto">
                <a:xfrm>
                  <a:off x="980608" y="2248535"/>
                  <a:ext cx="216000" cy="216443"/>
                </a:xfrm>
                <a:custGeom>
                  <a:avLst/>
                  <a:gdLst>
                    <a:gd name="T0" fmla="*/ 0 w 206"/>
                    <a:gd name="T1" fmla="*/ 103 h 206"/>
                    <a:gd name="T2" fmla="*/ 103 w 206"/>
                    <a:gd name="T3" fmla="*/ 0 h 206"/>
                    <a:gd name="T4" fmla="*/ 103 w 206"/>
                    <a:gd name="T5" fmla="*/ 0 h 206"/>
                    <a:gd name="T6" fmla="*/ 206 w 206"/>
                    <a:gd name="T7" fmla="*/ 103 h 206"/>
                    <a:gd name="T8" fmla="*/ 206 w 206"/>
                    <a:gd name="T9" fmla="*/ 103 h 206"/>
                    <a:gd name="T10" fmla="*/ 206 w 206"/>
                    <a:gd name="T11" fmla="*/ 103 h 206"/>
                    <a:gd name="T12" fmla="*/ 103 w 206"/>
                    <a:gd name="T13" fmla="*/ 206 h 206"/>
                    <a:gd name="T14" fmla="*/ 103 w 206"/>
                    <a:gd name="T15" fmla="*/ 206 h 206"/>
                    <a:gd name="T16" fmla="*/ 0 w 206"/>
                    <a:gd name="T17" fmla="*/ 103 h 206"/>
                    <a:gd name="T18" fmla="*/ 40 w 206"/>
                    <a:gd name="T19" fmla="*/ 40 h 206"/>
                    <a:gd name="T20" fmla="*/ 13 w 206"/>
                    <a:gd name="T21" fmla="*/ 103 h 206"/>
                    <a:gd name="T22" fmla="*/ 13 w 206"/>
                    <a:gd name="T23" fmla="*/ 103 h 206"/>
                    <a:gd name="T24" fmla="*/ 40 w 206"/>
                    <a:gd name="T25" fmla="*/ 167 h 206"/>
                    <a:gd name="T26" fmla="*/ 40 w 206"/>
                    <a:gd name="T27" fmla="*/ 167 h 206"/>
                    <a:gd name="T28" fmla="*/ 103 w 206"/>
                    <a:gd name="T29" fmla="*/ 193 h 206"/>
                    <a:gd name="T30" fmla="*/ 103 w 206"/>
                    <a:gd name="T31" fmla="*/ 193 h 206"/>
                    <a:gd name="T32" fmla="*/ 166 w 206"/>
                    <a:gd name="T33" fmla="*/ 167 h 206"/>
                    <a:gd name="T34" fmla="*/ 166 w 206"/>
                    <a:gd name="T35" fmla="*/ 167 h 206"/>
                    <a:gd name="T36" fmla="*/ 192 w 206"/>
                    <a:gd name="T37" fmla="*/ 103 h 206"/>
                    <a:gd name="T38" fmla="*/ 192 w 206"/>
                    <a:gd name="T39" fmla="*/ 103 h 206"/>
                    <a:gd name="T40" fmla="*/ 166 w 206"/>
                    <a:gd name="T41" fmla="*/ 40 h 206"/>
                    <a:gd name="T42" fmla="*/ 166 w 206"/>
                    <a:gd name="T43" fmla="*/ 40 h 206"/>
                    <a:gd name="T44" fmla="*/ 103 w 206"/>
                    <a:gd name="T45" fmla="*/ 14 h 206"/>
                    <a:gd name="T46" fmla="*/ 103 w 206"/>
                    <a:gd name="T47" fmla="*/ 14 h 206"/>
                    <a:gd name="T48" fmla="*/ 40 w 206"/>
                    <a:gd name="T49" fmla="*/ 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6" h="206">
                      <a:moveTo>
                        <a:pt x="0" y="103"/>
                      </a:moveTo>
                      <a:cubicBezTo>
                        <a:pt x="0" y="46"/>
                        <a:pt x="46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60" y="0"/>
                        <a:pt x="206" y="46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60"/>
                        <a:pt x="160" y="206"/>
                        <a:pt x="103" y="206"/>
                      </a:cubicBezTo>
                      <a:cubicBezTo>
                        <a:pt x="103" y="206"/>
                        <a:pt x="103" y="206"/>
                        <a:pt x="103" y="206"/>
                      </a:cubicBezTo>
                      <a:cubicBezTo>
                        <a:pt x="46" y="206"/>
                        <a:pt x="0" y="160"/>
                        <a:pt x="0" y="103"/>
                      </a:cubicBezTo>
                      <a:close/>
                      <a:moveTo>
                        <a:pt x="40" y="40"/>
                      </a:moveTo>
                      <a:cubicBezTo>
                        <a:pt x="23" y="56"/>
                        <a:pt x="13" y="7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28"/>
                        <a:pt x="23" y="150"/>
                        <a:pt x="40" y="167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56" y="183"/>
                        <a:pt x="78" y="193"/>
                        <a:pt x="103" y="193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28" y="193"/>
                        <a:pt x="150" y="183"/>
                        <a:pt x="166" y="167"/>
                      </a:cubicBezTo>
                      <a:cubicBezTo>
                        <a:pt x="166" y="167"/>
                        <a:pt x="166" y="167"/>
                        <a:pt x="166" y="167"/>
                      </a:cubicBezTo>
                      <a:cubicBezTo>
                        <a:pt x="182" y="150"/>
                        <a:pt x="192" y="128"/>
                        <a:pt x="192" y="103"/>
                      </a:cubicBezTo>
                      <a:cubicBezTo>
                        <a:pt x="192" y="103"/>
                        <a:pt x="192" y="103"/>
                        <a:pt x="192" y="103"/>
                      </a:cubicBezTo>
                      <a:cubicBezTo>
                        <a:pt x="192" y="79"/>
                        <a:pt x="182" y="56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50" y="24"/>
                        <a:pt x="128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78" y="14"/>
                        <a:pt x="56" y="24"/>
                        <a:pt x="40" y="4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" name="文本框 124"/>
              <p:cNvSpPr txBox="1"/>
              <p:nvPr/>
            </p:nvSpPr>
            <p:spPr>
              <a:xfrm>
                <a:off x="1255541" y="1870075"/>
                <a:ext cx="309995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225"/>
                <a:r>
                  <a:rPr lang="zh-CN" altLang="en-US" sz="1700" b="1" dirty="0">
                    <a:solidFill>
                      <a:srgbClr val="1D495D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1333794" y="2532645"/>
              <a:ext cx="2513146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1225"/>
              <a:r>
                <a:rPr lang="zh-CN" altLang="en-US" sz="16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添加你的文字添加你的文字添加你的文字添加你的文字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/>
          <p:cNvSpPr>
            <a:spLocks noChangeAspect="1"/>
          </p:cNvSpPr>
          <p:nvPr/>
        </p:nvSpPr>
        <p:spPr bwMode="auto">
          <a:xfrm>
            <a:off x="1871284" y="1980673"/>
            <a:ext cx="3755656" cy="4877337"/>
          </a:xfrm>
          <a:custGeom>
            <a:avLst/>
            <a:gdLst>
              <a:gd name="T0" fmla="*/ 401 w 1218"/>
              <a:gd name="T1" fmla="*/ 1586 h 1586"/>
              <a:gd name="T2" fmla="*/ 665 w 1218"/>
              <a:gd name="T3" fmla="*/ 1586 h 1586"/>
              <a:gd name="T4" fmla="*/ 647 w 1218"/>
              <a:gd name="T5" fmla="*/ 1268 h 1586"/>
              <a:gd name="T6" fmla="*/ 765 w 1218"/>
              <a:gd name="T7" fmla="*/ 746 h 1586"/>
              <a:gd name="T8" fmla="*/ 1178 w 1218"/>
              <a:gd name="T9" fmla="*/ 746 h 1586"/>
              <a:gd name="T10" fmla="*/ 775 w 1218"/>
              <a:gd name="T11" fmla="*/ 674 h 1586"/>
              <a:gd name="T12" fmla="*/ 1218 w 1218"/>
              <a:gd name="T13" fmla="*/ 459 h 1586"/>
              <a:gd name="T14" fmla="*/ 945 w 1218"/>
              <a:gd name="T15" fmla="*/ 448 h 1586"/>
              <a:gd name="T16" fmla="*/ 952 w 1218"/>
              <a:gd name="T17" fmla="*/ 198 h 1586"/>
              <a:gd name="T18" fmla="*/ 821 w 1218"/>
              <a:gd name="T19" fmla="*/ 523 h 1586"/>
              <a:gd name="T20" fmla="*/ 632 w 1218"/>
              <a:gd name="T21" fmla="*/ 746 h 1586"/>
              <a:gd name="T22" fmla="*/ 821 w 1218"/>
              <a:gd name="T23" fmla="*/ 208 h 1586"/>
              <a:gd name="T24" fmla="*/ 608 w 1218"/>
              <a:gd name="T25" fmla="*/ 360 h 1586"/>
              <a:gd name="T26" fmla="*/ 313 w 1218"/>
              <a:gd name="T27" fmla="*/ 26 h 1586"/>
              <a:gd name="T28" fmla="*/ 541 w 1218"/>
              <a:gd name="T29" fmla="*/ 318 h 1586"/>
              <a:gd name="T30" fmla="*/ 321 w 1218"/>
              <a:gd name="T31" fmla="*/ 217 h 1586"/>
              <a:gd name="T32" fmla="*/ 113 w 1218"/>
              <a:gd name="T33" fmla="*/ 107 h 1586"/>
              <a:gd name="T34" fmla="*/ 321 w 1218"/>
              <a:gd name="T35" fmla="*/ 240 h 1586"/>
              <a:gd name="T36" fmla="*/ 557 w 1218"/>
              <a:gd name="T37" fmla="*/ 448 h 1586"/>
              <a:gd name="T38" fmla="*/ 577 w 1218"/>
              <a:gd name="T39" fmla="*/ 904 h 1586"/>
              <a:gd name="T40" fmla="*/ 377 w 1218"/>
              <a:gd name="T41" fmla="*/ 693 h 1586"/>
              <a:gd name="T42" fmla="*/ 299 w 1218"/>
              <a:gd name="T43" fmla="*/ 407 h 1586"/>
              <a:gd name="T44" fmla="*/ 275 w 1218"/>
              <a:gd name="T45" fmla="*/ 648 h 1586"/>
              <a:gd name="T46" fmla="*/ 0 w 1218"/>
              <a:gd name="T47" fmla="*/ 662 h 1586"/>
              <a:gd name="T48" fmla="*/ 321 w 1218"/>
              <a:gd name="T49" fmla="*/ 710 h 1586"/>
              <a:gd name="T50" fmla="*/ 513 w 1218"/>
              <a:gd name="T51" fmla="*/ 980 h 1586"/>
              <a:gd name="T52" fmla="*/ 125 w 1218"/>
              <a:gd name="T53" fmla="*/ 1038 h 1586"/>
              <a:gd name="T54" fmla="*/ 501 w 1218"/>
              <a:gd name="T55" fmla="*/ 1050 h 1586"/>
              <a:gd name="T56" fmla="*/ 401 w 1218"/>
              <a:gd name="T5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18" h="1586">
                <a:moveTo>
                  <a:pt x="401" y="1586"/>
                </a:moveTo>
                <a:cubicBezTo>
                  <a:pt x="665" y="1586"/>
                  <a:pt x="665" y="1586"/>
                  <a:pt x="665" y="1586"/>
                </a:cubicBezTo>
                <a:cubicBezTo>
                  <a:pt x="665" y="1586"/>
                  <a:pt x="659" y="1456"/>
                  <a:pt x="647" y="1268"/>
                </a:cubicBezTo>
                <a:cubicBezTo>
                  <a:pt x="635" y="1080"/>
                  <a:pt x="629" y="840"/>
                  <a:pt x="765" y="746"/>
                </a:cubicBezTo>
                <a:cubicBezTo>
                  <a:pt x="901" y="652"/>
                  <a:pt x="1096" y="648"/>
                  <a:pt x="1178" y="746"/>
                </a:cubicBezTo>
                <a:cubicBezTo>
                  <a:pt x="1178" y="746"/>
                  <a:pt x="1017" y="568"/>
                  <a:pt x="775" y="674"/>
                </a:cubicBezTo>
                <a:cubicBezTo>
                  <a:pt x="775" y="674"/>
                  <a:pt x="912" y="370"/>
                  <a:pt x="1218" y="459"/>
                </a:cubicBezTo>
                <a:cubicBezTo>
                  <a:pt x="1218" y="459"/>
                  <a:pt x="1081" y="404"/>
                  <a:pt x="945" y="448"/>
                </a:cubicBezTo>
                <a:cubicBezTo>
                  <a:pt x="945" y="448"/>
                  <a:pt x="1022" y="359"/>
                  <a:pt x="952" y="198"/>
                </a:cubicBezTo>
                <a:cubicBezTo>
                  <a:pt x="952" y="198"/>
                  <a:pt x="1027" y="402"/>
                  <a:pt x="821" y="523"/>
                </a:cubicBezTo>
                <a:cubicBezTo>
                  <a:pt x="714" y="586"/>
                  <a:pt x="632" y="746"/>
                  <a:pt x="632" y="746"/>
                </a:cubicBezTo>
                <a:cubicBezTo>
                  <a:pt x="632" y="746"/>
                  <a:pt x="551" y="236"/>
                  <a:pt x="821" y="208"/>
                </a:cubicBezTo>
                <a:cubicBezTo>
                  <a:pt x="821" y="208"/>
                  <a:pt x="668" y="205"/>
                  <a:pt x="608" y="360"/>
                </a:cubicBezTo>
                <a:cubicBezTo>
                  <a:pt x="608" y="360"/>
                  <a:pt x="557" y="0"/>
                  <a:pt x="313" y="26"/>
                </a:cubicBezTo>
                <a:cubicBezTo>
                  <a:pt x="313" y="26"/>
                  <a:pt x="521" y="8"/>
                  <a:pt x="541" y="318"/>
                </a:cubicBezTo>
                <a:cubicBezTo>
                  <a:pt x="541" y="318"/>
                  <a:pt x="482" y="198"/>
                  <a:pt x="321" y="217"/>
                </a:cubicBezTo>
                <a:cubicBezTo>
                  <a:pt x="161" y="236"/>
                  <a:pt x="113" y="107"/>
                  <a:pt x="113" y="107"/>
                </a:cubicBezTo>
                <a:cubicBezTo>
                  <a:pt x="113" y="107"/>
                  <a:pt x="154" y="229"/>
                  <a:pt x="321" y="240"/>
                </a:cubicBezTo>
                <a:cubicBezTo>
                  <a:pt x="489" y="252"/>
                  <a:pt x="555" y="378"/>
                  <a:pt x="557" y="448"/>
                </a:cubicBezTo>
                <a:cubicBezTo>
                  <a:pt x="559" y="518"/>
                  <a:pt x="577" y="904"/>
                  <a:pt x="577" y="904"/>
                </a:cubicBezTo>
                <a:cubicBezTo>
                  <a:pt x="577" y="904"/>
                  <a:pt x="485" y="767"/>
                  <a:pt x="377" y="693"/>
                </a:cubicBezTo>
                <a:cubicBezTo>
                  <a:pt x="269" y="618"/>
                  <a:pt x="229" y="510"/>
                  <a:pt x="299" y="407"/>
                </a:cubicBezTo>
                <a:cubicBezTo>
                  <a:pt x="299" y="407"/>
                  <a:pt x="213" y="494"/>
                  <a:pt x="275" y="648"/>
                </a:cubicBezTo>
                <a:cubicBezTo>
                  <a:pt x="275" y="648"/>
                  <a:pt x="135" y="592"/>
                  <a:pt x="0" y="662"/>
                </a:cubicBezTo>
                <a:cubicBezTo>
                  <a:pt x="0" y="662"/>
                  <a:pt x="192" y="586"/>
                  <a:pt x="321" y="710"/>
                </a:cubicBezTo>
                <a:cubicBezTo>
                  <a:pt x="451" y="834"/>
                  <a:pt x="513" y="980"/>
                  <a:pt x="513" y="980"/>
                </a:cubicBezTo>
                <a:cubicBezTo>
                  <a:pt x="513" y="980"/>
                  <a:pt x="297" y="886"/>
                  <a:pt x="125" y="1038"/>
                </a:cubicBezTo>
                <a:cubicBezTo>
                  <a:pt x="125" y="1038"/>
                  <a:pt x="431" y="886"/>
                  <a:pt x="501" y="1050"/>
                </a:cubicBezTo>
                <a:cubicBezTo>
                  <a:pt x="571" y="1214"/>
                  <a:pt x="551" y="1440"/>
                  <a:pt x="401" y="1586"/>
                </a:cubicBezTo>
                <a:close/>
              </a:path>
            </a:pathLst>
          </a:custGeom>
          <a:solidFill>
            <a:srgbClr val="2F5B50">
              <a:alpha val="78000"/>
            </a:srgbClr>
          </a:solidFill>
          <a:ln>
            <a:noFill/>
          </a:ln>
        </p:spPr>
        <p:txBody>
          <a:bodyPr lIns="91220" tIns="45612" rIns="91220" bIns="45612"/>
          <a:lstStyle/>
          <a:p>
            <a:pPr defTabSz="1101090">
              <a:defRPr/>
            </a:pPr>
            <a:endParaRPr lang="en-US" sz="2100" dirty="0">
              <a:solidFill>
                <a:srgbClr val="FFD8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42400" y="2612569"/>
            <a:ext cx="4405251" cy="530017"/>
          </a:xfrm>
          <a:prstGeom prst="rect">
            <a:avLst/>
          </a:prstGeom>
          <a:noFill/>
        </p:spPr>
        <p:txBody>
          <a:bodyPr wrap="square" lIns="91220" tIns="45612" rIns="91220" bIns="45612" rtlCol="0">
            <a:spAutoFit/>
          </a:bodyPr>
          <a:lstStyle/>
          <a:p>
            <a:pPr defTabSz="1101090"/>
            <a:r>
              <a:rPr lang="zh-CN" alt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个人素质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42390" y="3296760"/>
            <a:ext cx="3781304" cy="1815818"/>
          </a:xfrm>
          <a:prstGeom prst="rect">
            <a:avLst/>
          </a:prstGeom>
          <a:noFill/>
        </p:spPr>
        <p:txBody>
          <a:bodyPr wrap="square" lIns="91220" tIns="45612" rIns="91220" bIns="45612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 defTabSz="1101090">
              <a:lnSpc>
                <a:spcPct val="120000"/>
              </a:lnSpc>
            </a:pPr>
            <a:r>
              <a:rPr lang="zh-CN" altLang="en-US" sz="13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持续长期发展过程中，继承优良传统，适应时代要求，由企业家积极倡导，全体员工自觉实践，从而形成的代表企业信念、激发企业活力、推动企业生产经营的团体精神和行为规范。按照不同层次划分为精神文化型和组织制度型两类。划分为精神文化型和组织制度型两类。</a:t>
            </a:r>
          </a:p>
          <a:p>
            <a:pPr algn="just" defTabSz="1101090">
              <a:lnSpc>
                <a:spcPct val="120000"/>
              </a:lnSpc>
            </a:pPr>
            <a:endParaRPr lang="zh-CN" altLang="en-US" sz="13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185752" y="3975469"/>
            <a:ext cx="1056724" cy="1057031"/>
            <a:chOff x="3304057" y="4004437"/>
            <a:chExt cx="1057275" cy="1057275"/>
          </a:xfrm>
          <a:noFill/>
        </p:grpSpPr>
        <p:sp>
          <p:nvSpPr>
            <p:cNvPr id="29" name="Oval 38"/>
            <p:cNvSpPr/>
            <p:nvPr/>
          </p:nvSpPr>
          <p:spPr>
            <a:xfrm>
              <a:off x="3304057" y="4004437"/>
              <a:ext cx="1057275" cy="1057275"/>
            </a:xfrm>
            <a:prstGeom prst="ellipse">
              <a:avLst/>
            </a:prstGeom>
            <a:grpFill/>
            <a:ln>
              <a:solidFill>
                <a:srgbClr val="0C27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01090">
                <a:defRPr/>
              </a:pPr>
              <a:endParaRPr lang="en-US" altLang="zh-CN" sz="13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16637" y="4356362"/>
              <a:ext cx="877620" cy="36941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101090"/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执行力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86111" y="3480776"/>
            <a:ext cx="954107" cy="938557"/>
            <a:chOff x="1137556" y="3419675"/>
            <a:chExt cx="954600" cy="938775"/>
          </a:xfrm>
          <a:noFill/>
        </p:grpSpPr>
        <p:sp>
          <p:nvSpPr>
            <p:cNvPr id="32" name="Oval 35"/>
            <p:cNvSpPr/>
            <p:nvPr/>
          </p:nvSpPr>
          <p:spPr bwMode="auto">
            <a:xfrm>
              <a:off x="1137556" y="3419675"/>
              <a:ext cx="938775" cy="938775"/>
            </a:xfrm>
            <a:prstGeom prst="ellipse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01090">
                <a:defRPr/>
              </a:pPr>
              <a:endParaRPr lang="en-US" altLang="zh-CN" sz="210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37556" y="3689007"/>
              <a:ext cx="954600" cy="40020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101090"/>
              <a:r>
                <a:rPr lang="zh-CN" altLang="en-US" sz="2000" b="1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创新力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460048" y="2839272"/>
            <a:ext cx="964350" cy="925480"/>
            <a:chOff x="5077317" y="2803490"/>
            <a:chExt cx="964849" cy="925694"/>
          </a:xfrm>
        </p:grpSpPr>
        <p:sp>
          <p:nvSpPr>
            <p:cNvPr id="35" name="Oval 26"/>
            <p:cNvSpPr/>
            <p:nvPr/>
          </p:nvSpPr>
          <p:spPr bwMode="auto">
            <a:xfrm>
              <a:off x="5077317" y="2803490"/>
              <a:ext cx="925696" cy="925694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01090">
                <a:defRPr/>
              </a:pPr>
              <a:endParaRPr lang="en-US" altLang="zh-CN" sz="210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87566" y="3075496"/>
              <a:ext cx="954600" cy="400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01090"/>
              <a:r>
                <a:rPr lang="zh-CN" altLang="en-US" sz="20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感召力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23397" y="1764667"/>
            <a:ext cx="954107" cy="867722"/>
            <a:chOff x="3770224" y="1850960"/>
            <a:chExt cx="954600" cy="867922"/>
          </a:xfrm>
          <a:solidFill>
            <a:schemeClr val="tx1">
              <a:lumMod val="50000"/>
            </a:schemeClr>
          </a:solidFill>
        </p:grpSpPr>
        <p:sp>
          <p:nvSpPr>
            <p:cNvPr id="38" name="Oval 22"/>
            <p:cNvSpPr/>
            <p:nvPr/>
          </p:nvSpPr>
          <p:spPr bwMode="auto">
            <a:xfrm>
              <a:off x="3814606" y="1850960"/>
              <a:ext cx="867926" cy="867922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01090">
                <a:defRPr/>
              </a:pPr>
              <a:endParaRPr lang="en-US" altLang="zh-CN" sz="210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70224" y="2081271"/>
              <a:ext cx="954600" cy="400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01090"/>
              <a:r>
                <a:rPr lang="zh-CN" altLang="en-US" sz="2000" b="1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决策力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068716" y="1282606"/>
            <a:ext cx="956264" cy="923770"/>
            <a:chOff x="1537333" y="1706936"/>
            <a:chExt cx="956760" cy="923983"/>
          </a:xfrm>
          <a:noFill/>
        </p:grpSpPr>
        <p:sp>
          <p:nvSpPr>
            <p:cNvPr id="41" name="Oval 18"/>
            <p:cNvSpPr/>
            <p:nvPr/>
          </p:nvSpPr>
          <p:spPr bwMode="auto">
            <a:xfrm>
              <a:off x="1537333" y="1706936"/>
              <a:ext cx="923981" cy="923983"/>
            </a:xfrm>
            <a:prstGeom prst="ellipse">
              <a:avLst/>
            </a:prstGeom>
            <a:grpFill/>
            <a:ln>
              <a:solidFill>
                <a:schemeClr val="accent2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101090">
                <a:defRPr/>
              </a:pPr>
              <a:endParaRPr lang="en-US" altLang="zh-CN" sz="210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9491" y="2020981"/>
              <a:ext cx="954602" cy="400202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1101090"/>
              <a:r>
                <a:rPr lang="zh-CN" altLang="en-US" sz="2000" b="1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远见力</a:t>
              </a:r>
            </a:p>
          </p:txBody>
        </p:sp>
      </p:grpSp>
      <p:sp>
        <p:nvSpPr>
          <p:cNvPr id="43" name="Oval 18"/>
          <p:cNvSpPr/>
          <p:nvPr/>
        </p:nvSpPr>
        <p:spPr bwMode="auto">
          <a:xfrm>
            <a:off x="1885395" y="2206368"/>
            <a:ext cx="370961" cy="37107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0" tIns="45612" rIns="91220" bIns="45612" anchor="ctr"/>
          <a:lstStyle/>
          <a:p>
            <a:pPr algn="ctr" defTabSz="1101090">
              <a:defRPr/>
            </a:pPr>
            <a:endParaRPr lang="en-US" altLang="zh-CN" sz="2100">
              <a:solidFill>
                <a:srgbClr val="FFD8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val 18"/>
          <p:cNvSpPr/>
          <p:nvPr/>
        </p:nvSpPr>
        <p:spPr bwMode="auto">
          <a:xfrm>
            <a:off x="2653523" y="2925681"/>
            <a:ext cx="370961" cy="37107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0" tIns="45612" rIns="91220" bIns="45612" anchor="ctr"/>
          <a:lstStyle/>
          <a:p>
            <a:pPr algn="ctr" defTabSz="1101090">
              <a:defRPr/>
            </a:pPr>
            <a:endParaRPr lang="en-US" altLang="zh-CN" sz="2100">
              <a:solidFill>
                <a:srgbClr val="FFD8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18"/>
          <p:cNvSpPr/>
          <p:nvPr/>
        </p:nvSpPr>
        <p:spPr bwMode="auto">
          <a:xfrm>
            <a:off x="4776991" y="2402520"/>
            <a:ext cx="370961" cy="371070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0" tIns="45612" rIns="91220" bIns="45612" anchor="ctr"/>
          <a:lstStyle/>
          <a:p>
            <a:pPr algn="ctr" defTabSz="1101090">
              <a:defRPr/>
            </a:pPr>
            <a:endParaRPr lang="en-US" altLang="zh-CN" sz="2100">
              <a:solidFill>
                <a:srgbClr val="FFD8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Oval 18"/>
          <p:cNvSpPr/>
          <p:nvPr/>
        </p:nvSpPr>
        <p:spPr bwMode="auto">
          <a:xfrm>
            <a:off x="1945921" y="5032492"/>
            <a:ext cx="370961" cy="371070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0" tIns="45612" rIns="91220" bIns="45612" anchor="ctr"/>
          <a:lstStyle/>
          <a:p>
            <a:pPr algn="ctr" defTabSz="1101090">
              <a:defRPr/>
            </a:pPr>
            <a:endParaRPr lang="en-US" altLang="zh-CN" sz="2100">
              <a:solidFill>
                <a:srgbClr val="FFD8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396656" y="113135"/>
            <a:ext cx="1631141" cy="621670"/>
          </a:xfrm>
          <a:prstGeom prst="rect">
            <a:avLst/>
          </a:prstGeom>
        </p:spPr>
        <p:txBody>
          <a:bodyPr wrap="none" lIns="121720" tIns="60859" rIns="121720" bIns="60859" anchor="ctr">
            <a:spAutoFit/>
          </a:bodyPr>
          <a:lstStyle/>
          <a:p>
            <a:pPr defTabSz="1216660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个人素质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图片\32.png32"/>
          <p:cNvPicPr>
            <a:picLocks noChangeAspect="1"/>
          </p:cNvPicPr>
          <p:nvPr/>
        </p:nvPicPr>
        <p:blipFill>
          <a:blip r:embed="rId3"/>
          <a:srcRect t="9822" b="9994"/>
          <a:stretch>
            <a:fillRect/>
          </a:stretch>
        </p:blipFill>
        <p:spPr>
          <a:xfrm>
            <a:off x="1600216" y="1479176"/>
            <a:ext cx="4234275" cy="339549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744899" y="2266590"/>
            <a:ext cx="1898829" cy="189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1347" y="2423172"/>
            <a:ext cx="1922367" cy="1600369"/>
          </a:xfrm>
          <a:prstGeom prst="rect">
            <a:avLst/>
          </a:prstGeom>
        </p:spPr>
        <p:txBody>
          <a:bodyPr vert="horz" wrap="square" lIns="121610" tIns="60805" rIns="121610" bIns="60805">
            <a:spAutoFit/>
          </a:bodyPr>
          <a:lstStyle/>
          <a:p>
            <a:pPr algn="ctr" defTabSz="1215390"/>
            <a:r>
              <a:rPr lang="en-US" altLang="zh-CN" sz="9600" b="1" dirty="0">
                <a:solidFill>
                  <a:srgbClr val="2F5B50"/>
                </a:solidFill>
                <a:latin typeface="Agency FB" panose="020B0503020202020204" pitchFamily="34" charset="0"/>
                <a:cs typeface="+mn-ea"/>
                <a:sym typeface="+mn-lt"/>
              </a:rPr>
              <a:t>03</a:t>
            </a:r>
          </a:p>
        </p:txBody>
      </p:sp>
      <p:sp>
        <p:nvSpPr>
          <p:cNvPr id="32" name="原创设计师QQ598969553          _4"/>
          <p:cNvSpPr txBox="1">
            <a:spLocks noChangeArrowheads="1"/>
          </p:cNvSpPr>
          <p:nvPr/>
        </p:nvSpPr>
        <p:spPr bwMode="auto">
          <a:xfrm>
            <a:off x="5653906" y="2708372"/>
            <a:ext cx="5629652" cy="10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7" tIns="45561" rIns="91117" bIns="4556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059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6300" dirty="0">
                <a:solidFill>
                  <a:srgbClr val="2F5B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sp>
        <p:nvSpPr>
          <p:cNvPr id="33" name="原创设计师QQ598969553          _5"/>
          <p:cNvSpPr>
            <a:spLocks noChangeArrowheads="1"/>
          </p:cNvSpPr>
          <p:nvPr/>
        </p:nvSpPr>
        <p:spPr bwMode="auto">
          <a:xfrm>
            <a:off x="5703243" y="2192297"/>
            <a:ext cx="4367285" cy="41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7" tIns="45561" rIns="91117" bIns="4556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059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700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OUR BUSINESS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3996" y="3889261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8016" y="3889261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5613996" y="4244304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7428016" y="4244304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直接连接符 11"/>
          <p:cNvSpPr>
            <a:spLocks noChangeShapeType="1"/>
          </p:cNvSpPr>
          <p:nvPr/>
        </p:nvSpPr>
        <p:spPr bwMode="auto">
          <a:xfrm>
            <a:off x="5790455" y="2624026"/>
            <a:ext cx="3168160" cy="1588"/>
          </a:xfrm>
          <a:prstGeom prst="line">
            <a:avLst/>
          </a:prstGeom>
          <a:noFill/>
          <a:ln w="6350" cap="flat" cmpd="sng">
            <a:solidFill>
              <a:srgbClr val="2F5B50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79" tIns="43238" rIns="86479" bIns="43238"/>
          <a:lstStyle/>
          <a:p>
            <a:pPr defTabSz="864235" fontAlgn="base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761788" y="6048375"/>
            <a:ext cx="43021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315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173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59829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5495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206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68625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519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239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03D9D1-ED24-47C4-A690-B4B507B1F270}" type="slidenum">
              <a:rPr lang="zh-CN" altLang="en-US" sz="12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endParaRPr lang="zh-CN" altLang="en-US" sz="12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35"/>
          <p:cNvSpPr>
            <a:spLocks noEditPoints="1"/>
          </p:cNvSpPr>
          <p:nvPr/>
        </p:nvSpPr>
        <p:spPr bwMode="auto">
          <a:xfrm>
            <a:off x="539750" y="1479550"/>
            <a:ext cx="4794250" cy="3835400"/>
          </a:xfrm>
          <a:custGeom>
            <a:avLst/>
            <a:gdLst>
              <a:gd name="T0" fmla="*/ 197 w 207"/>
              <a:gd name="T1" fmla="*/ 0 h 166"/>
              <a:gd name="T2" fmla="*/ 9 w 207"/>
              <a:gd name="T3" fmla="*/ 0 h 166"/>
              <a:gd name="T4" fmla="*/ 0 w 207"/>
              <a:gd name="T5" fmla="*/ 10 h 166"/>
              <a:gd name="T6" fmla="*/ 0 w 207"/>
              <a:gd name="T7" fmla="*/ 126 h 166"/>
              <a:gd name="T8" fmla="*/ 9 w 207"/>
              <a:gd name="T9" fmla="*/ 135 h 166"/>
              <a:gd name="T10" fmla="*/ 80 w 207"/>
              <a:gd name="T11" fmla="*/ 135 h 166"/>
              <a:gd name="T12" fmla="*/ 80 w 207"/>
              <a:gd name="T13" fmla="*/ 157 h 166"/>
              <a:gd name="T14" fmla="*/ 60 w 207"/>
              <a:gd name="T15" fmla="*/ 157 h 166"/>
              <a:gd name="T16" fmla="*/ 60 w 207"/>
              <a:gd name="T17" fmla="*/ 166 h 166"/>
              <a:gd name="T18" fmla="*/ 147 w 207"/>
              <a:gd name="T19" fmla="*/ 166 h 166"/>
              <a:gd name="T20" fmla="*/ 147 w 207"/>
              <a:gd name="T21" fmla="*/ 157 h 166"/>
              <a:gd name="T22" fmla="*/ 126 w 207"/>
              <a:gd name="T23" fmla="*/ 157 h 166"/>
              <a:gd name="T24" fmla="*/ 126 w 207"/>
              <a:gd name="T25" fmla="*/ 135 h 166"/>
              <a:gd name="T26" fmla="*/ 197 w 207"/>
              <a:gd name="T27" fmla="*/ 135 h 166"/>
              <a:gd name="T28" fmla="*/ 207 w 207"/>
              <a:gd name="T29" fmla="*/ 126 h 166"/>
              <a:gd name="T30" fmla="*/ 207 w 207"/>
              <a:gd name="T31" fmla="*/ 10 h 166"/>
              <a:gd name="T32" fmla="*/ 197 w 207"/>
              <a:gd name="T33" fmla="*/ 0 h 166"/>
              <a:gd name="T34" fmla="*/ 199 w 207"/>
              <a:gd name="T35" fmla="*/ 126 h 166"/>
              <a:gd name="T36" fmla="*/ 197 w 207"/>
              <a:gd name="T37" fmla="*/ 127 h 166"/>
              <a:gd name="T38" fmla="*/ 9 w 207"/>
              <a:gd name="T39" fmla="*/ 127 h 166"/>
              <a:gd name="T40" fmla="*/ 8 w 207"/>
              <a:gd name="T41" fmla="*/ 126 h 166"/>
              <a:gd name="T42" fmla="*/ 8 w 207"/>
              <a:gd name="T43" fmla="*/ 10 h 166"/>
              <a:gd name="T44" fmla="*/ 9 w 207"/>
              <a:gd name="T45" fmla="*/ 8 h 166"/>
              <a:gd name="T46" fmla="*/ 197 w 207"/>
              <a:gd name="T47" fmla="*/ 8 h 166"/>
              <a:gd name="T48" fmla="*/ 199 w 207"/>
              <a:gd name="T49" fmla="*/ 10 h 166"/>
              <a:gd name="T50" fmla="*/ 199 w 207"/>
              <a:gd name="T51" fmla="*/ 1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07" h="166">
                <a:moveTo>
                  <a:pt x="19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1"/>
                  <a:pt x="4" y="135"/>
                  <a:pt x="9" y="135"/>
                </a:cubicBezTo>
                <a:cubicBezTo>
                  <a:pt x="80" y="135"/>
                  <a:pt x="80" y="135"/>
                  <a:pt x="80" y="135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147" y="166"/>
                  <a:pt x="147" y="166"/>
                  <a:pt x="147" y="166"/>
                </a:cubicBezTo>
                <a:cubicBezTo>
                  <a:pt x="147" y="157"/>
                  <a:pt x="147" y="157"/>
                  <a:pt x="147" y="157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35"/>
                  <a:pt x="126" y="135"/>
                  <a:pt x="126" y="135"/>
                </a:cubicBezTo>
                <a:cubicBezTo>
                  <a:pt x="197" y="135"/>
                  <a:pt x="197" y="135"/>
                  <a:pt x="197" y="135"/>
                </a:cubicBezTo>
                <a:cubicBezTo>
                  <a:pt x="202" y="135"/>
                  <a:pt x="207" y="131"/>
                  <a:pt x="207" y="126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7" y="4"/>
                  <a:pt x="202" y="0"/>
                  <a:pt x="197" y="0"/>
                </a:cubicBezTo>
                <a:close/>
                <a:moveTo>
                  <a:pt x="199" y="126"/>
                </a:moveTo>
                <a:cubicBezTo>
                  <a:pt x="199" y="126"/>
                  <a:pt x="198" y="127"/>
                  <a:pt x="197" y="127"/>
                </a:cubicBezTo>
                <a:cubicBezTo>
                  <a:pt x="9" y="127"/>
                  <a:pt x="9" y="127"/>
                  <a:pt x="9" y="127"/>
                </a:cubicBezTo>
                <a:cubicBezTo>
                  <a:pt x="8" y="127"/>
                  <a:pt x="8" y="126"/>
                  <a:pt x="8" y="126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197" y="8"/>
                  <a:pt x="197" y="8"/>
                  <a:pt x="197" y="8"/>
                </a:cubicBezTo>
                <a:cubicBezTo>
                  <a:pt x="198" y="8"/>
                  <a:pt x="199" y="9"/>
                  <a:pt x="199" y="10"/>
                </a:cubicBezTo>
                <a:lnTo>
                  <a:pt x="199" y="126"/>
                </a:ln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/>
          <a:lstStyle/>
          <a:p>
            <a:pPr defTabSz="1217295">
              <a:defRPr/>
            </a:pPr>
            <a:endParaRPr lang="zh-CN" altLang="en-US" sz="1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62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059" y="1661206"/>
            <a:ext cx="4431956" cy="277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1829292" y="1985966"/>
            <a:ext cx="2001357" cy="1920874"/>
            <a:chOff x="2022632" y="2175005"/>
            <a:chExt cx="1607617" cy="1543555"/>
          </a:xfrm>
        </p:grpSpPr>
        <p:grpSp>
          <p:nvGrpSpPr>
            <p:cNvPr id="18456" name="组合 10"/>
            <p:cNvGrpSpPr/>
            <p:nvPr/>
          </p:nvGrpSpPr>
          <p:grpSpPr bwMode="auto">
            <a:xfrm>
              <a:off x="2022632" y="2175005"/>
              <a:ext cx="1607617" cy="1543555"/>
              <a:chOff x="1795281" y="2175005"/>
              <a:chExt cx="1818454" cy="174599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868407" y="2175005"/>
                <a:ext cx="1745328" cy="1745992"/>
              </a:xfrm>
              <a:prstGeom prst="ellipse">
                <a:avLst/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7295">
                  <a:defRPr/>
                </a:pPr>
                <a:endParaRPr lang="zh-CN" altLang="en-US" sz="20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60" name="文本框 8"/>
              <p:cNvSpPr txBox="1">
                <a:spLocks noChangeArrowheads="1"/>
              </p:cNvSpPr>
              <p:nvPr/>
            </p:nvSpPr>
            <p:spPr bwMode="auto">
              <a:xfrm>
                <a:off x="1795281" y="2738693"/>
                <a:ext cx="1791793" cy="699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9pPr>
              </a:lstStyle>
              <a:p>
                <a:pPr algn="ctr" defTabSz="1217295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CN" sz="4400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19,400</a:t>
                </a:r>
                <a:endParaRPr lang="zh-CN" altLang="en-US" sz="4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457" name="矩形 11"/>
            <p:cNvSpPr>
              <a:spLocks noChangeArrowheads="1"/>
            </p:cNvSpPr>
            <p:nvPr/>
          </p:nvSpPr>
          <p:spPr bwMode="auto">
            <a:xfrm>
              <a:off x="2208097" y="2434268"/>
              <a:ext cx="1302910" cy="26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defTabSz="1217295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大约每秒钟售出</a:t>
              </a:r>
            </a:p>
          </p:txBody>
        </p:sp>
        <p:sp>
          <p:nvSpPr>
            <p:cNvPr id="18458" name="矩形 12"/>
            <p:cNvSpPr>
              <a:spLocks noChangeArrowheads="1"/>
            </p:cNvSpPr>
            <p:nvPr/>
          </p:nvSpPr>
          <p:spPr bwMode="auto">
            <a:xfrm>
              <a:off x="2372260" y="3238654"/>
              <a:ext cx="972422" cy="32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algn="ctr" defTabSz="1217295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你的文字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5622932" y="1479554"/>
            <a:ext cx="6324600" cy="1031714"/>
            <a:chOff x="5623560" y="1479512"/>
            <a:chExt cx="6324600" cy="1031135"/>
          </a:xfrm>
        </p:grpSpPr>
        <p:grpSp>
          <p:nvGrpSpPr>
            <p:cNvPr id="18452" name="组合 17"/>
            <p:cNvGrpSpPr/>
            <p:nvPr/>
          </p:nvGrpSpPr>
          <p:grpSpPr bwMode="auto">
            <a:xfrm>
              <a:off x="5623560" y="1479512"/>
              <a:ext cx="6324600" cy="1031135"/>
              <a:chOff x="5623560" y="1479512"/>
              <a:chExt cx="6324600" cy="1031135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0" y="1479512"/>
                <a:ext cx="6324600" cy="434731"/>
              </a:xfrm>
              <a:prstGeom prst="rect">
                <a:avLst/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7295">
                  <a:defRPr/>
                </a:pPr>
                <a:endParaRPr lang="zh-CN" altLang="en-US" sz="1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5" y="1985641"/>
                <a:ext cx="6156325" cy="52500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217295">
                  <a:defRPr/>
                </a:pPr>
                <a:r>
                  <a:rPr lang="en-US" altLang="zh-CN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1886</a:t>
                </a:r>
                <a:r>
                  <a:rPr lang="zh-CN" altLang="en-US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5897880" y="1512294"/>
              <a:ext cx="1402948" cy="38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7295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9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5622932" y="2681293"/>
            <a:ext cx="6324600" cy="1250586"/>
            <a:chOff x="5623560" y="1479512"/>
            <a:chExt cx="6324600" cy="1251144"/>
          </a:xfrm>
        </p:grpSpPr>
        <p:grpSp>
          <p:nvGrpSpPr>
            <p:cNvPr id="18448" name="组合 20"/>
            <p:cNvGrpSpPr/>
            <p:nvPr/>
          </p:nvGrpSpPr>
          <p:grpSpPr bwMode="auto">
            <a:xfrm>
              <a:off x="5623560" y="1479512"/>
              <a:ext cx="6324600" cy="1251144"/>
              <a:chOff x="5623560" y="1479512"/>
              <a:chExt cx="6324600" cy="1251144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623560" y="1479512"/>
                <a:ext cx="6324600" cy="43516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7295">
                  <a:defRPr/>
                </a:pPr>
                <a:endParaRPr lang="zh-CN" altLang="en-US" sz="1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791835" y="1986148"/>
                <a:ext cx="6156325" cy="74450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217295">
                  <a:defRPr/>
                </a:pPr>
                <a:r>
                  <a:rPr lang="zh-CN" altLang="en-US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现在，它每天为全球的人们带来怡 神畅快的美妙感受。目前，全球每天有</a:t>
                </a:r>
                <a:r>
                  <a:rPr lang="en-US" altLang="zh-CN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17</a:t>
                </a:r>
                <a:r>
                  <a:rPr lang="zh-CN" altLang="en-US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亿人次的消费者在畅饮可口可乐公司的产品，大约每秒钟售出</a:t>
                </a:r>
                <a:r>
                  <a:rPr lang="en-US" altLang="zh-CN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19,400</a:t>
                </a:r>
                <a:r>
                  <a:rPr lang="zh-CN" altLang="en-US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瓶饮料。目前为全球最大的饮料厂商。</a:t>
                </a:r>
              </a:p>
            </p:txBody>
          </p:sp>
        </p:grpSp>
        <p:sp>
          <p:nvSpPr>
            <p:cNvPr id="18449" name="文本框 21"/>
            <p:cNvSpPr txBox="1">
              <a:spLocks noChangeArrowheads="1"/>
            </p:cNvSpPr>
            <p:nvPr/>
          </p:nvSpPr>
          <p:spPr bwMode="auto">
            <a:xfrm>
              <a:off x="5897880" y="1512293"/>
              <a:ext cx="1402948" cy="384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7295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9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5622932" y="4175133"/>
            <a:ext cx="6324600" cy="1125416"/>
            <a:chOff x="5623560" y="1479512"/>
            <a:chExt cx="6324600" cy="1124785"/>
          </a:xfrm>
        </p:grpSpPr>
        <p:grpSp>
          <p:nvGrpSpPr>
            <p:cNvPr id="18444" name="组合 25"/>
            <p:cNvGrpSpPr/>
            <p:nvPr/>
          </p:nvGrpSpPr>
          <p:grpSpPr bwMode="auto">
            <a:xfrm>
              <a:off x="5623560" y="1479512"/>
              <a:ext cx="6324600" cy="1124785"/>
              <a:chOff x="5623560" y="1479512"/>
              <a:chExt cx="6324600" cy="112478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623560" y="1479512"/>
                <a:ext cx="6324600" cy="434731"/>
              </a:xfrm>
              <a:prstGeom prst="rect">
                <a:avLst/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7295">
                  <a:defRPr/>
                </a:pPr>
                <a:endParaRPr lang="zh-CN" altLang="en-US" sz="1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791835" y="2079290"/>
                <a:ext cx="6156325" cy="5250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1217295">
                  <a:defRPr/>
                </a:pPr>
                <a:r>
                  <a:rPr lang="en-US" altLang="zh-CN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1886</a:t>
                </a:r>
                <a:r>
                  <a:rPr lang="zh-CN" altLang="en-US" sz="1400" dirty="0">
                    <a:solidFill>
                      <a:srgbClr val="242424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sp>
          <p:nvSpPr>
            <p:cNvPr id="18445" name="文本框 26"/>
            <p:cNvSpPr txBox="1">
              <a:spLocks noChangeArrowheads="1"/>
            </p:cNvSpPr>
            <p:nvPr/>
          </p:nvSpPr>
          <p:spPr bwMode="auto">
            <a:xfrm>
              <a:off x="5897880" y="1512294"/>
              <a:ext cx="1402948" cy="384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9pPr>
            </a:lstStyle>
            <a:p>
              <a:pPr defTabSz="1217295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900" b="1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535445" y="1449179"/>
            <a:ext cx="455955" cy="55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91" tIns="60896" rIns="121791" bIns="608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defTabSz="1217295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文本框 30"/>
          <p:cNvSpPr txBox="1">
            <a:spLocks noChangeArrowheads="1"/>
          </p:cNvSpPr>
          <p:nvPr/>
        </p:nvSpPr>
        <p:spPr bwMode="auto">
          <a:xfrm>
            <a:off x="5535445" y="2631184"/>
            <a:ext cx="455955" cy="55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91" tIns="60896" rIns="121791" bIns="608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defTabSz="1217295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535445" y="4148836"/>
            <a:ext cx="455955" cy="55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91" tIns="60896" rIns="121791" bIns="6089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9pPr>
          </a:lstStyle>
          <a:p>
            <a:pPr algn="ctr" defTabSz="1217295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85083" y="98604"/>
            <a:ext cx="1977404" cy="621676"/>
          </a:xfrm>
          <a:prstGeom prst="rect">
            <a:avLst/>
          </a:prstGeom>
        </p:spPr>
        <p:txBody>
          <a:bodyPr wrap="none" lIns="121791" tIns="60896" rIns="121791" bIns="60896" anchor="ctr">
            <a:sp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稻壳儿小白白(http://dwz.cn/Wu2UP)"/>
          <p:cNvSpPr>
            <a:spLocks noChangeAspect="1"/>
          </p:cNvSpPr>
          <p:nvPr/>
        </p:nvSpPr>
        <p:spPr bwMode="auto">
          <a:xfrm>
            <a:off x="6529400" y="2806712"/>
            <a:ext cx="1938337" cy="1908175"/>
          </a:xfrm>
          <a:custGeom>
            <a:avLst/>
            <a:gdLst>
              <a:gd name="T0" fmla="*/ 1938337 w 145"/>
              <a:gd name="T1" fmla="*/ 987447 h 143"/>
              <a:gd name="T2" fmla="*/ 1777923 w 145"/>
              <a:gd name="T3" fmla="*/ 1174262 h 143"/>
              <a:gd name="T4" fmla="*/ 106943 w 145"/>
              <a:gd name="T5" fmla="*/ 1908175 h 143"/>
              <a:gd name="T6" fmla="*/ 26736 w 145"/>
              <a:gd name="T7" fmla="*/ 1881487 h 143"/>
              <a:gd name="T8" fmla="*/ 0 w 145"/>
              <a:gd name="T9" fmla="*/ 1801424 h 143"/>
              <a:gd name="T10" fmla="*/ 80207 w 145"/>
              <a:gd name="T11" fmla="*/ 1441139 h 143"/>
              <a:gd name="T12" fmla="*/ 668392 w 145"/>
              <a:gd name="T13" fmla="*/ 974103 h 143"/>
              <a:gd name="T14" fmla="*/ 280725 w 145"/>
              <a:gd name="T15" fmla="*/ 587131 h 143"/>
              <a:gd name="T16" fmla="*/ 387667 w 145"/>
              <a:gd name="T17" fmla="*/ 106751 h 143"/>
              <a:gd name="T18" fmla="*/ 481242 w 145"/>
              <a:gd name="T19" fmla="*/ 13344 h 143"/>
              <a:gd name="T20" fmla="*/ 588185 w 145"/>
              <a:gd name="T21" fmla="*/ 40032 h 143"/>
              <a:gd name="T22" fmla="*/ 1844762 w 145"/>
              <a:gd name="T23" fmla="*/ 813977 h 143"/>
              <a:gd name="T24" fmla="*/ 1938337 w 145"/>
              <a:gd name="T25" fmla="*/ 987447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143"/>
              <a:gd name="T41" fmla="*/ 145 w 145"/>
              <a:gd name="T42" fmla="*/ 143 h 1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lIns="91404" tIns="45718" rIns="91404" bIns="45718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7" name="稻壳儿小白白(http://dwz.cn/Wu2UP)"/>
          <p:cNvSpPr/>
          <p:nvPr/>
        </p:nvSpPr>
        <p:spPr bwMode="auto">
          <a:xfrm>
            <a:off x="5530849" y="3046413"/>
            <a:ext cx="1481139" cy="1458912"/>
          </a:xfrm>
          <a:custGeom>
            <a:avLst/>
            <a:gdLst>
              <a:gd name="T0" fmla="*/ 1481139 w 145"/>
              <a:gd name="T1" fmla="*/ 754961 h 143"/>
              <a:gd name="T2" fmla="*/ 1358562 w 145"/>
              <a:gd name="T3" fmla="*/ 897792 h 143"/>
              <a:gd name="T4" fmla="*/ 81718 w 145"/>
              <a:gd name="T5" fmla="*/ 1458912 h 143"/>
              <a:gd name="T6" fmla="*/ 20430 w 145"/>
              <a:gd name="T7" fmla="*/ 1438508 h 143"/>
              <a:gd name="T8" fmla="*/ 0 w 145"/>
              <a:gd name="T9" fmla="*/ 1377295 h 143"/>
              <a:gd name="T10" fmla="*/ 61289 w 145"/>
              <a:gd name="T11" fmla="*/ 1101836 h 143"/>
              <a:gd name="T12" fmla="*/ 510738 w 145"/>
              <a:gd name="T13" fmla="*/ 744759 h 143"/>
              <a:gd name="T14" fmla="*/ 214510 w 145"/>
              <a:gd name="T15" fmla="*/ 448896 h 143"/>
              <a:gd name="T16" fmla="*/ 296228 w 145"/>
              <a:gd name="T17" fmla="*/ 81617 h 143"/>
              <a:gd name="T18" fmla="*/ 367731 w 145"/>
              <a:gd name="T19" fmla="*/ 10202 h 143"/>
              <a:gd name="T20" fmla="*/ 449449 w 145"/>
              <a:gd name="T21" fmla="*/ 30607 h 143"/>
              <a:gd name="T22" fmla="*/ 1409636 w 145"/>
              <a:gd name="T23" fmla="*/ 622333 h 143"/>
              <a:gd name="T24" fmla="*/ 1481139 w 145"/>
              <a:gd name="T25" fmla="*/ 754961 h 1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5"/>
              <a:gd name="T40" fmla="*/ 0 h 143"/>
              <a:gd name="T41" fmla="*/ 145 w 145"/>
              <a:gd name="T42" fmla="*/ 143 h 14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lIns="91404" tIns="45718" rIns="91404" bIns="45718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8" name="稻壳儿小白白(http://dwz.cn/Wu2UP)"/>
          <p:cNvSpPr/>
          <p:nvPr/>
        </p:nvSpPr>
        <p:spPr bwMode="auto">
          <a:xfrm>
            <a:off x="4611688" y="3165486"/>
            <a:ext cx="1295400" cy="1265239"/>
          </a:xfrm>
          <a:custGeom>
            <a:avLst/>
            <a:gdLst>
              <a:gd name="T0" fmla="*/ 1295400 w 127"/>
              <a:gd name="T1" fmla="*/ 653027 h 124"/>
              <a:gd name="T2" fmla="*/ 1193400 w 127"/>
              <a:gd name="T3" fmla="*/ 775469 h 124"/>
              <a:gd name="T4" fmla="*/ 81600 w 127"/>
              <a:gd name="T5" fmla="*/ 1265239 h 124"/>
              <a:gd name="T6" fmla="*/ 20400 w 127"/>
              <a:gd name="T7" fmla="*/ 1255035 h 124"/>
              <a:gd name="T8" fmla="*/ 10200 w 127"/>
              <a:gd name="T9" fmla="*/ 1204018 h 124"/>
              <a:gd name="T10" fmla="*/ 61200 w 127"/>
              <a:gd name="T11" fmla="*/ 959133 h 124"/>
              <a:gd name="T12" fmla="*/ 397800 w 127"/>
              <a:gd name="T13" fmla="*/ 632620 h 124"/>
              <a:gd name="T14" fmla="*/ 193800 w 127"/>
              <a:gd name="T15" fmla="*/ 387735 h 124"/>
              <a:gd name="T16" fmla="*/ 265200 w 127"/>
              <a:gd name="T17" fmla="*/ 61221 h 124"/>
              <a:gd name="T18" fmla="*/ 326400 w 127"/>
              <a:gd name="T19" fmla="*/ 10204 h 124"/>
              <a:gd name="T20" fmla="*/ 397800 w 127"/>
              <a:gd name="T21" fmla="*/ 20407 h 124"/>
              <a:gd name="T22" fmla="*/ 1234200 w 127"/>
              <a:gd name="T23" fmla="*/ 530584 h 124"/>
              <a:gd name="T24" fmla="*/ 1295400 w 127"/>
              <a:gd name="T25" fmla="*/ 653027 h 1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7"/>
              <a:gd name="T40" fmla="*/ 0 h 124"/>
              <a:gd name="T41" fmla="*/ 127 w 127"/>
              <a:gd name="T42" fmla="*/ 124 h 1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lIns="91404" tIns="45718" rIns="91404" bIns="45718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9" name="稻壳儿小白白(http://dwz.cn/Wu2UP)"/>
          <p:cNvSpPr/>
          <p:nvPr/>
        </p:nvSpPr>
        <p:spPr bwMode="auto">
          <a:xfrm>
            <a:off x="3889375" y="3292475"/>
            <a:ext cx="1028700" cy="1041400"/>
          </a:xfrm>
          <a:custGeom>
            <a:avLst/>
            <a:gdLst>
              <a:gd name="T0" fmla="*/ 152777 w 101"/>
              <a:gd name="T1" fmla="*/ 316504 h 102"/>
              <a:gd name="T2" fmla="*/ 213888 w 101"/>
              <a:gd name="T3" fmla="*/ 51049 h 102"/>
              <a:gd name="T4" fmla="*/ 264814 w 101"/>
              <a:gd name="T5" fmla="*/ 10210 h 102"/>
              <a:gd name="T6" fmla="*/ 325925 w 101"/>
              <a:gd name="T7" fmla="*/ 20420 h 102"/>
              <a:gd name="T8" fmla="*/ 967589 w 101"/>
              <a:gd name="T9" fmla="*/ 418602 h 102"/>
              <a:gd name="T10" fmla="*/ 1028700 w 101"/>
              <a:gd name="T11" fmla="*/ 520700 h 102"/>
              <a:gd name="T12" fmla="*/ 957404 w 101"/>
              <a:gd name="T13" fmla="*/ 643218 h 102"/>
              <a:gd name="T14" fmla="*/ 61111 w 101"/>
              <a:gd name="T15" fmla="*/ 1041400 h 102"/>
              <a:gd name="T16" fmla="*/ 20370 w 101"/>
              <a:gd name="T17" fmla="*/ 1031190 h 102"/>
              <a:gd name="T18" fmla="*/ 0 w 101"/>
              <a:gd name="T19" fmla="*/ 990351 h 102"/>
              <a:gd name="T20" fmla="*/ 50926 w 101"/>
              <a:gd name="T21" fmla="*/ 786155 h 102"/>
              <a:gd name="T22" fmla="*/ 152777 w 101"/>
              <a:gd name="T23" fmla="*/ 316504 h 1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"/>
              <a:gd name="T37" fmla="*/ 0 h 102"/>
              <a:gd name="T38" fmla="*/ 101 w 101"/>
              <a:gd name="T39" fmla="*/ 102 h 10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lIns="91404" tIns="45718" rIns="91404" bIns="45718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50" name="稻壳儿小白白(http://dwz.cn/Wu2UP)"/>
          <p:cNvSpPr/>
          <p:nvPr/>
        </p:nvSpPr>
        <p:spPr bwMode="auto">
          <a:xfrm>
            <a:off x="7864476" y="3209925"/>
            <a:ext cx="2549525" cy="287339"/>
          </a:xfrm>
          <a:custGeom>
            <a:avLst/>
            <a:gdLst>
              <a:gd name="T0" fmla="*/ 0 w 1600200"/>
              <a:gd name="T1" fmla="*/ 287339 h 552450"/>
              <a:gd name="T2" fmla="*/ 273163 w 1600200"/>
              <a:gd name="T3" fmla="*/ 0 h 552450"/>
              <a:gd name="T4" fmla="*/ 2549525 w 1600200"/>
              <a:gd name="T5" fmla="*/ 0 h 552450"/>
              <a:gd name="T6" fmla="*/ 0 60000 65536"/>
              <a:gd name="T7" fmla="*/ 0 60000 65536"/>
              <a:gd name="T8" fmla="*/ 0 60000 65536"/>
              <a:gd name="T9" fmla="*/ 0 w 1600200"/>
              <a:gd name="T10" fmla="*/ 0 h 552450"/>
              <a:gd name="T11" fmla="*/ 1600200 w 1600200"/>
              <a:gd name="T12" fmla="*/ 552450 h 552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718" rIns="91404" bIns="45718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51" name="稻壳儿小白白(http://dwz.cn/Wu2UP)"/>
          <p:cNvSpPr/>
          <p:nvPr/>
        </p:nvSpPr>
        <p:spPr bwMode="auto">
          <a:xfrm flipH="1">
            <a:off x="1617663" y="3517901"/>
            <a:ext cx="2551112" cy="287339"/>
          </a:xfrm>
          <a:custGeom>
            <a:avLst/>
            <a:gdLst>
              <a:gd name="T0" fmla="*/ 0 w 1600200"/>
              <a:gd name="T1" fmla="*/ 287339 h 552450"/>
              <a:gd name="T2" fmla="*/ 273333 w 1600200"/>
              <a:gd name="T3" fmla="*/ 0 h 552450"/>
              <a:gd name="T4" fmla="*/ 2551112 w 1600200"/>
              <a:gd name="T5" fmla="*/ 0 h 552450"/>
              <a:gd name="T6" fmla="*/ 0 60000 65536"/>
              <a:gd name="T7" fmla="*/ 0 60000 65536"/>
              <a:gd name="T8" fmla="*/ 0 60000 65536"/>
              <a:gd name="T9" fmla="*/ 0 w 1600200"/>
              <a:gd name="T10" fmla="*/ 0 h 552450"/>
              <a:gd name="T11" fmla="*/ 1600200 w 1600200"/>
              <a:gd name="T12" fmla="*/ 552450 h 5524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718" rIns="91404" bIns="45718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52" name="稻壳儿小白白(http://dwz.cn/Wu2UP)"/>
          <p:cNvSpPr/>
          <p:nvPr/>
        </p:nvSpPr>
        <p:spPr bwMode="auto">
          <a:xfrm>
            <a:off x="6272215" y="2509839"/>
            <a:ext cx="673100" cy="1001712"/>
          </a:xfrm>
          <a:custGeom>
            <a:avLst/>
            <a:gdLst>
              <a:gd name="T0" fmla="*/ 0 w 647700"/>
              <a:gd name="T1" fmla="*/ 1001712 h 965200"/>
              <a:gd name="T2" fmla="*/ 105584 w 647700"/>
              <a:gd name="T3" fmla="*/ 540397 h 965200"/>
              <a:gd name="T4" fmla="*/ 673100 w 647700"/>
              <a:gd name="T5" fmla="*/ 0 h 965200"/>
              <a:gd name="T6" fmla="*/ 0 60000 65536"/>
              <a:gd name="T7" fmla="*/ 0 60000 65536"/>
              <a:gd name="T8" fmla="*/ 0 60000 65536"/>
              <a:gd name="T9" fmla="*/ 0 w 647700"/>
              <a:gd name="T10" fmla="*/ 0 h 965200"/>
              <a:gd name="T11" fmla="*/ 647700 w 647700"/>
              <a:gd name="T12" fmla="*/ 965200 h 965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718" rIns="91404" bIns="45718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53" name="稻壳儿小白白(http://dwz.cn/Wu2UP)"/>
          <p:cNvSpPr/>
          <p:nvPr/>
        </p:nvSpPr>
        <p:spPr bwMode="auto">
          <a:xfrm flipH="1">
            <a:off x="4559303" y="2501903"/>
            <a:ext cx="673100" cy="1003300"/>
          </a:xfrm>
          <a:custGeom>
            <a:avLst/>
            <a:gdLst>
              <a:gd name="T0" fmla="*/ 0 w 647700"/>
              <a:gd name="T1" fmla="*/ 1003300 h 965200"/>
              <a:gd name="T2" fmla="*/ 105584 w 647700"/>
              <a:gd name="T3" fmla="*/ 541254 h 965200"/>
              <a:gd name="T4" fmla="*/ 673100 w 647700"/>
              <a:gd name="T5" fmla="*/ 0 h 965200"/>
              <a:gd name="T6" fmla="*/ 0 60000 65536"/>
              <a:gd name="T7" fmla="*/ 0 60000 65536"/>
              <a:gd name="T8" fmla="*/ 0 60000 65536"/>
              <a:gd name="T9" fmla="*/ 0 w 647700"/>
              <a:gd name="T10" fmla="*/ 0 h 965200"/>
              <a:gd name="T11" fmla="*/ 647700 w 647700"/>
              <a:gd name="T12" fmla="*/ 965200 h 965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>
            <a:solidFill>
              <a:schemeClr val="tx1">
                <a:lumMod val="85000"/>
                <a:lumOff val="15000"/>
              </a:schemeClr>
            </a:solidFill>
            <a:round/>
            <a:headEnd type="oval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4" tIns="45718" rIns="91404" bIns="45718" anchor="ctr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6" name="稻壳儿小白白(http://dwz.cn/Wu2UP)"/>
          <p:cNvSpPr>
            <a:spLocks noChangeAspect="1" noEditPoints="1"/>
          </p:cNvSpPr>
          <p:nvPr/>
        </p:nvSpPr>
        <p:spPr bwMode="auto">
          <a:xfrm>
            <a:off x="4333888" y="3675063"/>
            <a:ext cx="225425" cy="241300"/>
          </a:xfrm>
          <a:custGeom>
            <a:avLst/>
            <a:gdLst>
              <a:gd name="T0" fmla="*/ 40169 w 376"/>
              <a:gd name="T1" fmla="*/ 1805 h 401"/>
              <a:gd name="T2" fmla="*/ 37171 w 376"/>
              <a:gd name="T3" fmla="*/ 1805 h 401"/>
              <a:gd name="T4" fmla="*/ 0 w 376"/>
              <a:gd name="T5" fmla="*/ 95678 h 401"/>
              <a:gd name="T6" fmla="*/ 38970 w 376"/>
              <a:gd name="T7" fmla="*/ 134189 h 401"/>
              <a:gd name="T8" fmla="*/ 77340 w 376"/>
              <a:gd name="T9" fmla="*/ 95678 h 401"/>
              <a:gd name="T10" fmla="*/ 40169 w 376"/>
              <a:gd name="T11" fmla="*/ 1805 h 401"/>
              <a:gd name="T12" fmla="*/ 187654 w 376"/>
              <a:gd name="T13" fmla="*/ 1805 h 401"/>
              <a:gd name="T14" fmla="*/ 185256 w 376"/>
              <a:gd name="T15" fmla="*/ 1805 h 401"/>
              <a:gd name="T16" fmla="*/ 147486 w 376"/>
              <a:gd name="T17" fmla="*/ 95678 h 401"/>
              <a:gd name="T18" fmla="*/ 186455 w 376"/>
              <a:gd name="T19" fmla="*/ 134189 h 401"/>
              <a:gd name="T20" fmla="*/ 225425 w 376"/>
              <a:gd name="T21" fmla="*/ 95678 h 401"/>
              <a:gd name="T22" fmla="*/ 187654 w 376"/>
              <a:gd name="T23" fmla="*/ 1805 h 401"/>
              <a:gd name="T24" fmla="*/ 110914 w 376"/>
              <a:gd name="T25" fmla="*/ 108314 h 401"/>
              <a:gd name="T26" fmla="*/ 73743 w 376"/>
              <a:gd name="T27" fmla="*/ 202788 h 401"/>
              <a:gd name="T28" fmla="*/ 112713 w 376"/>
              <a:gd name="T29" fmla="*/ 241300 h 401"/>
              <a:gd name="T30" fmla="*/ 151682 w 376"/>
              <a:gd name="T31" fmla="*/ 202788 h 401"/>
              <a:gd name="T32" fmla="*/ 113912 w 376"/>
              <a:gd name="T33" fmla="*/ 108314 h 401"/>
              <a:gd name="T34" fmla="*/ 110914 w 376"/>
              <a:gd name="T35" fmla="*/ 108314 h 40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6"/>
              <a:gd name="T55" fmla="*/ 0 h 401"/>
              <a:gd name="T56" fmla="*/ 376 w 376"/>
              <a:gd name="T57" fmla="*/ 401 h 40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04" tIns="45718" rIns="91404" bIns="45718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7" name="稻壳儿小白白(http://dwz.cn/Wu2UP)"/>
          <p:cNvSpPr>
            <a:spLocks noChangeAspect="1"/>
          </p:cNvSpPr>
          <p:nvPr/>
        </p:nvSpPr>
        <p:spPr bwMode="auto">
          <a:xfrm>
            <a:off x="7526350" y="3676662"/>
            <a:ext cx="242887" cy="250825"/>
          </a:xfrm>
          <a:custGeom>
            <a:avLst/>
            <a:gdLst>
              <a:gd name="T0" fmla="*/ 91304 w 274"/>
              <a:gd name="T1" fmla="*/ 250825 h 284"/>
              <a:gd name="T2" fmla="*/ 70916 w 274"/>
              <a:gd name="T3" fmla="*/ 241110 h 284"/>
              <a:gd name="T4" fmla="*/ 7978 w 274"/>
              <a:gd name="T5" fmla="*/ 157207 h 284"/>
              <a:gd name="T6" fmla="*/ 12410 w 274"/>
              <a:gd name="T7" fmla="*/ 122763 h 284"/>
              <a:gd name="T8" fmla="*/ 46982 w 274"/>
              <a:gd name="T9" fmla="*/ 128062 h 284"/>
              <a:gd name="T10" fmla="*/ 88645 w 274"/>
              <a:gd name="T11" fmla="*/ 182820 h 284"/>
              <a:gd name="T12" fmla="*/ 194132 w 274"/>
              <a:gd name="T13" fmla="*/ 15014 h 284"/>
              <a:gd name="T14" fmla="*/ 227817 w 274"/>
              <a:gd name="T15" fmla="*/ 7065 h 284"/>
              <a:gd name="T16" fmla="*/ 235795 w 274"/>
              <a:gd name="T17" fmla="*/ 41510 h 284"/>
              <a:gd name="T18" fmla="*/ 111693 w 274"/>
              <a:gd name="T19" fmla="*/ 239344 h 284"/>
              <a:gd name="T20" fmla="*/ 92191 w 274"/>
              <a:gd name="T21" fmla="*/ 250825 h 284"/>
              <a:gd name="T22" fmla="*/ 91304 w 274"/>
              <a:gd name="T23" fmla="*/ 250825 h 2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4"/>
              <a:gd name="T37" fmla="*/ 0 h 284"/>
              <a:gd name="T38" fmla="*/ 274 w 274"/>
              <a:gd name="T39" fmla="*/ 284 h 2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04" tIns="45718" rIns="91404" bIns="45718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8" name="稻壳儿小白白(http://dwz.cn/Wu2UP)"/>
          <p:cNvSpPr>
            <a:spLocks noEditPoints="1"/>
          </p:cNvSpPr>
          <p:nvPr/>
        </p:nvSpPr>
        <p:spPr bwMode="auto">
          <a:xfrm>
            <a:off x="5181601" y="3694113"/>
            <a:ext cx="258763" cy="222251"/>
          </a:xfrm>
          <a:custGeom>
            <a:avLst/>
            <a:gdLst>
              <a:gd name="T0" fmla="*/ 249778 w 288"/>
              <a:gd name="T1" fmla="*/ 0 h 246"/>
              <a:gd name="T2" fmla="*/ 46721 w 288"/>
              <a:gd name="T3" fmla="*/ 0 h 246"/>
              <a:gd name="T4" fmla="*/ 37736 w 288"/>
              <a:gd name="T5" fmla="*/ 9035 h 246"/>
              <a:gd name="T6" fmla="*/ 37736 w 288"/>
              <a:gd name="T7" fmla="*/ 38849 h 246"/>
              <a:gd name="T8" fmla="*/ 8985 w 288"/>
              <a:gd name="T9" fmla="*/ 38849 h 246"/>
              <a:gd name="T10" fmla="*/ 0 w 288"/>
              <a:gd name="T11" fmla="*/ 47883 h 246"/>
              <a:gd name="T12" fmla="*/ 0 w 288"/>
              <a:gd name="T13" fmla="*/ 197858 h 246"/>
              <a:gd name="T14" fmla="*/ 24259 w 288"/>
              <a:gd name="T15" fmla="*/ 222251 h 246"/>
              <a:gd name="T16" fmla="*/ 46721 w 288"/>
              <a:gd name="T17" fmla="*/ 222251 h 246"/>
              <a:gd name="T18" fmla="*/ 216534 w 288"/>
              <a:gd name="T19" fmla="*/ 222251 h 246"/>
              <a:gd name="T20" fmla="*/ 249778 w 288"/>
              <a:gd name="T21" fmla="*/ 222251 h 246"/>
              <a:gd name="T22" fmla="*/ 258763 w 288"/>
              <a:gd name="T23" fmla="*/ 213216 h 246"/>
              <a:gd name="T24" fmla="*/ 258763 w 288"/>
              <a:gd name="T25" fmla="*/ 9035 h 246"/>
              <a:gd name="T26" fmla="*/ 249778 w 288"/>
              <a:gd name="T27" fmla="*/ 0 h 246"/>
              <a:gd name="T28" fmla="*/ 243489 w 288"/>
              <a:gd name="T29" fmla="*/ 206892 h 246"/>
              <a:gd name="T30" fmla="*/ 216534 w 288"/>
              <a:gd name="T31" fmla="*/ 206892 h 246"/>
              <a:gd name="T32" fmla="*/ 46721 w 288"/>
              <a:gd name="T33" fmla="*/ 206892 h 246"/>
              <a:gd name="T34" fmla="*/ 24259 w 288"/>
              <a:gd name="T35" fmla="*/ 206892 h 246"/>
              <a:gd name="T36" fmla="*/ 15274 w 288"/>
              <a:gd name="T37" fmla="*/ 197858 h 246"/>
              <a:gd name="T38" fmla="*/ 15274 w 288"/>
              <a:gd name="T39" fmla="*/ 54208 h 246"/>
              <a:gd name="T40" fmla="*/ 37736 w 288"/>
              <a:gd name="T41" fmla="*/ 54208 h 246"/>
              <a:gd name="T42" fmla="*/ 37736 w 288"/>
              <a:gd name="T43" fmla="*/ 193340 h 246"/>
              <a:gd name="T44" fmla="*/ 53010 w 288"/>
              <a:gd name="T45" fmla="*/ 193340 h 246"/>
              <a:gd name="T46" fmla="*/ 53010 w 288"/>
              <a:gd name="T47" fmla="*/ 54208 h 246"/>
              <a:gd name="T48" fmla="*/ 53010 w 288"/>
              <a:gd name="T49" fmla="*/ 54208 h 246"/>
              <a:gd name="T50" fmla="*/ 53010 w 288"/>
              <a:gd name="T51" fmla="*/ 38849 h 246"/>
              <a:gd name="T52" fmla="*/ 53010 w 288"/>
              <a:gd name="T53" fmla="*/ 15359 h 246"/>
              <a:gd name="T54" fmla="*/ 243489 w 288"/>
              <a:gd name="T55" fmla="*/ 15359 h 246"/>
              <a:gd name="T56" fmla="*/ 243489 w 288"/>
              <a:gd name="T57" fmla="*/ 206892 h 2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88"/>
              <a:gd name="T88" fmla="*/ 0 h 246"/>
              <a:gd name="T89" fmla="*/ 288 w 288"/>
              <a:gd name="T90" fmla="*/ 246 h 2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04" tIns="45718" rIns="91404" bIns="45718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49" name="稻壳儿小白白(http://dwz.cn/Wu2UP)"/>
          <p:cNvSpPr>
            <a:spLocks noChangeArrowheads="1"/>
          </p:cNvSpPr>
          <p:nvPr/>
        </p:nvSpPr>
        <p:spPr bwMode="auto">
          <a:xfrm>
            <a:off x="5254637" y="3730637"/>
            <a:ext cx="68263" cy="68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0" name="稻壳儿小白白(http://dwz.cn/Wu2UP)"/>
          <p:cNvSpPr>
            <a:spLocks noChangeArrowheads="1"/>
          </p:cNvSpPr>
          <p:nvPr/>
        </p:nvSpPr>
        <p:spPr bwMode="auto">
          <a:xfrm>
            <a:off x="5345125" y="3740159"/>
            <a:ext cx="57151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1" name="稻壳儿小白白(http://dwz.cn/Wu2UP)"/>
          <p:cNvSpPr>
            <a:spLocks noChangeArrowheads="1"/>
          </p:cNvSpPr>
          <p:nvPr/>
        </p:nvSpPr>
        <p:spPr bwMode="auto">
          <a:xfrm>
            <a:off x="5345125" y="3775079"/>
            <a:ext cx="57151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2" name="稻壳儿小白白(http://dwz.cn/Wu2UP)"/>
          <p:cNvSpPr>
            <a:spLocks noChangeArrowheads="1"/>
          </p:cNvSpPr>
          <p:nvPr/>
        </p:nvSpPr>
        <p:spPr bwMode="auto">
          <a:xfrm>
            <a:off x="5254637" y="3822711"/>
            <a:ext cx="147639" cy="1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3" name="稻壳儿小白白(http://dwz.cn/Wu2UP)"/>
          <p:cNvSpPr>
            <a:spLocks noChangeArrowheads="1"/>
          </p:cNvSpPr>
          <p:nvPr/>
        </p:nvSpPr>
        <p:spPr bwMode="auto">
          <a:xfrm>
            <a:off x="5254637" y="3859213"/>
            <a:ext cx="147639" cy="11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18" rIns="91404" bIns="45718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4" name="稻壳儿小白白(http://dwz.cn/Wu2UP)"/>
          <p:cNvSpPr>
            <a:spLocks noChangeArrowheads="1"/>
          </p:cNvSpPr>
          <p:nvPr/>
        </p:nvSpPr>
        <p:spPr bwMode="auto">
          <a:xfrm>
            <a:off x="6272223" y="3654436"/>
            <a:ext cx="301625" cy="300039"/>
          </a:xfrm>
          <a:prstGeom prst="ellipse">
            <a:avLst/>
          </a:prstGeom>
          <a:noFill/>
          <a:ln w="30163" cap="rnd">
            <a:solidFill>
              <a:srgbClr val="FFFF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61" tIns="40146" rIns="80261" bIns="40146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5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5" name="稻壳儿小白白(http://dwz.cn/Wu2UP)"/>
          <p:cNvSpPr/>
          <p:nvPr/>
        </p:nvSpPr>
        <p:spPr bwMode="auto">
          <a:xfrm>
            <a:off x="6318262" y="3694125"/>
            <a:ext cx="155575" cy="141287"/>
          </a:xfrm>
          <a:custGeom>
            <a:avLst/>
            <a:gdLst>
              <a:gd name="T0" fmla="*/ 13101 w 95"/>
              <a:gd name="T1" fmla="*/ 53592 h 87"/>
              <a:gd name="T2" fmla="*/ 47491 w 95"/>
              <a:gd name="T3" fmla="*/ 120175 h 87"/>
              <a:gd name="T4" fmla="*/ 93345 w 95"/>
              <a:gd name="T5" fmla="*/ 138039 h 87"/>
              <a:gd name="T6" fmla="*/ 88432 w 95"/>
              <a:gd name="T7" fmla="*/ 131543 h 87"/>
              <a:gd name="T8" fmla="*/ 78606 w 95"/>
              <a:gd name="T9" fmla="*/ 123423 h 87"/>
              <a:gd name="T10" fmla="*/ 73693 w 95"/>
              <a:gd name="T11" fmla="*/ 108807 h 87"/>
              <a:gd name="T12" fmla="*/ 58955 w 95"/>
              <a:gd name="T13" fmla="*/ 103935 h 87"/>
              <a:gd name="T14" fmla="*/ 73693 w 95"/>
              <a:gd name="T15" fmla="*/ 84447 h 87"/>
              <a:gd name="T16" fmla="*/ 116272 w 95"/>
              <a:gd name="T17" fmla="*/ 53592 h 87"/>
              <a:gd name="T18" fmla="*/ 70418 w 95"/>
              <a:gd name="T19" fmla="*/ 4872 h 87"/>
              <a:gd name="T20" fmla="*/ 9826 w 95"/>
              <a:gd name="T21" fmla="*/ 22736 h 87"/>
              <a:gd name="T22" fmla="*/ 13101 w 95"/>
              <a:gd name="T23" fmla="*/ 53592 h 8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5"/>
              <a:gd name="T37" fmla="*/ 0 h 87"/>
              <a:gd name="T38" fmla="*/ 95 w 95"/>
              <a:gd name="T39" fmla="*/ 87 h 8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61" tIns="40146" rIns="80261" bIns="40146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56" name="稻壳儿小白白(http://dwz.cn/Wu2UP)"/>
          <p:cNvSpPr/>
          <p:nvPr/>
        </p:nvSpPr>
        <p:spPr bwMode="auto">
          <a:xfrm>
            <a:off x="6402389" y="3803662"/>
            <a:ext cx="117475" cy="138113"/>
          </a:xfrm>
          <a:custGeom>
            <a:avLst/>
            <a:gdLst>
              <a:gd name="T0" fmla="*/ 19311 w 73"/>
              <a:gd name="T1" fmla="*/ 51995 h 85"/>
              <a:gd name="T2" fmla="*/ 19311 w 73"/>
              <a:gd name="T3" fmla="*/ 73119 h 85"/>
              <a:gd name="T4" fmla="*/ 40231 w 73"/>
              <a:gd name="T5" fmla="*/ 94242 h 85"/>
              <a:gd name="T6" fmla="*/ 30576 w 73"/>
              <a:gd name="T7" fmla="*/ 129989 h 85"/>
              <a:gd name="T8" fmla="*/ 72416 w 73"/>
              <a:gd name="T9" fmla="*/ 107241 h 85"/>
              <a:gd name="T10" fmla="*/ 106210 w 73"/>
              <a:gd name="T11" fmla="*/ 60120 h 85"/>
              <a:gd name="T12" fmla="*/ 86899 w 73"/>
              <a:gd name="T13" fmla="*/ 38997 h 85"/>
              <a:gd name="T14" fmla="*/ 38622 w 73"/>
              <a:gd name="T15" fmla="*/ 17873 h 85"/>
              <a:gd name="T16" fmla="*/ 19311 w 73"/>
              <a:gd name="T17" fmla="*/ 51995 h 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"/>
              <a:gd name="T28" fmla="*/ 0 h 85"/>
              <a:gd name="T29" fmla="*/ 73 w 73"/>
              <a:gd name="T30" fmla="*/ 85 h 8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61" tIns="40146" rIns="80261" bIns="40146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9957" name="稻壳儿小白白(http://dwz.cn/Wu2UP)"/>
          <p:cNvSpPr/>
          <p:nvPr/>
        </p:nvSpPr>
        <p:spPr bwMode="auto">
          <a:xfrm>
            <a:off x="6465889" y="3660777"/>
            <a:ext cx="103187" cy="193675"/>
          </a:xfrm>
          <a:custGeom>
            <a:avLst/>
            <a:gdLst>
              <a:gd name="T0" fmla="*/ 0 w 63"/>
              <a:gd name="T1" fmla="*/ 0 h 119"/>
              <a:gd name="T2" fmla="*/ 18017 w 63"/>
              <a:gd name="T3" fmla="*/ 48826 h 119"/>
              <a:gd name="T4" fmla="*/ 75343 w 63"/>
              <a:gd name="T5" fmla="*/ 87886 h 119"/>
              <a:gd name="T6" fmla="*/ 88446 w 63"/>
              <a:gd name="T7" fmla="*/ 131829 h 119"/>
              <a:gd name="T8" fmla="*/ 85170 w 63"/>
              <a:gd name="T9" fmla="*/ 180655 h 119"/>
              <a:gd name="T10" fmla="*/ 103187 w 63"/>
              <a:gd name="T11" fmla="*/ 183910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"/>
              <a:gd name="T19" fmla="*/ 0 h 119"/>
              <a:gd name="T20" fmla="*/ 63 w 63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261" tIns="40146" rIns="80261" bIns="40146"/>
          <a:lstStyle/>
          <a:p>
            <a:pPr defTabSz="913765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66" name="稻壳儿小白白(http://dwz.cn/Wu2UP)"/>
          <p:cNvSpPr txBox="1">
            <a:spLocks noChangeArrowheads="1"/>
          </p:cNvSpPr>
          <p:nvPr/>
        </p:nvSpPr>
        <p:spPr bwMode="auto">
          <a:xfrm>
            <a:off x="3751263" y="1830396"/>
            <a:ext cx="147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1767" name="稻壳儿小白白(http://dwz.cn/Wu2UP)"/>
          <p:cNvSpPr txBox="1">
            <a:spLocks noChangeArrowheads="1"/>
          </p:cNvSpPr>
          <p:nvPr/>
        </p:nvSpPr>
        <p:spPr bwMode="auto">
          <a:xfrm>
            <a:off x="3756036" y="2116149"/>
            <a:ext cx="15668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1768" name="稻壳儿小白白(http://dwz.cn/Wu2UP)"/>
          <p:cNvSpPr txBox="1">
            <a:spLocks noChangeArrowheads="1"/>
          </p:cNvSpPr>
          <p:nvPr/>
        </p:nvSpPr>
        <p:spPr bwMode="auto">
          <a:xfrm>
            <a:off x="6391275" y="1830396"/>
            <a:ext cx="147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1769" name="稻壳儿小白白(http://dwz.cn/Wu2UP)"/>
          <p:cNvSpPr txBox="1">
            <a:spLocks noChangeArrowheads="1"/>
          </p:cNvSpPr>
          <p:nvPr/>
        </p:nvSpPr>
        <p:spPr bwMode="auto">
          <a:xfrm>
            <a:off x="6396048" y="2116149"/>
            <a:ext cx="15668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1770" name="稻壳儿小白白(http://dwz.cn/Wu2UP)"/>
          <p:cNvSpPr txBox="1">
            <a:spLocks noChangeArrowheads="1"/>
          </p:cNvSpPr>
          <p:nvPr/>
        </p:nvSpPr>
        <p:spPr bwMode="auto">
          <a:xfrm>
            <a:off x="9091613" y="3449648"/>
            <a:ext cx="147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1771" name="稻壳儿小白白(http://dwz.cn/Wu2UP)"/>
          <p:cNvSpPr txBox="1">
            <a:spLocks noChangeArrowheads="1"/>
          </p:cNvSpPr>
          <p:nvPr/>
        </p:nvSpPr>
        <p:spPr bwMode="auto">
          <a:xfrm>
            <a:off x="9096387" y="3735396"/>
            <a:ext cx="1566863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1772" name="稻壳儿小白白(http://dwz.cn/Wu2UP)"/>
          <p:cNvSpPr txBox="1">
            <a:spLocks noChangeArrowheads="1"/>
          </p:cNvSpPr>
          <p:nvPr/>
        </p:nvSpPr>
        <p:spPr bwMode="auto">
          <a:xfrm>
            <a:off x="758825" y="3651262"/>
            <a:ext cx="14732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rgbClr val="445469"/>
                </a:solidFill>
                <a:sym typeface="Arial" panose="020B0604020202020204" pitchFamily="34" charset="0"/>
              </a:rPr>
              <a:t>单击编辑标题</a:t>
            </a:r>
            <a:endParaRPr lang="en-US" sz="1600" b="1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1773" name="稻壳儿小白白(http://dwz.cn/Wu2UP)"/>
          <p:cNvSpPr txBox="1">
            <a:spLocks noChangeArrowheads="1"/>
          </p:cNvSpPr>
          <p:nvPr/>
        </p:nvSpPr>
        <p:spPr bwMode="auto">
          <a:xfrm>
            <a:off x="763599" y="3937001"/>
            <a:ext cx="1566863" cy="18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445469"/>
                </a:solidFill>
                <a:sym typeface="Arial" panose="020B0604020202020204" pitchFamily="34" charset="0"/>
              </a:rPr>
              <a:t>单击此处可编辑内容</a:t>
            </a:r>
            <a:endParaRPr lang="en-US" sz="1200">
              <a:solidFill>
                <a:srgbClr val="445469"/>
              </a:solidFill>
              <a:sym typeface="Arial" panose="020B0604020202020204" pitchFamily="34" charset="0"/>
            </a:endParaRPr>
          </a:p>
        </p:txBody>
      </p:sp>
      <p:sp>
        <p:nvSpPr>
          <p:cNvPr id="31774" name="稻壳儿小白白(http://dwz.cn/Wu2UP)"/>
          <p:cNvSpPr>
            <a:spLocks noChangeArrowheads="1"/>
          </p:cNvSpPr>
          <p:nvPr/>
        </p:nvSpPr>
        <p:spPr bwMode="auto">
          <a:xfrm>
            <a:off x="1255713" y="5440374"/>
            <a:ext cx="9529763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121412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sz="16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45057" y="83394"/>
            <a:ext cx="1631155" cy="621676"/>
          </a:xfrm>
          <a:prstGeom prst="rect">
            <a:avLst/>
          </a:prstGeom>
        </p:spPr>
        <p:txBody>
          <a:bodyPr wrap="none" lIns="121791" tIns="60896" rIns="121791" bIns="60896" anchor="ctr">
            <a:sp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7" grpId="0" animBg="1"/>
      <p:bldP spid="31748" grpId="0" animBg="1"/>
      <p:bldP spid="31749" grpId="0" animBg="1"/>
      <p:bldP spid="31750" grpId="0" animBg="1"/>
      <p:bldP spid="31751" grpId="0" animBg="1"/>
      <p:bldP spid="31752" grpId="0" animBg="1"/>
      <p:bldP spid="31753" grpId="0" animBg="1"/>
      <p:bldP spid="31766" grpId="0"/>
      <p:bldP spid="31767" grpId="0"/>
      <p:bldP spid="31768" grpId="0"/>
      <p:bldP spid="31769" grpId="0"/>
      <p:bldP spid="31770" grpId="0"/>
      <p:bldP spid="31771" grpId="0"/>
      <p:bldP spid="31772" grpId="0"/>
      <p:bldP spid="31773" grpId="0"/>
      <p:bldP spid="317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066539" y="2418759"/>
            <a:ext cx="4053840" cy="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108699" y="2429741"/>
            <a:ext cx="1166858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4930144" y="2429741"/>
            <a:ext cx="1166858" cy="1099131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93459" y="2413958"/>
            <a:ext cx="0" cy="1631230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3053080" y="1963306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8122921" y="1963306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139688" y="3365386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051048" y="3365386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585465" y="4045181"/>
            <a:ext cx="1016000" cy="1016000"/>
          </a:xfrm>
          <a:prstGeom prst="ellips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199379" y="1524679"/>
            <a:ext cx="1788160" cy="1788160"/>
          </a:xfrm>
          <a:prstGeom prst="ellipse">
            <a:avLst/>
          </a:prstGeom>
          <a:solidFill>
            <a:srgbClr val="2F5B50"/>
          </a:soli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91" tIns="60896" rIns="121791" bIns="60896" rtlCol="0" anchor="ctr"/>
          <a:lstStyle/>
          <a:p>
            <a:pPr algn="ctr" defTabSz="121729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9215140" y="2053800"/>
            <a:ext cx="2545500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</a:t>
            </a:r>
            <a:endParaRPr lang="en-US" altLang="zh-CN" sz="21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其他执行力说明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8084324" y="4175393"/>
            <a:ext cx="2428172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</a:t>
            </a:r>
            <a:endParaRPr lang="en-US" altLang="zh-CN" sz="21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工作执行力说明</a:t>
            </a:r>
          </a:p>
        </p:txBody>
      </p:sp>
      <p:sp>
        <p:nvSpPr>
          <p:cNvPr id="34" name="矩形 33"/>
          <p:cNvSpPr/>
          <p:nvPr/>
        </p:nvSpPr>
        <p:spPr>
          <a:xfrm>
            <a:off x="5141223" y="5114517"/>
            <a:ext cx="3489697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sz="21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战略执行力说明</a:t>
            </a:r>
          </a:p>
        </p:txBody>
      </p:sp>
      <p:sp>
        <p:nvSpPr>
          <p:cNvPr id="35" name="矩形 34"/>
          <p:cNvSpPr/>
          <p:nvPr/>
        </p:nvSpPr>
        <p:spPr>
          <a:xfrm>
            <a:off x="1417759" y="4175393"/>
            <a:ext cx="2758039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algn="r"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sz="21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应急执行力说明</a:t>
            </a:r>
          </a:p>
          <a:p>
            <a:pPr algn="r" defTabSz="1217295">
              <a:lnSpc>
                <a:spcPct val="120000"/>
              </a:lnSpc>
            </a:pPr>
            <a:endParaRPr lang="zh-CN" altLang="en-US" sz="21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9355" y="2020652"/>
            <a:ext cx="2702749" cy="835016"/>
          </a:xfrm>
          <a:prstGeom prst="rect">
            <a:avLst/>
          </a:prstGeom>
        </p:spPr>
        <p:txBody>
          <a:bodyPr vert="horz" wrap="square" lIns="121791" tIns="60896" rIns="121791" bIns="60896">
            <a:noAutofit/>
          </a:bodyPr>
          <a:lstStyle/>
          <a:p>
            <a:pPr algn="r"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sz="21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7295">
              <a:lnSpc>
                <a:spcPct val="120000"/>
              </a:lnSpc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制度执行力说明</a:t>
            </a:r>
          </a:p>
        </p:txBody>
      </p:sp>
      <p:sp>
        <p:nvSpPr>
          <p:cNvPr id="37" name="矩形 36"/>
          <p:cNvSpPr/>
          <p:nvPr/>
        </p:nvSpPr>
        <p:spPr>
          <a:xfrm>
            <a:off x="5312949" y="1998858"/>
            <a:ext cx="1644196" cy="1107996"/>
          </a:xfrm>
          <a:prstGeom prst="rect">
            <a:avLst/>
          </a:prstGeom>
        </p:spPr>
        <p:txBody>
          <a:bodyPr wrap="square" lIns="121791" tIns="60896" rIns="121791" bIns="60896">
            <a:spAutoFit/>
          </a:bodyPr>
          <a:lstStyle/>
          <a:p>
            <a:pPr algn="ctr" defTabSz="1217295"/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en-US" altLang="zh-CN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217295"/>
            <a:r>
              <a:rPr lang="zh-CN" alt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</a:p>
        </p:txBody>
      </p:sp>
      <p:sp>
        <p:nvSpPr>
          <p:cNvPr id="38" name="Freeform 338"/>
          <p:cNvSpPr>
            <a:spLocks noEditPoints="1"/>
          </p:cNvSpPr>
          <p:nvPr/>
        </p:nvSpPr>
        <p:spPr bwMode="auto">
          <a:xfrm>
            <a:off x="5840649" y="4375005"/>
            <a:ext cx="512696" cy="435792"/>
          </a:xfrm>
          <a:custGeom>
            <a:avLst/>
            <a:gdLst>
              <a:gd name="T0" fmla="*/ 58 w 76"/>
              <a:gd name="T1" fmla="*/ 2 h 65"/>
              <a:gd name="T2" fmla="*/ 69 w 76"/>
              <a:gd name="T3" fmla="*/ 2 h 65"/>
              <a:gd name="T4" fmla="*/ 76 w 76"/>
              <a:gd name="T5" fmla="*/ 8 h 65"/>
              <a:gd name="T6" fmla="*/ 76 w 76"/>
              <a:gd name="T7" fmla="*/ 62 h 65"/>
              <a:gd name="T8" fmla="*/ 73 w 76"/>
              <a:gd name="T9" fmla="*/ 65 h 65"/>
              <a:gd name="T10" fmla="*/ 12 w 76"/>
              <a:gd name="T11" fmla="*/ 62 h 65"/>
              <a:gd name="T12" fmla="*/ 8 w 76"/>
              <a:gd name="T13" fmla="*/ 58 h 65"/>
              <a:gd name="T14" fmla="*/ 0 w 76"/>
              <a:gd name="T15" fmla="*/ 45 h 65"/>
              <a:gd name="T16" fmla="*/ 10 w 76"/>
              <a:gd name="T17" fmla="*/ 47 h 65"/>
              <a:gd name="T18" fmla="*/ 49 w 76"/>
              <a:gd name="T19" fmla="*/ 47 h 65"/>
              <a:gd name="T20" fmla="*/ 10 w 76"/>
              <a:gd name="T21" fmla="*/ 44 h 65"/>
              <a:gd name="T22" fmla="*/ 10 w 76"/>
              <a:gd name="T23" fmla="*/ 41 h 65"/>
              <a:gd name="T24" fmla="*/ 49 w 76"/>
              <a:gd name="T25" fmla="*/ 39 h 65"/>
              <a:gd name="T26" fmla="*/ 10 w 76"/>
              <a:gd name="T27" fmla="*/ 31 h 65"/>
              <a:gd name="T28" fmla="*/ 49 w 76"/>
              <a:gd name="T29" fmla="*/ 31 h 65"/>
              <a:gd name="T30" fmla="*/ 42 w 76"/>
              <a:gd name="T31" fmla="*/ 23 h 65"/>
              <a:gd name="T32" fmla="*/ 50 w 76"/>
              <a:gd name="T33" fmla="*/ 21 h 65"/>
              <a:gd name="T34" fmla="*/ 45 w 76"/>
              <a:gd name="T35" fmla="*/ 14 h 65"/>
              <a:gd name="T36" fmla="*/ 46 w 76"/>
              <a:gd name="T37" fmla="*/ 12 h 65"/>
              <a:gd name="T38" fmla="*/ 50 w 76"/>
              <a:gd name="T39" fmla="*/ 12 h 65"/>
              <a:gd name="T40" fmla="*/ 42 w 76"/>
              <a:gd name="T41" fmla="*/ 15 h 65"/>
              <a:gd name="T42" fmla="*/ 46 w 76"/>
              <a:gd name="T43" fmla="*/ 21 h 65"/>
              <a:gd name="T44" fmla="*/ 45 w 76"/>
              <a:gd name="T45" fmla="*/ 23 h 65"/>
              <a:gd name="T46" fmla="*/ 18 w 76"/>
              <a:gd name="T47" fmla="*/ 26 h 65"/>
              <a:gd name="T48" fmla="*/ 15 w 76"/>
              <a:gd name="T49" fmla="*/ 17 h 65"/>
              <a:gd name="T50" fmla="*/ 9 w 76"/>
              <a:gd name="T51" fmla="*/ 26 h 65"/>
              <a:gd name="T52" fmla="*/ 15 w 76"/>
              <a:gd name="T53" fmla="*/ 26 h 65"/>
              <a:gd name="T54" fmla="*/ 26 w 76"/>
              <a:gd name="T55" fmla="*/ 24 h 65"/>
              <a:gd name="T56" fmla="*/ 26 w 76"/>
              <a:gd name="T57" fmla="*/ 18 h 65"/>
              <a:gd name="T58" fmla="*/ 23 w 76"/>
              <a:gd name="T59" fmla="*/ 12 h 65"/>
              <a:gd name="T60" fmla="*/ 19 w 76"/>
              <a:gd name="T61" fmla="*/ 10 h 65"/>
              <a:gd name="T62" fmla="*/ 41 w 76"/>
              <a:gd name="T63" fmla="*/ 10 h 65"/>
              <a:gd name="T64" fmla="*/ 36 w 76"/>
              <a:gd name="T65" fmla="*/ 10 h 65"/>
              <a:gd name="T66" fmla="*/ 30 w 76"/>
              <a:gd name="T67" fmla="*/ 10 h 65"/>
              <a:gd name="T68" fmla="*/ 32 w 76"/>
              <a:gd name="T69" fmla="*/ 26 h 65"/>
              <a:gd name="T70" fmla="*/ 39 w 76"/>
              <a:gd name="T71" fmla="*/ 26 h 65"/>
              <a:gd name="T72" fmla="*/ 58 w 76"/>
              <a:gd name="T73" fmla="*/ 44 h 65"/>
              <a:gd name="T74" fmla="*/ 61 w 76"/>
              <a:gd name="T75" fmla="*/ 53 h 65"/>
              <a:gd name="T76" fmla="*/ 63 w 76"/>
              <a:gd name="T77" fmla="*/ 44 h 65"/>
              <a:gd name="T78" fmla="*/ 63 w 76"/>
              <a:gd name="T79" fmla="*/ 8 h 65"/>
              <a:gd name="T80" fmla="*/ 59 w 76"/>
              <a:gd name="T81" fmla="*/ 7 h 65"/>
              <a:gd name="T82" fmla="*/ 68 w 76"/>
              <a:gd name="T83" fmla="*/ 7 h 65"/>
              <a:gd name="T84" fmla="*/ 68 w 76"/>
              <a:gd name="T85" fmla="*/ 8 h 65"/>
              <a:gd name="T86" fmla="*/ 67 w 76"/>
              <a:gd name="T87" fmla="*/ 53 h 65"/>
              <a:gd name="T88" fmla="*/ 62 w 76"/>
              <a:gd name="T89" fmla="*/ 58 h 65"/>
              <a:gd name="T90" fmla="*/ 71 w 76"/>
              <a:gd name="T91" fmla="*/ 59 h 65"/>
              <a:gd name="T92" fmla="*/ 71 w 76"/>
              <a:gd name="T93" fmla="*/ 8 h 65"/>
              <a:gd name="T94" fmla="*/ 69 w 76"/>
              <a:gd name="T95" fmla="*/ 7 h 65"/>
              <a:gd name="T96" fmla="*/ 5 w 76"/>
              <a:gd name="T97" fmla="*/ 5 h 65"/>
              <a:gd name="T98" fmla="*/ 5 w 76"/>
              <a:gd name="T99" fmla="*/ 45 h 65"/>
              <a:gd name="T100" fmla="*/ 54 w 76"/>
              <a:gd name="T101" fmla="*/ 53 h 65"/>
              <a:gd name="T102" fmla="*/ 53 w 76"/>
              <a:gd name="T103" fmla="*/ 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" h="65">
                <a:moveTo>
                  <a:pt x="2" y="0"/>
                </a:move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8" y="1"/>
                  <a:pt x="58" y="2"/>
                </a:cubicBezTo>
                <a:cubicBezTo>
                  <a:pt x="58" y="2"/>
                  <a:pt x="59" y="2"/>
                  <a:pt x="5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9" y="2"/>
                  <a:pt x="69" y="2"/>
                </a:cubicBezTo>
                <a:cubicBezTo>
                  <a:pt x="69" y="2"/>
                  <a:pt x="69" y="2"/>
                  <a:pt x="70" y="2"/>
                </a:cubicBezTo>
                <a:cubicBezTo>
                  <a:pt x="71" y="2"/>
                  <a:pt x="73" y="2"/>
                  <a:pt x="74" y="3"/>
                </a:cubicBezTo>
                <a:cubicBezTo>
                  <a:pt x="75" y="5"/>
                  <a:pt x="76" y="6"/>
                  <a:pt x="76" y="8"/>
                </a:cubicBezTo>
                <a:cubicBezTo>
                  <a:pt x="76" y="8"/>
                  <a:pt x="76" y="8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63"/>
                  <a:pt x="75" y="65"/>
                  <a:pt x="73" y="65"/>
                </a:cubicBezTo>
                <a:cubicBezTo>
                  <a:pt x="73" y="65"/>
                  <a:pt x="73" y="64"/>
                  <a:pt x="72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3" y="64"/>
                  <a:pt x="12" y="63"/>
                  <a:pt x="12" y="62"/>
                </a:cubicBezTo>
                <a:cubicBezTo>
                  <a:pt x="12" y="58"/>
                  <a:pt x="12" y="58"/>
                  <a:pt x="12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6" y="57"/>
                  <a:pt x="4" y="56"/>
                  <a:pt x="2" y="54"/>
                </a:cubicBezTo>
                <a:cubicBezTo>
                  <a:pt x="1" y="52"/>
                  <a:pt x="0" y="49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10" y="47"/>
                </a:moveTo>
                <a:cubicBezTo>
                  <a:pt x="10" y="49"/>
                  <a:pt x="10" y="49"/>
                  <a:pt x="10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7"/>
                  <a:pt x="49" y="47"/>
                  <a:pt x="49" y="47"/>
                </a:cubicBezTo>
                <a:cubicBezTo>
                  <a:pt x="10" y="47"/>
                  <a:pt x="10" y="47"/>
                  <a:pt x="10" y="47"/>
                </a:cubicBezTo>
                <a:close/>
                <a:moveTo>
                  <a:pt x="10" y="41"/>
                </a:moveTo>
                <a:cubicBezTo>
                  <a:pt x="10" y="44"/>
                  <a:pt x="10" y="44"/>
                  <a:pt x="10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1"/>
                  <a:pt x="49" y="41"/>
                  <a:pt x="49" y="41"/>
                </a:cubicBezTo>
                <a:cubicBezTo>
                  <a:pt x="10" y="41"/>
                  <a:pt x="10" y="41"/>
                  <a:pt x="10" y="41"/>
                </a:cubicBezTo>
                <a:close/>
                <a:moveTo>
                  <a:pt x="10" y="36"/>
                </a:moveTo>
                <a:cubicBezTo>
                  <a:pt x="10" y="39"/>
                  <a:pt x="10" y="39"/>
                  <a:pt x="10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6"/>
                  <a:pt x="49" y="36"/>
                  <a:pt x="49" y="36"/>
                </a:cubicBezTo>
                <a:cubicBezTo>
                  <a:pt x="10" y="36"/>
                  <a:pt x="10" y="36"/>
                  <a:pt x="10" y="36"/>
                </a:cubicBezTo>
                <a:close/>
                <a:moveTo>
                  <a:pt x="10" y="31"/>
                </a:moveTo>
                <a:cubicBezTo>
                  <a:pt x="10" y="33"/>
                  <a:pt x="10" y="33"/>
                  <a:pt x="10" y="33"/>
                </a:cubicBezTo>
                <a:cubicBezTo>
                  <a:pt x="49" y="33"/>
                  <a:pt x="49" y="33"/>
                  <a:pt x="49" y="33"/>
                </a:cubicBezTo>
                <a:cubicBezTo>
                  <a:pt x="49" y="31"/>
                  <a:pt x="49" y="31"/>
                  <a:pt x="49" y="31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42" y="20"/>
                </a:moveTo>
                <a:cubicBezTo>
                  <a:pt x="42" y="23"/>
                  <a:pt x="42" y="23"/>
                  <a:pt x="42" y="23"/>
                </a:cubicBezTo>
                <a:cubicBezTo>
                  <a:pt x="42" y="25"/>
                  <a:pt x="43" y="26"/>
                  <a:pt x="46" y="26"/>
                </a:cubicBezTo>
                <a:cubicBezTo>
                  <a:pt x="48" y="26"/>
                  <a:pt x="50" y="25"/>
                  <a:pt x="50" y="23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0"/>
                  <a:pt x="50" y="20"/>
                  <a:pt x="49" y="19"/>
                </a:cubicBezTo>
                <a:cubicBezTo>
                  <a:pt x="49" y="18"/>
                  <a:pt x="48" y="17"/>
                  <a:pt x="46" y="16"/>
                </a:cubicBezTo>
                <a:cubicBezTo>
                  <a:pt x="46" y="15"/>
                  <a:pt x="45" y="14"/>
                  <a:pt x="45" y="14"/>
                </a:cubicBezTo>
                <a:cubicBezTo>
                  <a:pt x="45" y="13"/>
                  <a:pt x="45" y="13"/>
                  <a:pt x="45" y="13"/>
                </a:cubicBezTo>
                <a:cubicBezTo>
                  <a:pt x="45" y="12"/>
                  <a:pt x="45" y="12"/>
                  <a:pt x="46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5"/>
                  <a:pt x="46" y="15"/>
                  <a:pt x="46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2"/>
                  <a:pt x="50" y="12"/>
                  <a:pt x="50" y="12"/>
                </a:cubicBezTo>
                <a:cubicBezTo>
                  <a:pt x="50" y="10"/>
                  <a:pt x="48" y="10"/>
                  <a:pt x="46" y="10"/>
                </a:cubicBezTo>
                <a:cubicBezTo>
                  <a:pt x="43" y="10"/>
                  <a:pt x="42" y="11"/>
                  <a:pt x="42" y="13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15"/>
                  <a:pt x="42" y="16"/>
                  <a:pt x="42" y="16"/>
                </a:cubicBezTo>
                <a:cubicBezTo>
                  <a:pt x="43" y="17"/>
                  <a:pt x="44" y="18"/>
                  <a:pt x="45" y="19"/>
                </a:cubicBezTo>
                <a:cubicBezTo>
                  <a:pt x="46" y="20"/>
                  <a:pt x="46" y="21"/>
                  <a:pt x="46" y="21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4"/>
                  <a:pt x="46" y="24"/>
                  <a:pt x="46" y="24"/>
                </a:cubicBezTo>
                <a:cubicBezTo>
                  <a:pt x="45" y="24"/>
                  <a:pt x="45" y="24"/>
                  <a:pt x="45" y="23"/>
                </a:cubicBezTo>
                <a:cubicBezTo>
                  <a:pt x="45" y="20"/>
                  <a:pt x="45" y="20"/>
                  <a:pt x="45" y="20"/>
                </a:cubicBezTo>
                <a:cubicBezTo>
                  <a:pt x="42" y="20"/>
                  <a:pt x="42" y="20"/>
                  <a:pt x="42" y="20"/>
                </a:cubicBezTo>
                <a:close/>
                <a:moveTo>
                  <a:pt x="18" y="26"/>
                </a:moveTo>
                <a:cubicBezTo>
                  <a:pt x="18" y="10"/>
                  <a:pt x="18" y="10"/>
                  <a:pt x="18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7"/>
                  <a:pt x="15" y="17"/>
                  <a:pt x="15" y="17"/>
                </a:cubicBezTo>
                <a:cubicBezTo>
                  <a:pt x="13" y="10"/>
                  <a:pt x="13" y="10"/>
                  <a:pt x="13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26"/>
                  <a:pt x="9" y="26"/>
                  <a:pt x="9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17"/>
                  <a:pt x="12" y="17"/>
                  <a:pt x="12" y="17"/>
                </a:cubicBezTo>
                <a:cubicBezTo>
                  <a:pt x="15" y="26"/>
                  <a:pt x="15" y="26"/>
                  <a:pt x="15" y="26"/>
                </a:cubicBezTo>
                <a:cubicBezTo>
                  <a:pt x="18" y="26"/>
                  <a:pt x="18" y="26"/>
                  <a:pt x="18" y="26"/>
                </a:cubicBezTo>
                <a:close/>
                <a:moveTo>
                  <a:pt x="26" y="26"/>
                </a:moveTo>
                <a:cubicBezTo>
                  <a:pt x="26" y="24"/>
                  <a:pt x="26" y="24"/>
                  <a:pt x="26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18"/>
                  <a:pt x="23" y="18"/>
                  <a:pt x="23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6"/>
                  <a:pt x="26" y="16"/>
                  <a:pt x="2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26"/>
                  <a:pt x="19" y="26"/>
                  <a:pt x="19" y="26"/>
                </a:cubicBezTo>
                <a:cubicBezTo>
                  <a:pt x="26" y="26"/>
                  <a:pt x="26" y="26"/>
                  <a:pt x="26" y="26"/>
                </a:cubicBezTo>
                <a:close/>
                <a:moveTo>
                  <a:pt x="41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7" y="17"/>
                  <a:pt x="37" y="17"/>
                  <a:pt x="37" y="17"/>
                </a:cubicBezTo>
                <a:cubicBezTo>
                  <a:pt x="36" y="10"/>
                  <a:pt x="36" y="10"/>
                  <a:pt x="36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9" y="26"/>
                  <a:pt x="29" y="26"/>
                  <a:pt x="29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26"/>
                  <a:pt x="35" y="26"/>
                  <a:pt x="35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10"/>
                  <a:pt x="41" y="10"/>
                  <a:pt x="41" y="10"/>
                </a:cubicBezTo>
                <a:close/>
                <a:moveTo>
                  <a:pt x="58" y="7"/>
                </a:move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8" y="44"/>
                  <a:pt x="58" y="45"/>
                </a:cubicBezTo>
                <a:cubicBezTo>
                  <a:pt x="58" y="48"/>
                  <a:pt x="58" y="50"/>
                  <a:pt x="59" y="52"/>
                </a:cubicBezTo>
                <a:cubicBezTo>
                  <a:pt x="60" y="52"/>
                  <a:pt x="60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2" y="52"/>
                  <a:pt x="62" y="51"/>
                </a:cubicBezTo>
                <a:cubicBezTo>
                  <a:pt x="62" y="50"/>
                  <a:pt x="63" y="47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44"/>
                  <a:pt x="63" y="44"/>
                  <a:pt x="63" y="44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63" y="8"/>
                  <a:pt x="63" y="7"/>
                  <a:pt x="63" y="7"/>
                </a:cubicBezTo>
                <a:cubicBezTo>
                  <a:pt x="59" y="7"/>
                  <a:pt x="59" y="7"/>
                  <a:pt x="59" y="7"/>
                </a:cubicBezTo>
                <a:cubicBezTo>
                  <a:pt x="59" y="7"/>
                  <a:pt x="58" y="7"/>
                  <a:pt x="58" y="7"/>
                </a:cubicBezTo>
                <a:close/>
                <a:moveTo>
                  <a:pt x="69" y="7"/>
                </a:moveTo>
                <a:cubicBezTo>
                  <a:pt x="69" y="7"/>
                  <a:pt x="68" y="7"/>
                  <a:pt x="68" y="7"/>
                </a:cubicBezTo>
                <a:cubicBezTo>
                  <a:pt x="68" y="7"/>
                  <a:pt x="68" y="7"/>
                  <a:pt x="68" y="7"/>
                </a:cubicBezTo>
                <a:cubicBezTo>
                  <a:pt x="68" y="7"/>
                  <a:pt x="68" y="7"/>
                  <a:pt x="68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8"/>
                  <a:pt x="67" y="51"/>
                  <a:pt x="67" y="53"/>
                </a:cubicBezTo>
                <a:cubicBezTo>
                  <a:pt x="66" y="56"/>
                  <a:pt x="64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9"/>
                  <a:pt x="17" y="59"/>
                  <a:pt x="17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7"/>
                  <a:pt x="70" y="7"/>
                </a:cubicBezTo>
                <a:cubicBezTo>
                  <a:pt x="70" y="7"/>
                  <a:pt x="70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69" y="7"/>
                  <a:pt x="69" y="7"/>
                  <a:pt x="69" y="7"/>
                </a:cubicBezTo>
                <a:close/>
                <a:moveTo>
                  <a:pt x="53" y="5"/>
                </a:moveTo>
                <a:cubicBezTo>
                  <a:pt x="5" y="5"/>
                  <a:pt x="5" y="5"/>
                  <a:pt x="5" y="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5"/>
                  <a:pt x="5" y="45"/>
                  <a:pt x="5" y="45"/>
                </a:cubicBezTo>
                <a:cubicBezTo>
                  <a:pt x="5" y="48"/>
                  <a:pt x="5" y="50"/>
                  <a:pt x="6" y="51"/>
                </a:cubicBezTo>
                <a:cubicBezTo>
                  <a:pt x="7" y="52"/>
                  <a:pt x="8" y="52"/>
                  <a:pt x="9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1"/>
                  <a:pt x="53" y="48"/>
                  <a:pt x="53" y="44"/>
                </a:cubicBezTo>
                <a:cubicBezTo>
                  <a:pt x="53" y="44"/>
                  <a:pt x="53" y="44"/>
                  <a:pt x="53" y="44"/>
                </a:cubicBezTo>
                <a:lnTo>
                  <a:pt x="53" y="5"/>
                </a:ln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373"/>
          <p:cNvSpPr>
            <a:spLocks noEditPoints="1"/>
          </p:cNvSpPr>
          <p:nvPr/>
        </p:nvSpPr>
        <p:spPr bwMode="auto">
          <a:xfrm>
            <a:off x="3331796" y="2238638"/>
            <a:ext cx="458581" cy="464278"/>
          </a:xfrm>
          <a:custGeom>
            <a:avLst/>
            <a:gdLst>
              <a:gd name="T0" fmla="*/ 65 w 68"/>
              <a:gd name="T1" fmla="*/ 29 h 69"/>
              <a:gd name="T2" fmla="*/ 68 w 68"/>
              <a:gd name="T3" fmla="*/ 34 h 69"/>
              <a:gd name="T4" fmla="*/ 68 w 68"/>
              <a:gd name="T5" fmla="*/ 63 h 69"/>
              <a:gd name="T6" fmla="*/ 61 w 68"/>
              <a:gd name="T7" fmla="*/ 69 h 69"/>
              <a:gd name="T8" fmla="*/ 7 w 68"/>
              <a:gd name="T9" fmla="*/ 69 h 69"/>
              <a:gd name="T10" fmla="*/ 0 w 68"/>
              <a:gd name="T11" fmla="*/ 63 h 69"/>
              <a:gd name="T12" fmla="*/ 0 w 68"/>
              <a:gd name="T13" fmla="*/ 34 h 69"/>
              <a:gd name="T14" fmla="*/ 2 w 68"/>
              <a:gd name="T15" fmla="*/ 30 h 69"/>
              <a:gd name="T16" fmla="*/ 2 w 68"/>
              <a:gd name="T17" fmla="*/ 30 h 69"/>
              <a:gd name="T18" fmla="*/ 2 w 68"/>
              <a:gd name="T19" fmla="*/ 30 h 69"/>
              <a:gd name="T20" fmla="*/ 2 w 68"/>
              <a:gd name="T21" fmla="*/ 29 h 69"/>
              <a:gd name="T22" fmla="*/ 30 w 68"/>
              <a:gd name="T23" fmla="*/ 2 h 69"/>
              <a:gd name="T24" fmla="*/ 38 w 68"/>
              <a:gd name="T25" fmla="*/ 2 h 69"/>
              <a:gd name="T26" fmla="*/ 65 w 68"/>
              <a:gd name="T27" fmla="*/ 29 h 69"/>
              <a:gd name="T28" fmla="*/ 12 w 68"/>
              <a:gd name="T29" fmla="*/ 22 h 69"/>
              <a:gd name="T30" fmla="*/ 12 w 68"/>
              <a:gd name="T31" fmla="*/ 39 h 69"/>
              <a:gd name="T32" fmla="*/ 34 w 68"/>
              <a:gd name="T33" fmla="*/ 56 h 69"/>
              <a:gd name="T34" fmla="*/ 55 w 68"/>
              <a:gd name="T35" fmla="*/ 40 h 69"/>
              <a:gd name="T36" fmla="*/ 55 w 68"/>
              <a:gd name="T37" fmla="*/ 22 h 69"/>
              <a:gd name="T38" fmla="*/ 12 w 68"/>
              <a:gd name="T39" fmla="*/ 22 h 69"/>
              <a:gd name="T40" fmla="*/ 19 w 68"/>
              <a:gd name="T41" fmla="*/ 26 h 69"/>
              <a:gd name="T42" fmla="*/ 19 w 68"/>
              <a:gd name="T43" fmla="*/ 29 h 69"/>
              <a:gd name="T44" fmla="*/ 48 w 68"/>
              <a:gd name="T45" fmla="*/ 29 h 69"/>
              <a:gd name="T46" fmla="*/ 48 w 68"/>
              <a:gd name="T47" fmla="*/ 26 h 69"/>
              <a:gd name="T48" fmla="*/ 19 w 68"/>
              <a:gd name="T49" fmla="*/ 26 h 69"/>
              <a:gd name="T50" fmla="*/ 19 w 68"/>
              <a:gd name="T51" fmla="*/ 38 h 69"/>
              <a:gd name="T52" fmla="*/ 19 w 68"/>
              <a:gd name="T53" fmla="*/ 41 h 69"/>
              <a:gd name="T54" fmla="*/ 48 w 68"/>
              <a:gd name="T55" fmla="*/ 41 h 69"/>
              <a:gd name="T56" fmla="*/ 48 w 68"/>
              <a:gd name="T57" fmla="*/ 38 h 69"/>
              <a:gd name="T58" fmla="*/ 19 w 68"/>
              <a:gd name="T59" fmla="*/ 38 h 69"/>
              <a:gd name="T60" fmla="*/ 19 w 68"/>
              <a:gd name="T61" fmla="*/ 32 h 69"/>
              <a:gd name="T62" fmla="*/ 19 w 68"/>
              <a:gd name="T63" fmla="*/ 35 h 69"/>
              <a:gd name="T64" fmla="*/ 48 w 68"/>
              <a:gd name="T65" fmla="*/ 35 h 69"/>
              <a:gd name="T66" fmla="*/ 48 w 68"/>
              <a:gd name="T67" fmla="*/ 32 h 69"/>
              <a:gd name="T68" fmla="*/ 19 w 68"/>
              <a:gd name="T69" fmla="*/ 32 h 69"/>
              <a:gd name="T70" fmla="*/ 8 w 68"/>
              <a:gd name="T71" fmla="*/ 65 h 69"/>
              <a:gd name="T72" fmla="*/ 21 w 68"/>
              <a:gd name="T73" fmla="*/ 52 h 69"/>
              <a:gd name="T74" fmla="*/ 21 w 68"/>
              <a:gd name="T75" fmla="*/ 50 h 69"/>
              <a:gd name="T76" fmla="*/ 19 w 68"/>
              <a:gd name="T77" fmla="*/ 50 h 69"/>
              <a:gd name="T78" fmla="*/ 6 w 68"/>
              <a:gd name="T79" fmla="*/ 63 h 69"/>
              <a:gd name="T80" fmla="*/ 6 w 68"/>
              <a:gd name="T81" fmla="*/ 65 h 69"/>
              <a:gd name="T82" fmla="*/ 8 w 68"/>
              <a:gd name="T83" fmla="*/ 65 h 69"/>
              <a:gd name="T84" fmla="*/ 63 w 68"/>
              <a:gd name="T85" fmla="*/ 63 h 69"/>
              <a:gd name="T86" fmla="*/ 50 w 68"/>
              <a:gd name="T87" fmla="*/ 50 h 69"/>
              <a:gd name="T88" fmla="*/ 48 w 68"/>
              <a:gd name="T89" fmla="*/ 50 h 69"/>
              <a:gd name="T90" fmla="*/ 48 w 68"/>
              <a:gd name="T91" fmla="*/ 52 h 69"/>
              <a:gd name="T92" fmla="*/ 61 w 68"/>
              <a:gd name="T93" fmla="*/ 65 h 69"/>
              <a:gd name="T94" fmla="*/ 64 w 68"/>
              <a:gd name="T95" fmla="*/ 65 h 69"/>
              <a:gd name="T96" fmla="*/ 63 w 68"/>
              <a:gd name="T97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9">
                <a:moveTo>
                  <a:pt x="65" y="29"/>
                </a:moveTo>
                <a:cubicBezTo>
                  <a:pt x="67" y="30"/>
                  <a:pt x="68" y="32"/>
                  <a:pt x="68" y="34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5" y="69"/>
                  <a:pt x="61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3" y="69"/>
                  <a:pt x="0" y="66"/>
                  <a:pt x="0" y="63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1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29"/>
                  <a:pt x="2" y="29"/>
                  <a:pt x="2" y="29"/>
                </a:cubicBezTo>
                <a:cubicBezTo>
                  <a:pt x="30" y="2"/>
                  <a:pt x="30" y="2"/>
                  <a:pt x="30" y="2"/>
                </a:cubicBezTo>
                <a:cubicBezTo>
                  <a:pt x="33" y="0"/>
                  <a:pt x="35" y="0"/>
                  <a:pt x="38" y="2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12" y="22"/>
                </a:moveTo>
                <a:cubicBezTo>
                  <a:pt x="12" y="39"/>
                  <a:pt x="12" y="39"/>
                  <a:pt x="12" y="39"/>
                </a:cubicBezTo>
                <a:cubicBezTo>
                  <a:pt x="34" y="56"/>
                  <a:pt x="34" y="56"/>
                  <a:pt x="34" y="56"/>
                </a:cubicBezTo>
                <a:cubicBezTo>
                  <a:pt x="55" y="40"/>
                  <a:pt x="55" y="40"/>
                  <a:pt x="55" y="40"/>
                </a:cubicBezTo>
                <a:cubicBezTo>
                  <a:pt x="55" y="22"/>
                  <a:pt x="55" y="22"/>
                  <a:pt x="55" y="22"/>
                </a:cubicBezTo>
                <a:cubicBezTo>
                  <a:pt x="12" y="22"/>
                  <a:pt x="12" y="22"/>
                  <a:pt x="12" y="22"/>
                </a:cubicBezTo>
                <a:close/>
                <a:moveTo>
                  <a:pt x="19" y="26"/>
                </a:moveTo>
                <a:cubicBezTo>
                  <a:pt x="19" y="29"/>
                  <a:pt x="19" y="29"/>
                  <a:pt x="1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8" y="26"/>
                  <a:pt x="48" y="26"/>
                  <a:pt x="48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19" y="38"/>
                </a:moveTo>
                <a:cubicBezTo>
                  <a:pt x="19" y="41"/>
                  <a:pt x="19" y="41"/>
                  <a:pt x="19" y="41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38"/>
                  <a:pt x="48" y="38"/>
                  <a:pt x="48" y="38"/>
                </a:cubicBezTo>
                <a:cubicBezTo>
                  <a:pt x="19" y="38"/>
                  <a:pt x="19" y="38"/>
                  <a:pt x="19" y="38"/>
                </a:cubicBezTo>
                <a:close/>
                <a:moveTo>
                  <a:pt x="19" y="32"/>
                </a:moveTo>
                <a:cubicBezTo>
                  <a:pt x="19" y="35"/>
                  <a:pt x="19" y="35"/>
                  <a:pt x="19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19" y="32"/>
                  <a:pt x="19" y="32"/>
                  <a:pt x="19" y="32"/>
                </a:cubicBezTo>
                <a:close/>
                <a:moveTo>
                  <a:pt x="8" y="65"/>
                </a:moveTo>
                <a:cubicBezTo>
                  <a:pt x="21" y="52"/>
                  <a:pt x="21" y="52"/>
                  <a:pt x="21" y="52"/>
                </a:cubicBezTo>
                <a:cubicBezTo>
                  <a:pt x="22" y="52"/>
                  <a:pt x="22" y="51"/>
                  <a:pt x="21" y="50"/>
                </a:cubicBezTo>
                <a:cubicBezTo>
                  <a:pt x="21" y="49"/>
                  <a:pt x="20" y="49"/>
                  <a:pt x="19" y="50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4"/>
                  <a:pt x="5" y="64"/>
                  <a:pt x="6" y="65"/>
                </a:cubicBezTo>
                <a:cubicBezTo>
                  <a:pt x="6" y="66"/>
                  <a:pt x="7" y="66"/>
                  <a:pt x="8" y="65"/>
                </a:cubicBezTo>
                <a:close/>
                <a:moveTo>
                  <a:pt x="63" y="63"/>
                </a:moveTo>
                <a:cubicBezTo>
                  <a:pt x="50" y="50"/>
                  <a:pt x="50" y="50"/>
                  <a:pt x="50" y="50"/>
                </a:cubicBezTo>
                <a:cubicBezTo>
                  <a:pt x="49" y="49"/>
                  <a:pt x="48" y="49"/>
                  <a:pt x="48" y="50"/>
                </a:cubicBezTo>
                <a:cubicBezTo>
                  <a:pt x="47" y="51"/>
                  <a:pt x="47" y="52"/>
                  <a:pt x="48" y="52"/>
                </a:cubicBezTo>
                <a:cubicBezTo>
                  <a:pt x="61" y="65"/>
                  <a:pt x="61" y="65"/>
                  <a:pt x="61" y="65"/>
                </a:cubicBezTo>
                <a:cubicBezTo>
                  <a:pt x="62" y="66"/>
                  <a:pt x="63" y="66"/>
                  <a:pt x="64" y="65"/>
                </a:cubicBezTo>
                <a:cubicBezTo>
                  <a:pt x="64" y="64"/>
                  <a:pt x="64" y="64"/>
                  <a:pt x="63" y="63"/>
                </a:cubicBez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Freeform 447"/>
          <p:cNvSpPr>
            <a:spLocks noEditPoints="1"/>
          </p:cNvSpPr>
          <p:nvPr/>
        </p:nvSpPr>
        <p:spPr bwMode="auto">
          <a:xfrm>
            <a:off x="7455427" y="3614190"/>
            <a:ext cx="384525" cy="518392"/>
          </a:xfrm>
          <a:custGeom>
            <a:avLst/>
            <a:gdLst>
              <a:gd name="T0" fmla="*/ 10 w 57"/>
              <a:gd name="T1" fmla="*/ 24 h 77"/>
              <a:gd name="T2" fmla="*/ 26 w 57"/>
              <a:gd name="T3" fmla="*/ 53 h 77"/>
              <a:gd name="T4" fmla="*/ 55 w 57"/>
              <a:gd name="T5" fmla="*/ 38 h 77"/>
              <a:gd name="T6" fmla="*/ 40 w 57"/>
              <a:gd name="T7" fmla="*/ 9 h 77"/>
              <a:gd name="T8" fmla="*/ 23 w 57"/>
              <a:gd name="T9" fmla="*/ 46 h 77"/>
              <a:gd name="T10" fmla="*/ 32 w 57"/>
              <a:gd name="T11" fmla="*/ 49 h 77"/>
              <a:gd name="T12" fmla="*/ 23 w 57"/>
              <a:gd name="T13" fmla="*/ 46 h 77"/>
              <a:gd name="T14" fmla="*/ 38 w 57"/>
              <a:gd name="T15" fmla="*/ 42 h 77"/>
              <a:gd name="T16" fmla="*/ 43 w 57"/>
              <a:gd name="T17" fmla="*/ 41 h 77"/>
              <a:gd name="T18" fmla="*/ 35 w 57"/>
              <a:gd name="T19" fmla="*/ 45 h 77"/>
              <a:gd name="T20" fmla="*/ 47 w 57"/>
              <a:gd name="T21" fmla="*/ 36 h 77"/>
              <a:gd name="T22" fmla="*/ 50 w 57"/>
              <a:gd name="T23" fmla="*/ 36 h 77"/>
              <a:gd name="T24" fmla="*/ 47 w 57"/>
              <a:gd name="T25" fmla="*/ 36 h 77"/>
              <a:gd name="T26" fmla="*/ 37 w 57"/>
              <a:gd name="T27" fmla="*/ 16 h 77"/>
              <a:gd name="T28" fmla="*/ 38 w 57"/>
              <a:gd name="T29" fmla="*/ 14 h 77"/>
              <a:gd name="T30" fmla="*/ 32 w 57"/>
              <a:gd name="T31" fmla="*/ 18 h 77"/>
              <a:gd name="T32" fmla="*/ 23 w 57"/>
              <a:gd name="T33" fmla="*/ 23 h 77"/>
              <a:gd name="T34" fmla="*/ 24 w 57"/>
              <a:gd name="T35" fmla="*/ 15 h 77"/>
              <a:gd name="T36" fmla="*/ 32 w 57"/>
              <a:gd name="T37" fmla="*/ 18 h 77"/>
              <a:gd name="T38" fmla="*/ 15 w 57"/>
              <a:gd name="T39" fmla="*/ 30 h 77"/>
              <a:gd name="T40" fmla="*/ 17 w 57"/>
              <a:gd name="T41" fmla="*/ 22 h 77"/>
              <a:gd name="T42" fmla="*/ 23 w 57"/>
              <a:gd name="T43" fmla="*/ 41 h 77"/>
              <a:gd name="T44" fmla="*/ 19 w 57"/>
              <a:gd name="T45" fmla="*/ 33 h 77"/>
              <a:gd name="T46" fmla="*/ 22 w 57"/>
              <a:gd name="T47" fmla="*/ 37 h 77"/>
              <a:gd name="T48" fmla="*/ 23 w 57"/>
              <a:gd name="T49" fmla="*/ 41 h 77"/>
              <a:gd name="T50" fmla="*/ 29 w 57"/>
              <a:gd name="T51" fmla="*/ 25 h 77"/>
              <a:gd name="T52" fmla="*/ 39 w 57"/>
              <a:gd name="T53" fmla="*/ 28 h 77"/>
              <a:gd name="T54" fmla="*/ 36 w 57"/>
              <a:gd name="T55" fmla="*/ 37 h 77"/>
              <a:gd name="T56" fmla="*/ 27 w 57"/>
              <a:gd name="T57" fmla="*/ 34 h 77"/>
              <a:gd name="T58" fmla="*/ 41 w 57"/>
              <a:gd name="T59" fmla="*/ 21 h 77"/>
              <a:gd name="T60" fmla="*/ 49 w 57"/>
              <a:gd name="T61" fmla="*/ 23 h 77"/>
              <a:gd name="T62" fmla="*/ 46 w 57"/>
              <a:gd name="T63" fmla="*/ 30 h 77"/>
              <a:gd name="T64" fmla="*/ 41 w 57"/>
              <a:gd name="T65" fmla="*/ 21 h 77"/>
              <a:gd name="T66" fmla="*/ 49 w 57"/>
              <a:gd name="T67" fmla="*/ 77 h 77"/>
              <a:gd name="T68" fmla="*/ 21 w 57"/>
              <a:gd name="T69" fmla="*/ 71 h 77"/>
              <a:gd name="T70" fmla="*/ 30 w 57"/>
              <a:gd name="T71" fmla="*/ 64 h 77"/>
              <a:gd name="T72" fmla="*/ 0 w 57"/>
              <a:gd name="T73" fmla="*/ 31 h 77"/>
              <a:gd name="T74" fmla="*/ 22 w 57"/>
              <a:gd name="T75" fmla="*/ 0 h 77"/>
              <a:gd name="T76" fmla="*/ 14 w 57"/>
              <a:gd name="T77" fmla="*/ 13 h 77"/>
              <a:gd name="T78" fmla="*/ 14 w 57"/>
              <a:gd name="T79" fmla="*/ 50 h 77"/>
              <a:gd name="T80" fmla="*/ 49 w 57"/>
              <a:gd name="T81" fmla="*/ 51 h 77"/>
              <a:gd name="T82" fmla="*/ 38 w 57"/>
              <a:gd name="T83" fmla="*/ 63 h 77"/>
              <a:gd name="T84" fmla="*/ 49 w 57"/>
              <a:gd name="T85" fmla="*/ 7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7" h="77">
                <a:moveTo>
                  <a:pt x="22" y="10"/>
                </a:moveTo>
                <a:cubicBezTo>
                  <a:pt x="16" y="13"/>
                  <a:pt x="12" y="18"/>
                  <a:pt x="10" y="24"/>
                </a:cubicBezTo>
                <a:cubicBezTo>
                  <a:pt x="9" y="30"/>
                  <a:pt x="9" y="36"/>
                  <a:pt x="12" y="42"/>
                </a:cubicBezTo>
                <a:cubicBezTo>
                  <a:pt x="15" y="47"/>
                  <a:pt x="20" y="51"/>
                  <a:pt x="26" y="53"/>
                </a:cubicBezTo>
                <a:cubicBezTo>
                  <a:pt x="31" y="55"/>
                  <a:pt x="38" y="55"/>
                  <a:pt x="43" y="52"/>
                </a:cubicBezTo>
                <a:cubicBezTo>
                  <a:pt x="49" y="49"/>
                  <a:pt x="53" y="44"/>
                  <a:pt x="55" y="38"/>
                </a:cubicBezTo>
                <a:cubicBezTo>
                  <a:pt x="57" y="32"/>
                  <a:pt x="56" y="26"/>
                  <a:pt x="53" y="20"/>
                </a:cubicBezTo>
                <a:cubicBezTo>
                  <a:pt x="50" y="14"/>
                  <a:pt x="45" y="11"/>
                  <a:pt x="40" y="9"/>
                </a:cubicBezTo>
                <a:cubicBezTo>
                  <a:pt x="34" y="7"/>
                  <a:pt x="28" y="7"/>
                  <a:pt x="22" y="10"/>
                </a:cubicBezTo>
                <a:close/>
                <a:moveTo>
                  <a:pt x="23" y="46"/>
                </a:moveTo>
                <a:cubicBezTo>
                  <a:pt x="25" y="46"/>
                  <a:pt x="26" y="46"/>
                  <a:pt x="28" y="46"/>
                </a:cubicBezTo>
                <a:cubicBezTo>
                  <a:pt x="29" y="47"/>
                  <a:pt x="31" y="48"/>
                  <a:pt x="32" y="49"/>
                </a:cubicBezTo>
                <a:cubicBezTo>
                  <a:pt x="30" y="49"/>
                  <a:pt x="29" y="49"/>
                  <a:pt x="27" y="48"/>
                </a:cubicBezTo>
                <a:cubicBezTo>
                  <a:pt x="26" y="48"/>
                  <a:pt x="24" y="47"/>
                  <a:pt x="23" y="46"/>
                </a:cubicBezTo>
                <a:close/>
                <a:moveTo>
                  <a:pt x="34" y="44"/>
                </a:moveTo>
                <a:cubicBezTo>
                  <a:pt x="35" y="43"/>
                  <a:pt x="37" y="43"/>
                  <a:pt x="38" y="42"/>
                </a:cubicBezTo>
                <a:cubicBezTo>
                  <a:pt x="40" y="41"/>
                  <a:pt x="41" y="40"/>
                  <a:pt x="43" y="39"/>
                </a:cubicBezTo>
                <a:cubicBezTo>
                  <a:pt x="43" y="40"/>
                  <a:pt x="43" y="40"/>
                  <a:pt x="43" y="41"/>
                </a:cubicBezTo>
                <a:cubicBezTo>
                  <a:pt x="43" y="44"/>
                  <a:pt x="42" y="46"/>
                  <a:pt x="41" y="47"/>
                </a:cubicBezTo>
                <a:cubicBezTo>
                  <a:pt x="40" y="48"/>
                  <a:pt x="38" y="47"/>
                  <a:pt x="35" y="45"/>
                </a:cubicBezTo>
                <a:cubicBezTo>
                  <a:pt x="35" y="45"/>
                  <a:pt x="34" y="44"/>
                  <a:pt x="34" y="44"/>
                </a:cubicBezTo>
                <a:close/>
                <a:moveTo>
                  <a:pt x="47" y="36"/>
                </a:moveTo>
                <a:cubicBezTo>
                  <a:pt x="49" y="34"/>
                  <a:pt x="50" y="33"/>
                  <a:pt x="51" y="32"/>
                </a:cubicBezTo>
                <a:cubicBezTo>
                  <a:pt x="51" y="33"/>
                  <a:pt x="50" y="35"/>
                  <a:pt x="50" y="36"/>
                </a:cubicBezTo>
                <a:cubicBezTo>
                  <a:pt x="49" y="38"/>
                  <a:pt x="49" y="39"/>
                  <a:pt x="48" y="40"/>
                </a:cubicBezTo>
                <a:cubicBezTo>
                  <a:pt x="48" y="39"/>
                  <a:pt x="48" y="37"/>
                  <a:pt x="47" y="36"/>
                </a:cubicBezTo>
                <a:close/>
                <a:moveTo>
                  <a:pt x="42" y="16"/>
                </a:moveTo>
                <a:cubicBezTo>
                  <a:pt x="41" y="16"/>
                  <a:pt x="39" y="16"/>
                  <a:pt x="37" y="16"/>
                </a:cubicBezTo>
                <a:cubicBezTo>
                  <a:pt x="36" y="15"/>
                  <a:pt x="35" y="14"/>
                  <a:pt x="34" y="13"/>
                </a:cubicBezTo>
                <a:cubicBezTo>
                  <a:pt x="35" y="13"/>
                  <a:pt x="37" y="13"/>
                  <a:pt x="38" y="14"/>
                </a:cubicBezTo>
                <a:cubicBezTo>
                  <a:pt x="39" y="14"/>
                  <a:pt x="41" y="15"/>
                  <a:pt x="42" y="16"/>
                </a:cubicBezTo>
                <a:close/>
                <a:moveTo>
                  <a:pt x="32" y="18"/>
                </a:moveTo>
                <a:cubicBezTo>
                  <a:pt x="30" y="19"/>
                  <a:pt x="29" y="19"/>
                  <a:pt x="27" y="20"/>
                </a:cubicBezTo>
                <a:cubicBezTo>
                  <a:pt x="25" y="21"/>
                  <a:pt x="24" y="22"/>
                  <a:pt x="23" y="23"/>
                </a:cubicBezTo>
                <a:cubicBezTo>
                  <a:pt x="23" y="22"/>
                  <a:pt x="23" y="22"/>
                  <a:pt x="23" y="21"/>
                </a:cubicBezTo>
                <a:cubicBezTo>
                  <a:pt x="22" y="18"/>
                  <a:pt x="23" y="16"/>
                  <a:pt x="24" y="15"/>
                </a:cubicBezTo>
                <a:cubicBezTo>
                  <a:pt x="26" y="14"/>
                  <a:pt x="28" y="15"/>
                  <a:pt x="30" y="17"/>
                </a:cubicBezTo>
                <a:cubicBezTo>
                  <a:pt x="31" y="17"/>
                  <a:pt x="31" y="18"/>
                  <a:pt x="32" y="18"/>
                </a:cubicBezTo>
                <a:close/>
                <a:moveTo>
                  <a:pt x="18" y="26"/>
                </a:moveTo>
                <a:cubicBezTo>
                  <a:pt x="17" y="28"/>
                  <a:pt x="16" y="29"/>
                  <a:pt x="15" y="30"/>
                </a:cubicBezTo>
                <a:cubicBezTo>
                  <a:pt x="15" y="29"/>
                  <a:pt x="15" y="27"/>
                  <a:pt x="15" y="26"/>
                </a:cubicBezTo>
                <a:cubicBezTo>
                  <a:pt x="16" y="24"/>
                  <a:pt x="17" y="23"/>
                  <a:pt x="17" y="22"/>
                </a:cubicBezTo>
                <a:cubicBezTo>
                  <a:pt x="17" y="23"/>
                  <a:pt x="18" y="25"/>
                  <a:pt x="18" y="26"/>
                </a:cubicBezTo>
                <a:close/>
                <a:moveTo>
                  <a:pt x="23" y="41"/>
                </a:moveTo>
                <a:cubicBezTo>
                  <a:pt x="20" y="41"/>
                  <a:pt x="17" y="41"/>
                  <a:pt x="17" y="39"/>
                </a:cubicBezTo>
                <a:cubicBezTo>
                  <a:pt x="16" y="38"/>
                  <a:pt x="17" y="36"/>
                  <a:pt x="19" y="33"/>
                </a:cubicBezTo>
                <a:cubicBezTo>
                  <a:pt x="19" y="33"/>
                  <a:pt x="19" y="32"/>
                  <a:pt x="20" y="32"/>
                </a:cubicBezTo>
                <a:cubicBezTo>
                  <a:pt x="20" y="34"/>
                  <a:pt x="21" y="35"/>
                  <a:pt x="22" y="37"/>
                </a:cubicBezTo>
                <a:cubicBezTo>
                  <a:pt x="23" y="38"/>
                  <a:pt x="24" y="40"/>
                  <a:pt x="24" y="41"/>
                </a:cubicBezTo>
                <a:cubicBezTo>
                  <a:pt x="24" y="41"/>
                  <a:pt x="23" y="41"/>
                  <a:pt x="23" y="41"/>
                </a:cubicBezTo>
                <a:close/>
                <a:moveTo>
                  <a:pt x="24" y="28"/>
                </a:moveTo>
                <a:cubicBezTo>
                  <a:pt x="26" y="27"/>
                  <a:pt x="27" y="26"/>
                  <a:pt x="29" y="25"/>
                </a:cubicBezTo>
                <a:cubicBezTo>
                  <a:pt x="31" y="24"/>
                  <a:pt x="33" y="23"/>
                  <a:pt x="35" y="22"/>
                </a:cubicBezTo>
                <a:cubicBezTo>
                  <a:pt x="37" y="24"/>
                  <a:pt x="38" y="26"/>
                  <a:pt x="39" y="28"/>
                </a:cubicBezTo>
                <a:cubicBezTo>
                  <a:pt x="40" y="30"/>
                  <a:pt x="41" y="32"/>
                  <a:pt x="41" y="34"/>
                </a:cubicBezTo>
                <a:cubicBezTo>
                  <a:pt x="40" y="35"/>
                  <a:pt x="38" y="36"/>
                  <a:pt x="36" y="37"/>
                </a:cubicBezTo>
                <a:cubicBezTo>
                  <a:pt x="34" y="38"/>
                  <a:pt x="32" y="39"/>
                  <a:pt x="30" y="40"/>
                </a:cubicBezTo>
                <a:cubicBezTo>
                  <a:pt x="29" y="38"/>
                  <a:pt x="28" y="36"/>
                  <a:pt x="27" y="34"/>
                </a:cubicBezTo>
                <a:cubicBezTo>
                  <a:pt x="25" y="32"/>
                  <a:pt x="25" y="30"/>
                  <a:pt x="24" y="28"/>
                </a:cubicBezTo>
                <a:close/>
                <a:moveTo>
                  <a:pt x="41" y="21"/>
                </a:moveTo>
                <a:cubicBezTo>
                  <a:pt x="41" y="21"/>
                  <a:pt x="42" y="21"/>
                  <a:pt x="43" y="21"/>
                </a:cubicBezTo>
                <a:cubicBezTo>
                  <a:pt x="46" y="21"/>
                  <a:pt x="48" y="21"/>
                  <a:pt x="49" y="23"/>
                </a:cubicBezTo>
                <a:cubicBezTo>
                  <a:pt x="49" y="24"/>
                  <a:pt x="49" y="26"/>
                  <a:pt x="47" y="29"/>
                </a:cubicBezTo>
                <a:cubicBezTo>
                  <a:pt x="46" y="29"/>
                  <a:pt x="46" y="29"/>
                  <a:pt x="46" y="30"/>
                </a:cubicBezTo>
                <a:cubicBezTo>
                  <a:pt x="45" y="28"/>
                  <a:pt x="44" y="27"/>
                  <a:pt x="43" y="25"/>
                </a:cubicBezTo>
                <a:cubicBezTo>
                  <a:pt x="43" y="24"/>
                  <a:pt x="42" y="22"/>
                  <a:pt x="41" y="21"/>
                </a:cubicBezTo>
                <a:close/>
                <a:moveTo>
                  <a:pt x="49" y="71"/>
                </a:moveTo>
                <a:cubicBezTo>
                  <a:pt x="49" y="77"/>
                  <a:pt x="49" y="77"/>
                  <a:pt x="49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1"/>
                  <a:pt x="21" y="71"/>
                  <a:pt x="21" y="71"/>
                </a:cubicBezTo>
                <a:cubicBezTo>
                  <a:pt x="30" y="71"/>
                  <a:pt x="30" y="71"/>
                  <a:pt x="30" y="71"/>
                </a:cubicBezTo>
                <a:cubicBezTo>
                  <a:pt x="30" y="64"/>
                  <a:pt x="30" y="64"/>
                  <a:pt x="30" y="64"/>
                </a:cubicBezTo>
                <a:cubicBezTo>
                  <a:pt x="22" y="63"/>
                  <a:pt x="15" y="60"/>
                  <a:pt x="9" y="54"/>
                </a:cubicBezTo>
                <a:cubicBezTo>
                  <a:pt x="3" y="48"/>
                  <a:pt x="0" y="40"/>
                  <a:pt x="0" y="31"/>
                </a:cubicBezTo>
                <a:cubicBezTo>
                  <a:pt x="0" y="22"/>
                  <a:pt x="3" y="14"/>
                  <a:pt x="9" y="8"/>
                </a:cubicBezTo>
                <a:cubicBezTo>
                  <a:pt x="13" y="4"/>
                  <a:pt x="17" y="2"/>
                  <a:pt x="22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21" y="7"/>
                  <a:pt x="17" y="9"/>
                  <a:pt x="14" y="13"/>
                </a:cubicBezTo>
                <a:cubicBezTo>
                  <a:pt x="9" y="17"/>
                  <a:pt x="6" y="24"/>
                  <a:pt x="6" y="31"/>
                </a:cubicBezTo>
                <a:cubicBezTo>
                  <a:pt x="6" y="38"/>
                  <a:pt x="9" y="45"/>
                  <a:pt x="14" y="50"/>
                </a:cubicBezTo>
                <a:cubicBezTo>
                  <a:pt x="19" y="54"/>
                  <a:pt x="25" y="57"/>
                  <a:pt x="33" y="57"/>
                </a:cubicBezTo>
                <a:cubicBezTo>
                  <a:pt x="39" y="57"/>
                  <a:pt x="45" y="55"/>
                  <a:pt x="49" y="51"/>
                </a:cubicBezTo>
                <a:cubicBezTo>
                  <a:pt x="52" y="57"/>
                  <a:pt x="52" y="57"/>
                  <a:pt x="52" y="57"/>
                </a:cubicBezTo>
                <a:cubicBezTo>
                  <a:pt x="48" y="60"/>
                  <a:pt x="43" y="62"/>
                  <a:pt x="38" y="63"/>
                </a:cubicBezTo>
                <a:cubicBezTo>
                  <a:pt x="38" y="71"/>
                  <a:pt x="38" y="71"/>
                  <a:pt x="38" y="71"/>
                </a:cubicBezTo>
                <a:lnTo>
                  <a:pt x="49" y="71"/>
                </a:ln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Freeform 454"/>
          <p:cNvSpPr>
            <a:spLocks noEditPoints="1"/>
          </p:cNvSpPr>
          <p:nvPr/>
        </p:nvSpPr>
        <p:spPr bwMode="auto">
          <a:xfrm>
            <a:off x="8384540" y="2222078"/>
            <a:ext cx="492760" cy="498456"/>
          </a:xfrm>
          <a:custGeom>
            <a:avLst/>
            <a:gdLst>
              <a:gd name="T0" fmla="*/ 33 w 73"/>
              <a:gd name="T1" fmla="*/ 12 h 74"/>
              <a:gd name="T2" fmla="*/ 55 w 73"/>
              <a:gd name="T3" fmla="*/ 18 h 74"/>
              <a:gd name="T4" fmla="*/ 66 w 73"/>
              <a:gd name="T5" fmla="*/ 38 h 74"/>
              <a:gd name="T6" fmla="*/ 60 w 73"/>
              <a:gd name="T7" fmla="*/ 59 h 74"/>
              <a:gd name="T8" fmla="*/ 62 w 73"/>
              <a:gd name="T9" fmla="*/ 74 h 74"/>
              <a:gd name="T10" fmla="*/ 58 w 73"/>
              <a:gd name="T11" fmla="*/ 74 h 74"/>
              <a:gd name="T12" fmla="*/ 53 w 73"/>
              <a:gd name="T13" fmla="*/ 67 h 74"/>
              <a:gd name="T14" fmla="*/ 39 w 73"/>
              <a:gd name="T15" fmla="*/ 72 h 74"/>
              <a:gd name="T16" fmla="*/ 39 w 73"/>
              <a:gd name="T17" fmla="*/ 72 h 74"/>
              <a:gd name="T18" fmla="*/ 39 w 73"/>
              <a:gd name="T19" fmla="*/ 72 h 74"/>
              <a:gd name="T20" fmla="*/ 20 w 73"/>
              <a:gd name="T21" fmla="*/ 67 h 74"/>
              <a:gd name="T22" fmla="*/ 15 w 73"/>
              <a:gd name="T23" fmla="*/ 74 h 74"/>
              <a:gd name="T24" fmla="*/ 11 w 73"/>
              <a:gd name="T25" fmla="*/ 74 h 74"/>
              <a:gd name="T26" fmla="*/ 13 w 73"/>
              <a:gd name="T27" fmla="*/ 60 h 74"/>
              <a:gd name="T28" fmla="*/ 6 w 73"/>
              <a:gd name="T29" fmla="*/ 45 h 74"/>
              <a:gd name="T30" fmla="*/ 6 w 73"/>
              <a:gd name="T31" fmla="*/ 45 h 74"/>
              <a:gd name="T32" fmla="*/ 6 w 73"/>
              <a:gd name="T33" fmla="*/ 45 h 74"/>
              <a:gd name="T34" fmla="*/ 33 w 73"/>
              <a:gd name="T35" fmla="*/ 12 h 74"/>
              <a:gd name="T36" fmla="*/ 37 w 73"/>
              <a:gd name="T37" fmla="*/ 37 h 74"/>
              <a:gd name="T38" fmla="*/ 34 w 73"/>
              <a:gd name="T39" fmla="*/ 37 h 74"/>
              <a:gd name="T40" fmla="*/ 26 w 73"/>
              <a:gd name="T41" fmla="*/ 24 h 74"/>
              <a:gd name="T42" fmla="*/ 25 w 73"/>
              <a:gd name="T43" fmla="*/ 24 h 74"/>
              <a:gd name="T44" fmla="*/ 33 w 73"/>
              <a:gd name="T45" fmla="*/ 38 h 74"/>
              <a:gd name="T46" fmla="*/ 32 w 73"/>
              <a:gd name="T47" fmla="*/ 42 h 74"/>
              <a:gd name="T48" fmla="*/ 37 w 73"/>
              <a:gd name="T49" fmla="*/ 47 h 74"/>
              <a:gd name="T50" fmla="*/ 42 w 73"/>
              <a:gd name="T51" fmla="*/ 42 h 74"/>
              <a:gd name="T52" fmla="*/ 42 w 73"/>
              <a:gd name="T53" fmla="*/ 41 h 74"/>
              <a:gd name="T54" fmla="*/ 51 w 73"/>
              <a:gd name="T55" fmla="*/ 31 h 74"/>
              <a:gd name="T56" fmla="*/ 48 w 73"/>
              <a:gd name="T57" fmla="*/ 28 h 74"/>
              <a:gd name="T58" fmla="*/ 39 w 73"/>
              <a:gd name="T59" fmla="*/ 37 h 74"/>
              <a:gd name="T60" fmla="*/ 37 w 73"/>
              <a:gd name="T61" fmla="*/ 37 h 74"/>
              <a:gd name="T62" fmla="*/ 67 w 73"/>
              <a:gd name="T63" fmla="*/ 0 h 74"/>
              <a:gd name="T64" fmla="*/ 63 w 73"/>
              <a:gd name="T65" fmla="*/ 3 h 74"/>
              <a:gd name="T66" fmla="*/ 45 w 73"/>
              <a:gd name="T67" fmla="*/ 7 h 74"/>
              <a:gd name="T68" fmla="*/ 45 w 73"/>
              <a:gd name="T69" fmla="*/ 7 h 74"/>
              <a:gd name="T70" fmla="*/ 68 w 73"/>
              <a:gd name="T71" fmla="*/ 27 h 74"/>
              <a:gd name="T72" fmla="*/ 68 w 73"/>
              <a:gd name="T73" fmla="*/ 26 h 74"/>
              <a:gd name="T74" fmla="*/ 68 w 73"/>
              <a:gd name="T75" fmla="*/ 7 h 74"/>
              <a:gd name="T76" fmla="*/ 70 w 73"/>
              <a:gd name="T77" fmla="*/ 2 h 74"/>
              <a:gd name="T78" fmla="*/ 67 w 73"/>
              <a:gd name="T79" fmla="*/ 0 h 74"/>
              <a:gd name="T80" fmla="*/ 5 w 73"/>
              <a:gd name="T81" fmla="*/ 2 h 74"/>
              <a:gd name="T82" fmla="*/ 6 w 73"/>
              <a:gd name="T83" fmla="*/ 6 h 74"/>
              <a:gd name="T84" fmla="*/ 4 w 73"/>
              <a:gd name="T85" fmla="*/ 25 h 74"/>
              <a:gd name="T86" fmla="*/ 4 w 73"/>
              <a:gd name="T87" fmla="*/ 25 h 74"/>
              <a:gd name="T88" fmla="*/ 29 w 73"/>
              <a:gd name="T89" fmla="*/ 8 h 74"/>
              <a:gd name="T90" fmla="*/ 29 w 73"/>
              <a:gd name="T91" fmla="*/ 8 h 74"/>
              <a:gd name="T92" fmla="*/ 11 w 73"/>
              <a:gd name="T93" fmla="*/ 3 h 74"/>
              <a:gd name="T94" fmla="*/ 7 w 73"/>
              <a:gd name="T95" fmla="*/ 0 h 74"/>
              <a:gd name="T96" fmla="*/ 5 w 73"/>
              <a:gd name="T97" fmla="*/ 2 h 74"/>
              <a:gd name="T98" fmla="*/ 51 w 73"/>
              <a:gd name="T99" fmla="*/ 23 h 74"/>
              <a:gd name="T100" fmla="*/ 33 w 73"/>
              <a:gd name="T101" fmla="*/ 18 h 74"/>
              <a:gd name="T102" fmla="*/ 17 w 73"/>
              <a:gd name="T103" fmla="*/ 27 h 74"/>
              <a:gd name="T104" fmla="*/ 12 w 73"/>
              <a:gd name="T105" fmla="*/ 44 h 74"/>
              <a:gd name="T106" fmla="*/ 12 w 73"/>
              <a:gd name="T107" fmla="*/ 44 h 74"/>
              <a:gd name="T108" fmla="*/ 21 w 73"/>
              <a:gd name="T109" fmla="*/ 60 h 74"/>
              <a:gd name="T110" fmla="*/ 39 w 73"/>
              <a:gd name="T111" fmla="*/ 65 h 74"/>
              <a:gd name="T112" fmla="*/ 39 w 73"/>
              <a:gd name="T113" fmla="*/ 65 h 74"/>
              <a:gd name="T114" fmla="*/ 55 w 73"/>
              <a:gd name="T115" fmla="*/ 57 h 74"/>
              <a:gd name="T116" fmla="*/ 60 w 73"/>
              <a:gd name="T117" fmla="*/ 39 h 74"/>
              <a:gd name="T118" fmla="*/ 51 w 73"/>
              <a:gd name="T119" fmla="*/ 2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3" h="74">
                <a:moveTo>
                  <a:pt x="33" y="12"/>
                </a:moveTo>
                <a:cubicBezTo>
                  <a:pt x="41" y="11"/>
                  <a:pt x="49" y="14"/>
                  <a:pt x="55" y="18"/>
                </a:cubicBezTo>
                <a:cubicBezTo>
                  <a:pt x="61" y="23"/>
                  <a:pt x="65" y="30"/>
                  <a:pt x="66" y="38"/>
                </a:cubicBezTo>
                <a:cubicBezTo>
                  <a:pt x="67" y="46"/>
                  <a:pt x="65" y="53"/>
                  <a:pt x="60" y="59"/>
                </a:cubicBezTo>
                <a:cubicBezTo>
                  <a:pt x="62" y="74"/>
                  <a:pt x="62" y="74"/>
                  <a:pt x="62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3" y="67"/>
                  <a:pt x="53" y="67"/>
                  <a:pt x="53" y="67"/>
                </a:cubicBezTo>
                <a:cubicBezTo>
                  <a:pt x="49" y="69"/>
                  <a:pt x="44" y="71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2" y="72"/>
                  <a:pt x="26" y="71"/>
                  <a:pt x="20" y="67"/>
                </a:cubicBezTo>
                <a:cubicBezTo>
                  <a:pt x="15" y="74"/>
                  <a:pt x="15" y="74"/>
                  <a:pt x="1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3" y="60"/>
                  <a:pt x="13" y="60"/>
                  <a:pt x="13" y="60"/>
                </a:cubicBezTo>
                <a:cubicBezTo>
                  <a:pt x="9" y="56"/>
                  <a:pt x="7" y="51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29"/>
                  <a:pt x="16" y="14"/>
                  <a:pt x="33" y="12"/>
                </a:cubicBezTo>
                <a:close/>
                <a:moveTo>
                  <a:pt x="37" y="37"/>
                </a:moveTo>
                <a:cubicBezTo>
                  <a:pt x="36" y="37"/>
                  <a:pt x="35" y="37"/>
                  <a:pt x="34" y="37"/>
                </a:cubicBezTo>
                <a:cubicBezTo>
                  <a:pt x="32" y="33"/>
                  <a:pt x="29" y="28"/>
                  <a:pt x="26" y="24"/>
                </a:cubicBezTo>
                <a:cubicBezTo>
                  <a:pt x="26" y="24"/>
                  <a:pt x="25" y="24"/>
                  <a:pt x="25" y="24"/>
                </a:cubicBezTo>
                <a:cubicBezTo>
                  <a:pt x="27" y="29"/>
                  <a:pt x="30" y="34"/>
                  <a:pt x="33" y="38"/>
                </a:cubicBezTo>
                <a:cubicBezTo>
                  <a:pt x="32" y="39"/>
                  <a:pt x="32" y="41"/>
                  <a:pt x="32" y="42"/>
                </a:cubicBezTo>
                <a:cubicBezTo>
                  <a:pt x="32" y="45"/>
                  <a:pt x="34" y="47"/>
                  <a:pt x="37" y="47"/>
                </a:cubicBezTo>
                <a:cubicBezTo>
                  <a:pt x="40" y="47"/>
                  <a:pt x="42" y="45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5" y="38"/>
                  <a:pt x="48" y="35"/>
                  <a:pt x="51" y="31"/>
                </a:cubicBezTo>
                <a:cubicBezTo>
                  <a:pt x="50" y="30"/>
                  <a:pt x="49" y="29"/>
                  <a:pt x="48" y="28"/>
                </a:cubicBezTo>
                <a:cubicBezTo>
                  <a:pt x="45" y="31"/>
                  <a:pt x="42" y="34"/>
                  <a:pt x="39" y="37"/>
                </a:cubicBezTo>
                <a:cubicBezTo>
                  <a:pt x="38" y="37"/>
                  <a:pt x="38" y="37"/>
                  <a:pt x="37" y="37"/>
                </a:cubicBezTo>
                <a:close/>
                <a:moveTo>
                  <a:pt x="67" y="0"/>
                </a:moveTo>
                <a:cubicBezTo>
                  <a:pt x="63" y="3"/>
                  <a:pt x="63" y="3"/>
                  <a:pt x="63" y="3"/>
                </a:cubicBezTo>
                <a:cubicBezTo>
                  <a:pt x="57" y="0"/>
                  <a:pt x="50" y="1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68" y="27"/>
                  <a:pt x="68" y="27"/>
                  <a:pt x="68" y="27"/>
                </a:cubicBezTo>
                <a:cubicBezTo>
                  <a:pt x="68" y="27"/>
                  <a:pt x="68" y="27"/>
                  <a:pt x="68" y="26"/>
                </a:cubicBezTo>
                <a:cubicBezTo>
                  <a:pt x="73" y="21"/>
                  <a:pt x="73" y="12"/>
                  <a:pt x="68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lose/>
                <a:moveTo>
                  <a:pt x="5" y="2"/>
                </a:moveTo>
                <a:cubicBezTo>
                  <a:pt x="6" y="6"/>
                  <a:pt x="6" y="6"/>
                  <a:pt x="6" y="6"/>
                </a:cubicBezTo>
                <a:cubicBezTo>
                  <a:pt x="1" y="11"/>
                  <a:pt x="0" y="19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5" y="2"/>
                  <a:pt x="17" y="0"/>
                  <a:pt x="11" y="3"/>
                </a:cubicBezTo>
                <a:cubicBezTo>
                  <a:pt x="7" y="0"/>
                  <a:pt x="7" y="0"/>
                  <a:pt x="7" y="0"/>
                </a:cubicBezTo>
                <a:cubicBezTo>
                  <a:pt x="5" y="2"/>
                  <a:pt x="5" y="2"/>
                  <a:pt x="5" y="2"/>
                </a:cubicBezTo>
                <a:close/>
                <a:moveTo>
                  <a:pt x="51" y="23"/>
                </a:moveTo>
                <a:cubicBezTo>
                  <a:pt x="46" y="19"/>
                  <a:pt x="40" y="17"/>
                  <a:pt x="33" y="18"/>
                </a:cubicBezTo>
                <a:cubicBezTo>
                  <a:pt x="27" y="19"/>
                  <a:pt x="21" y="22"/>
                  <a:pt x="17" y="27"/>
                </a:cubicBezTo>
                <a:cubicBezTo>
                  <a:pt x="14" y="32"/>
                  <a:pt x="12" y="38"/>
                  <a:pt x="12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3" y="51"/>
                  <a:pt x="16" y="57"/>
                  <a:pt x="21" y="60"/>
                </a:cubicBezTo>
                <a:cubicBezTo>
                  <a:pt x="26" y="64"/>
                  <a:pt x="32" y="66"/>
                  <a:pt x="39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45" y="65"/>
                  <a:pt x="51" y="61"/>
                  <a:pt x="55" y="57"/>
                </a:cubicBezTo>
                <a:cubicBezTo>
                  <a:pt x="58" y="52"/>
                  <a:pt x="60" y="46"/>
                  <a:pt x="60" y="39"/>
                </a:cubicBezTo>
                <a:cubicBezTo>
                  <a:pt x="59" y="33"/>
                  <a:pt x="56" y="27"/>
                  <a:pt x="51" y="23"/>
                </a:cubicBez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292"/>
          <p:cNvSpPr>
            <a:spLocks noEditPoints="1"/>
          </p:cNvSpPr>
          <p:nvPr/>
        </p:nvSpPr>
        <p:spPr bwMode="auto">
          <a:xfrm>
            <a:off x="4245735" y="3570040"/>
            <a:ext cx="626629" cy="606694"/>
          </a:xfrm>
          <a:custGeom>
            <a:avLst/>
            <a:gdLst>
              <a:gd name="T0" fmla="*/ 44 w 93"/>
              <a:gd name="T1" fmla="*/ 0 h 90"/>
              <a:gd name="T2" fmla="*/ 83 w 93"/>
              <a:gd name="T3" fmla="*/ 0 h 90"/>
              <a:gd name="T4" fmla="*/ 90 w 93"/>
              <a:gd name="T5" fmla="*/ 3 h 90"/>
              <a:gd name="T6" fmla="*/ 93 w 93"/>
              <a:gd name="T7" fmla="*/ 11 h 90"/>
              <a:gd name="T8" fmla="*/ 93 w 93"/>
              <a:gd name="T9" fmla="*/ 33 h 90"/>
              <a:gd name="T10" fmla="*/ 90 w 93"/>
              <a:gd name="T11" fmla="*/ 40 h 90"/>
              <a:gd name="T12" fmla="*/ 83 w 93"/>
              <a:gd name="T13" fmla="*/ 43 h 90"/>
              <a:gd name="T14" fmla="*/ 61 w 93"/>
              <a:gd name="T15" fmla="*/ 43 h 90"/>
              <a:gd name="T16" fmla="*/ 50 w 93"/>
              <a:gd name="T17" fmla="*/ 53 h 90"/>
              <a:gd name="T18" fmla="*/ 49 w 93"/>
              <a:gd name="T19" fmla="*/ 52 h 90"/>
              <a:gd name="T20" fmla="*/ 46 w 93"/>
              <a:gd name="T21" fmla="*/ 50 h 90"/>
              <a:gd name="T22" fmla="*/ 48 w 93"/>
              <a:gd name="T23" fmla="*/ 43 h 90"/>
              <a:gd name="T24" fmla="*/ 47 w 93"/>
              <a:gd name="T25" fmla="*/ 43 h 90"/>
              <a:gd name="T26" fmla="*/ 48 w 93"/>
              <a:gd name="T27" fmla="*/ 39 h 90"/>
              <a:gd name="T28" fmla="*/ 51 w 93"/>
              <a:gd name="T29" fmla="*/ 39 h 90"/>
              <a:gd name="T30" fmla="*/ 54 w 93"/>
              <a:gd name="T31" fmla="*/ 39 h 90"/>
              <a:gd name="T32" fmla="*/ 53 w 93"/>
              <a:gd name="T33" fmla="*/ 41 h 90"/>
              <a:gd name="T34" fmla="*/ 52 w 93"/>
              <a:gd name="T35" fmla="*/ 44 h 90"/>
              <a:gd name="T36" fmla="*/ 58 w 93"/>
              <a:gd name="T37" fmla="*/ 39 h 90"/>
              <a:gd name="T38" fmla="*/ 59 w 93"/>
              <a:gd name="T39" fmla="*/ 39 h 90"/>
              <a:gd name="T40" fmla="*/ 60 w 93"/>
              <a:gd name="T41" fmla="*/ 39 h 90"/>
              <a:gd name="T42" fmla="*/ 83 w 93"/>
              <a:gd name="T43" fmla="*/ 39 h 90"/>
              <a:gd name="T44" fmla="*/ 87 w 93"/>
              <a:gd name="T45" fmla="*/ 37 h 90"/>
              <a:gd name="T46" fmla="*/ 89 w 93"/>
              <a:gd name="T47" fmla="*/ 33 h 90"/>
              <a:gd name="T48" fmla="*/ 89 w 93"/>
              <a:gd name="T49" fmla="*/ 11 h 90"/>
              <a:gd name="T50" fmla="*/ 87 w 93"/>
              <a:gd name="T51" fmla="*/ 7 h 90"/>
              <a:gd name="T52" fmla="*/ 83 w 93"/>
              <a:gd name="T53" fmla="*/ 5 h 90"/>
              <a:gd name="T54" fmla="*/ 44 w 93"/>
              <a:gd name="T55" fmla="*/ 5 h 90"/>
              <a:gd name="T56" fmla="*/ 39 w 93"/>
              <a:gd name="T57" fmla="*/ 7 h 90"/>
              <a:gd name="T58" fmla="*/ 38 w 93"/>
              <a:gd name="T59" fmla="*/ 11 h 90"/>
              <a:gd name="T60" fmla="*/ 38 w 93"/>
              <a:gd name="T61" fmla="*/ 14 h 90"/>
              <a:gd name="T62" fmla="*/ 33 w 93"/>
              <a:gd name="T63" fmla="*/ 12 h 90"/>
              <a:gd name="T64" fmla="*/ 33 w 93"/>
              <a:gd name="T65" fmla="*/ 11 h 90"/>
              <a:gd name="T66" fmla="*/ 36 w 93"/>
              <a:gd name="T67" fmla="*/ 3 h 90"/>
              <a:gd name="T68" fmla="*/ 44 w 93"/>
              <a:gd name="T69" fmla="*/ 0 h 90"/>
              <a:gd name="T70" fmla="*/ 75 w 93"/>
              <a:gd name="T71" fmla="*/ 18 h 90"/>
              <a:gd name="T72" fmla="*/ 71 w 93"/>
              <a:gd name="T73" fmla="*/ 22 h 90"/>
              <a:gd name="T74" fmla="*/ 75 w 93"/>
              <a:gd name="T75" fmla="*/ 25 h 90"/>
              <a:gd name="T76" fmla="*/ 79 w 93"/>
              <a:gd name="T77" fmla="*/ 22 h 90"/>
              <a:gd name="T78" fmla="*/ 75 w 93"/>
              <a:gd name="T79" fmla="*/ 18 h 90"/>
              <a:gd name="T80" fmla="*/ 63 w 93"/>
              <a:gd name="T81" fmla="*/ 18 h 90"/>
              <a:gd name="T82" fmla="*/ 59 w 93"/>
              <a:gd name="T83" fmla="*/ 22 h 90"/>
              <a:gd name="T84" fmla="*/ 63 w 93"/>
              <a:gd name="T85" fmla="*/ 25 h 90"/>
              <a:gd name="T86" fmla="*/ 67 w 93"/>
              <a:gd name="T87" fmla="*/ 22 h 90"/>
              <a:gd name="T88" fmla="*/ 63 w 93"/>
              <a:gd name="T89" fmla="*/ 18 h 90"/>
              <a:gd name="T90" fmla="*/ 51 w 93"/>
              <a:gd name="T91" fmla="*/ 18 h 90"/>
              <a:gd name="T92" fmla="*/ 48 w 93"/>
              <a:gd name="T93" fmla="*/ 22 h 90"/>
              <a:gd name="T94" fmla="*/ 51 w 93"/>
              <a:gd name="T95" fmla="*/ 25 h 90"/>
              <a:gd name="T96" fmla="*/ 55 w 93"/>
              <a:gd name="T97" fmla="*/ 22 h 90"/>
              <a:gd name="T98" fmla="*/ 51 w 93"/>
              <a:gd name="T99" fmla="*/ 18 h 90"/>
              <a:gd name="T100" fmla="*/ 27 w 93"/>
              <a:gd name="T101" fmla="*/ 18 h 90"/>
              <a:gd name="T102" fmla="*/ 12 w 93"/>
              <a:gd name="T103" fmla="*/ 33 h 90"/>
              <a:gd name="T104" fmla="*/ 27 w 93"/>
              <a:gd name="T105" fmla="*/ 48 h 90"/>
              <a:gd name="T106" fmla="*/ 43 w 93"/>
              <a:gd name="T107" fmla="*/ 33 h 90"/>
              <a:gd name="T108" fmla="*/ 27 w 93"/>
              <a:gd name="T109" fmla="*/ 18 h 90"/>
              <a:gd name="T110" fmla="*/ 55 w 93"/>
              <a:gd name="T111" fmla="*/ 82 h 90"/>
              <a:gd name="T112" fmla="*/ 38 w 93"/>
              <a:gd name="T113" fmla="*/ 53 h 90"/>
              <a:gd name="T114" fmla="*/ 28 w 93"/>
              <a:gd name="T115" fmla="*/ 69 h 90"/>
              <a:gd name="T116" fmla="*/ 18 w 93"/>
              <a:gd name="T117" fmla="*/ 53 h 90"/>
              <a:gd name="T118" fmla="*/ 0 w 93"/>
              <a:gd name="T119" fmla="*/ 82 h 90"/>
              <a:gd name="T120" fmla="*/ 55 w 93"/>
              <a:gd name="T121" fmla="*/ 8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3" h="90">
                <a:moveTo>
                  <a:pt x="44" y="0"/>
                </a:moveTo>
                <a:cubicBezTo>
                  <a:pt x="83" y="0"/>
                  <a:pt x="83" y="0"/>
                  <a:pt x="83" y="0"/>
                </a:cubicBezTo>
                <a:cubicBezTo>
                  <a:pt x="86" y="0"/>
                  <a:pt x="88" y="1"/>
                  <a:pt x="90" y="3"/>
                </a:cubicBezTo>
                <a:cubicBezTo>
                  <a:pt x="92" y="5"/>
                  <a:pt x="93" y="8"/>
                  <a:pt x="93" y="11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6"/>
                  <a:pt x="92" y="38"/>
                  <a:pt x="90" y="40"/>
                </a:cubicBezTo>
                <a:cubicBezTo>
                  <a:pt x="88" y="42"/>
                  <a:pt x="86" y="43"/>
                  <a:pt x="83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50" y="53"/>
                  <a:pt x="50" y="53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2"/>
                  <a:pt x="47" y="51"/>
                  <a:pt x="46" y="50"/>
                </a:cubicBezTo>
                <a:cubicBezTo>
                  <a:pt x="48" y="43"/>
                  <a:pt x="48" y="43"/>
                  <a:pt x="48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2"/>
                  <a:pt x="48" y="40"/>
                  <a:pt x="48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4" y="39"/>
                  <a:pt x="54" y="39"/>
                </a:cubicBezTo>
                <a:cubicBezTo>
                  <a:pt x="53" y="41"/>
                  <a:pt x="53" y="41"/>
                  <a:pt x="53" y="41"/>
                </a:cubicBezTo>
                <a:cubicBezTo>
                  <a:pt x="52" y="44"/>
                  <a:pt x="52" y="44"/>
                  <a:pt x="52" y="44"/>
                </a:cubicBezTo>
                <a:cubicBezTo>
                  <a:pt x="58" y="39"/>
                  <a:pt x="58" y="39"/>
                  <a:pt x="58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4" y="39"/>
                  <a:pt x="86" y="38"/>
                  <a:pt x="87" y="37"/>
                </a:cubicBezTo>
                <a:cubicBezTo>
                  <a:pt x="88" y="36"/>
                  <a:pt x="89" y="34"/>
                  <a:pt x="89" y="33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9"/>
                  <a:pt x="88" y="8"/>
                  <a:pt x="87" y="7"/>
                </a:cubicBezTo>
                <a:cubicBezTo>
                  <a:pt x="86" y="6"/>
                  <a:pt x="84" y="5"/>
                  <a:pt x="83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2" y="5"/>
                  <a:pt x="40" y="6"/>
                  <a:pt x="39" y="7"/>
                </a:cubicBezTo>
                <a:cubicBezTo>
                  <a:pt x="38" y="8"/>
                  <a:pt x="38" y="9"/>
                  <a:pt x="38" y="11"/>
                </a:cubicBezTo>
                <a:cubicBezTo>
                  <a:pt x="38" y="14"/>
                  <a:pt x="38" y="14"/>
                  <a:pt x="38" y="14"/>
                </a:cubicBezTo>
                <a:cubicBezTo>
                  <a:pt x="36" y="13"/>
                  <a:pt x="35" y="12"/>
                  <a:pt x="33" y="12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8"/>
                  <a:pt x="34" y="5"/>
                  <a:pt x="36" y="3"/>
                </a:cubicBezTo>
                <a:cubicBezTo>
                  <a:pt x="38" y="1"/>
                  <a:pt x="41" y="0"/>
                  <a:pt x="44" y="0"/>
                </a:cubicBezTo>
                <a:close/>
                <a:moveTo>
                  <a:pt x="75" y="18"/>
                </a:moveTo>
                <a:cubicBezTo>
                  <a:pt x="73" y="18"/>
                  <a:pt x="71" y="19"/>
                  <a:pt x="71" y="22"/>
                </a:cubicBezTo>
                <a:cubicBezTo>
                  <a:pt x="71" y="24"/>
                  <a:pt x="73" y="25"/>
                  <a:pt x="75" y="25"/>
                </a:cubicBezTo>
                <a:cubicBezTo>
                  <a:pt x="77" y="25"/>
                  <a:pt x="79" y="24"/>
                  <a:pt x="79" y="22"/>
                </a:cubicBezTo>
                <a:cubicBezTo>
                  <a:pt x="79" y="19"/>
                  <a:pt x="77" y="18"/>
                  <a:pt x="75" y="18"/>
                </a:cubicBezTo>
                <a:close/>
                <a:moveTo>
                  <a:pt x="63" y="18"/>
                </a:moveTo>
                <a:cubicBezTo>
                  <a:pt x="61" y="18"/>
                  <a:pt x="59" y="19"/>
                  <a:pt x="59" y="22"/>
                </a:cubicBezTo>
                <a:cubicBezTo>
                  <a:pt x="59" y="24"/>
                  <a:pt x="61" y="25"/>
                  <a:pt x="63" y="25"/>
                </a:cubicBezTo>
                <a:cubicBezTo>
                  <a:pt x="65" y="25"/>
                  <a:pt x="67" y="24"/>
                  <a:pt x="67" y="22"/>
                </a:cubicBezTo>
                <a:cubicBezTo>
                  <a:pt x="67" y="19"/>
                  <a:pt x="65" y="18"/>
                  <a:pt x="63" y="18"/>
                </a:cubicBezTo>
                <a:close/>
                <a:moveTo>
                  <a:pt x="51" y="18"/>
                </a:moveTo>
                <a:cubicBezTo>
                  <a:pt x="49" y="18"/>
                  <a:pt x="48" y="19"/>
                  <a:pt x="48" y="22"/>
                </a:cubicBezTo>
                <a:cubicBezTo>
                  <a:pt x="48" y="24"/>
                  <a:pt x="49" y="25"/>
                  <a:pt x="51" y="25"/>
                </a:cubicBezTo>
                <a:cubicBezTo>
                  <a:pt x="54" y="25"/>
                  <a:pt x="55" y="24"/>
                  <a:pt x="55" y="22"/>
                </a:cubicBezTo>
                <a:cubicBezTo>
                  <a:pt x="55" y="19"/>
                  <a:pt x="54" y="18"/>
                  <a:pt x="51" y="18"/>
                </a:cubicBezTo>
                <a:close/>
                <a:moveTo>
                  <a:pt x="27" y="18"/>
                </a:moveTo>
                <a:cubicBezTo>
                  <a:pt x="19" y="18"/>
                  <a:pt x="12" y="24"/>
                  <a:pt x="12" y="33"/>
                </a:cubicBezTo>
                <a:cubicBezTo>
                  <a:pt x="12" y="42"/>
                  <a:pt x="19" y="48"/>
                  <a:pt x="27" y="48"/>
                </a:cubicBezTo>
                <a:cubicBezTo>
                  <a:pt x="36" y="48"/>
                  <a:pt x="43" y="42"/>
                  <a:pt x="43" y="33"/>
                </a:cubicBezTo>
                <a:cubicBezTo>
                  <a:pt x="43" y="24"/>
                  <a:pt x="36" y="18"/>
                  <a:pt x="27" y="18"/>
                </a:cubicBezTo>
                <a:close/>
                <a:moveTo>
                  <a:pt x="55" y="82"/>
                </a:moveTo>
                <a:cubicBezTo>
                  <a:pt x="55" y="67"/>
                  <a:pt x="47" y="57"/>
                  <a:pt x="38" y="53"/>
                </a:cubicBezTo>
                <a:cubicBezTo>
                  <a:pt x="28" y="69"/>
                  <a:pt x="28" y="69"/>
                  <a:pt x="28" y="69"/>
                </a:cubicBezTo>
                <a:cubicBezTo>
                  <a:pt x="18" y="53"/>
                  <a:pt x="18" y="53"/>
                  <a:pt x="18" y="53"/>
                </a:cubicBezTo>
                <a:cubicBezTo>
                  <a:pt x="8" y="57"/>
                  <a:pt x="0" y="66"/>
                  <a:pt x="0" y="82"/>
                </a:cubicBezTo>
                <a:cubicBezTo>
                  <a:pt x="20" y="90"/>
                  <a:pt x="38" y="89"/>
                  <a:pt x="55" y="82"/>
                </a:cubicBezTo>
                <a:close/>
              </a:path>
            </a:pathLst>
          </a:custGeom>
          <a:solidFill>
            <a:srgbClr val="2F5B50"/>
          </a:solidFill>
          <a:ln>
            <a:noFill/>
          </a:ln>
        </p:spPr>
        <p:txBody>
          <a:bodyPr vert="horz" wrap="square" lIns="121791" tIns="60896" rIns="121791" bIns="60896" numCol="1" anchor="t" anchorCtr="0" compatLnSpc="1"/>
          <a:lstStyle/>
          <a:p>
            <a:pPr defTabSz="1217295"/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146657" y="8510124"/>
            <a:ext cx="938658" cy="400077"/>
          </a:xfrm>
          <a:prstGeom prst="rect">
            <a:avLst/>
          </a:prstGeom>
          <a:noFill/>
        </p:spPr>
        <p:txBody>
          <a:bodyPr wrap="none" lIns="121791" tIns="60896" rIns="121791" bIns="60896" rtlCol="0">
            <a:spAutoFit/>
          </a:bodyPr>
          <a:lstStyle/>
          <a:p>
            <a:pPr defTabSz="1217295"/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延时符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45057" y="83394"/>
            <a:ext cx="1631155" cy="621676"/>
          </a:xfrm>
          <a:prstGeom prst="rect">
            <a:avLst/>
          </a:prstGeom>
        </p:spPr>
        <p:txBody>
          <a:bodyPr wrap="none" lIns="121791" tIns="60896" rIns="121791" bIns="60896" anchor="ctr">
            <a:sp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3" grpId="0" animBg="1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4146657" y="8510124"/>
            <a:ext cx="938658" cy="400077"/>
          </a:xfrm>
          <a:prstGeom prst="rect">
            <a:avLst/>
          </a:prstGeom>
          <a:noFill/>
        </p:spPr>
        <p:txBody>
          <a:bodyPr wrap="none" lIns="121791" tIns="60896" rIns="121791" bIns="60896" rtlCol="0">
            <a:spAutoFit/>
          </a:bodyPr>
          <a:lstStyle/>
          <a:p>
            <a:pPr defTabSz="1217295"/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延时符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45057" y="83394"/>
            <a:ext cx="1631155" cy="621676"/>
          </a:xfrm>
          <a:prstGeom prst="rect">
            <a:avLst/>
          </a:prstGeom>
        </p:spPr>
        <p:txBody>
          <a:bodyPr wrap="none" lIns="121791" tIns="60896" rIns="121791" bIns="60896" anchor="ctr">
            <a:sp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执行能力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6434666" y="990599"/>
          <a:ext cx="4775200" cy="439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8" name="组合 27"/>
          <p:cNvGrpSpPr/>
          <p:nvPr/>
        </p:nvGrpSpPr>
        <p:grpSpPr bwMode="auto">
          <a:xfrm>
            <a:off x="1529604" y="1514286"/>
            <a:ext cx="4608513" cy="1231635"/>
            <a:chOff x="6639013" y="1549333"/>
            <a:chExt cx="4820607" cy="1231488"/>
          </a:xfrm>
        </p:grpSpPr>
        <p:sp>
          <p:nvSpPr>
            <p:cNvPr id="29" name="文本框 59"/>
            <p:cNvSpPr txBox="1"/>
            <p:nvPr/>
          </p:nvSpPr>
          <p:spPr>
            <a:xfrm>
              <a:off x="6639013" y="1549333"/>
              <a:ext cx="4820607" cy="12155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r>
                <a:rPr lang="zh-CN" altLang="en-US" sz="1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en-US" altLang="zh-CN" sz="19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endParaRPr lang="en-US" altLang="zh-CN" b="1" dirty="0" smtClean="0">
                <a:solidFill>
                  <a:srgbClr val="FFC535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endParaRPr lang="en-US" altLang="zh-CN" b="1" dirty="0">
                <a:solidFill>
                  <a:srgbClr val="FFC535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endParaRPr lang="zh-CN" altLang="en-US" b="1" dirty="0">
                <a:solidFill>
                  <a:srgbClr val="FFC535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921551" y="2036734"/>
              <a:ext cx="4538069" cy="74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7295">
                <a:defRPr/>
              </a:pPr>
              <a:r>
                <a:rPr lang="en-US" altLang="zh-CN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1886</a:t>
              </a: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年，可口可乐在美国乔治亚州亚特兰大市</a:t>
              </a:r>
              <a:endParaRPr lang="en-US" altLang="zh-CN" sz="14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诞生，自此便与社会发展相互交融，激发创新</a:t>
              </a:r>
              <a:endParaRPr lang="en-US" altLang="zh-CN" sz="14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灵感。</a:t>
              </a: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1529591" y="2833017"/>
            <a:ext cx="4608512" cy="1223373"/>
            <a:chOff x="6639013" y="2635727"/>
            <a:chExt cx="4820607" cy="1223862"/>
          </a:xfrm>
        </p:grpSpPr>
        <p:sp>
          <p:nvSpPr>
            <p:cNvPr id="43" name="矩形 42"/>
            <p:cNvSpPr/>
            <p:nvPr/>
          </p:nvSpPr>
          <p:spPr>
            <a:xfrm>
              <a:off x="6921551" y="3115115"/>
              <a:ext cx="4538069" cy="7444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7295">
                <a:defRPr/>
              </a:pP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在此处添加你的个人信息，对事物的理解。在此处添加你的信息，对图表，事物的理解，在此处天剑加你的信息。</a:t>
              </a:r>
            </a:p>
          </p:txBody>
        </p:sp>
        <p:sp>
          <p:nvSpPr>
            <p:cNvPr id="45" name="文本框 64"/>
            <p:cNvSpPr txBox="1"/>
            <p:nvPr/>
          </p:nvSpPr>
          <p:spPr>
            <a:xfrm>
              <a:off x="6639013" y="2635727"/>
              <a:ext cx="4820607" cy="384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r>
                <a:rPr lang="zh-CN" altLang="en-US" sz="1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1529604" y="4270167"/>
            <a:ext cx="4608513" cy="1260046"/>
            <a:chOff x="6639013" y="4154731"/>
            <a:chExt cx="4820607" cy="1259212"/>
          </a:xfrm>
        </p:grpSpPr>
        <p:sp>
          <p:nvSpPr>
            <p:cNvPr id="48" name="矩形 47"/>
            <p:cNvSpPr/>
            <p:nvPr/>
          </p:nvSpPr>
          <p:spPr>
            <a:xfrm>
              <a:off x="6921551" y="4670260"/>
              <a:ext cx="4538069" cy="7436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7295">
                <a:defRPr/>
              </a:pPr>
              <a:r>
                <a:rPr lang="en-US" altLang="zh-CN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1886</a:t>
              </a: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年，可口可乐在美国乔治亚州亚特兰大市</a:t>
              </a:r>
              <a:endParaRPr lang="en-US" altLang="zh-CN" sz="14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灵感。诞生，自此便与社会发展相互交融，激发创新</a:t>
              </a:r>
              <a:endParaRPr lang="en-US" altLang="zh-CN" sz="14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endPara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67"/>
            <p:cNvSpPr txBox="1"/>
            <p:nvPr/>
          </p:nvSpPr>
          <p:spPr>
            <a:xfrm>
              <a:off x="6639013" y="4154731"/>
              <a:ext cx="4820607" cy="384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r>
                <a:rPr lang="zh-CN" altLang="en-US" sz="1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/>
          <p:cNvSpPr/>
          <p:nvPr/>
        </p:nvSpPr>
        <p:spPr>
          <a:xfrm>
            <a:off x="874720" y="1143000"/>
            <a:ext cx="4141787" cy="41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043495" y="1749431"/>
            <a:ext cx="417512" cy="417513"/>
          </a:xfrm>
          <a:prstGeom prst="ellipse">
            <a:avLst/>
          </a:prstGeom>
          <a:solidFill>
            <a:srgbClr val="2F5B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548196" y="1454157"/>
            <a:ext cx="328612" cy="33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 flipH="1">
            <a:off x="298456" y="1919295"/>
            <a:ext cx="554039" cy="5524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5256229" y="2995614"/>
            <a:ext cx="206375" cy="204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 rot="11047877">
            <a:off x="1938343" y="5992825"/>
            <a:ext cx="165100" cy="16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328745" y="5078419"/>
            <a:ext cx="603251" cy="60325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 flipV="1">
            <a:off x="2563813" y="5733264"/>
            <a:ext cx="679451" cy="67945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576280" y="5153025"/>
            <a:ext cx="287337" cy="2873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/>
          <p:cNvSpPr/>
          <p:nvPr/>
        </p:nvSpPr>
        <p:spPr>
          <a:xfrm flipH="1">
            <a:off x="2752736" y="5370529"/>
            <a:ext cx="301625" cy="3016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 flipH="1">
            <a:off x="4416429" y="5197479"/>
            <a:ext cx="231775" cy="233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609982" y="5580067"/>
            <a:ext cx="250825" cy="252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-41272" y="3700476"/>
            <a:ext cx="942975" cy="94773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2" rIns="91342" bIns="45672" anchor="ctr"/>
          <a:lstStyle/>
          <a:p>
            <a:pPr algn="ctr" defTabSz="1217295">
              <a:defRPr/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6000004" y="1598953"/>
            <a:ext cx="4608513" cy="1231635"/>
            <a:chOff x="6639013" y="1549333"/>
            <a:chExt cx="4820607" cy="1231488"/>
          </a:xfrm>
        </p:grpSpPr>
        <p:sp>
          <p:nvSpPr>
            <p:cNvPr id="44" name="文本框 59"/>
            <p:cNvSpPr txBox="1"/>
            <p:nvPr/>
          </p:nvSpPr>
          <p:spPr>
            <a:xfrm>
              <a:off x="6639013" y="1549333"/>
              <a:ext cx="4820607" cy="12155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r>
                <a:rPr lang="zh-CN" altLang="en-US" sz="1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en-US" altLang="zh-CN" sz="19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endParaRPr lang="en-US" altLang="zh-CN" b="1" dirty="0" smtClean="0">
                <a:solidFill>
                  <a:srgbClr val="FFC535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endParaRPr lang="en-US" altLang="zh-CN" b="1" dirty="0">
                <a:solidFill>
                  <a:srgbClr val="FFC535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endParaRPr lang="zh-CN" altLang="en-US" b="1" dirty="0">
                <a:solidFill>
                  <a:srgbClr val="FFC535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921551" y="2036734"/>
              <a:ext cx="4538069" cy="7440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7295">
                <a:defRPr/>
              </a:pPr>
              <a:r>
                <a:rPr lang="en-US" altLang="zh-CN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1886</a:t>
              </a: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年，可口可乐在美国乔治亚州亚特兰大市</a:t>
              </a:r>
              <a:endParaRPr lang="en-US" altLang="zh-CN" sz="14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诞生，自此便与社会发展相互交融，激发创新</a:t>
              </a:r>
              <a:endParaRPr lang="en-US" altLang="zh-CN" sz="14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灵感。</a:t>
              </a:r>
            </a:p>
          </p:txBody>
        </p:sp>
      </p:grpSp>
      <p:grpSp>
        <p:nvGrpSpPr>
          <p:cNvPr id="46" name="组合 45"/>
          <p:cNvGrpSpPr/>
          <p:nvPr/>
        </p:nvGrpSpPr>
        <p:grpSpPr bwMode="auto">
          <a:xfrm>
            <a:off x="5999991" y="2917684"/>
            <a:ext cx="4608512" cy="1223373"/>
            <a:chOff x="6639013" y="2635727"/>
            <a:chExt cx="4820607" cy="1223862"/>
          </a:xfrm>
        </p:grpSpPr>
        <p:sp>
          <p:nvSpPr>
            <p:cNvPr id="47" name="矩形 46"/>
            <p:cNvSpPr/>
            <p:nvPr/>
          </p:nvSpPr>
          <p:spPr>
            <a:xfrm>
              <a:off x="6921551" y="3115115"/>
              <a:ext cx="4538069" cy="7444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7295">
                <a:defRPr/>
              </a:pP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在此处添加你的个人信息，对事物的理解。在此处添加你的信息，对图表，事物的理解，在此处天剑加你的信息。</a:t>
              </a:r>
            </a:p>
          </p:txBody>
        </p:sp>
        <p:sp>
          <p:nvSpPr>
            <p:cNvPr id="48" name="文本框 64"/>
            <p:cNvSpPr txBox="1"/>
            <p:nvPr/>
          </p:nvSpPr>
          <p:spPr>
            <a:xfrm>
              <a:off x="6639013" y="2635727"/>
              <a:ext cx="4820607" cy="384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r>
                <a:rPr lang="zh-CN" altLang="en-US" sz="1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6000004" y="4354834"/>
            <a:ext cx="4608513" cy="1260046"/>
            <a:chOff x="6639013" y="4154731"/>
            <a:chExt cx="4820607" cy="1259212"/>
          </a:xfrm>
        </p:grpSpPr>
        <p:sp>
          <p:nvSpPr>
            <p:cNvPr id="50" name="矩形 49"/>
            <p:cNvSpPr/>
            <p:nvPr/>
          </p:nvSpPr>
          <p:spPr>
            <a:xfrm>
              <a:off x="6921551" y="4670260"/>
              <a:ext cx="4538069" cy="7436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217295">
                <a:defRPr/>
              </a:pPr>
              <a:r>
                <a:rPr lang="en-US" altLang="zh-CN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1886</a:t>
              </a: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年，可口可乐在美国乔治亚州亚特兰大市</a:t>
              </a:r>
              <a:endParaRPr lang="en-US" altLang="zh-CN" sz="14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r>
                <a:rPr lang="zh-CN" altLang="en-US" sz="1400" dirty="0">
                  <a:solidFill>
                    <a:srgbClr val="24242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灵感。诞生，自此便与社会发展相互交融，激发创新</a:t>
              </a:r>
              <a:endParaRPr lang="en-US" altLang="zh-CN" sz="14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1217295">
                <a:defRPr/>
              </a:pPr>
              <a:endParaRPr lang="zh-CN" altLang="en-US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67"/>
            <p:cNvSpPr txBox="1"/>
            <p:nvPr/>
          </p:nvSpPr>
          <p:spPr>
            <a:xfrm>
              <a:off x="6639013" y="4154731"/>
              <a:ext cx="4820607" cy="3844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defTabSz="1217295">
                <a:buFont typeface="Wingdings" panose="05000000000000000000" pitchFamily="2" charset="2"/>
                <a:buChar char="l"/>
                <a:defRPr/>
              </a:pPr>
              <a:r>
                <a:rPr lang="zh-CN" altLang="en-US" sz="19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</a:p>
          </p:txBody>
        </p:sp>
      </p:grpSp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rcRect l="15987" t="309" r="20936" b="54406"/>
          <a:stretch>
            <a:fillRect/>
          </a:stretch>
        </p:blipFill>
        <p:spPr>
          <a:xfrm rot="1986105">
            <a:off x="4922495" y="3457567"/>
            <a:ext cx="1433404" cy="1433404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rcRect l="15987" t="309" r="20936" b="54406"/>
          <a:stretch>
            <a:fillRect/>
          </a:stretch>
        </p:blipFill>
        <p:spPr>
          <a:xfrm rot="2636422">
            <a:off x="725175" y="1862300"/>
            <a:ext cx="3478797" cy="3478798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sp>
        <p:nvSpPr>
          <p:cNvPr id="54" name="椭圆 81"/>
          <p:cNvSpPr>
            <a:spLocks noChangeArrowheads="1"/>
          </p:cNvSpPr>
          <p:nvPr/>
        </p:nvSpPr>
        <p:spPr bwMode="auto">
          <a:xfrm>
            <a:off x="1078806" y="1363533"/>
            <a:ext cx="3769056" cy="3697663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lIns="121785" tIns="60896" rIns="121785" bIns="60896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defTabSz="1217295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zh-CN" sz="19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446457" y="115131"/>
            <a:ext cx="2323652" cy="621676"/>
          </a:xfrm>
          <a:prstGeom prst="rect">
            <a:avLst/>
          </a:prstGeom>
        </p:spPr>
        <p:txBody>
          <a:bodyPr wrap="none" lIns="121791" tIns="60896" rIns="121791" bIns="60896" anchor="ctr">
            <a:spAutoFit/>
          </a:bodyPr>
          <a:lstStyle/>
          <a:p>
            <a:pPr defTabSz="121729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团队合作能力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图片\32.png32"/>
          <p:cNvPicPr>
            <a:picLocks noChangeAspect="1"/>
          </p:cNvPicPr>
          <p:nvPr/>
        </p:nvPicPr>
        <p:blipFill>
          <a:blip r:embed="rId3"/>
          <a:srcRect t="9822" b="9994"/>
          <a:stretch>
            <a:fillRect/>
          </a:stretch>
        </p:blipFill>
        <p:spPr>
          <a:xfrm>
            <a:off x="1600216" y="1479176"/>
            <a:ext cx="4234275" cy="339549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744899" y="2266590"/>
            <a:ext cx="1898829" cy="189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1347" y="2423172"/>
            <a:ext cx="1922367" cy="1600369"/>
          </a:xfrm>
          <a:prstGeom prst="rect">
            <a:avLst/>
          </a:prstGeom>
        </p:spPr>
        <p:txBody>
          <a:bodyPr vert="horz" wrap="square" lIns="121610" tIns="60805" rIns="121610" bIns="60805">
            <a:spAutoFit/>
          </a:bodyPr>
          <a:lstStyle/>
          <a:p>
            <a:pPr algn="ctr" defTabSz="1215390"/>
            <a:r>
              <a:rPr lang="en-US" altLang="zh-CN" sz="9600" b="1" dirty="0">
                <a:solidFill>
                  <a:srgbClr val="2F5B50"/>
                </a:solidFill>
                <a:latin typeface="Agency FB" panose="020B0503020202020204" pitchFamily="34" charset="0"/>
                <a:cs typeface="+mn-ea"/>
                <a:sym typeface="+mn-lt"/>
              </a:rPr>
              <a:t>04</a:t>
            </a:r>
          </a:p>
        </p:txBody>
      </p:sp>
      <p:sp>
        <p:nvSpPr>
          <p:cNvPr id="32" name="原创设计师QQ598969553          _4"/>
          <p:cNvSpPr txBox="1">
            <a:spLocks noChangeArrowheads="1"/>
          </p:cNvSpPr>
          <p:nvPr/>
        </p:nvSpPr>
        <p:spPr bwMode="auto">
          <a:xfrm>
            <a:off x="5653906" y="2708372"/>
            <a:ext cx="5629652" cy="10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7" tIns="45561" rIns="91117" bIns="4556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059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6300" dirty="0">
                <a:solidFill>
                  <a:srgbClr val="2F5B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</a:p>
        </p:txBody>
      </p:sp>
      <p:sp>
        <p:nvSpPr>
          <p:cNvPr id="33" name="原创设计师QQ598969553          _5"/>
          <p:cNvSpPr>
            <a:spLocks noChangeArrowheads="1"/>
          </p:cNvSpPr>
          <p:nvPr/>
        </p:nvSpPr>
        <p:spPr bwMode="auto">
          <a:xfrm>
            <a:off x="5703243" y="2192297"/>
            <a:ext cx="4367285" cy="41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7" tIns="45561" rIns="91117" bIns="4556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059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700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OUR BUSINESS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3996" y="3889261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8016" y="3889261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5613996" y="4244304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7428016" y="4244304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直接连接符 11"/>
          <p:cNvSpPr>
            <a:spLocks noChangeShapeType="1"/>
          </p:cNvSpPr>
          <p:nvPr/>
        </p:nvSpPr>
        <p:spPr bwMode="auto">
          <a:xfrm>
            <a:off x="5790455" y="2624026"/>
            <a:ext cx="3168160" cy="1588"/>
          </a:xfrm>
          <a:prstGeom prst="line">
            <a:avLst/>
          </a:prstGeom>
          <a:noFill/>
          <a:ln w="6350" cap="flat" cmpd="sng">
            <a:solidFill>
              <a:srgbClr val="2F5B50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79" tIns="43238" rIns="86479" bIns="43238"/>
          <a:lstStyle/>
          <a:p>
            <a:pPr defTabSz="864235" fontAlgn="base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 flipV="1">
            <a:off x="2773515" y="3352124"/>
            <a:ext cx="1866254" cy="1920733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 flipH="1" flipV="1">
            <a:off x="4622803" y="3354143"/>
            <a:ext cx="2481288" cy="878737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104088" y="2193744"/>
            <a:ext cx="2240396" cy="2034916"/>
          </a:xfrm>
          <a:prstGeom prst="line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椭圆 2"/>
          <p:cNvSpPr/>
          <p:nvPr/>
        </p:nvSpPr>
        <p:spPr>
          <a:xfrm>
            <a:off x="2255575" y="4754920"/>
            <a:ext cx="1035877" cy="1035877"/>
          </a:xfrm>
          <a:prstGeom prst="ellipse">
            <a:avLst/>
          </a:prstGeom>
          <a:solidFill>
            <a:srgbClr val="2F5B50"/>
          </a:soli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121856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958065" y="2670421"/>
            <a:ext cx="1363403" cy="1363403"/>
          </a:xfrm>
          <a:prstGeom prst="ellipse">
            <a:avLst/>
          </a:prstGeom>
          <a:solidFill>
            <a:srgbClr val="2F5B50"/>
          </a:soli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121856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288022" y="3396805"/>
            <a:ext cx="1556883" cy="1556883"/>
          </a:xfrm>
          <a:prstGeom prst="ellipse">
            <a:avLst/>
          </a:prstGeom>
          <a:solidFill>
            <a:srgbClr val="2F5B50"/>
          </a:soli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121856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400256" y="1757581"/>
            <a:ext cx="1315368" cy="1315368"/>
          </a:xfrm>
          <a:prstGeom prst="ellipse">
            <a:avLst/>
          </a:prstGeom>
          <a:solidFill>
            <a:srgbClr val="2F5B50"/>
          </a:soli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1218565"/>
            <a:endParaRPr lang="zh-CN" altLang="en-US" sz="21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99724" y="5214228"/>
            <a:ext cx="2873799" cy="893546"/>
          </a:xfrm>
          <a:prstGeom prst="rect">
            <a:avLst/>
          </a:prstGeom>
        </p:spPr>
        <p:txBody>
          <a:bodyPr wrap="square" lIns="121887" tIns="60943" rIns="121887" bIns="60943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1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</p:txBody>
      </p:sp>
      <p:sp>
        <p:nvSpPr>
          <p:cNvPr id="47" name="矩形 46"/>
          <p:cNvSpPr/>
          <p:nvPr/>
        </p:nvSpPr>
        <p:spPr>
          <a:xfrm>
            <a:off x="3668364" y="4869619"/>
            <a:ext cx="2318088" cy="414938"/>
          </a:xfrm>
          <a:prstGeom prst="rect">
            <a:avLst/>
          </a:prstGeom>
        </p:spPr>
        <p:txBody>
          <a:bodyPr wrap="square" lIns="121887" tIns="60943" rIns="121887" bIns="60943">
            <a:spAutoFit/>
          </a:bodyPr>
          <a:lstStyle/>
          <a:p>
            <a:pPr defTabSz="1218565"/>
            <a:r>
              <a: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规划一</a:t>
            </a:r>
          </a:p>
        </p:txBody>
      </p:sp>
      <p:sp>
        <p:nvSpPr>
          <p:cNvPr id="49" name="矩形 48"/>
          <p:cNvSpPr/>
          <p:nvPr/>
        </p:nvSpPr>
        <p:spPr>
          <a:xfrm>
            <a:off x="1638308" y="2735435"/>
            <a:ext cx="2318088" cy="414938"/>
          </a:xfrm>
          <a:prstGeom prst="rect">
            <a:avLst/>
          </a:prstGeom>
        </p:spPr>
        <p:txBody>
          <a:bodyPr wrap="square" lIns="121887" tIns="60943" rIns="121887" bIns="60943">
            <a:spAutoFit/>
          </a:bodyPr>
          <a:lstStyle/>
          <a:p>
            <a:pPr algn="r" defTabSz="1218565"/>
            <a:r>
              <a: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规划二</a:t>
            </a:r>
          </a:p>
        </p:txBody>
      </p:sp>
      <p:sp>
        <p:nvSpPr>
          <p:cNvPr id="51" name="矩形 50"/>
          <p:cNvSpPr/>
          <p:nvPr/>
        </p:nvSpPr>
        <p:spPr>
          <a:xfrm>
            <a:off x="8071417" y="3813722"/>
            <a:ext cx="2318088" cy="414938"/>
          </a:xfrm>
          <a:prstGeom prst="rect">
            <a:avLst/>
          </a:prstGeom>
        </p:spPr>
        <p:txBody>
          <a:bodyPr wrap="square" lIns="121887" tIns="60943" rIns="121887" bIns="60943">
            <a:spAutoFit/>
          </a:bodyPr>
          <a:lstStyle/>
          <a:p>
            <a:pPr defTabSz="1218565"/>
            <a:r>
              <a: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规划三</a:t>
            </a:r>
          </a:p>
        </p:txBody>
      </p:sp>
      <p:sp>
        <p:nvSpPr>
          <p:cNvPr id="53" name="矩形 52"/>
          <p:cNvSpPr/>
          <p:nvPr/>
        </p:nvSpPr>
        <p:spPr>
          <a:xfrm>
            <a:off x="6048278" y="1793210"/>
            <a:ext cx="2318088" cy="414938"/>
          </a:xfrm>
          <a:prstGeom prst="rect">
            <a:avLst/>
          </a:prstGeom>
        </p:spPr>
        <p:txBody>
          <a:bodyPr wrap="square" lIns="121887" tIns="60943" rIns="121887" bIns="60943">
            <a:spAutoFit/>
          </a:bodyPr>
          <a:lstStyle/>
          <a:p>
            <a:pPr algn="r" defTabSz="1218565"/>
            <a:r>
              <a:rPr lang="zh-CN" altLang="en-US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规划四</a:t>
            </a:r>
          </a:p>
        </p:txBody>
      </p:sp>
      <p:sp>
        <p:nvSpPr>
          <p:cNvPr id="59" name="文本框 9"/>
          <p:cNvSpPr txBox="1"/>
          <p:nvPr/>
        </p:nvSpPr>
        <p:spPr>
          <a:xfrm>
            <a:off x="2496904" y="4999530"/>
            <a:ext cx="553216" cy="619222"/>
          </a:xfrm>
          <a:prstGeom prst="rect">
            <a:avLst/>
          </a:prstGeom>
          <a:noFill/>
        </p:spPr>
        <p:txBody>
          <a:bodyPr wrap="none" lIns="121887" tIns="60943" rIns="121887" bIns="60943" rtlCol="0" anchor="ctr">
            <a:spAutoFit/>
          </a:bodyPr>
          <a:lstStyle/>
          <a:p>
            <a:pPr algn="ctr" defTabSz="1218565"/>
            <a:r>
              <a:rPr lang="en-US" altLang="zh-CN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3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9"/>
          <p:cNvSpPr txBox="1"/>
          <p:nvPr/>
        </p:nvSpPr>
        <p:spPr>
          <a:xfrm>
            <a:off x="4322122" y="2973242"/>
            <a:ext cx="635290" cy="867281"/>
          </a:xfrm>
          <a:prstGeom prst="rect">
            <a:avLst/>
          </a:prstGeom>
          <a:noFill/>
        </p:spPr>
        <p:txBody>
          <a:bodyPr wrap="none" lIns="121887" tIns="60943" rIns="121887" bIns="60943" rtlCol="0" anchor="ctr">
            <a:spAutoFit/>
          </a:bodyPr>
          <a:lstStyle/>
          <a:p>
            <a:pPr algn="ctr" defTabSz="1218565"/>
            <a:r>
              <a:rPr lang="en-US" altLang="zh-CN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9"/>
          <p:cNvSpPr txBox="1"/>
          <p:nvPr/>
        </p:nvSpPr>
        <p:spPr>
          <a:xfrm>
            <a:off x="6695306" y="3708626"/>
            <a:ext cx="702164" cy="940239"/>
          </a:xfrm>
          <a:prstGeom prst="rect">
            <a:avLst/>
          </a:prstGeom>
          <a:noFill/>
        </p:spPr>
        <p:txBody>
          <a:bodyPr wrap="none" lIns="121887" tIns="60943" rIns="121887" bIns="60943" rtlCol="0" anchor="ctr">
            <a:spAutoFit/>
          </a:bodyPr>
          <a:lstStyle/>
          <a:p>
            <a:pPr algn="ctr" defTabSz="1218565"/>
            <a:r>
              <a:rPr lang="en-US" altLang="zh-CN" sz="5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5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9"/>
          <p:cNvSpPr txBox="1"/>
          <p:nvPr/>
        </p:nvSpPr>
        <p:spPr>
          <a:xfrm>
            <a:off x="8715979" y="2064778"/>
            <a:ext cx="683927" cy="779731"/>
          </a:xfrm>
          <a:prstGeom prst="rect">
            <a:avLst/>
          </a:prstGeom>
          <a:noFill/>
        </p:spPr>
        <p:txBody>
          <a:bodyPr wrap="none" lIns="121887" tIns="60943" rIns="121887" bIns="60943" rtlCol="0" anchor="ctr">
            <a:spAutoFit/>
          </a:bodyPr>
          <a:lstStyle/>
          <a:p>
            <a:pPr algn="ctr" defTabSz="1218565"/>
            <a:r>
              <a:rPr lang="en-US" altLang="zh-CN" sz="4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4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071417" y="4285037"/>
            <a:ext cx="2873799" cy="893546"/>
          </a:xfrm>
          <a:prstGeom prst="rect">
            <a:avLst/>
          </a:prstGeom>
        </p:spPr>
        <p:txBody>
          <a:bodyPr wrap="square" lIns="121887" tIns="60943" rIns="121887" bIns="60943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1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</p:txBody>
      </p:sp>
      <p:sp>
        <p:nvSpPr>
          <p:cNvPr id="38" name="矩形 37"/>
          <p:cNvSpPr/>
          <p:nvPr/>
        </p:nvSpPr>
        <p:spPr>
          <a:xfrm>
            <a:off x="5526460" y="2246144"/>
            <a:ext cx="2873799" cy="893546"/>
          </a:xfrm>
          <a:prstGeom prst="rect">
            <a:avLst/>
          </a:prstGeom>
        </p:spPr>
        <p:txBody>
          <a:bodyPr wrap="square" lIns="121887" tIns="60943" rIns="121887" bIns="60943">
            <a:spAutoFit/>
          </a:bodyPr>
          <a:lstStyle/>
          <a:p>
            <a:pPr algn="r" defTabSz="1218565">
              <a:lnSpc>
                <a:spcPct val="120000"/>
              </a:lnSpc>
            </a:pPr>
            <a:r>
              <a:rPr lang="zh-CN" altLang="en-US" sz="21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</p:txBody>
      </p:sp>
      <p:sp>
        <p:nvSpPr>
          <p:cNvPr id="40" name="矩形 39"/>
          <p:cNvSpPr/>
          <p:nvPr/>
        </p:nvSpPr>
        <p:spPr>
          <a:xfrm>
            <a:off x="1077175" y="3211198"/>
            <a:ext cx="2873799" cy="893546"/>
          </a:xfrm>
          <a:prstGeom prst="rect">
            <a:avLst/>
          </a:prstGeom>
        </p:spPr>
        <p:txBody>
          <a:bodyPr wrap="square" lIns="121887" tIns="60943" rIns="121887" bIns="60943">
            <a:spAutoFit/>
          </a:bodyPr>
          <a:lstStyle/>
          <a:p>
            <a:pPr algn="r" defTabSz="1218565">
              <a:lnSpc>
                <a:spcPct val="120000"/>
              </a:lnSpc>
            </a:pPr>
            <a:r>
              <a:rPr lang="zh-CN" altLang="en-US" sz="21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146654" y="8510119"/>
            <a:ext cx="938684" cy="400091"/>
          </a:xfrm>
          <a:prstGeom prst="rect">
            <a:avLst/>
          </a:prstGeom>
          <a:noFill/>
        </p:spPr>
        <p:txBody>
          <a:bodyPr wrap="none" lIns="121887" tIns="60943" rIns="121887" bIns="60943" rtlCol="0">
            <a:spAutoFit/>
          </a:bodyPr>
          <a:lstStyle/>
          <a:p>
            <a:pPr defTabSz="1218565"/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延时符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31661" y="79229"/>
            <a:ext cx="1631181" cy="62169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46" grpId="0"/>
      <p:bldP spid="47" grpId="0"/>
      <p:bldP spid="49" grpId="0"/>
      <p:bldP spid="51" grpId="0"/>
      <p:bldP spid="53" grpId="0"/>
      <p:bldP spid="59" grpId="0"/>
      <p:bldP spid="60" grpId="0"/>
      <p:bldP spid="61" grpId="0"/>
      <p:bldP spid="62" grpId="0"/>
      <p:bldP spid="37" grpId="0"/>
      <p:bldP spid="38" grpId="0"/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图片\32.png32"/>
          <p:cNvPicPr>
            <a:picLocks noChangeAspect="1"/>
          </p:cNvPicPr>
          <p:nvPr/>
        </p:nvPicPr>
        <p:blipFill>
          <a:blip r:embed="rId3"/>
          <a:srcRect t="9822" b="9994"/>
          <a:stretch>
            <a:fillRect/>
          </a:stretch>
        </p:blipFill>
        <p:spPr>
          <a:xfrm>
            <a:off x="201720" y="147919"/>
            <a:ext cx="4234275" cy="339549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346403" y="935331"/>
            <a:ext cx="1898829" cy="189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22851" y="1347391"/>
            <a:ext cx="1922367" cy="1025860"/>
          </a:xfrm>
          <a:prstGeom prst="rect">
            <a:avLst/>
          </a:prstGeom>
        </p:spPr>
        <p:txBody>
          <a:bodyPr vert="horz" wrap="square" lIns="121610" tIns="60805" rIns="121610" bIns="60805">
            <a:spAutoFit/>
          </a:bodyPr>
          <a:lstStyle/>
          <a:p>
            <a:pPr algn="ctr" defTabSz="1215390"/>
            <a:r>
              <a:rPr lang="zh-CN" altLang="en-US" sz="5700" b="1" dirty="0">
                <a:solidFill>
                  <a:srgbClr val="2F5B50"/>
                </a:solidFill>
                <a:cs typeface="+mn-ea"/>
                <a:sym typeface="+mn-lt"/>
              </a:rPr>
              <a:t>目录</a:t>
            </a:r>
            <a:endParaRPr lang="en-US" altLang="zh-CN" sz="5700" b="1" dirty="0">
              <a:solidFill>
                <a:srgbClr val="2F5B50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1616" y="2200090"/>
            <a:ext cx="2860176" cy="1107990"/>
          </a:xfrm>
          <a:prstGeom prst="rect">
            <a:avLst/>
          </a:prstGeom>
          <a:effectLst/>
        </p:spPr>
        <p:txBody>
          <a:bodyPr wrap="square" lIns="121670" tIns="60834" rIns="121670" bIns="60834">
            <a:spAutoFit/>
          </a:bodyPr>
          <a:lstStyle>
            <a:defPPr>
              <a:defRPr lang="zh-CN"/>
            </a:defPPr>
            <a:lvl1pPr algn="just" fontAlgn="auto">
              <a:spcBef>
                <a:spcPts val="0"/>
              </a:spcBef>
              <a:spcAft>
                <a:spcPts val="0"/>
              </a:spcAft>
              <a:defRPr sz="2400" b="0">
                <a:solidFill>
                  <a:schemeClr val="tx2">
                    <a:alpha val="91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方正豪体简体" panose="03000509000000000000" pitchFamily="65" charset="-122"/>
              </a:defRPr>
            </a:lvl1pPr>
          </a:lstStyle>
          <a:p>
            <a:pPr defTabSz="1216660"/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</a:rPr>
              <a:t>CONTENTS</a:t>
            </a:r>
          </a:p>
          <a:p>
            <a:pPr defTabSz="1216660"/>
            <a:endParaRPr lang="en-US" altLang="zh-CN" sz="3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 flipV="1">
            <a:off x="2541039" y="2815420"/>
            <a:ext cx="7229253" cy="187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层"/>
          <p:cNvSpPr txBox="1"/>
          <p:nvPr/>
        </p:nvSpPr>
        <p:spPr bwMode="auto">
          <a:xfrm>
            <a:off x="3213097" y="3165512"/>
            <a:ext cx="799280" cy="697627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algn="ctr" defTabSz="1216660">
              <a:defRPr/>
            </a:pPr>
            <a:r>
              <a:rPr lang="en-US" altLang="zh-CN" sz="3700" kern="0" dirty="0">
                <a:solidFill>
                  <a:srgbClr val="2F5B5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z="3700" kern="0" dirty="0">
              <a:solidFill>
                <a:srgbClr val="2F5B5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4092184" y="3264454"/>
            <a:ext cx="0" cy="55645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4" name="标题层"/>
          <p:cNvSpPr txBox="1"/>
          <p:nvPr/>
        </p:nvSpPr>
        <p:spPr bwMode="auto">
          <a:xfrm>
            <a:off x="4277591" y="3193883"/>
            <a:ext cx="3360252" cy="58476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defTabSz="1216660">
              <a:defRPr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有关于我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387367" y="3556859"/>
            <a:ext cx="2775909" cy="0"/>
          </a:xfrm>
          <a:prstGeom prst="line">
            <a:avLst/>
          </a:prstGeom>
          <a:noFill/>
          <a:ln w="9525" cap="flat" cmpd="sng" algn="ctr">
            <a:solidFill>
              <a:srgbClr val="175682"/>
            </a:solidFill>
            <a:prstDash val="dash"/>
            <a:tailEnd type="oval"/>
          </a:ln>
          <a:effectLst/>
        </p:spPr>
      </p:cxnSp>
      <p:sp>
        <p:nvSpPr>
          <p:cNvPr id="16" name="标题层"/>
          <p:cNvSpPr txBox="1"/>
          <p:nvPr/>
        </p:nvSpPr>
        <p:spPr bwMode="auto">
          <a:xfrm>
            <a:off x="9073085" y="3316991"/>
            <a:ext cx="875769" cy="451405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algn="ctr" defTabSz="1216660">
              <a:defRPr/>
            </a:pPr>
            <a:r>
              <a:rPr lang="en-US" altLang="zh-CN" sz="21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P04</a:t>
            </a:r>
            <a:endParaRPr lang="zh-CN" altLang="en-US" sz="21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标题层"/>
          <p:cNvSpPr txBox="1"/>
          <p:nvPr/>
        </p:nvSpPr>
        <p:spPr bwMode="auto">
          <a:xfrm>
            <a:off x="3213097" y="3875451"/>
            <a:ext cx="799280" cy="697627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algn="ctr" defTabSz="1216660">
              <a:defRPr/>
            </a:pPr>
            <a:r>
              <a:rPr lang="en-US" altLang="zh-CN" sz="3700" kern="0" dirty="0">
                <a:solidFill>
                  <a:srgbClr val="2F5B5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srgbClr val="2F5B5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092184" y="3988564"/>
            <a:ext cx="0" cy="55645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9" name="标题层"/>
          <p:cNvSpPr txBox="1"/>
          <p:nvPr/>
        </p:nvSpPr>
        <p:spPr bwMode="auto">
          <a:xfrm>
            <a:off x="4277591" y="3917991"/>
            <a:ext cx="3360252" cy="58476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defTabSz="1216660">
              <a:defRPr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6387367" y="4266788"/>
            <a:ext cx="2775909" cy="0"/>
          </a:xfrm>
          <a:prstGeom prst="line">
            <a:avLst/>
          </a:prstGeom>
          <a:noFill/>
          <a:ln w="9525" cap="flat" cmpd="sng" algn="ctr">
            <a:solidFill>
              <a:srgbClr val="175682"/>
            </a:solidFill>
            <a:prstDash val="dash"/>
            <a:tailEnd type="oval"/>
          </a:ln>
          <a:effectLst/>
        </p:spPr>
      </p:cxnSp>
      <p:sp>
        <p:nvSpPr>
          <p:cNvPr id="21" name="标题层"/>
          <p:cNvSpPr txBox="1"/>
          <p:nvPr/>
        </p:nvSpPr>
        <p:spPr bwMode="auto">
          <a:xfrm>
            <a:off x="9073085" y="4041102"/>
            <a:ext cx="875769" cy="451405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algn="ctr" defTabSz="1216660">
              <a:defRPr/>
            </a:pPr>
            <a:r>
              <a:rPr lang="en-US" altLang="zh-CN" sz="21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P11</a:t>
            </a:r>
            <a:endParaRPr lang="zh-CN" altLang="en-US" sz="21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标题层"/>
          <p:cNvSpPr txBox="1"/>
          <p:nvPr/>
        </p:nvSpPr>
        <p:spPr bwMode="auto">
          <a:xfrm>
            <a:off x="3213097" y="4585377"/>
            <a:ext cx="799280" cy="697627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algn="ctr" defTabSz="1216660">
              <a:defRPr/>
            </a:pPr>
            <a:r>
              <a:rPr lang="en-US" altLang="zh-CN" sz="3700" kern="0" dirty="0">
                <a:solidFill>
                  <a:srgbClr val="2F5B5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srgbClr val="2F5B5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092184" y="4698503"/>
            <a:ext cx="0" cy="55645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4" name="标题层"/>
          <p:cNvSpPr txBox="1"/>
          <p:nvPr/>
        </p:nvSpPr>
        <p:spPr bwMode="auto">
          <a:xfrm>
            <a:off x="4277591" y="4642101"/>
            <a:ext cx="3360252" cy="58476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defTabSz="1216660">
              <a:defRPr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胜任能力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6387367" y="4990897"/>
            <a:ext cx="2775909" cy="0"/>
          </a:xfrm>
          <a:prstGeom prst="line">
            <a:avLst/>
          </a:prstGeom>
          <a:noFill/>
          <a:ln w="9525" cap="flat" cmpd="sng" algn="ctr">
            <a:solidFill>
              <a:srgbClr val="175682"/>
            </a:solidFill>
            <a:prstDash val="dash"/>
            <a:tailEnd type="oval"/>
          </a:ln>
          <a:effectLst/>
        </p:spPr>
      </p:cxnSp>
      <p:sp>
        <p:nvSpPr>
          <p:cNvPr id="26" name="标题层"/>
          <p:cNvSpPr txBox="1"/>
          <p:nvPr/>
        </p:nvSpPr>
        <p:spPr bwMode="auto">
          <a:xfrm>
            <a:off x="9073085" y="4765211"/>
            <a:ext cx="875769" cy="451405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algn="ctr" defTabSz="1216660">
              <a:defRPr/>
            </a:pPr>
            <a:r>
              <a:rPr lang="en-US" altLang="zh-CN" sz="21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P17</a:t>
            </a:r>
            <a:endParaRPr lang="zh-CN" altLang="en-US" sz="21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标题层"/>
          <p:cNvSpPr txBox="1"/>
          <p:nvPr/>
        </p:nvSpPr>
        <p:spPr bwMode="auto">
          <a:xfrm>
            <a:off x="3213097" y="5309490"/>
            <a:ext cx="799280" cy="697627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algn="ctr" defTabSz="1216660">
              <a:defRPr/>
            </a:pPr>
            <a:r>
              <a:rPr lang="en-US" altLang="zh-CN" sz="3700" kern="0" dirty="0">
                <a:solidFill>
                  <a:srgbClr val="2F5B5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srgbClr val="2F5B5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092184" y="5408429"/>
            <a:ext cx="0" cy="55645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29" name="标题层"/>
          <p:cNvSpPr txBox="1"/>
          <p:nvPr/>
        </p:nvSpPr>
        <p:spPr bwMode="auto">
          <a:xfrm>
            <a:off x="4277591" y="5366211"/>
            <a:ext cx="3360252" cy="584769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defTabSz="1216660">
              <a:defRPr/>
            </a:pPr>
            <a:r>
              <a:rPr lang="zh-CN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6387367" y="5715007"/>
            <a:ext cx="2775909" cy="0"/>
          </a:xfrm>
          <a:prstGeom prst="line">
            <a:avLst/>
          </a:prstGeom>
          <a:noFill/>
          <a:ln w="9525" cap="flat" cmpd="sng" algn="ctr">
            <a:solidFill>
              <a:srgbClr val="175682"/>
            </a:solidFill>
            <a:prstDash val="dash"/>
            <a:tailEnd type="oval"/>
          </a:ln>
          <a:effectLst/>
        </p:spPr>
      </p:cxnSp>
      <p:sp>
        <p:nvSpPr>
          <p:cNvPr id="31" name="标题层"/>
          <p:cNvSpPr txBox="1"/>
          <p:nvPr/>
        </p:nvSpPr>
        <p:spPr bwMode="auto">
          <a:xfrm>
            <a:off x="9073085" y="5489319"/>
            <a:ext cx="875769" cy="451405"/>
          </a:xfrm>
          <a:prstGeom prst="rect">
            <a:avLst/>
          </a:prstGeom>
          <a:noFill/>
          <a:effectLst/>
        </p:spPr>
        <p:txBody>
          <a:bodyPr wrap="square" lIns="121670" tIns="60834" rIns="121670" bIns="60834">
            <a:spAutoFit/>
          </a:bodyPr>
          <a:lstStyle/>
          <a:p>
            <a:pPr algn="ctr" defTabSz="1216660">
              <a:defRPr/>
            </a:pPr>
            <a:r>
              <a:rPr lang="en-US" altLang="zh-CN" sz="21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t>P20</a:t>
            </a:r>
            <a:endParaRPr lang="zh-CN" altLang="en-US" sz="2100" kern="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4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2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14" grpId="0"/>
      <p:bldP spid="16" grpId="0"/>
      <p:bldP spid="17" grpId="0"/>
      <p:bldP spid="19" grpId="0"/>
      <p:bldP spid="21" grpId="0"/>
      <p:bldP spid="22" grpId="0"/>
      <p:bldP spid="24" grpId="0"/>
      <p:bldP spid="26" grpId="0"/>
      <p:bldP spid="27" grpId="0"/>
      <p:bldP spid="29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7456825" y="1845279"/>
            <a:ext cx="3545276" cy="3545276"/>
          </a:xfrm>
          <a:prstGeom prst="ellipse">
            <a:avLst/>
          </a:prstGeom>
          <a:solidFill>
            <a:schemeClr val="bg1"/>
          </a:solidFill>
          <a:ln>
            <a:solidFill>
              <a:srgbClr val="42B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913765"/>
            <a:endParaRPr lang="zh-CN" altLang="en-US" sz="1300">
              <a:solidFill>
                <a:prstClr val="white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66254" y="2454707"/>
            <a:ext cx="2326416" cy="2326416"/>
          </a:xfrm>
          <a:prstGeom prst="ellipse">
            <a:avLst/>
          </a:prstGeom>
          <a:solidFill>
            <a:srgbClr val="ACE0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algn="ctr" defTabSz="913765"/>
            <a:endParaRPr lang="zh-CN" altLang="en-US" sz="1300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244319" y="4054236"/>
            <a:ext cx="899995" cy="899996"/>
            <a:chOff x="7244314" y="4054233"/>
            <a:chExt cx="899995" cy="899996"/>
          </a:xfrm>
        </p:grpSpPr>
        <p:sp>
          <p:nvSpPr>
            <p:cNvPr id="10" name="任意多边形 9"/>
            <p:cNvSpPr/>
            <p:nvPr/>
          </p:nvSpPr>
          <p:spPr>
            <a:xfrm>
              <a:off x="7244314" y="4054233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428" tIns="147428" rIns="147428" bIns="147428" numCol="1" spcCol="1270" anchor="ctr" anchorCtr="0">
              <a:noAutofit/>
            </a:bodyPr>
            <a:lstStyle/>
            <a:p>
              <a:pPr algn="ctr" defTabSz="755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220" y="4317140"/>
              <a:ext cx="374183" cy="37418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8779466" y="1395279"/>
            <a:ext cx="899995" cy="899996"/>
            <a:chOff x="8779464" y="1395277"/>
            <a:chExt cx="899995" cy="899996"/>
          </a:xfrm>
        </p:grpSpPr>
        <p:sp>
          <p:nvSpPr>
            <p:cNvPr id="13" name="任意多边形 12"/>
            <p:cNvSpPr/>
            <p:nvPr/>
          </p:nvSpPr>
          <p:spPr>
            <a:xfrm>
              <a:off x="8779464" y="1395277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428" tIns="147428" rIns="147428" bIns="147428" numCol="1" spcCol="1270" anchor="ctr" anchorCtr="0">
              <a:noAutofit/>
            </a:bodyPr>
            <a:lstStyle/>
            <a:p>
              <a:pPr algn="ctr" defTabSz="755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757" y="1663571"/>
              <a:ext cx="363408" cy="363408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0314615" y="4054236"/>
            <a:ext cx="899995" cy="899996"/>
            <a:chOff x="10314613" y="4054233"/>
            <a:chExt cx="899995" cy="899996"/>
          </a:xfrm>
        </p:grpSpPr>
        <p:sp>
          <p:nvSpPr>
            <p:cNvPr id="16" name="任意多边形 15"/>
            <p:cNvSpPr/>
            <p:nvPr/>
          </p:nvSpPr>
          <p:spPr>
            <a:xfrm>
              <a:off x="10314613" y="4054233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428" tIns="147428" rIns="147428" bIns="147428" numCol="1" spcCol="1270" anchor="ctr" anchorCtr="0">
              <a:noAutofit/>
            </a:bodyPr>
            <a:lstStyle/>
            <a:p>
              <a:pPr algn="ctr" defTabSz="755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3852" y="4346162"/>
              <a:ext cx="421517" cy="31613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8731944" y="4940555"/>
            <a:ext cx="899995" cy="899996"/>
            <a:chOff x="8819805" y="4940552"/>
            <a:chExt cx="899995" cy="899996"/>
          </a:xfrm>
        </p:grpSpPr>
        <p:sp>
          <p:nvSpPr>
            <p:cNvPr id="19" name="任意多边形 18"/>
            <p:cNvSpPr/>
            <p:nvPr/>
          </p:nvSpPr>
          <p:spPr>
            <a:xfrm>
              <a:off x="8819805" y="4940552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solidFill>
              <a:srgbClr val="2F5B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718" tIns="181718" rIns="181718" bIns="181718" numCol="1" spcCol="1270" anchor="ctr" anchorCtr="0">
              <a:noAutofit/>
            </a:bodyPr>
            <a:lstStyle/>
            <a:p>
              <a:pPr algn="ctr" defTabSz="12884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900">
                <a:solidFill>
                  <a:prstClr val="white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347" y="5207893"/>
              <a:ext cx="367200" cy="368297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10314615" y="2281595"/>
            <a:ext cx="899995" cy="899996"/>
            <a:chOff x="10314613" y="2281595"/>
            <a:chExt cx="899995" cy="899996"/>
          </a:xfrm>
        </p:grpSpPr>
        <p:sp>
          <p:nvSpPr>
            <p:cNvPr id="22" name="任意多边形 21"/>
            <p:cNvSpPr/>
            <p:nvPr/>
          </p:nvSpPr>
          <p:spPr>
            <a:xfrm>
              <a:off x="10314613" y="2281595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428" tIns="147428" rIns="147428" bIns="147428" numCol="1" spcCol="1270" anchor="ctr" anchorCtr="0">
              <a:noAutofit/>
            </a:bodyPr>
            <a:lstStyle/>
            <a:p>
              <a:pPr algn="ctr" defTabSz="755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8702" y="2535685"/>
              <a:ext cx="391816" cy="391816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7244319" y="2281595"/>
            <a:ext cx="899995" cy="899996"/>
            <a:chOff x="7244314" y="2281595"/>
            <a:chExt cx="899995" cy="899996"/>
          </a:xfrm>
        </p:grpSpPr>
        <p:sp>
          <p:nvSpPr>
            <p:cNvPr id="25" name="任意多边形 24"/>
            <p:cNvSpPr/>
            <p:nvPr/>
          </p:nvSpPr>
          <p:spPr>
            <a:xfrm>
              <a:off x="7244314" y="2281595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428" tIns="147428" rIns="147428" bIns="147428" numCol="1" spcCol="1270" anchor="ctr" anchorCtr="0">
              <a:noAutofit/>
            </a:bodyPr>
            <a:lstStyle/>
            <a:p>
              <a:pPr algn="ctr" defTabSz="755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866" y="2533422"/>
              <a:ext cx="394890" cy="396343"/>
            </a:xfrm>
            <a:prstGeom prst="rect">
              <a:avLst/>
            </a:prstGeom>
          </p:spPr>
        </p:pic>
      </p:grpSp>
      <p:cxnSp>
        <p:nvCxnSpPr>
          <p:cNvPr id="27" name="直接连接符 26"/>
          <p:cNvCxnSpPr/>
          <p:nvPr/>
        </p:nvCxnSpPr>
        <p:spPr>
          <a:xfrm>
            <a:off x="3806905" y="2040577"/>
            <a:ext cx="0" cy="3271787"/>
          </a:xfrm>
          <a:prstGeom prst="line">
            <a:avLst/>
          </a:prstGeom>
          <a:ln>
            <a:solidFill>
              <a:srgbClr val="42B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1294426" y="2015196"/>
            <a:ext cx="2411815" cy="929137"/>
            <a:chOff x="1294421" y="2015194"/>
            <a:chExt cx="2411814" cy="929137"/>
          </a:xfrm>
        </p:grpSpPr>
        <p:sp>
          <p:nvSpPr>
            <p:cNvPr id="29" name="文本框 28"/>
            <p:cNvSpPr txBox="1"/>
            <p:nvPr/>
          </p:nvSpPr>
          <p:spPr>
            <a:xfrm>
              <a:off x="1294421" y="201519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01340" y="228770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94426" y="3156493"/>
            <a:ext cx="2411815" cy="929137"/>
            <a:chOff x="1294421" y="3156490"/>
            <a:chExt cx="2411814" cy="929137"/>
          </a:xfrm>
        </p:grpSpPr>
        <p:sp>
          <p:nvSpPr>
            <p:cNvPr id="32" name="文本框 31"/>
            <p:cNvSpPr txBox="1"/>
            <p:nvPr/>
          </p:nvSpPr>
          <p:spPr>
            <a:xfrm>
              <a:off x="1294421" y="3156490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01340" y="3429001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94426" y="4280954"/>
            <a:ext cx="2411815" cy="929137"/>
            <a:chOff x="1294421" y="4280954"/>
            <a:chExt cx="2411814" cy="929137"/>
          </a:xfrm>
        </p:grpSpPr>
        <p:sp>
          <p:nvSpPr>
            <p:cNvPr id="35" name="文本框 34"/>
            <p:cNvSpPr txBox="1"/>
            <p:nvPr/>
          </p:nvSpPr>
          <p:spPr>
            <a:xfrm>
              <a:off x="1294421" y="428095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301340" y="455346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74174" y="2015196"/>
            <a:ext cx="2411815" cy="929137"/>
            <a:chOff x="4274170" y="2015194"/>
            <a:chExt cx="2411814" cy="929137"/>
          </a:xfrm>
        </p:grpSpPr>
        <p:sp>
          <p:nvSpPr>
            <p:cNvPr id="38" name="文本框 37"/>
            <p:cNvSpPr txBox="1"/>
            <p:nvPr/>
          </p:nvSpPr>
          <p:spPr>
            <a:xfrm>
              <a:off x="4274170" y="201519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281089" y="228770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74174" y="3156493"/>
            <a:ext cx="2411815" cy="929137"/>
            <a:chOff x="4274170" y="3156490"/>
            <a:chExt cx="2411814" cy="929137"/>
          </a:xfrm>
        </p:grpSpPr>
        <p:sp>
          <p:nvSpPr>
            <p:cNvPr id="41" name="文本框 40"/>
            <p:cNvSpPr txBox="1"/>
            <p:nvPr/>
          </p:nvSpPr>
          <p:spPr>
            <a:xfrm>
              <a:off x="4274170" y="3156490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281089" y="3429001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74174" y="4280954"/>
            <a:ext cx="2411815" cy="929137"/>
            <a:chOff x="4274170" y="4280954"/>
            <a:chExt cx="2411814" cy="929137"/>
          </a:xfrm>
        </p:grpSpPr>
        <p:sp>
          <p:nvSpPr>
            <p:cNvPr id="44" name="文本框 43"/>
            <p:cNvSpPr txBox="1"/>
            <p:nvPr/>
          </p:nvSpPr>
          <p:spPr>
            <a:xfrm>
              <a:off x="4274170" y="428095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281089" y="455346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446729" y="2928991"/>
            <a:ext cx="1564655" cy="1377847"/>
            <a:chOff x="8446724" y="2928989"/>
            <a:chExt cx="1564655" cy="1377846"/>
          </a:xfrm>
        </p:grpSpPr>
        <p:sp>
          <p:nvSpPr>
            <p:cNvPr id="47" name="椭圆 46"/>
            <p:cNvSpPr/>
            <p:nvPr/>
          </p:nvSpPr>
          <p:spPr>
            <a:xfrm>
              <a:off x="8540538" y="2928989"/>
              <a:ext cx="1377846" cy="1377846"/>
            </a:xfrm>
            <a:prstGeom prst="ellipse">
              <a:avLst/>
            </a:prstGeom>
            <a:solidFill>
              <a:srgbClr val="2F5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 sz="1300">
                <a:solidFill>
                  <a:prstClr val="white"/>
                </a:solidFill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8446724" y="3426320"/>
              <a:ext cx="1564655" cy="38318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2100" b="1" dirty="0">
                  <a:solidFill>
                    <a:srgbClr val="FFFFFF">
                      <a:lumMod val="9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</p:grpSp>
      <p:sp>
        <p:nvSpPr>
          <p:cNvPr id="54" name="矩形 53"/>
          <p:cNvSpPr/>
          <p:nvPr/>
        </p:nvSpPr>
        <p:spPr>
          <a:xfrm>
            <a:off x="1385077" y="79229"/>
            <a:ext cx="1631181" cy="62169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729047" y="1795547"/>
            <a:ext cx="2003367" cy="2003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8672945" y="1795547"/>
            <a:ext cx="2003367" cy="2003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5200996" y="1795548"/>
            <a:ext cx="2003367" cy="20033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735966" y="4093378"/>
            <a:ext cx="2411815" cy="897682"/>
            <a:chOff x="1294421" y="2015194"/>
            <a:chExt cx="2411814" cy="897682"/>
          </a:xfrm>
        </p:grpSpPr>
        <p:sp>
          <p:nvSpPr>
            <p:cNvPr id="6" name="文本框 5"/>
            <p:cNvSpPr txBox="1"/>
            <p:nvPr/>
          </p:nvSpPr>
          <p:spPr>
            <a:xfrm>
              <a:off x="1294421" y="201519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01340" y="2287705"/>
              <a:ext cx="2404895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</a:t>
              </a:r>
              <a:r>
                <a:rPr lang="zh-CN" altLang="en-US" sz="1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添加文本单击添加文本单击添加文本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200996" y="4093378"/>
            <a:ext cx="2411815" cy="929137"/>
            <a:chOff x="1294421" y="2015194"/>
            <a:chExt cx="2411814" cy="929137"/>
          </a:xfrm>
        </p:grpSpPr>
        <p:sp>
          <p:nvSpPr>
            <p:cNvPr id="9" name="文本框 8"/>
            <p:cNvSpPr txBox="1"/>
            <p:nvPr/>
          </p:nvSpPr>
          <p:spPr>
            <a:xfrm>
              <a:off x="1294421" y="201519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01340" y="228770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72945" y="4093378"/>
            <a:ext cx="2411815" cy="929137"/>
            <a:chOff x="1294421" y="2015194"/>
            <a:chExt cx="2411814" cy="929137"/>
          </a:xfrm>
        </p:grpSpPr>
        <p:sp>
          <p:nvSpPr>
            <p:cNvPr id="12" name="文本框 11"/>
            <p:cNvSpPr txBox="1"/>
            <p:nvPr/>
          </p:nvSpPr>
          <p:spPr>
            <a:xfrm>
              <a:off x="1294421" y="201519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301340" y="228770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385077" y="79229"/>
            <a:ext cx="1631181" cy="62169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15" name="矩形 14"/>
          <p:cNvSpPr/>
          <p:nvPr/>
        </p:nvSpPr>
        <p:spPr>
          <a:xfrm>
            <a:off x="2089707" y="2507520"/>
            <a:ext cx="1142234" cy="57942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31562" y="2507520"/>
            <a:ext cx="1142234" cy="57942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103511" y="2507520"/>
            <a:ext cx="1142234" cy="57942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r>
              <a:rPr lang="en-US" altLang="zh-CN" sz="2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5077" y="79229"/>
            <a:ext cx="1631181" cy="62169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sp>
        <p:nvSpPr>
          <p:cNvPr id="3" name="矩形 2"/>
          <p:cNvSpPr/>
          <p:nvPr/>
        </p:nvSpPr>
        <p:spPr>
          <a:xfrm>
            <a:off x="1042562" y="2097576"/>
            <a:ext cx="3184152" cy="579420"/>
          </a:xfrm>
          <a:prstGeom prst="rect">
            <a:avLst/>
          </a:prstGeom>
        </p:spPr>
        <p:txBody>
          <a:bodyPr wrap="squar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5" name="矩形 4"/>
          <p:cNvSpPr/>
          <p:nvPr/>
        </p:nvSpPr>
        <p:spPr>
          <a:xfrm>
            <a:off x="462516" y="2777179"/>
            <a:ext cx="3704931" cy="3225464"/>
          </a:xfrm>
          <a:prstGeom prst="rect">
            <a:avLst/>
          </a:prstGeom>
        </p:spPr>
        <p:txBody>
          <a:bodyPr wrap="squar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</a:t>
            </a:r>
            <a:r>
              <a:rPr lang="zh-CN" altLang="en-US" dirty="0" smtClean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  <a:p>
            <a:pPr defTabSz="1218565">
              <a:lnSpc>
                <a:spcPct val="120000"/>
              </a:lnSpc>
            </a:pPr>
            <a:r>
              <a:rPr lang="zh-CN" altLang="en-US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</a:t>
            </a:r>
            <a:r>
              <a:rPr lang="zh-CN" altLang="en-US" dirty="0" smtClean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</a:t>
            </a:r>
            <a:r>
              <a:rPr lang="zh-CN" altLang="en-US" dirty="0" smtClean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</a:t>
            </a:r>
            <a:r>
              <a:rPr lang="zh-CN" altLang="en-US" dirty="0" smtClean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r>
              <a:rPr lang="zh-CN" altLang="en-US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在这里填写规划文字内容说明</a:t>
            </a:r>
          </a:p>
          <a:p>
            <a:pPr defTabSz="1218565">
              <a:lnSpc>
                <a:spcPct val="120000"/>
              </a:lnSpc>
            </a:pPr>
            <a:endParaRPr lang="zh-CN" altLang="en-US" dirty="0">
              <a:solidFill>
                <a:srgbClr val="242424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</a:pPr>
            <a:endParaRPr lang="zh-CN" altLang="en-US" dirty="0">
              <a:solidFill>
                <a:srgbClr val="242424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</a:pPr>
            <a:endParaRPr lang="zh-CN" altLang="en-US" dirty="0">
              <a:solidFill>
                <a:srgbClr val="242424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89599" y="1508596"/>
            <a:ext cx="2006599" cy="1979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153397" y="3784599"/>
            <a:ext cx="2006599" cy="1979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89598" y="3793066"/>
            <a:ext cx="2006599" cy="1979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53398" y="1508596"/>
            <a:ext cx="2006599" cy="1979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接连接符 26"/>
          <p:cNvCxnSpPr/>
          <p:nvPr/>
        </p:nvCxnSpPr>
        <p:spPr>
          <a:xfrm>
            <a:off x="8728039" y="2007326"/>
            <a:ext cx="0" cy="3271787"/>
          </a:xfrm>
          <a:prstGeom prst="line">
            <a:avLst/>
          </a:prstGeom>
          <a:ln>
            <a:solidFill>
              <a:srgbClr val="42B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6215560" y="1981945"/>
            <a:ext cx="2411815" cy="929137"/>
            <a:chOff x="1294421" y="2015194"/>
            <a:chExt cx="2411814" cy="929137"/>
          </a:xfrm>
        </p:grpSpPr>
        <p:sp>
          <p:nvSpPr>
            <p:cNvPr id="29" name="文本框 28"/>
            <p:cNvSpPr txBox="1"/>
            <p:nvPr/>
          </p:nvSpPr>
          <p:spPr>
            <a:xfrm>
              <a:off x="1294421" y="201519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301340" y="228770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15560" y="3123242"/>
            <a:ext cx="2411815" cy="929137"/>
            <a:chOff x="1294421" y="3156490"/>
            <a:chExt cx="2411814" cy="929137"/>
          </a:xfrm>
        </p:grpSpPr>
        <p:sp>
          <p:nvSpPr>
            <p:cNvPr id="32" name="文本框 31"/>
            <p:cNvSpPr txBox="1"/>
            <p:nvPr/>
          </p:nvSpPr>
          <p:spPr>
            <a:xfrm>
              <a:off x="1294421" y="3156490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01340" y="3429001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215560" y="4247703"/>
            <a:ext cx="2411815" cy="929137"/>
            <a:chOff x="1294421" y="4280954"/>
            <a:chExt cx="2411814" cy="929137"/>
          </a:xfrm>
        </p:grpSpPr>
        <p:sp>
          <p:nvSpPr>
            <p:cNvPr id="35" name="文本框 34"/>
            <p:cNvSpPr txBox="1"/>
            <p:nvPr/>
          </p:nvSpPr>
          <p:spPr>
            <a:xfrm>
              <a:off x="1294421" y="428095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301340" y="455346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195308" y="1981945"/>
            <a:ext cx="2411815" cy="929137"/>
            <a:chOff x="4274170" y="2015194"/>
            <a:chExt cx="2411814" cy="929137"/>
          </a:xfrm>
        </p:grpSpPr>
        <p:sp>
          <p:nvSpPr>
            <p:cNvPr id="38" name="文本框 37"/>
            <p:cNvSpPr txBox="1"/>
            <p:nvPr/>
          </p:nvSpPr>
          <p:spPr>
            <a:xfrm>
              <a:off x="4274170" y="201519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281089" y="228770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195308" y="3123242"/>
            <a:ext cx="2411815" cy="929137"/>
            <a:chOff x="4274170" y="3156490"/>
            <a:chExt cx="2411814" cy="929137"/>
          </a:xfrm>
        </p:grpSpPr>
        <p:sp>
          <p:nvSpPr>
            <p:cNvPr id="41" name="文本框 40"/>
            <p:cNvSpPr txBox="1"/>
            <p:nvPr/>
          </p:nvSpPr>
          <p:spPr>
            <a:xfrm>
              <a:off x="4274170" y="3156490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281089" y="3429001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195308" y="4247703"/>
            <a:ext cx="2411815" cy="929137"/>
            <a:chOff x="4274170" y="4280954"/>
            <a:chExt cx="2411814" cy="929137"/>
          </a:xfrm>
        </p:grpSpPr>
        <p:sp>
          <p:nvSpPr>
            <p:cNvPr id="44" name="文本框 43"/>
            <p:cNvSpPr txBox="1"/>
            <p:nvPr/>
          </p:nvSpPr>
          <p:spPr>
            <a:xfrm>
              <a:off x="4274170" y="4280954"/>
              <a:ext cx="2317999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4281089" y="4553465"/>
              <a:ext cx="2404895" cy="65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3765">
                <a:lnSpc>
                  <a:spcPct val="130000"/>
                </a:lnSpc>
              </a:pP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单击添加文本单击添加文本单击添加文本单击添加文本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8446729" y="3426320"/>
            <a:ext cx="1564655" cy="3831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3765">
              <a:lnSpc>
                <a:spcPct val="90000"/>
              </a:lnSpc>
              <a:spcBef>
                <a:spcPts val="1000"/>
              </a:spcBef>
            </a:pPr>
            <a:r>
              <a:rPr lang="zh-CN" altLang="en-US" sz="2100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4" name="矩形 53"/>
          <p:cNvSpPr/>
          <p:nvPr/>
        </p:nvSpPr>
        <p:spPr>
          <a:xfrm>
            <a:off x="1385077" y="79229"/>
            <a:ext cx="1631181" cy="62169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38" y="2184562"/>
            <a:ext cx="4078085" cy="2422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014997" y="4041870"/>
            <a:ext cx="1851982" cy="1048228"/>
            <a:chOff x="2814" y="1405"/>
            <a:chExt cx="2052" cy="1510"/>
          </a:xfrm>
        </p:grpSpPr>
        <p:sp>
          <p:nvSpPr>
            <p:cNvPr id="3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262514" y="3726855"/>
            <a:ext cx="1851982" cy="1363244"/>
            <a:chOff x="2814" y="1405"/>
            <a:chExt cx="2052" cy="1510"/>
          </a:xfrm>
        </p:grpSpPr>
        <p:sp>
          <p:nvSpPr>
            <p:cNvPr id="6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4510030" y="3117719"/>
            <a:ext cx="1851982" cy="1972381"/>
            <a:chOff x="2814" y="1405"/>
            <a:chExt cx="2052" cy="1510"/>
          </a:xfrm>
        </p:grpSpPr>
        <p:sp>
          <p:nvSpPr>
            <p:cNvPr id="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5757546" y="4148488"/>
            <a:ext cx="1851982" cy="941610"/>
            <a:chOff x="2814" y="1405"/>
            <a:chExt cx="2052" cy="1510"/>
          </a:xfrm>
        </p:grpSpPr>
        <p:sp>
          <p:nvSpPr>
            <p:cNvPr id="1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7005063" y="2808453"/>
            <a:ext cx="1851982" cy="2281646"/>
            <a:chOff x="2814" y="1405"/>
            <a:chExt cx="2052" cy="1510"/>
          </a:xfrm>
        </p:grpSpPr>
        <p:sp>
          <p:nvSpPr>
            <p:cNvPr id="1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8252580" y="3528103"/>
            <a:ext cx="1851982" cy="1561997"/>
            <a:chOff x="2814" y="1405"/>
            <a:chExt cx="2052" cy="1510"/>
          </a:xfrm>
        </p:grpSpPr>
        <p:sp>
          <p:nvSpPr>
            <p:cNvPr id="18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4"/>
          <p:cNvGrpSpPr>
            <a:grpSpLocks noChangeAspect="1"/>
          </p:cNvGrpSpPr>
          <p:nvPr/>
        </p:nvGrpSpPr>
        <p:grpSpPr bwMode="auto">
          <a:xfrm rot="10800000">
            <a:off x="3933966" y="1790330"/>
            <a:ext cx="526384" cy="635276"/>
            <a:chOff x="347" y="3344"/>
            <a:chExt cx="586" cy="707"/>
          </a:xfrm>
          <a:solidFill>
            <a:schemeClr val="accent2"/>
          </a:solidFill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4"/>
          <p:cNvGrpSpPr>
            <a:grpSpLocks noChangeAspect="1"/>
          </p:cNvGrpSpPr>
          <p:nvPr/>
        </p:nvGrpSpPr>
        <p:grpSpPr bwMode="auto">
          <a:xfrm rot="10800000">
            <a:off x="5168582" y="1799921"/>
            <a:ext cx="526384" cy="635276"/>
            <a:chOff x="347" y="3344"/>
            <a:chExt cx="586" cy="707"/>
          </a:xfrm>
          <a:solidFill>
            <a:schemeClr val="accent3"/>
          </a:solidFill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4"/>
          <p:cNvGrpSpPr>
            <a:grpSpLocks noChangeAspect="1"/>
          </p:cNvGrpSpPr>
          <p:nvPr/>
        </p:nvGrpSpPr>
        <p:grpSpPr bwMode="auto">
          <a:xfrm rot="10800000">
            <a:off x="6410758" y="1790500"/>
            <a:ext cx="526384" cy="635276"/>
            <a:chOff x="347" y="3344"/>
            <a:chExt cx="586" cy="707"/>
          </a:xfrm>
          <a:solidFill>
            <a:schemeClr val="accent4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4"/>
          <p:cNvGrpSpPr>
            <a:grpSpLocks noChangeAspect="1"/>
          </p:cNvGrpSpPr>
          <p:nvPr/>
        </p:nvGrpSpPr>
        <p:grpSpPr bwMode="auto">
          <a:xfrm rot="10800000">
            <a:off x="7674675" y="1790330"/>
            <a:ext cx="526384" cy="635276"/>
            <a:chOff x="347" y="3344"/>
            <a:chExt cx="586" cy="707"/>
          </a:xfrm>
          <a:solidFill>
            <a:schemeClr val="accent5"/>
          </a:solidFill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31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 rot="10800000">
            <a:off x="8924119" y="1793491"/>
            <a:ext cx="526384" cy="635276"/>
            <a:chOff x="347" y="3344"/>
            <a:chExt cx="586" cy="707"/>
          </a:xfrm>
          <a:solidFill>
            <a:schemeClr val="accent6"/>
          </a:solidFill>
        </p:grpSpPr>
        <p:sp>
          <p:nvSpPr>
            <p:cNvPr id="3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3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4"/>
          <p:cNvGrpSpPr>
            <a:grpSpLocks noChangeAspect="1"/>
          </p:cNvGrpSpPr>
          <p:nvPr/>
        </p:nvGrpSpPr>
        <p:grpSpPr bwMode="auto">
          <a:xfrm rot="10800000">
            <a:off x="2673132" y="1790330"/>
            <a:ext cx="526384" cy="635276"/>
            <a:chOff x="347" y="3344"/>
            <a:chExt cx="586" cy="707"/>
          </a:xfrm>
          <a:solidFill>
            <a:schemeClr val="accent1"/>
          </a:solidFill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39393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Connector 125"/>
          <p:cNvCxnSpPr>
            <a:endCxn id="4" idx="1"/>
          </p:cNvCxnSpPr>
          <p:nvPr/>
        </p:nvCxnSpPr>
        <p:spPr>
          <a:xfrm>
            <a:off x="2940987" y="2548716"/>
            <a:ext cx="0" cy="1493155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26"/>
          <p:cNvCxnSpPr/>
          <p:nvPr/>
        </p:nvCxnSpPr>
        <p:spPr>
          <a:xfrm flipH="1">
            <a:off x="4186843" y="2548714"/>
            <a:ext cx="1661" cy="1178141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27"/>
          <p:cNvCxnSpPr/>
          <p:nvPr/>
        </p:nvCxnSpPr>
        <p:spPr>
          <a:xfrm>
            <a:off x="5436021" y="2548715"/>
            <a:ext cx="0" cy="569003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29"/>
          <p:cNvCxnSpPr/>
          <p:nvPr/>
        </p:nvCxnSpPr>
        <p:spPr>
          <a:xfrm>
            <a:off x="6683536" y="2548716"/>
            <a:ext cx="0" cy="1599773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35"/>
          <p:cNvCxnSpPr/>
          <p:nvPr/>
        </p:nvCxnSpPr>
        <p:spPr>
          <a:xfrm>
            <a:off x="7931054" y="2548716"/>
            <a:ext cx="0" cy="284501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36"/>
          <p:cNvCxnSpPr/>
          <p:nvPr/>
        </p:nvCxnSpPr>
        <p:spPr>
          <a:xfrm flipH="1">
            <a:off x="9186914" y="2548716"/>
            <a:ext cx="1661" cy="979387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94721" y="5238748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658175" y="5546311"/>
            <a:ext cx="1355326" cy="787952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78121" y="5204794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041574" y="5512357"/>
            <a:ext cx="1355326" cy="787952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598680" y="5204794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462131" y="5512357"/>
            <a:ext cx="1355326" cy="787952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69385" y="5196680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932838" y="5504244"/>
            <a:ext cx="1355326" cy="787952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596495" y="5169277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459946" y="5476841"/>
            <a:ext cx="1355326" cy="787952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109129" y="5141874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972582" y="5449438"/>
            <a:ext cx="1355326" cy="787952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80306" y="66676"/>
            <a:ext cx="1631181" cy="62169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1225074" y="1280269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088528" y="1587832"/>
            <a:ext cx="2460860" cy="2118854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80306" y="87811"/>
            <a:ext cx="938652" cy="579420"/>
          </a:xfrm>
          <a:prstGeom prst="rect">
            <a:avLst/>
          </a:prstGeom>
        </p:spPr>
        <p:txBody>
          <a:bodyPr wrap="none" lIns="121887" tIns="60943" rIns="121887" bIns="60943" anchor="ctr">
            <a:spAutoFit/>
          </a:bodyPr>
          <a:lstStyle/>
          <a:p>
            <a:pPr defTabSz="1218565">
              <a:lnSpc>
                <a:spcPct val="120000"/>
              </a:lnSpc>
            </a:pPr>
            <a:r>
              <a:rPr lang="zh-CN" altLang="en-US" sz="27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lang="en-US" altLang="zh-CN" sz="2700" dirty="0" smtClean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676996" y="1221971"/>
            <a:ext cx="2269374" cy="2152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TextBox 44"/>
          <p:cNvSpPr txBox="1"/>
          <p:nvPr/>
        </p:nvSpPr>
        <p:spPr>
          <a:xfrm>
            <a:off x="1119779" y="3868298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83233" y="4175861"/>
            <a:ext cx="2460860" cy="2118854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676996" y="3810000"/>
            <a:ext cx="2269374" cy="2152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096334" y="1221971"/>
            <a:ext cx="2269374" cy="2152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6169909" y="3810000"/>
            <a:ext cx="2269374" cy="2152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TextBox 44"/>
          <p:cNvSpPr txBox="1"/>
          <p:nvPr/>
        </p:nvSpPr>
        <p:spPr>
          <a:xfrm>
            <a:off x="8799368" y="1221971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8662822" y="1529534"/>
            <a:ext cx="2460860" cy="2118854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6" name="TextBox 44"/>
          <p:cNvSpPr txBox="1"/>
          <p:nvPr/>
        </p:nvSpPr>
        <p:spPr>
          <a:xfrm>
            <a:off x="8694073" y="3810000"/>
            <a:ext cx="1167271" cy="2801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00" dirty="0">
                <a:solidFill>
                  <a:srgbClr val="0C274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</a:t>
            </a:r>
            <a:endParaRPr lang="id-ID" sz="1500" dirty="0">
              <a:solidFill>
                <a:srgbClr val="0C274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557527" y="4117563"/>
            <a:ext cx="2460860" cy="2118854"/>
          </a:xfrm>
          <a:prstGeom prst="rect">
            <a:avLst/>
          </a:prstGeom>
        </p:spPr>
        <p:txBody>
          <a:bodyPr wrap="square" lIns="86682" tIns="43341" rIns="86682" bIns="43341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</a:t>
            </a:r>
            <a:r>
              <a:rPr lang="zh-CN" alt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也可以直接复制你的内容到此。请替换文字内容，修改文字内容，也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图片\32.png32"/>
          <p:cNvPicPr>
            <a:picLocks noChangeAspect="1"/>
          </p:cNvPicPr>
          <p:nvPr/>
        </p:nvPicPr>
        <p:blipFill>
          <a:blip r:embed="rId3"/>
          <a:srcRect t="9822" b="9994"/>
          <a:stretch>
            <a:fillRect/>
          </a:stretch>
        </p:blipFill>
        <p:spPr>
          <a:xfrm>
            <a:off x="1973207" y="-37226"/>
            <a:ext cx="8421370" cy="6753153"/>
          </a:xfrm>
          <a:prstGeom prst="rect">
            <a:avLst/>
          </a:prstGeom>
          <a:noFill/>
        </p:spPr>
      </p:pic>
      <p:sp>
        <p:nvSpPr>
          <p:cNvPr id="6" name="椭圆 5"/>
          <p:cNvSpPr/>
          <p:nvPr/>
        </p:nvSpPr>
        <p:spPr>
          <a:xfrm>
            <a:off x="3987182" y="1412690"/>
            <a:ext cx="4205722" cy="40468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4197757" y="1596636"/>
            <a:ext cx="3823384" cy="3678924"/>
          </a:xfrm>
          <a:prstGeom prst="ellipse">
            <a:avLst/>
          </a:prstGeom>
          <a:noFill/>
          <a:ln w="28575">
            <a:solidFill>
              <a:srgbClr val="21575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5" name="标题 6"/>
          <p:cNvSpPr>
            <a:spLocks noGrp="1"/>
          </p:cNvSpPr>
          <p:nvPr/>
        </p:nvSpPr>
        <p:spPr>
          <a:xfrm>
            <a:off x="4305187" y="1838681"/>
            <a:ext cx="3451225" cy="1348105"/>
          </a:xfrm>
          <a:prstGeom prst="rect">
            <a:avLst/>
          </a:prstGeom>
        </p:spPr>
        <p:txBody>
          <a:bodyPr vert="horz" lIns="91257" tIns="45630" rIns="91257" bIns="45630" rtlCol="0" anchor="b"/>
          <a:lstStyle/>
          <a:p>
            <a:pPr algn="ctr">
              <a:lnSpc>
                <a:spcPct val="100000"/>
              </a:lnSpc>
            </a:pPr>
            <a:r>
              <a:rPr lang="en-US" altLang="x-none" sz="6600" dirty="0">
                <a:solidFill>
                  <a:srgbClr val="2F5B50"/>
                </a:solidFill>
                <a:latin typeface="Gabriola" panose="04040605051002020D02" pitchFamily="82" charset="0"/>
                <a:ea typeface="Batang" panose="02030600000101010101" charset="-127"/>
                <a:sym typeface="微软雅黑" panose="020B0503020204020204" pitchFamily="34" charset="-122"/>
              </a:rPr>
              <a:t>THANKS</a:t>
            </a:r>
          </a:p>
        </p:txBody>
      </p:sp>
      <p:sp>
        <p:nvSpPr>
          <p:cNvPr id="8" name="标题 6"/>
          <p:cNvSpPr>
            <a:spLocks noGrp="1"/>
          </p:cNvSpPr>
          <p:nvPr/>
        </p:nvSpPr>
        <p:spPr>
          <a:xfrm>
            <a:off x="4130520" y="2788023"/>
            <a:ext cx="3939895" cy="1348105"/>
          </a:xfrm>
          <a:prstGeom prst="rect">
            <a:avLst/>
          </a:prstGeom>
        </p:spPr>
        <p:txBody>
          <a:bodyPr vert="horz" lIns="91257" tIns="45630" rIns="91257" bIns="45630" rtlCol="0" anchor="b"/>
          <a:lstStyle/>
          <a:p>
            <a:pPr algn="ctr">
              <a:lnSpc>
                <a:spcPct val="100000"/>
              </a:lnSpc>
            </a:pPr>
            <a:r>
              <a:rPr lang="zh-CN" altLang="en-US" sz="6600" dirty="0">
                <a:solidFill>
                  <a:srgbClr val="2F5B5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谢谢欣赏</a:t>
            </a:r>
            <a:endParaRPr lang="en-US" altLang="x-none" sz="6600" dirty="0">
              <a:solidFill>
                <a:srgbClr val="2F5B50"/>
              </a:solidFill>
              <a:latin typeface="幼圆" panose="02010509060101010101" pitchFamily="49" charset="-122"/>
              <a:ea typeface="幼圆" panose="020105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图片\32.png32"/>
          <p:cNvPicPr>
            <a:picLocks noChangeAspect="1"/>
          </p:cNvPicPr>
          <p:nvPr/>
        </p:nvPicPr>
        <p:blipFill>
          <a:blip r:embed="rId3"/>
          <a:srcRect t="9822" b="9994"/>
          <a:stretch>
            <a:fillRect/>
          </a:stretch>
        </p:blipFill>
        <p:spPr>
          <a:xfrm>
            <a:off x="1600216" y="1479176"/>
            <a:ext cx="4234275" cy="339549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744899" y="2266590"/>
            <a:ext cx="1898829" cy="189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1347" y="2423172"/>
            <a:ext cx="1922367" cy="1600369"/>
          </a:xfrm>
          <a:prstGeom prst="rect">
            <a:avLst/>
          </a:prstGeom>
        </p:spPr>
        <p:txBody>
          <a:bodyPr vert="horz" wrap="square" lIns="121610" tIns="60805" rIns="121610" bIns="60805">
            <a:spAutoFit/>
          </a:bodyPr>
          <a:lstStyle/>
          <a:p>
            <a:pPr algn="ctr" defTabSz="1215390"/>
            <a:r>
              <a:rPr lang="en-US" altLang="zh-CN" sz="9600" b="1" dirty="0">
                <a:solidFill>
                  <a:srgbClr val="2F5B50"/>
                </a:solidFill>
                <a:latin typeface="Agency FB" panose="020B0503020202020204" pitchFamily="34" charset="0"/>
                <a:cs typeface="+mn-ea"/>
                <a:sym typeface="+mn-lt"/>
              </a:rPr>
              <a:t>01</a:t>
            </a:r>
          </a:p>
        </p:txBody>
      </p:sp>
      <p:sp>
        <p:nvSpPr>
          <p:cNvPr id="32" name="原创设计师QQ598969553          _4"/>
          <p:cNvSpPr txBox="1">
            <a:spLocks noChangeArrowheads="1"/>
          </p:cNvSpPr>
          <p:nvPr/>
        </p:nvSpPr>
        <p:spPr bwMode="auto">
          <a:xfrm>
            <a:off x="5653906" y="2708387"/>
            <a:ext cx="5629652" cy="105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7" tIns="45561" rIns="91117" bIns="4556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059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6300" dirty="0">
                <a:solidFill>
                  <a:srgbClr val="2F5B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有关于我</a:t>
            </a:r>
          </a:p>
        </p:txBody>
      </p:sp>
      <p:sp>
        <p:nvSpPr>
          <p:cNvPr id="33" name="原创设计师QQ598969553          _5"/>
          <p:cNvSpPr>
            <a:spLocks noChangeArrowheads="1"/>
          </p:cNvSpPr>
          <p:nvPr/>
        </p:nvSpPr>
        <p:spPr bwMode="auto">
          <a:xfrm>
            <a:off x="5703243" y="2192297"/>
            <a:ext cx="4367285" cy="41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7" tIns="45561" rIns="91117" bIns="4556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059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700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OUR BUSINESS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3996" y="3889261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8016" y="3889261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5613996" y="4244304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7428016" y="4244304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直接连接符 11"/>
          <p:cNvSpPr>
            <a:spLocks noChangeShapeType="1"/>
          </p:cNvSpPr>
          <p:nvPr/>
        </p:nvSpPr>
        <p:spPr bwMode="auto">
          <a:xfrm>
            <a:off x="5790455" y="2624026"/>
            <a:ext cx="3168160" cy="1588"/>
          </a:xfrm>
          <a:prstGeom prst="line">
            <a:avLst/>
          </a:prstGeom>
          <a:noFill/>
          <a:ln w="6350" cap="flat" cmpd="sng">
            <a:solidFill>
              <a:srgbClr val="2F5B50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79" tIns="43238" rIns="86479" bIns="43238"/>
          <a:lstStyle/>
          <a:p>
            <a:pPr defTabSz="864235" fontAlgn="base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4"/>
          <p:cNvSpPr>
            <a:spLocks noChangeShapeType="1"/>
          </p:cNvSpPr>
          <p:nvPr/>
        </p:nvSpPr>
        <p:spPr bwMode="auto">
          <a:xfrm flipV="1">
            <a:off x="24" y="-25398"/>
            <a:ext cx="4271433" cy="4127500"/>
          </a:xfrm>
          <a:prstGeom prst="line">
            <a:avLst/>
          </a:prstGeom>
          <a:noFill/>
          <a:ln w="19050">
            <a:solidFill>
              <a:schemeClr val="tx1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612" tIns="60806" rIns="121612" bIns="60806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直接连接符 6"/>
          <p:cNvSpPr>
            <a:spLocks noChangeShapeType="1"/>
          </p:cNvSpPr>
          <p:nvPr/>
        </p:nvSpPr>
        <p:spPr bwMode="auto">
          <a:xfrm>
            <a:off x="4539455" y="0"/>
            <a:ext cx="0" cy="5124813"/>
          </a:xfrm>
          <a:prstGeom prst="line">
            <a:avLst/>
          </a:prstGeom>
          <a:noFill/>
          <a:ln w="19050">
            <a:solidFill>
              <a:srgbClr val="0C2744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612" tIns="60806" rIns="121612" bIns="60806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直接连接符 8"/>
          <p:cNvSpPr>
            <a:spLocks noChangeShapeType="1"/>
          </p:cNvSpPr>
          <p:nvPr/>
        </p:nvSpPr>
        <p:spPr bwMode="auto">
          <a:xfrm>
            <a:off x="4525692" y="5124813"/>
            <a:ext cx="6503160" cy="0"/>
          </a:xfrm>
          <a:prstGeom prst="line">
            <a:avLst/>
          </a:prstGeom>
          <a:noFill/>
          <a:ln w="19050">
            <a:solidFill>
              <a:srgbClr val="0C2744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612" tIns="60806" rIns="121612" bIns="60806"/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4"/>
          <p:cNvSpPr>
            <a:spLocks noChangeArrowheads="1"/>
          </p:cNvSpPr>
          <p:nvPr/>
        </p:nvSpPr>
        <p:spPr bwMode="auto">
          <a:xfrm rot="-2658995">
            <a:off x="372696" y="1208294"/>
            <a:ext cx="3359148" cy="77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12" tIns="60806" rIns="121612" bIns="60806">
            <a:spAutoFit/>
          </a:bodyPr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300" dirty="0">
                <a:solidFill>
                  <a:srgbClr val="2157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About Me</a:t>
            </a:r>
            <a:endParaRPr lang="zh-CN" altLang="en-US" sz="4300" dirty="0">
              <a:solidFill>
                <a:srgbClr val="2157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TextBox 18"/>
          <p:cNvSpPr>
            <a:spLocks noChangeArrowheads="1"/>
          </p:cNvSpPr>
          <p:nvPr/>
        </p:nvSpPr>
        <p:spPr bwMode="auto">
          <a:xfrm rot="-2643001">
            <a:off x="1192506" y="1665228"/>
            <a:ext cx="2785533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12" tIns="60806" rIns="121612" bIns="60806">
            <a:spAutoFit/>
          </a:bodyPr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21575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个人信息</a:t>
            </a:r>
          </a:p>
        </p:txBody>
      </p:sp>
      <p:sp>
        <p:nvSpPr>
          <p:cNvPr id="8" name="TextBox 19"/>
          <p:cNvSpPr>
            <a:spLocks noChangeArrowheads="1"/>
          </p:cNvSpPr>
          <p:nvPr/>
        </p:nvSpPr>
        <p:spPr bwMode="auto">
          <a:xfrm>
            <a:off x="4504308" y="5385207"/>
            <a:ext cx="1346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12" tIns="60806" rIns="121612" bIns="60806">
            <a:spAutoFit/>
          </a:bodyPr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座右铭：</a:t>
            </a:r>
          </a:p>
        </p:txBody>
      </p:sp>
      <p:sp>
        <p:nvSpPr>
          <p:cNvPr id="9" name="TextBox 20"/>
          <p:cNvSpPr>
            <a:spLocks noChangeArrowheads="1"/>
          </p:cNvSpPr>
          <p:nvPr/>
        </p:nvSpPr>
        <p:spPr bwMode="auto">
          <a:xfrm>
            <a:off x="5689395" y="5370283"/>
            <a:ext cx="5369009" cy="43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612" tIns="60806" rIns="121612" bIns="60806">
            <a:spAutoFit/>
          </a:bodyPr>
          <a:lstStyle/>
          <a:p>
            <a:pPr defTabSz="121602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活出自己，活出精彩。</a:t>
            </a:r>
            <a:endParaRPr lang="zh-CN" altLang="en-US" sz="2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69747" y="2055104"/>
            <a:ext cx="2574472" cy="31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3" tIns="34206" rIns="68413" bIns="34206" spcCol="0" rtlCol="0" anchor="ctr"/>
          <a:lstStyle/>
          <a:p>
            <a:pPr algn="ctr" defTabSz="911225"/>
            <a:endParaRPr lang="zh-CN" altLang="en-US" sz="360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32"/>
          <p:cNvSpPr txBox="1"/>
          <p:nvPr/>
        </p:nvSpPr>
        <p:spPr>
          <a:xfrm>
            <a:off x="6699313" y="2069537"/>
            <a:ext cx="2417467" cy="377028"/>
          </a:xfrm>
          <a:prstGeom prst="rect">
            <a:avLst/>
          </a:prstGeom>
          <a:noFill/>
        </p:spPr>
        <p:txBody>
          <a:bodyPr wrap="square" lIns="68413" tIns="34206" rIns="68413" bIns="34206" rtlCol="0">
            <a:spAutoFit/>
          </a:bodyPr>
          <a:lstStyle/>
          <a:p>
            <a:pPr defTabSz="911225"/>
            <a:r>
              <a:rPr lang="zh-CN" altLang="en-US" sz="20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民族：汉</a:t>
            </a:r>
            <a:endParaRPr lang="zh-CN" altLang="en-US" sz="2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69740" y="2431033"/>
            <a:ext cx="2844576" cy="31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3" tIns="34206" rIns="68413" bIns="34206" spcCol="0" rtlCol="0" anchor="ctr"/>
          <a:lstStyle/>
          <a:p>
            <a:pPr algn="ctr" defTabSz="911225"/>
            <a:endParaRPr lang="zh-CN" altLang="en-US" sz="360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34"/>
          <p:cNvSpPr txBox="1"/>
          <p:nvPr/>
        </p:nvSpPr>
        <p:spPr>
          <a:xfrm>
            <a:off x="6699314" y="2445469"/>
            <a:ext cx="3002275" cy="377028"/>
          </a:xfrm>
          <a:prstGeom prst="rect">
            <a:avLst/>
          </a:prstGeom>
          <a:noFill/>
        </p:spPr>
        <p:txBody>
          <a:bodyPr wrap="square" lIns="68413" tIns="34206" rIns="68413" bIns="34206" rtlCol="0">
            <a:spAutoFit/>
          </a:bodyPr>
          <a:lstStyle>
            <a:defPPr>
              <a:defRPr lang="zh-CN"/>
            </a:defPPr>
            <a:lvl1pPr>
              <a:defRPr sz="14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1225"/>
            <a:r>
              <a:rPr lang="zh-CN" altLang="en-US" sz="2000" dirty="0">
                <a:solidFill>
                  <a:srgbClr val="242424"/>
                </a:solidFill>
              </a:rPr>
              <a:t>生日</a:t>
            </a:r>
            <a:r>
              <a:rPr lang="zh-CN" altLang="en-US" sz="2000" dirty="0" smtClean="0">
                <a:solidFill>
                  <a:srgbClr val="242424"/>
                </a:solidFill>
              </a:rPr>
              <a:t>：</a:t>
            </a:r>
            <a:r>
              <a:rPr lang="en-US" altLang="zh-CN" sz="2000" dirty="0" smtClean="0">
                <a:solidFill>
                  <a:srgbClr val="242424"/>
                </a:solidFill>
              </a:rPr>
              <a:t>xx</a:t>
            </a:r>
            <a:r>
              <a:rPr lang="zh-CN" altLang="en-US" sz="2000" dirty="0" smtClean="0">
                <a:solidFill>
                  <a:srgbClr val="242424"/>
                </a:solidFill>
              </a:rPr>
              <a:t>年</a:t>
            </a:r>
            <a:r>
              <a:rPr lang="en-US" altLang="zh-CN" sz="2000" dirty="0" smtClean="0">
                <a:solidFill>
                  <a:srgbClr val="242424"/>
                </a:solidFill>
              </a:rPr>
              <a:t>xx</a:t>
            </a:r>
            <a:r>
              <a:rPr lang="zh-CN" altLang="en-US" sz="2000" dirty="0" smtClean="0">
                <a:solidFill>
                  <a:srgbClr val="242424"/>
                </a:solidFill>
              </a:rPr>
              <a:t>月</a:t>
            </a:r>
            <a:r>
              <a:rPr lang="en-US" altLang="zh-CN" sz="2000" dirty="0" smtClean="0">
                <a:solidFill>
                  <a:srgbClr val="242424"/>
                </a:solidFill>
              </a:rPr>
              <a:t>xx</a:t>
            </a:r>
            <a:r>
              <a:rPr lang="zh-CN" altLang="en-US" sz="2000" dirty="0" smtClean="0">
                <a:solidFill>
                  <a:srgbClr val="242424"/>
                </a:solidFill>
              </a:rPr>
              <a:t>日</a:t>
            </a:r>
            <a:endParaRPr lang="zh-CN" altLang="en-US" sz="2000" dirty="0">
              <a:solidFill>
                <a:srgbClr val="242424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69754" y="2851123"/>
            <a:ext cx="2844574" cy="31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3" tIns="34206" rIns="68413" bIns="34206" spcCol="0" rtlCol="0" anchor="ctr"/>
          <a:lstStyle/>
          <a:p>
            <a:pPr algn="ctr" defTabSz="911225"/>
            <a:endParaRPr lang="zh-CN" altLang="en-US" sz="360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6"/>
          <p:cNvSpPr txBox="1"/>
          <p:nvPr/>
        </p:nvSpPr>
        <p:spPr>
          <a:xfrm>
            <a:off x="6699330" y="2865557"/>
            <a:ext cx="2724971" cy="377028"/>
          </a:xfrm>
          <a:prstGeom prst="rect">
            <a:avLst/>
          </a:prstGeom>
          <a:noFill/>
        </p:spPr>
        <p:txBody>
          <a:bodyPr wrap="square" lIns="68413" tIns="34206" rIns="68413" bIns="34206" rtlCol="0">
            <a:spAutoFit/>
          </a:bodyPr>
          <a:lstStyle>
            <a:defPPr>
              <a:defRPr lang="zh-CN"/>
            </a:defPPr>
            <a:lvl1pPr>
              <a:defRPr sz="14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1225"/>
            <a:r>
              <a:rPr lang="zh-CN" altLang="en-US" sz="2000" dirty="0">
                <a:solidFill>
                  <a:srgbClr val="242424"/>
                </a:solidFill>
              </a:rPr>
              <a:t>籍贯</a:t>
            </a:r>
            <a:r>
              <a:rPr lang="zh-CN" altLang="en-US" sz="2000" dirty="0" smtClean="0">
                <a:solidFill>
                  <a:srgbClr val="242424"/>
                </a:solidFill>
              </a:rPr>
              <a:t>：</a:t>
            </a:r>
            <a:r>
              <a:rPr lang="en-US" altLang="zh-CN" sz="2000" dirty="0" smtClean="0">
                <a:solidFill>
                  <a:srgbClr val="242424"/>
                </a:solidFill>
              </a:rPr>
              <a:t>xx</a:t>
            </a:r>
            <a:endParaRPr lang="zh-CN" altLang="en-US" sz="2000" dirty="0">
              <a:solidFill>
                <a:srgbClr val="242424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69763" y="3688238"/>
            <a:ext cx="3166975" cy="31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3" tIns="34206" rIns="68413" bIns="34206" spcCol="0" rtlCol="0" anchor="ctr"/>
          <a:lstStyle/>
          <a:p>
            <a:pPr algn="ctr" defTabSz="911225"/>
            <a:endParaRPr lang="zh-CN" altLang="en-US" sz="360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6699315" y="3718441"/>
            <a:ext cx="3800517" cy="377028"/>
          </a:xfrm>
          <a:prstGeom prst="rect">
            <a:avLst/>
          </a:prstGeom>
          <a:noFill/>
        </p:spPr>
        <p:txBody>
          <a:bodyPr wrap="square" lIns="68413" tIns="34206" rIns="68413" bIns="34206" rtlCol="0">
            <a:spAutoFit/>
          </a:bodyPr>
          <a:lstStyle>
            <a:defPPr>
              <a:defRPr lang="zh-CN"/>
            </a:defPPr>
            <a:lvl1pPr>
              <a:defRPr sz="14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1225"/>
            <a:r>
              <a:rPr lang="zh-CN" altLang="en-US" sz="2000" dirty="0">
                <a:solidFill>
                  <a:srgbClr val="242424"/>
                </a:solidFill>
              </a:rPr>
              <a:t>邮箱</a:t>
            </a:r>
            <a:r>
              <a:rPr lang="zh-CN" altLang="en-US" sz="2000" dirty="0" smtClean="0">
                <a:solidFill>
                  <a:srgbClr val="242424"/>
                </a:solidFill>
              </a:rPr>
              <a:t>：</a:t>
            </a:r>
            <a:r>
              <a:rPr lang="en-US" altLang="zh-CN" sz="2000" dirty="0" smtClean="0">
                <a:solidFill>
                  <a:srgbClr val="242424"/>
                </a:solidFill>
              </a:rPr>
              <a:t>xxxxxx@xxx.com</a:t>
            </a:r>
            <a:endParaRPr lang="zh-CN" altLang="en-US" sz="2000" dirty="0">
              <a:solidFill>
                <a:srgbClr val="242424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69764" y="1635010"/>
            <a:ext cx="3166975" cy="31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3" tIns="34206" rIns="68413" bIns="34206" spcCol="0" rtlCol="0" anchor="ctr"/>
          <a:lstStyle/>
          <a:p>
            <a:pPr algn="ctr" defTabSz="911225"/>
            <a:endParaRPr lang="zh-CN" altLang="en-US" sz="360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40"/>
          <p:cNvSpPr txBox="1"/>
          <p:nvPr/>
        </p:nvSpPr>
        <p:spPr>
          <a:xfrm>
            <a:off x="6699315" y="1649444"/>
            <a:ext cx="2417470" cy="377028"/>
          </a:xfrm>
          <a:prstGeom prst="rect">
            <a:avLst/>
          </a:prstGeom>
          <a:noFill/>
        </p:spPr>
        <p:txBody>
          <a:bodyPr wrap="square" lIns="68413" tIns="34206" rIns="68413" bIns="34206" rtlCol="0">
            <a:spAutoFit/>
          </a:bodyPr>
          <a:lstStyle/>
          <a:p>
            <a:pPr defTabSz="911225"/>
            <a:r>
              <a:rPr lang="zh-CN" altLang="en-US" sz="20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手机</a:t>
            </a:r>
            <a:r>
              <a:rPr lang="zh-CN" altLang="en-US" sz="2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0" dirty="0" err="1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</a:t>
            </a:r>
            <a:endParaRPr lang="zh-CN" altLang="en-US" sz="2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685511" y="4103517"/>
            <a:ext cx="2214337" cy="317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3" tIns="34206" rIns="68413" bIns="34206" spcCol="0" rtlCol="0" anchor="ctr"/>
          <a:lstStyle/>
          <a:p>
            <a:pPr algn="ctr" defTabSz="911225"/>
            <a:endParaRPr lang="zh-CN" altLang="en-US" sz="360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42"/>
          <p:cNvSpPr txBox="1"/>
          <p:nvPr/>
        </p:nvSpPr>
        <p:spPr>
          <a:xfrm>
            <a:off x="6715085" y="4150825"/>
            <a:ext cx="2970744" cy="377028"/>
          </a:xfrm>
          <a:prstGeom prst="rect">
            <a:avLst/>
          </a:prstGeom>
          <a:noFill/>
        </p:spPr>
        <p:txBody>
          <a:bodyPr wrap="square" lIns="68413" tIns="34206" rIns="68413" bIns="34206" rtlCol="0">
            <a:spAutoFit/>
          </a:bodyPr>
          <a:lstStyle/>
          <a:p>
            <a:pPr defTabSz="911225"/>
            <a:r>
              <a:rPr lang="en-US" altLang="zh-CN" sz="20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Q </a:t>
            </a:r>
            <a:r>
              <a:rPr lang="en-US" altLang="zh-CN" sz="2000" dirty="0" err="1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Q</a:t>
            </a:r>
            <a:r>
              <a:rPr lang="zh-CN" altLang="en-US" sz="2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0" dirty="0" err="1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endParaRPr lang="zh-CN" altLang="en-US" sz="2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40"/>
          <p:cNvSpPr txBox="1"/>
          <p:nvPr/>
        </p:nvSpPr>
        <p:spPr>
          <a:xfrm>
            <a:off x="6694052" y="1250037"/>
            <a:ext cx="2417470" cy="376857"/>
          </a:xfrm>
          <a:prstGeom prst="rect">
            <a:avLst/>
          </a:prstGeom>
          <a:noFill/>
        </p:spPr>
        <p:txBody>
          <a:bodyPr wrap="square" lIns="68413" tIns="34206" rIns="68413" bIns="34206" rtlCol="0">
            <a:spAutoFit/>
          </a:bodyPr>
          <a:lstStyle/>
          <a:p>
            <a:pPr defTabSz="911225"/>
            <a:r>
              <a:rPr lang="zh-CN" altLang="en-US" sz="20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姓名</a:t>
            </a:r>
            <a:r>
              <a:rPr lang="zh-CN" altLang="en-US" sz="2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endParaRPr lang="zh-CN" altLang="en-US" sz="2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34"/>
          <p:cNvSpPr txBox="1"/>
          <p:nvPr/>
        </p:nvSpPr>
        <p:spPr>
          <a:xfrm>
            <a:off x="6694073" y="3285654"/>
            <a:ext cx="2544903" cy="377028"/>
          </a:xfrm>
          <a:prstGeom prst="rect">
            <a:avLst/>
          </a:prstGeom>
          <a:noFill/>
        </p:spPr>
        <p:txBody>
          <a:bodyPr wrap="square" lIns="68413" tIns="34206" rIns="68413" bIns="34206" rtlCol="0">
            <a:spAutoFit/>
          </a:bodyPr>
          <a:lstStyle>
            <a:defPPr>
              <a:defRPr lang="zh-CN"/>
            </a:defPPr>
            <a:lvl1pPr>
              <a:defRPr sz="1465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1225"/>
            <a:r>
              <a:rPr lang="zh-CN" altLang="en-US" sz="2000" dirty="0">
                <a:solidFill>
                  <a:srgbClr val="242424"/>
                </a:solidFill>
              </a:rPr>
              <a:t>政治面貌：党员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64" y="1637840"/>
            <a:ext cx="2220069" cy="2404497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/>
        </p:nvSpPr>
        <p:spPr>
          <a:xfrm>
            <a:off x="1573770" y="151657"/>
            <a:ext cx="1634154" cy="525290"/>
          </a:xfrm>
          <a:prstGeom prst="rect">
            <a:avLst/>
          </a:prstGeom>
        </p:spPr>
        <p:txBody>
          <a:bodyPr wrap="none" lIns="86532" tIns="43263" rIns="86532" bIns="43263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0C274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dirty="0">
              <a:solidFill>
                <a:srgbClr val="0C274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28183" y="2212089"/>
            <a:ext cx="2150610" cy="3520265"/>
            <a:chOff x="1084411" y="2332926"/>
            <a:chExt cx="2268221" cy="3712576"/>
          </a:xfrm>
        </p:grpSpPr>
        <p:grpSp>
          <p:nvGrpSpPr>
            <p:cNvPr id="3" name="Group 35"/>
            <p:cNvGrpSpPr/>
            <p:nvPr/>
          </p:nvGrpSpPr>
          <p:grpSpPr>
            <a:xfrm>
              <a:off x="1084411" y="3903865"/>
              <a:ext cx="2268221" cy="485906"/>
              <a:chOff x="769938" y="2456536"/>
              <a:chExt cx="1613466" cy="345642"/>
            </a:xfrm>
          </p:grpSpPr>
          <p:sp>
            <p:nvSpPr>
              <p:cNvPr id="33" name="Notched Right Arrow 32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 dirty="0">
                  <a:solidFill>
                    <a:srgbClr val="2A2A2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1787475" y="4514036"/>
              <a:ext cx="711733" cy="3461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2006</a:t>
              </a:r>
              <a:endParaRPr lang="en-US" sz="2100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5" name="Straight Connector 74"/>
            <p:cNvCxnSpPr>
              <a:stCxn id="65" idx="7"/>
            </p:cNvCxnSpPr>
            <p:nvPr/>
          </p:nvCxnSpPr>
          <p:spPr>
            <a:xfrm flipH="1">
              <a:off x="2215423" y="3281373"/>
              <a:ext cx="1" cy="864427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1822563" y="2332926"/>
              <a:ext cx="785721" cy="785721"/>
              <a:chOff x="1295010" y="1424373"/>
              <a:chExt cx="558911" cy="558911"/>
            </a:xfrm>
          </p:grpSpPr>
          <p:sp>
            <p:nvSpPr>
              <p:cNvPr id="65" name="Teardrop 64"/>
              <p:cNvSpPr/>
              <p:nvPr/>
            </p:nvSpPr>
            <p:spPr>
              <a:xfrm rot="8100000">
                <a:off x="1295010" y="1424373"/>
                <a:ext cx="558911" cy="558911"/>
              </a:xfrm>
              <a:prstGeom prst="teardrop">
                <a:avLst/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16"/>
              <p:cNvSpPr>
                <a:spLocks noEditPoints="1"/>
              </p:cNvSpPr>
              <p:nvPr/>
            </p:nvSpPr>
            <p:spPr bwMode="auto">
              <a:xfrm>
                <a:off x="1420657" y="1575878"/>
                <a:ext cx="307301" cy="247823"/>
              </a:xfrm>
              <a:custGeom>
                <a:avLst/>
                <a:gdLst/>
                <a:ahLst/>
                <a:cxnLst>
                  <a:cxn ang="0">
                    <a:pos x="55" y="27"/>
                  </a:cxn>
                  <a:cxn ang="0">
                    <a:pos x="54" y="27"/>
                  </a:cxn>
                  <a:cxn ang="0">
                    <a:pos x="54" y="27"/>
                  </a:cxn>
                  <a:cxn ang="0">
                    <a:pos x="53" y="27"/>
                  </a:cxn>
                  <a:cxn ang="0">
                    <a:pos x="28" y="6"/>
                  </a:cxn>
                  <a:cxn ang="0">
                    <a:pos x="4" y="27"/>
                  </a:cxn>
                  <a:cxn ang="0">
                    <a:pos x="3" y="27"/>
                  </a:cxn>
                  <a:cxn ang="0">
                    <a:pos x="2" y="27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26" y="1"/>
                  </a:cxn>
                  <a:cxn ang="0">
                    <a:pos x="31" y="1"/>
                  </a:cxn>
                  <a:cxn ang="0">
                    <a:pos x="40" y="8"/>
                  </a:cxn>
                  <a:cxn ang="0">
                    <a:pos x="40" y="1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49" y="1"/>
                  </a:cxn>
                  <a:cxn ang="0">
                    <a:pos x="49" y="16"/>
                  </a:cxn>
                  <a:cxn ang="0">
                    <a:pos x="57" y="23"/>
                  </a:cxn>
                  <a:cxn ang="0">
                    <a:pos x="57" y="24"/>
                  </a:cxn>
                  <a:cxn ang="0">
                    <a:pos x="55" y="27"/>
                  </a:cxn>
                  <a:cxn ang="0">
                    <a:pos x="49" y="44"/>
                  </a:cxn>
                  <a:cxn ang="0">
                    <a:pos x="47" y="46"/>
                  </a:cxn>
                  <a:cxn ang="0">
                    <a:pos x="33" y="46"/>
                  </a:cxn>
                  <a:cxn ang="0">
                    <a:pos x="33" y="32"/>
                  </a:cxn>
                  <a:cxn ang="0">
                    <a:pos x="24" y="32"/>
                  </a:cxn>
                  <a:cxn ang="0">
                    <a:pos x="24" y="46"/>
                  </a:cxn>
                  <a:cxn ang="0">
                    <a:pos x="10" y="46"/>
                  </a:cxn>
                  <a:cxn ang="0">
                    <a:pos x="8" y="44"/>
                  </a:cxn>
                  <a:cxn ang="0">
                    <a:pos x="8" y="27"/>
                  </a:cxn>
                  <a:cxn ang="0">
                    <a:pos x="8" y="26"/>
                  </a:cxn>
                  <a:cxn ang="0">
                    <a:pos x="28" y="9"/>
                  </a:cxn>
                  <a:cxn ang="0">
                    <a:pos x="49" y="26"/>
                  </a:cxn>
                  <a:cxn ang="0">
                    <a:pos x="49" y="27"/>
                  </a:cxn>
                  <a:cxn ang="0">
                    <a:pos x="49" y="44"/>
                  </a:cxn>
                </a:cxnLst>
                <a:rect l="0" t="0" r="r" b="b"/>
                <a:pathLst>
                  <a:path w="57" h="46">
                    <a:moveTo>
                      <a:pt x="55" y="27"/>
                    </a:move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3"/>
                      <a:pt x="0" y="23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0"/>
                      <a:pt x="30" y="0"/>
                      <a:pt x="31" y="1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1"/>
                      <a:pt x="40" y="0"/>
                      <a:pt x="41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9" y="0"/>
                      <a:pt x="49" y="1"/>
                      <a:pt x="49" y="1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7" y="24"/>
                    </a:cubicBezTo>
                    <a:lnTo>
                      <a:pt x="55" y="27"/>
                    </a:lnTo>
                    <a:close/>
                    <a:moveTo>
                      <a:pt x="49" y="44"/>
                    </a:moveTo>
                    <a:cubicBezTo>
                      <a:pt x="49" y="45"/>
                      <a:pt x="48" y="46"/>
                      <a:pt x="47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9" y="46"/>
                      <a:pt x="8" y="45"/>
                      <a:pt x="8" y="44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6"/>
                      <a:pt x="8" y="2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49" y="27"/>
                      <a:pt x="49" y="27"/>
                    </a:cubicBezTo>
                    <a:lnTo>
                      <a:pt x="49" y="4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47" tIns="64273" rIns="128547" bIns="64273" numCol="1" anchor="t" anchorCtr="0" compatLnSpc="1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393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327731" y="5041558"/>
              <a:ext cx="1905643" cy="1003944"/>
              <a:chOff x="1258620" y="4467889"/>
              <a:chExt cx="1806931" cy="951940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1474037" y="4467889"/>
                <a:ext cx="1231173" cy="246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59A9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添加你的标题</a:t>
                </a:r>
                <a:endParaRPr lang="en-US" sz="16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0" name="组合 99"/>
              <p:cNvGrpSpPr/>
              <p:nvPr/>
            </p:nvGrpSpPr>
            <p:grpSpPr>
              <a:xfrm>
                <a:off x="1258620" y="4757982"/>
                <a:ext cx="1806931" cy="661847"/>
                <a:chOff x="2752461" y="1753255"/>
                <a:chExt cx="1806931" cy="661847"/>
              </a:xfrm>
            </p:grpSpPr>
            <p:sp>
              <p:nvSpPr>
                <p:cNvPr id="102" name="矩形 101"/>
                <p:cNvSpPr/>
                <p:nvPr/>
              </p:nvSpPr>
              <p:spPr>
                <a:xfrm>
                  <a:off x="2752461" y="1802250"/>
                  <a:ext cx="1806931" cy="612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100" dirty="0">
                      <a:solidFill>
                        <a:srgbClr val="242424">
                          <a:lumMod val="75000"/>
                          <a:lumOff val="2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点击输入简要文字内容，文字内容任意编辑，图你的标题文字介绍片可替换</a:t>
                  </a:r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>
                  <a:off x="2949051" y="1753255"/>
                  <a:ext cx="18474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600" b="1" dirty="0">
                    <a:solidFill>
                      <a:srgbClr val="393939">
                        <a:lumMod val="60000"/>
                        <a:lumOff val="4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0" name="组合 9"/>
          <p:cNvGrpSpPr/>
          <p:nvPr/>
        </p:nvGrpSpPr>
        <p:grpSpPr>
          <a:xfrm>
            <a:off x="5002843" y="2205733"/>
            <a:ext cx="2150610" cy="3526614"/>
            <a:chOff x="5276436" y="2326230"/>
            <a:chExt cx="2268221" cy="3719272"/>
          </a:xfrm>
        </p:grpSpPr>
        <p:grpSp>
          <p:nvGrpSpPr>
            <p:cNvPr id="6" name="Group 40"/>
            <p:cNvGrpSpPr/>
            <p:nvPr/>
          </p:nvGrpSpPr>
          <p:grpSpPr>
            <a:xfrm>
              <a:off x="5276436" y="3903865"/>
              <a:ext cx="2268221" cy="485906"/>
              <a:chOff x="769938" y="2456536"/>
              <a:chExt cx="1613466" cy="345642"/>
            </a:xfrm>
          </p:grpSpPr>
          <p:sp>
            <p:nvSpPr>
              <p:cNvPr id="42" name="Notched Right Arrow 41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 dirty="0">
                  <a:solidFill>
                    <a:srgbClr val="2A2A2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6052030" y="4514036"/>
              <a:ext cx="711733" cy="3461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en-US" sz="2100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6" name="Straight Connector 85"/>
            <p:cNvCxnSpPr>
              <a:stCxn id="88" idx="7"/>
            </p:cNvCxnSpPr>
            <p:nvPr/>
          </p:nvCxnSpPr>
          <p:spPr>
            <a:xfrm flipH="1">
              <a:off x="6411233" y="3274677"/>
              <a:ext cx="1" cy="864427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6018373" y="2326230"/>
              <a:ext cx="785721" cy="785721"/>
              <a:chOff x="4279638" y="1419610"/>
              <a:chExt cx="558911" cy="558911"/>
            </a:xfrm>
          </p:grpSpPr>
          <p:sp>
            <p:nvSpPr>
              <p:cNvPr id="88" name="Teardrop 87"/>
              <p:cNvSpPr/>
              <p:nvPr/>
            </p:nvSpPr>
            <p:spPr>
              <a:xfrm rot="8100000">
                <a:off x="4279638" y="1419610"/>
                <a:ext cx="558911" cy="558911"/>
              </a:xfrm>
              <a:prstGeom prst="teardrop">
                <a:avLst/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Freeform 15"/>
              <p:cNvSpPr>
                <a:spLocks noEditPoints="1"/>
              </p:cNvSpPr>
              <p:nvPr/>
            </p:nvSpPr>
            <p:spPr bwMode="auto">
              <a:xfrm>
                <a:off x="4433364" y="1598738"/>
                <a:ext cx="266700" cy="200025"/>
              </a:xfrm>
              <a:custGeom>
                <a:avLst/>
                <a:gdLst/>
                <a:ahLst/>
                <a:cxnLst>
                  <a:cxn ang="0">
                    <a:pos x="168" y="126"/>
                  </a:cxn>
                  <a:cxn ang="0">
                    <a:pos x="0" y="126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115"/>
                  </a:cxn>
                  <a:cxn ang="0">
                    <a:pos x="168" y="115"/>
                  </a:cxn>
                  <a:cxn ang="0">
                    <a:pos x="168" y="126"/>
                  </a:cxn>
                  <a:cxn ang="0">
                    <a:pos x="54" y="104"/>
                  </a:cxn>
                  <a:cxn ang="0">
                    <a:pos x="32" y="104"/>
                  </a:cxn>
                  <a:cxn ang="0">
                    <a:pos x="32" y="63"/>
                  </a:cxn>
                  <a:cxn ang="0">
                    <a:pos x="54" y="63"/>
                  </a:cxn>
                  <a:cxn ang="0">
                    <a:pos x="54" y="104"/>
                  </a:cxn>
                  <a:cxn ang="0">
                    <a:pos x="84" y="104"/>
                  </a:cxn>
                  <a:cxn ang="0">
                    <a:pos x="64" y="104"/>
                  </a:cxn>
                  <a:cxn ang="0">
                    <a:pos x="64" y="19"/>
                  </a:cxn>
                  <a:cxn ang="0">
                    <a:pos x="84" y="19"/>
                  </a:cxn>
                  <a:cxn ang="0">
                    <a:pos x="84" y="104"/>
                  </a:cxn>
                  <a:cxn ang="0">
                    <a:pos x="116" y="104"/>
                  </a:cxn>
                  <a:cxn ang="0">
                    <a:pos x="95" y="104"/>
                  </a:cxn>
                  <a:cxn ang="0">
                    <a:pos x="95" y="41"/>
                  </a:cxn>
                  <a:cxn ang="0">
                    <a:pos x="116" y="41"/>
                  </a:cxn>
                  <a:cxn ang="0">
                    <a:pos x="116" y="104"/>
                  </a:cxn>
                  <a:cxn ang="0">
                    <a:pos x="147" y="104"/>
                  </a:cxn>
                  <a:cxn ang="0">
                    <a:pos x="127" y="104"/>
                  </a:cxn>
                  <a:cxn ang="0">
                    <a:pos x="127" y="9"/>
                  </a:cxn>
                  <a:cxn ang="0">
                    <a:pos x="147" y="9"/>
                  </a:cxn>
                  <a:cxn ang="0">
                    <a:pos x="147" y="104"/>
                  </a:cxn>
                </a:cxnLst>
                <a:rect l="0" t="0" r="r" b="b"/>
                <a:pathLst>
                  <a:path w="168" h="126">
                    <a:moveTo>
                      <a:pt x="168" y="126"/>
                    </a:moveTo>
                    <a:lnTo>
                      <a:pt x="0" y="12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15"/>
                    </a:lnTo>
                    <a:lnTo>
                      <a:pt x="168" y="115"/>
                    </a:lnTo>
                    <a:lnTo>
                      <a:pt x="168" y="126"/>
                    </a:lnTo>
                    <a:close/>
                    <a:moveTo>
                      <a:pt x="54" y="104"/>
                    </a:moveTo>
                    <a:lnTo>
                      <a:pt x="32" y="104"/>
                    </a:lnTo>
                    <a:lnTo>
                      <a:pt x="32" y="63"/>
                    </a:lnTo>
                    <a:lnTo>
                      <a:pt x="54" y="63"/>
                    </a:lnTo>
                    <a:lnTo>
                      <a:pt x="54" y="104"/>
                    </a:lnTo>
                    <a:close/>
                    <a:moveTo>
                      <a:pt x="84" y="104"/>
                    </a:moveTo>
                    <a:lnTo>
                      <a:pt x="64" y="104"/>
                    </a:lnTo>
                    <a:lnTo>
                      <a:pt x="64" y="19"/>
                    </a:lnTo>
                    <a:lnTo>
                      <a:pt x="84" y="19"/>
                    </a:lnTo>
                    <a:lnTo>
                      <a:pt x="84" y="104"/>
                    </a:lnTo>
                    <a:close/>
                    <a:moveTo>
                      <a:pt x="116" y="104"/>
                    </a:moveTo>
                    <a:lnTo>
                      <a:pt x="95" y="104"/>
                    </a:lnTo>
                    <a:lnTo>
                      <a:pt x="95" y="41"/>
                    </a:lnTo>
                    <a:lnTo>
                      <a:pt x="116" y="41"/>
                    </a:lnTo>
                    <a:lnTo>
                      <a:pt x="116" y="104"/>
                    </a:lnTo>
                    <a:close/>
                    <a:moveTo>
                      <a:pt x="147" y="104"/>
                    </a:moveTo>
                    <a:lnTo>
                      <a:pt x="127" y="104"/>
                    </a:lnTo>
                    <a:lnTo>
                      <a:pt x="127" y="9"/>
                    </a:lnTo>
                    <a:lnTo>
                      <a:pt x="147" y="9"/>
                    </a:lnTo>
                    <a:lnTo>
                      <a:pt x="147" y="1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47" tIns="64273" rIns="128547" bIns="64273" numCol="1" anchor="t" anchorCtr="0" compatLnSpc="1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393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8" name="组合 127"/>
            <p:cNvGrpSpPr/>
            <p:nvPr/>
          </p:nvGrpSpPr>
          <p:grpSpPr>
            <a:xfrm>
              <a:off x="5590814" y="5041558"/>
              <a:ext cx="1905643" cy="1003944"/>
              <a:chOff x="1258620" y="4467889"/>
              <a:chExt cx="1806931" cy="951940"/>
            </a:xfrm>
          </p:grpSpPr>
          <p:sp>
            <p:nvSpPr>
              <p:cNvPr id="129" name="TextBox 105"/>
              <p:cNvSpPr txBox="1"/>
              <p:nvPr/>
            </p:nvSpPr>
            <p:spPr>
              <a:xfrm>
                <a:off x="1474037" y="4467889"/>
                <a:ext cx="1231173" cy="246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59A9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添加你的标题</a:t>
                </a:r>
                <a:endParaRPr lang="en-US" sz="16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30" name="组合 129"/>
              <p:cNvGrpSpPr/>
              <p:nvPr/>
            </p:nvGrpSpPr>
            <p:grpSpPr>
              <a:xfrm>
                <a:off x="1258620" y="4757982"/>
                <a:ext cx="1806931" cy="661847"/>
                <a:chOff x="2752461" y="1753255"/>
                <a:chExt cx="1806931" cy="661847"/>
              </a:xfrm>
            </p:grpSpPr>
            <p:sp>
              <p:nvSpPr>
                <p:cNvPr id="131" name="矩形 130"/>
                <p:cNvSpPr/>
                <p:nvPr/>
              </p:nvSpPr>
              <p:spPr>
                <a:xfrm>
                  <a:off x="2752461" y="1802250"/>
                  <a:ext cx="1806931" cy="612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100" dirty="0">
                      <a:solidFill>
                        <a:srgbClr val="242424">
                          <a:lumMod val="75000"/>
                          <a:lumOff val="2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点击输入简要文字内容，文字内容任意编辑，图你的标题文字介绍片可替换</a:t>
                  </a:r>
                </a:p>
              </p:txBody>
            </p:sp>
            <p:sp>
              <p:nvSpPr>
                <p:cNvPr id="132" name="矩形 131"/>
                <p:cNvSpPr/>
                <p:nvPr/>
              </p:nvSpPr>
              <p:spPr>
                <a:xfrm>
                  <a:off x="2949051" y="1753255"/>
                  <a:ext cx="18474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600" b="1" dirty="0">
                    <a:solidFill>
                      <a:srgbClr val="393939">
                        <a:lumMod val="60000"/>
                        <a:lumOff val="4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8977513" y="2205733"/>
            <a:ext cx="2150610" cy="3526614"/>
            <a:chOff x="9468463" y="2326230"/>
            <a:chExt cx="2268221" cy="3719272"/>
          </a:xfrm>
        </p:grpSpPr>
        <p:grpSp>
          <p:nvGrpSpPr>
            <p:cNvPr id="8" name="Group 49"/>
            <p:cNvGrpSpPr/>
            <p:nvPr/>
          </p:nvGrpSpPr>
          <p:grpSpPr>
            <a:xfrm>
              <a:off x="9468463" y="3903865"/>
              <a:ext cx="2268221" cy="485906"/>
              <a:chOff x="769938" y="2456536"/>
              <a:chExt cx="1613466" cy="345642"/>
            </a:xfrm>
          </p:grpSpPr>
          <p:sp>
            <p:nvSpPr>
              <p:cNvPr id="52" name="Notched Right Arrow 51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 dirty="0">
                  <a:solidFill>
                    <a:srgbClr val="2A2A2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10264540" y="4514036"/>
              <a:ext cx="711733" cy="346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en-US" sz="2100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1" name="Straight Connector 90"/>
            <p:cNvCxnSpPr>
              <a:stCxn id="93" idx="7"/>
            </p:cNvCxnSpPr>
            <p:nvPr/>
          </p:nvCxnSpPr>
          <p:spPr>
            <a:xfrm flipH="1">
              <a:off x="10599611" y="3274677"/>
              <a:ext cx="1" cy="864427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/>
            <p:cNvGrpSpPr/>
            <p:nvPr/>
          </p:nvGrpSpPr>
          <p:grpSpPr>
            <a:xfrm>
              <a:off x="10206751" y="2326230"/>
              <a:ext cx="785721" cy="785721"/>
              <a:chOff x="7258980" y="1419610"/>
              <a:chExt cx="558911" cy="558911"/>
            </a:xfrm>
          </p:grpSpPr>
          <p:sp>
            <p:nvSpPr>
              <p:cNvPr id="93" name="Teardrop 92"/>
              <p:cNvSpPr/>
              <p:nvPr/>
            </p:nvSpPr>
            <p:spPr>
              <a:xfrm rot="8100000">
                <a:off x="7258980" y="1419610"/>
                <a:ext cx="558911" cy="558911"/>
              </a:xfrm>
              <a:prstGeom prst="teardrop">
                <a:avLst/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 152"/>
              <p:cNvSpPr>
                <a:spLocks noEditPoints="1"/>
              </p:cNvSpPr>
              <p:nvPr/>
            </p:nvSpPr>
            <p:spPr bwMode="auto">
              <a:xfrm>
                <a:off x="7397225" y="1605088"/>
                <a:ext cx="276028" cy="255087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47" tIns="64273" rIns="128547" bIns="64273" numCol="1" anchor="t" anchorCtr="0" compatLnSpc="1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393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9782841" y="5041558"/>
              <a:ext cx="1905643" cy="1003944"/>
              <a:chOff x="1258620" y="4467889"/>
              <a:chExt cx="1806931" cy="951940"/>
            </a:xfrm>
          </p:grpSpPr>
          <p:sp>
            <p:nvSpPr>
              <p:cNvPr id="134" name="TextBox 105"/>
              <p:cNvSpPr txBox="1"/>
              <p:nvPr/>
            </p:nvSpPr>
            <p:spPr>
              <a:xfrm>
                <a:off x="1474037" y="4467889"/>
                <a:ext cx="1231173" cy="246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59A9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添加你的标题</a:t>
                </a:r>
                <a:endParaRPr lang="en-US" sz="16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1258620" y="4757982"/>
                <a:ext cx="1806931" cy="661847"/>
                <a:chOff x="2752461" y="1753255"/>
                <a:chExt cx="1806931" cy="661847"/>
              </a:xfrm>
            </p:grpSpPr>
            <p:sp>
              <p:nvSpPr>
                <p:cNvPr id="136" name="矩形 135"/>
                <p:cNvSpPr/>
                <p:nvPr/>
              </p:nvSpPr>
              <p:spPr>
                <a:xfrm>
                  <a:off x="2752461" y="1802250"/>
                  <a:ext cx="1806931" cy="612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100" dirty="0">
                      <a:solidFill>
                        <a:srgbClr val="242424">
                          <a:lumMod val="75000"/>
                          <a:lumOff val="2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点击输入简要文字内容，文字内容任意编辑，图你的标题文字介绍片可替换</a:t>
                  </a:r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2949051" y="1753255"/>
                  <a:ext cx="18474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600" b="1" dirty="0">
                    <a:solidFill>
                      <a:srgbClr val="393939">
                        <a:lumMod val="60000"/>
                        <a:lumOff val="4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6990174" y="2260724"/>
            <a:ext cx="2150610" cy="3395647"/>
            <a:chOff x="7372449" y="2384223"/>
            <a:chExt cx="2268221" cy="3581150"/>
          </a:xfrm>
        </p:grpSpPr>
        <p:grpSp>
          <p:nvGrpSpPr>
            <p:cNvPr id="7" name="Group 43"/>
            <p:cNvGrpSpPr/>
            <p:nvPr/>
          </p:nvGrpSpPr>
          <p:grpSpPr>
            <a:xfrm>
              <a:off x="7372449" y="3903865"/>
              <a:ext cx="2268221" cy="485906"/>
              <a:chOff x="769938" y="2456536"/>
              <a:chExt cx="1613466" cy="345642"/>
            </a:xfrm>
          </p:grpSpPr>
          <p:sp>
            <p:nvSpPr>
              <p:cNvPr id="45" name="Notched Right Arrow 44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 dirty="0">
                  <a:solidFill>
                    <a:srgbClr val="2A2A2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8136808" y="3490126"/>
              <a:ext cx="711733" cy="3461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en-US" sz="2100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1" name="Straight Connector 100"/>
            <p:cNvCxnSpPr>
              <a:stCxn id="103" idx="7"/>
            </p:cNvCxnSpPr>
            <p:nvPr/>
          </p:nvCxnSpPr>
          <p:spPr>
            <a:xfrm rot="10800000" flipH="1">
              <a:off x="8504854" y="4152495"/>
              <a:ext cx="1" cy="864427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>
              <a:off x="8111994" y="5179652"/>
              <a:ext cx="785721" cy="785721"/>
              <a:chOff x="5768905" y="3449350"/>
              <a:chExt cx="558911" cy="558911"/>
            </a:xfrm>
          </p:grpSpPr>
          <p:sp>
            <p:nvSpPr>
              <p:cNvPr id="103" name="Teardrop 102"/>
              <p:cNvSpPr/>
              <p:nvPr/>
            </p:nvSpPr>
            <p:spPr>
              <a:xfrm rot="18900000">
                <a:off x="5768905" y="3449350"/>
                <a:ext cx="558911" cy="558911"/>
              </a:xfrm>
              <a:prstGeom prst="teardrop">
                <a:avLst/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57"/>
              <p:cNvSpPr>
                <a:spLocks noEditPoints="1"/>
              </p:cNvSpPr>
              <p:nvPr/>
            </p:nvSpPr>
            <p:spPr bwMode="auto">
              <a:xfrm>
                <a:off x="5935988" y="3605501"/>
                <a:ext cx="231093" cy="231093"/>
              </a:xfrm>
              <a:custGeom>
                <a:avLst/>
                <a:gdLst/>
                <a:ahLst/>
                <a:cxnLst>
                  <a:cxn ang="0">
                    <a:pos x="55" y="31"/>
                  </a:cxn>
                  <a:cxn ang="0">
                    <a:pos x="54" y="33"/>
                  </a:cxn>
                  <a:cxn ang="0">
                    <a:pos x="47" y="34"/>
                  </a:cxn>
                  <a:cxn ang="0">
                    <a:pos x="46" y="37"/>
                  </a:cxn>
                  <a:cxn ang="0">
                    <a:pos x="49" y="42"/>
                  </a:cxn>
                  <a:cxn ang="0">
                    <a:pos x="50" y="43"/>
                  </a:cxn>
                  <a:cxn ang="0">
                    <a:pos x="49" y="44"/>
                  </a:cxn>
                  <a:cxn ang="0">
                    <a:pos x="43" y="50"/>
                  </a:cxn>
                  <a:cxn ang="0">
                    <a:pos x="42" y="50"/>
                  </a:cxn>
                  <a:cxn ang="0">
                    <a:pos x="37" y="46"/>
                  </a:cxn>
                  <a:cxn ang="0">
                    <a:pos x="33" y="47"/>
                  </a:cxn>
                  <a:cxn ang="0">
                    <a:pos x="32" y="54"/>
                  </a:cxn>
                  <a:cxn ang="0">
                    <a:pos x="31" y="55"/>
                  </a:cxn>
                  <a:cxn ang="0">
                    <a:pos x="23" y="55"/>
                  </a:cxn>
                  <a:cxn ang="0">
                    <a:pos x="22" y="54"/>
                  </a:cxn>
                  <a:cxn ang="0">
                    <a:pos x="21" y="47"/>
                  </a:cxn>
                  <a:cxn ang="0">
                    <a:pos x="18" y="46"/>
                  </a:cxn>
                  <a:cxn ang="0">
                    <a:pos x="13" y="50"/>
                  </a:cxn>
                  <a:cxn ang="0">
                    <a:pos x="12" y="50"/>
                  </a:cxn>
                  <a:cxn ang="0">
                    <a:pos x="11" y="50"/>
                  </a:cxn>
                  <a:cxn ang="0">
                    <a:pos x="5" y="44"/>
                  </a:cxn>
                  <a:cxn ang="0">
                    <a:pos x="5" y="43"/>
                  </a:cxn>
                  <a:cxn ang="0">
                    <a:pos x="5" y="42"/>
                  </a:cxn>
                  <a:cxn ang="0">
                    <a:pos x="9" y="37"/>
                  </a:cxn>
                  <a:cxn ang="0">
                    <a:pos x="7" y="33"/>
                  </a:cxn>
                  <a:cxn ang="0">
                    <a:pos x="1" y="33"/>
                  </a:cxn>
                  <a:cxn ang="0">
                    <a:pos x="0" y="31"/>
                  </a:cxn>
                  <a:cxn ang="0">
                    <a:pos x="0" y="23"/>
                  </a:cxn>
                  <a:cxn ang="0">
                    <a:pos x="1" y="22"/>
                  </a:cxn>
                  <a:cxn ang="0">
                    <a:pos x="7" y="21"/>
                  </a:cxn>
                  <a:cxn ang="0">
                    <a:pos x="9" y="18"/>
                  </a:cxn>
                  <a:cxn ang="0">
                    <a:pos x="5" y="13"/>
                  </a:cxn>
                  <a:cxn ang="0">
                    <a:pos x="5" y="12"/>
                  </a:cxn>
                  <a:cxn ang="0">
                    <a:pos x="5" y="11"/>
                  </a:cxn>
                  <a:cxn ang="0">
                    <a:pos x="12" y="5"/>
                  </a:cxn>
                  <a:cxn ang="0">
                    <a:pos x="13" y="5"/>
                  </a:cxn>
                  <a:cxn ang="0">
                    <a:pos x="18" y="9"/>
                  </a:cxn>
                  <a:cxn ang="0">
                    <a:pos x="21" y="8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31" y="0"/>
                  </a:cxn>
                  <a:cxn ang="0">
                    <a:pos x="32" y="1"/>
                  </a:cxn>
                  <a:cxn ang="0">
                    <a:pos x="33" y="8"/>
                  </a:cxn>
                  <a:cxn ang="0">
                    <a:pos x="37" y="9"/>
                  </a:cxn>
                  <a:cxn ang="0">
                    <a:pos x="42" y="5"/>
                  </a:cxn>
                  <a:cxn ang="0">
                    <a:pos x="43" y="5"/>
                  </a:cxn>
                  <a:cxn ang="0">
                    <a:pos x="43" y="5"/>
                  </a:cxn>
                  <a:cxn ang="0">
                    <a:pos x="49" y="11"/>
                  </a:cxn>
                  <a:cxn ang="0">
                    <a:pos x="50" y="12"/>
                  </a:cxn>
                  <a:cxn ang="0">
                    <a:pos x="49" y="13"/>
                  </a:cxn>
                  <a:cxn ang="0">
                    <a:pos x="46" y="18"/>
                  </a:cxn>
                  <a:cxn ang="0">
                    <a:pos x="47" y="21"/>
                  </a:cxn>
                  <a:cxn ang="0">
                    <a:pos x="54" y="22"/>
                  </a:cxn>
                  <a:cxn ang="0">
                    <a:pos x="55" y="23"/>
                  </a:cxn>
                  <a:cxn ang="0">
                    <a:pos x="55" y="31"/>
                  </a:cxn>
                  <a:cxn ang="0">
                    <a:pos x="27" y="18"/>
                  </a:cxn>
                  <a:cxn ang="0">
                    <a:pos x="18" y="27"/>
                  </a:cxn>
                  <a:cxn ang="0">
                    <a:pos x="27" y="36"/>
                  </a:cxn>
                  <a:cxn ang="0">
                    <a:pos x="36" y="27"/>
                  </a:cxn>
                  <a:cxn ang="0">
                    <a:pos x="27" y="18"/>
                  </a:cxn>
                </a:cxnLst>
                <a:rect l="0" t="0" r="r" b="b"/>
                <a:pathLst>
                  <a:path w="55" h="55">
                    <a:moveTo>
                      <a:pt x="55" y="31"/>
                    </a:moveTo>
                    <a:cubicBezTo>
                      <a:pt x="55" y="32"/>
                      <a:pt x="54" y="33"/>
                      <a:pt x="54" y="33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5"/>
                      <a:pt x="46" y="36"/>
                      <a:pt x="46" y="37"/>
                    </a:cubicBezTo>
                    <a:cubicBezTo>
                      <a:pt x="47" y="39"/>
                      <a:pt x="48" y="40"/>
                      <a:pt x="49" y="42"/>
                    </a:cubicBezTo>
                    <a:cubicBezTo>
                      <a:pt x="50" y="42"/>
                      <a:pt x="50" y="42"/>
                      <a:pt x="50" y="43"/>
                    </a:cubicBezTo>
                    <a:cubicBezTo>
                      <a:pt x="50" y="43"/>
                      <a:pt x="50" y="43"/>
                      <a:pt x="49" y="44"/>
                    </a:cubicBezTo>
                    <a:cubicBezTo>
                      <a:pt x="49" y="45"/>
                      <a:pt x="44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3" y="49"/>
                      <a:pt x="33" y="52"/>
                      <a:pt x="32" y="54"/>
                    </a:cubicBezTo>
                    <a:cubicBezTo>
                      <a:pt x="32" y="54"/>
                      <a:pt x="32" y="55"/>
                      <a:pt x="31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47"/>
                      <a:pt x="19" y="46"/>
                      <a:pt x="18" y="46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9" y="48"/>
                      <a:pt x="7" y="46"/>
                      <a:pt x="5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6" y="40"/>
                      <a:pt x="8" y="39"/>
                      <a:pt x="9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2"/>
                      <a:pt x="0" y="32"/>
                      <a:pt x="0" y="3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1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9" y="18"/>
                    </a:cubicBezTo>
                    <a:cubicBezTo>
                      <a:pt x="8" y="16"/>
                      <a:pt x="6" y="14"/>
                      <a:pt x="5" y="13"/>
                    </a:cubicBezTo>
                    <a:cubicBezTo>
                      <a:pt x="5" y="13"/>
                      <a:pt x="5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6" y="10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5"/>
                      <a:pt x="21" y="3"/>
                      <a:pt x="22" y="1"/>
                    </a:cubicBezTo>
                    <a:cubicBezTo>
                      <a:pt x="22" y="0"/>
                      <a:pt x="23" y="0"/>
                      <a:pt x="23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0"/>
                      <a:pt x="32" y="0"/>
                      <a:pt x="32" y="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8"/>
                      <a:pt x="36" y="8"/>
                      <a:pt x="37" y="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5" y="7"/>
                      <a:pt x="48" y="9"/>
                      <a:pt x="49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49" y="13"/>
                      <a:pt x="49" y="13"/>
                    </a:cubicBezTo>
                    <a:cubicBezTo>
                      <a:pt x="48" y="14"/>
                      <a:pt x="47" y="16"/>
                      <a:pt x="46" y="18"/>
                    </a:cubicBezTo>
                    <a:cubicBezTo>
                      <a:pt x="46" y="19"/>
                      <a:pt x="47" y="20"/>
                      <a:pt x="47" y="2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5" y="23"/>
                      <a:pt x="55" y="23"/>
                    </a:cubicBezTo>
                    <a:lnTo>
                      <a:pt x="55" y="31"/>
                    </a:lnTo>
                    <a:close/>
                    <a:moveTo>
                      <a:pt x="27" y="18"/>
                    </a:moveTo>
                    <a:cubicBezTo>
                      <a:pt x="22" y="18"/>
                      <a:pt x="18" y="22"/>
                      <a:pt x="18" y="27"/>
                    </a:cubicBezTo>
                    <a:cubicBezTo>
                      <a:pt x="18" y="32"/>
                      <a:pt x="22" y="36"/>
                      <a:pt x="27" y="36"/>
                    </a:cubicBezTo>
                    <a:cubicBezTo>
                      <a:pt x="32" y="36"/>
                      <a:pt x="36" y="32"/>
                      <a:pt x="36" y="27"/>
                    </a:cubicBezTo>
                    <a:cubicBezTo>
                      <a:pt x="36" y="22"/>
                      <a:pt x="32" y="18"/>
                      <a:pt x="2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47" tIns="64273" rIns="128547" bIns="64273" numCol="1" anchor="t" anchorCtr="0" compatLnSpc="1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>
                  <a:solidFill>
                    <a:srgbClr val="39393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8" name="组合 137"/>
            <p:cNvGrpSpPr/>
            <p:nvPr/>
          </p:nvGrpSpPr>
          <p:grpSpPr>
            <a:xfrm>
              <a:off x="7553338" y="2384223"/>
              <a:ext cx="1905643" cy="1003944"/>
              <a:chOff x="1258620" y="4467889"/>
              <a:chExt cx="1806931" cy="951940"/>
            </a:xfrm>
          </p:grpSpPr>
          <p:sp>
            <p:nvSpPr>
              <p:cNvPr id="139" name="TextBox 105"/>
              <p:cNvSpPr txBox="1"/>
              <p:nvPr/>
            </p:nvSpPr>
            <p:spPr>
              <a:xfrm>
                <a:off x="1474037" y="4467889"/>
                <a:ext cx="1231173" cy="246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59A9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添加你的标题</a:t>
                </a:r>
                <a:endParaRPr lang="en-US" sz="16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0" name="组合 139"/>
              <p:cNvGrpSpPr/>
              <p:nvPr/>
            </p:nvGrpSpPr>
            <p:grpSpPr>
              <a:xfrm>
                <a:off x="1258620" y="4757982"/>
                <a:ext cx="1806931" cy="661847"/>
                <a:chOff x="2752461" y="1753255"/>
                <a:chExt cx="1806931" cy="661847"/>
              </a:xfrm>
            </p:grpSpPr>
            <p:sp>
              <p:nvSpPr>
                <p:cNvPr id="141" name="矩形 140"/>
                <p:cNvSpPr/>
                <p:nvPr/>
              </p:nvSpPr>
              <p:spPr>
                <a:xfrm>
                  <a:off x="2752461" y="1802250"/>
                  <a:ext cx="1806931" cy="612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100" dirty="0">
                      <a:solidFill>
                        <a:srgbClr val="242424">
                          <a:lumMod val="75000"/>
                          <a:lumOff val="2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点击输入简要文字内容，文字内容任意编辑，图你的标题文字介绍片可替换</a:t>
                  </a: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2949051" y="1753255"/>
                  <a:ext cx="18474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600" b="1" dirty="0">
                    <a:solidFill>
                      <a:srgbClr val="393939">
                        <a:lumMod val="60000"/>
                        <a:lumOff val="4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3015513" y="2208930"/>
            <a:ext cx="2150610" cy="3447438"/>
            <a:chOff x="3180424" y="2329603"/>
            <a:chExt cx="2268221" cy="3635770"/>
          </a:xfrm>
        </p:grpSpPr>
        <p:grpSp>
          <p:nvGrpSpPr>
            <p:cNvPr id="5" name="Group 36"/>
            <p:cNvGrpSpPr/>
            <p:nvPr/>
          </p:nvGrpSpPr>
          <p:grpSpPr>
            <a:xfrm>
              <a:off x="3180424" y="3903865"/>
              <a:ext cx="2268221" cy="485906"/>
              <a:chOff x="769938" y="2456536"/>
              <a:chExt cx="1613466" cy="345642"/>
            </a:xfrm>
          </p:grpSpPr>
          <p:sp>
            <p:nvSpPr>
              <p:cNvPr id="38" name="Notched Right Arrow 37"/>
              <p:cNvSpPr/>
              <p:nvPr/>
            </p:nvSpPr>
            <p:spPr>
              <a:xfrm>
                <a:off x="769938" y="2456536"/>
                <a:ext cx="1613466" cy="345642"/>
              </a:xfrm>
              <a:prstGeom prst="notchedRightArrow">
                <a:avLst>
                  <a:gd name="adj1" fmla="val 100000"/>
                  <a:gd name="adj2" fmla="val 91021"/>
                </a:avLst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1482001" y="2534688"/>
                <a:ext cx="189341" cy="189339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 dirty="0">
                  <a:solidFill>
                    <a:srgbClr val="2A2A2A">
                      <a:lumMod val="7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3930704" y="3490126"/>
              <a:ext cx="711733" cy="346120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6025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1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en-US" sz="2100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6" name="Straight Connector 95"/>
            <p:cNvCxnSpPr>
              <a:stCxn id="98" idx="7"/>
            </p:cNvCxnSpPr>
            <p:nvPr/>
          </p:nvCxnSpPr>
          <p:spPr>
            <a:xfrm flipV="1">
              <a:off x="4312491" y="4152495"/>
              <a:ext cx="0" cy="864427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3919631" y="5179652"/>
              <a:ext cx="785721" cy="785721"/>
              <a:chOff x="2786729" y="3449350"/>
              <a:chExt cx="558911" cy="558911"/>
            </a:xfrm>
          </p:grpSpPr>
          <p:sp>
            <p:nvSpPr>
              <p:cNvPr id="98" name="Teardrop 97"/>
              <p:cNvSpPr/>
              <p:nvPr/>
            </p:nvSpPr>
            <p:spPr>
              <a:xfrm rot="18900000">
                <a:off x="2786729" y="3449350"/>
                <a:ext cx="558911" cy="558911"/>
              </a:xfrm>
              <a:prstGeom prst="teardrop">
                <a:avLst/>
              </a:prstGeom>
              <a:solidFill>
                <a:srgbClr val="2F5B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Freeform 105"/>
              <p:cNvSpPr>
                <a:spLocks noEditPoints="1"/>
              </p:cNvSpPr>
              <p:nvPr/>
            </p:nvSpPr>
            <p:spPr bwMode="auto">
              <a:xfrm>
                <a:off x="2965282" y="3615692"/>
                <a:ext cx="224150" cy="220902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8547" tIns="64273" rIns="128547" bIns="64273" numCol="1" anchor="t" anchorCtr="0" compatLnSpc="1"/>
              <a:lstStyle/>
              <a:p>
                <a:pPr defTabSz="865505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600" dirty="0">
                  <a:solidFill>
                    <a:srgbClr val="F89748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3411897" y="2329603"/>
              <a:ext cx="1905643" cy="1003944"/>
              <a:chOff x="1258620" y="4467889"/>
              <a:chExt cx="1806931" cy="951940"/>
            </a:xfrm>
          </p:grpSpPr>
          <p:sp>
            <p:nvSpPr>
              <p:cNvPr id="144" name="TextBox 105"/>
              <p:cNvSpPr txBox="1"/>
              <p:nvPr/>
            </p:nvSpPr>
            <p:spPr>
              <a:xfrm>
                <a:off x="1474037" y="4467889"/>
                <a:ext cx="1231173" cy="2461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 defTabSz="86550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b="1" dirty="0">
                    <a:solidFill>
                      <a:srgbClr val="59A9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添加你的标题</a:t>
                </a:r>
                <a:endParaRPr lang="en-US" sz="1600" b="1" dirty="0">
                  <a:solidFill>
                    <a:srgbClr val="59A9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1258620" y="4757982"/>
                <a:ext cx="1806931" cy="661847"/>
                <a:chOff x="2752461" y="1753255"/>
                <a:chExt cx="1806931" cy="661847"/>
              </a:xfrm>
            </p:grpSpPr>
            <p:sp>
              <p:nvSpPr>
                <p:cNvPr id="146" name="矩形 145"/>
                <p:cNvSpPr/>
                <p:nvPr/>
              </p:nvSpPr>
              <p:spPr>
                <a:xfrm>
                  <a:off x="2752461" y="1802250"/>
                  <a:ext cx="1806931" cy="61285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100" dirty="0">
                      <a:solidFill>
                        <a:srgbClr val="242424">
                          <a:lumMod val="75000"/>
                          <a:lumOff val="25000"/>
                        </a:srgb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点击输入简要文字内容，文字内容任意编辑，图你的标题文字介绍片可替换</a:t>
                  </a:r>
                </a:p>
              </p:txBody>
            </p:sp>
            <p:sp>
              <p:nvSpPr>
                <p:cNvPr id="147" name="矩形 146"/>
                <p:cNvSpPr/>
                <p:nvPr/>
              </p:nvSpPr>
              <p:spPr>
                <a:xfrm>
                  <a:off x="2949051" y="1753255"/>
                  <a:ext cx="18474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865505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600" b="1" dirty="0">
                    <a:solidFill>
                      <a:srgbClr val="393939">
                        <a:lumMod val="60000"/>
                        <a:lumOff val="4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64349" y="151657"/>
            <a:ext cx="2363699" cy="525290"/>
          </a:xfrm>
          <a:prstGeom prst="rect">
            <a:avLst/>
          </a:prstGeom>
        </p:spPr>
        <p:txBody>
          <a:bodyPr wrap="none" lIns="86532" tIns="43263" rIns="86532" bIns="43263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6B6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个人所得荣誉</a:t>
            </a:r>
            <a:endParaRPr lang="zh-CN" altLang="en-US" dirty="0">
              <a:solidFill>
                <a:srgbClr val="6B6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Arc 30"/>
          <p:cNvSpPr/>
          <p:nvPr/>
        </p:nvSpPr>
        <p:spPr>
          <a:xfrm rot="19051047">
            <a:off x="2725122" y="2035745"/>
            <a:ext cx="2181076" cy="2181196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532" tIns="43263" rIns="86532" bIns="43263" rtlCol="0" anchor="ctr"/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Arc 31"/>
          <p:cNvSpPr/>
          <p:nvPr/>
        </p:nvSpPr>
        <p:spPr>
          <a:xfrm rot="19051047">
            <a:off x="5188962" y="2035746"/>
            <a:ext cx="2181076" cy="2181196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532" tIns="43263" rIns="86532" bIns="43263" rtlCol="0" anchor="ctr"/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Arc 32"/>
          <p:cNvSpPr/>
          <p:nvPr/>
        </p:nvSpPr>
        <p:spPr>
          <a:xfrm rot="19051047">
            <a:off x="7652801" y="2035746"/>
            <a:ext cx="2181076" cy="2181196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6532" tIns="43263" rIns="86532" bIns="43263" rtlCol="0" anchor="ctr"/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endParaRPr lang="en-US" sz="3600" dirty="0">
              <a:solidFill>
                <a:srgbClr val="39393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1650213" y="4433255"/>
            <a:ext cx="1521634" cy="24617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600" b="1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获文学奖</a:t>
            </a:r>
            <a:endParaRPr lang="en-US" sz="1600" b="1" dirty="0">
              <a:solidFill>
                <a:srgbClr val="59A9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4230964" y="4435007"/>
            <a:ext cx="1516561" cy="24617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600" b="1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天文学奖</a:t>
            </a:r>
            <a:endParaRPr lang="en-US" sz="1600" b="1" dirty="0">
              <a:solidFill>
                <a:srgbClr val="59A9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Placeholder 3"/>
          <p:cNvSpPr txBox="1"/>
          <p:nvPr/>
        </p:nvSpPr>
        <p:spPr>
          <a:xfrm>
            <a:off x="6785553" y="4437146"/>
            <a:ext cx="1516561" cy="2461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6B6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600" b="1" dirty="0">
                <a:solidFill>
                  <a:srgbClr val="6B6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诺贝尔奖</a:t>
            </a:r>
            <a:endParaRPr lang="en-US" sz="1600" b="1" dirty="0">
              <a:solidFill>
                <a:srgbClr val="6B6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9387155" y="4442277"/>
            <a:ext cx="1391340" cy="23346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6025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500" b="1" dirty="0">
                <a:solidFill>
                  <a:srgbClr val="59A9C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获安慰奖</a:t>
            </a:r>
            <a:endParaRPr lang="en-US" sz="1500" b="1" dirty="0">
              <a:solidFill>
                <a:srgbClr val="59A9C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269585" y="2567562"/>
            <a:ext cx="1643568" cy="1714144"/>
            <a:chOff x="9776515" y="2707819"/>
            <a:chExt cx="1733451" cy="1807787"/>
          </a:xfrm>
        </p:grpSpPr>
        <p:sp>
          <p:nvSpPr>
            <p:cNvPr id="5" name="Freeform 55"/>
            <p:cNvSpPr/>
            <p:nvPr/>
          </p:nvSpPr>
          <p:spPr>
            <a:xfrm rot="16200000">
              <a:off x="9695531" y="2895925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Straight Connector 29"/>
            <p:cNvCxnSpPr/>
            <p:nvPr/>
          </p:nvCxnSpPr>
          <p:spPr>
            <a:xfrm flipH="1">
              <a:off x="11509938" y="3493562"/>
              <a:ext cx="28" cy="1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71"/>
            <p:cNvSpPr/>
            <p:nvPr/>
          </p:nvSpPr>
          <p:spPr>
            <a:xfrm rot="16200000">
              <a:off x="9701573" y="2788803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52"/>
            <p:cNvSpPr>
              <a:spLocks noEditPoints="1"/>
            </p:cNvSpPr>
            <p:nvPr/>
          </p:nvSpPr>
          <p:spPr bwMode="auto">
            <a:xfrm>
              <a:off x="10236892" y="3125765"/>
              <a:ext cx="636408" cy="5881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47" tIns="64273" rIns="128547" bIns="64273" numCol="1" anchor="t" anchorCtr="0" compatLnSpc="1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15823" y="2567558"/>
            <a:ext cx="1458913" cy="1701448"/>
            <a:chOff x="7083079" y="2707820"/>
            <a:chExt cx="1538697" cy="1794397"/>
          </a:xfrm>
        </p:grpSpPr>
        <p:sp>
          <p:nvSpPr>
            <p:cNvPr id="6" name="Freeform 52"/>
            <p:cNvSpPr/>
            <p:nvPr/>
          </p:nvSpPr>
          <p:spPr>
            <a:xfrm rot="16200000">
              <a:off x="7002095" y="2882536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8"/>
            <p:cNvSpPr/>
            <p:nvPr/>
          </p:nvSpPr>
          <p:spPr>
            <a:xfrm rot="16200000">
              <a:off x="7002095" y="2788804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57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52"/>
            <p:cNvSpPr>
              <a:spLocks noEditPoints="1"/>
            </p:cNvSpPr>
            <p:nvPr/>
          </p:nvSpPr>
          <p:spPr bwMode="auto">
            <a:xfrm>
              <a:off x="7514284" y="3125765"/>
              <a:ext cx="636408" cy="5881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47" tIns="64273" rIns="128547" bIns="64273" numCol="1" anchor="t" anchorCtr="0" compatLnSpc="1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156319" y="2567558"/>
            <a:ext cx="1458913" cy="1701448"/>
            <a:chOff x="4383603" y="2707821"/>
            <a:chExt cx="1538697" cy="1794397"/>
          </a:xfrm>
        </p:grpSpPr>
        <p:sp>
          <p:nvSpPr>
            <p:cNvPr id="7" name="Freeform 51"/>
            <p:cNvSpPr/>
            <p:nvPr/>
          </p:nvSpPr>
          <p:spPr>
            <a:xfrm rot="16200000">
              <a:off x="4302619" y="2882537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3"/>
            <p:cNvSpPr/>
            <p:nvPr/>
          </p:nvSpPr>
          <p:spPr>
            <a:xfrm rot="16200000">
              <a:off x="4302619" y="2788805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52"/>
            <p:cNvSpPr>
              <a:spLocks noEditPoints="1"/>
            </p:cNvSpPr>
            <p:nvPr/>
          </p:nvSpPr>
          <p:spPr bwMode="auto">
            <a:xfrm>
              <a:off x="4834748" y="3125765"/>
              <a:ext cx="636408" cy="5881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47" tIns="64273" rIns="128547" bIns="64273" numCol="1" anchor="t" anchorCtr="0" compatLnSpc="1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96807" y="2567564"/>
            <a:ext cx="1459479" cy="1698068"/>
            <a:chOff x="1684127" y="2707821"/>
            <a:chExt cx="1539294" cy="1790833"/>
          </a:xfrm>
        </p:grpSpPr>
        <p:sp>
          <p:nvSpPr>
            <p:cNvPr id="8" name="Freeform 50"/>
            <p:cNvSpPr/>
            <p:nvPr/>
          </p:nvSpPr>
          <p:spPr>
            <a:xfrm rot="16200000">
              <a:off x="1603740" y="2878973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44"/>
            <p:cNvSpPr/>
            <p:nvPr/>
          </p:nvSpPr>
          <p:spPr>
            <a:xfrm rot="16200000">
              <a:off x="1603143" y="2788805"/>
              <a:ext cx="1700665" cy="1538697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52"/>
            <p:cNvSpPr>
              <a:spLocks noEditPoints="1"/>
            </p:cNvSpPr>
            <p:nvPr/>
          </p:nvSpPr>
          <p:spPr bwMode="auto">
            <a:xfrm>
              <a:off x="2135271" y="3125765"/>
              <a:ext cx="636408" cy="58812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47" tIns="64273" rIns="128547" bIns="64273" numCol="1" anchor="t" anchorCtr="0" compatLnSpc="1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39393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1511915" y="4823611"/>
            <a:ext cx="1525946" cy="787940"/>
          </a:xfrm>
          <a:prstGeom prst="rect">
            <a:avLst/>
          </a:prstGeom>
        </p:spPr>
        <p:txBody>
          <a:bodyPr wrap="square" lIns="86532" tIns="43263" rIns="86532" bIns="43263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点击输入简要文字内容，文字内容任意编辑，图你的标题文字介绍片可替换</a:t>
            </a:r>
          </a:p>
        </p:txBody>
      </p:sp>
      <p:sp>
        <p:nvSpPr>
          <p:cNvPr id="37" name="矩形 36"/>
          <p:cNvSpPr/>
          <p:nvPr/>
        </p:nvSpPr>
        <p:spPr>
          <a:xfrm>
            <a:off x="4130659" y="4823611"/>
            <a:ext cx="1525946" cy="787940"/>
          </a:xfrm>
          <a:prstGeom prst="rect">
            <a:avLst/>
          </a:prstGeom>
        </p:spPr>
        <p:txBody>
          <a:bodyPr wrap="square" lIns="86532" tIns="43263" rIns="86532" bIns="43263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点击输入简要文字内容，文字内容任意编辑，图你的标题文字介绍片可替换</a:t>
            </a:r>
          </a:p>
        </p:txBody>
      </p:sp>
      <p:sp>
        <p:nvSpPr>
          <p:cNvPr id="38" name="矩形 37"/>
          <p:cNvSpPr/>
          <p:nvPr/>
        </p:nvSpPr>
        <p:spPr>
          <a:xfrm>
            <a:off x="6749401" y="4823611"/>
            <a:ext cx="1525946" cy="787940"/>
          </a:xfrm>
          <a:prstGeom prst="rect">
            <a:avLst/>
          </a:prstGeom>
        </p:spPr>
        <p:txBody>
          <a:bodyPr wrap="square" lIns="86532" tIns="43263" rIns="86532" bIns="43263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点击输入简要文字内容，文字内容任意编辑，图你的标题文字介绍片可替换</a:t>
            </a:r>
          </a:p>
        </p:txBody>
      </p:sp>
      <p:sp>
        <p:nvSpPr>
          <p:cNvPr id="39" name="矩形 38"/>
          <p:cNvSpPr/>
          <p:nvPr/>
        </p:nvSpPr>
        <p:spPr>
          <a:xfrm>
            <a:off x="9296458" y="4823611"/>
            <a:ext cx="1525946" cy="787940"/>
          </a:xfrm>
          <a:prstGeom prst="rect">
            <a:avLst/>
          </a:prstGeom>
        </p:spPr>
        <p:txBody>
          <a:bodyPr wrap="square" lIns="86532" tIns="43263" rIns="86532" bIns="43263">
            <a:spAutoFit/>
          </a:bodyPr>
          <a:lstStyle/>
          <a:p>
            <a:pPr algn="ctr"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点击输入简要文字内容，文字内容任意编辑，图你的标题文字介绍片可替换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/>
      <p:bldP spid="21" grpId="0"/>
      <p:bldP spid="24" grpId="0"/>
      <p:bldP spid="27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572107" y="184474"/>
            <a:ext cx="2363699" cy="525290"/>
          </a:xfrm>
          <a:prstGeom prst="rect">
            <a:avLst/>
          </a:prstGeom>
        </p:spPr>
        <p:txBody>
          <a:bodyPr wrap="none" lIns="86532" tIns="43263" rIns="86532" bIns="43263">
            <a:spAutoFit/>
          </a:bodyPr>
          <a:lstStyle/>
          <a:p>
            <a:pPr defTabSz="86550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6B6B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个人语言能力</a:t>
            </a:r>
            <a:endParaRPr lang="zh-CN" altLang="en-US" dirty="0">
              <a:solidFill>
                <a:srgbClr val="6B6B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584759" y="2120460"/>
            <a:ext cx="975837" cy="707146"/>
            <a:chOff x="2640167" y="2372819"/>
            <a:chExt cx="975892" cy="707146"/>
          </a:xfrm>
        </p:grpSpPr>
        <p:sp>
          <p:nvSpPr>
            <p:cNvPr id="26" name="矩形 25"/>
            <p:cNvSpPr/>
            <p:nvPr/>
          </p:nvSpPr>
          <p:spPr>
            <a:xfrm>
              <a:off x="2713198" y="2556745"/>
              <a:ext cx="9028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29AB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粤语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640167" y="2372819"/>
              <a:ext cx="973267" cy="2772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29AB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Cantonese</a:t>
              </a:r>
              <a:endParaRPr lang="zh-CN" altLang="en-US" sz="1200" dirty="0">
                <a:solidFill>
                  <a:srgbClr val="29AB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657785" y="3135294"/>
            <a:ext cx="902811" cy="707146"/>
            <a:chOff x="2713198" y="2372819"/>
            <a:chExt cx="902861" cy="707146"/>
          </a:xfrm>
        </p:grpSpPr>
        <p:sp>
          <p:nvSpPr>
            <p:cNvPr id="29" name="矩形 28"/>
            <p:cNvSpPr/>
            <p:nvPr/>
          </p:nvSpPr>
          <p:spPr>
            <a:xfrm>
              <a:off x="2713198" y="2556745"/>
              <a:ext cx="9028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0C274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国语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746766" y="2372819"/>
              <a:ext cx="770928" cy="2772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Chinese</a:t>
              </a:r>
              <a:endParaRPr lang="zh-CN" altLang="en-US" sz="1200" dirty="0">
                <a:solidFill>
                  <a:srgbClr val="242424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57785" y="4147976"/>
            <a:ext cx="902811" cy="707146"/>
            <a:chOff x="2713198" y="2372819"/>
            <a:chExt cx="902861" cy="707146"/>
          </a:xfrm>
        </p:grpSpPr>
        <p:sp>
          <p:nvSpPr>
            <p:cNvPr id="32" name="矩形 31"/>
            <p:cNvSpPr/>
            <p:nvPr/>
          </p:nvSpPr>
          <p:spPr>
            <a:xfrm>
              <a:off x="2713198" y="2556745"/>
              <a:ext cx="9028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800" dirty="0">
                  <a:solidFill>
                    <a:srgbClr val="29AB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英语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746766" y="2372819"/>
              <a:ext cx="74736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dirty="0" err="1">
                  <a:solidFill>
                    <a:srgbClr val="29ABE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EngLish</a:t>
              </a:r>
              <a:endParaRPr lang="zh-CN" altLang="en-US" sz="1200" dirty="0">
                <a:solidFill>
                  <a:srgbClr val="29ABE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TextBox 3073"/>
          <p:cNvSpPr txBox="1"/>
          <p:nvPr/>
        </p:nvSpPr>
        <p:spPr>
          <a:xfrm>
            <a:off x="8090042" y="2275809"/>
            <a:ext cx="2928459" cy="569064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 algn="just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</a:t>
            </a:r>
          </a:p>
        </p:txBody>
      </p:sp>
      <p:sp>
        <p:nvSpPr>
          <p:cNvPr id="36" name="TextBox 3073"/>
          <p:cNvSpPr txBox="1"/>
          <p:nvPr/>
        </p:nvSpPr>
        <p:spPr>
          <a:xfrm>
            <a:off x="8090042" y="3290630"/>
            <a:ext cx="2928459" cy="569064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 algn="just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</a:t>
            </a:r>
          </a:p>
        </p:txBody>
      </p:sp>
      <p:sp>
        <p:nvSpPr>
          <p:cNvPr id="37" name="TextBox 3073"/>
          <p:cNvSpPr txBox="1"/>
          <p:nvPr/>
        </p:nvSpPr>
        <p:spPr>
          <a:xfrm>
            <a:off x="8090042" y="4297954"/>
            <a:ext cx="2928459" cy="569064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 algn="just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</a:t>
            </a:r>
          </a:p>
        </p:txBody>
      </p:sp>
      <p:sp>
        <p:nvSpPr>
          <p:cNvPr id="49" name="TextBox 3073"/>
          <p:cNvSpPr txBox="1"/>
          <p:nvPr/>
        </p:nvSpPr>
        <p:spPr>
          <a:xfrm>
            <a:off x="2419115" y="5378933"/>
            <a:ext cx="6899809" cy="809827"/>
          </a:xfrm>
          <a:prstGeom prst="rect">
            <a:avLst/>
          </a:prstGeom>
          <a:noFill/>
        </p:spPr>
        <p:txBody>
          <a:bodyPr wrap="square" lIns="86532" tIns="43263" rIns="86532" bIns="43263" rtlCol="0">
            <a:spAutoFit/>
          </a:bodyPr>
          <a:lstStyle/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rgbClr val="24242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的文字介绍，文字内容需概括精炼，不用多余的文字修饰，点击输入简要的文字介绍，文字内容需概括精炼，不用多余的文字修饰，点击输入简要的文字介绍，文字内容需概括精炼，不用多余的文字修饰，</a:t>
            </a:r>
          </a:p>
          <a:p>
            <a:pPr algn="ctr" defTabSz="86550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000" dirty="0">
              <a:solidFill>
                <a:srgbClr val="24242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780223" y="2409127"/>
            <a:ext cx="5137767" cy="299701"/>
            <a:chOff x="2780026" y="1966570"/>
            <a:chExt cx="3981514" cy="228601"/>
          </a:xfrm>
        </p:grpSpPr>
        <p:sp>
          <p:nvSpPr>
            <p:cNvPr id="39" name="圆角矩形 38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780026" y="1966570"/>
              <a:ext cx="2170999" cy="22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80209" y="3447158"/>
            <a:ext cx="5137766" cy="299701"/>
            <a:chOff x="2780027" y="1966570"/>
            <a:chExt cx="3981513" cy="228601"/>
          </a:xfrm>
        </p:grpSpPr>
        <p:sp>
          <p:nvSpPr>
            <p:cNvPr id="50" name="圆角矩形 49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2780027" y="1966570"/>
              <a:ext cx="3447912" cy="228600"/>
            </a:xfrm>
            <a:prstGeom prst="roundRect">
              <a:avLst>
                <a:gd name="adj" fmla="val 50000"/>
              </a:avLst>
            </a:prstGeom>
            <a:solidFill>
              <a:srgbClr val="215758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780209" y="4413045"/>
            <a:ext cx="5137766" cy="299701"/>
            <a:chOff x="2780027" y="1966570"/>
            <a:chExt cx="3981513" cy="228601"/>
          </a:xfrm>
        </p:grpSpPr>
        <p:sp>
          <p:nvSpPr>
            <p:cNvPr id="53" name="圆角矩形 52"/>
            <p:cNvSpPr/>
            <p:nvPr/>
          </p:nvSpPr>
          <p:spPr>
            <a:xfrm>
              <a:off x="2780027" y="1966571"/>
              <a:ext cx="3981513" cy="2286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2780027" y="1966570"/>
              <a:ext cx="1322185" cy="2286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 cap="flat">
              <a:noFill/>
              <a:prstDash val="solid"/>
              <a:miter lim="800000"/>
            </a:ln>
            <a:effectLst>
              <a:outerShdw blurRad="241300" dist="63500" dir="5400000" algn="t" rotWithShape="0">
                <a:schemeClr val="tx1">
                  <a:lumMod val="85000"/>
                  <a:lumOff val="15000"/>
                  <a:alpha val="43000"/>
                </a:schemeClr>
              </a:outerShdw>
            </a:effectLst>
          </p:spPr>
          <p:txBody>
            <a:bodyPr vert="horz" wrap="square" lIns="96435" tIns="48218" rIns="96435" bIns="48218" numCol="1" anchor="t" anchorCtr="0" compatLnSpc="1"/>
            <a:lstStyle/>
            <a:p>
              <a:pPr defTabSz="86550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book pro\Desktop\图片\32.png32"/>
          <p:cNvPicPr>
            <a:picLocks noChangeAspect="1"/>
          </p:cNvPicPr>
          <p:nvPr/>
        </p:nvPicPr>
        <p:blipFill>
          <a:blip r:embed="rId3"/>
          <a:srcRect t="9822" b="9994"/>
          <a:stretch>
            <a:fillRect/>
          </a:stretch>
        </p:blipFill>
        <p:spPr>
          <a:xfrm>
            <a:off x="1600216" y="1479176"/>
            <a:ext cx="4234275" cy="339549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2744899" y="2266590"/>
            <a:ext cx="1898829" cy="189882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9" tIns="45606" rIns="91209" bIns="45606" rtlCol="0" anchor="ctr"/>
          <a:lstStyle/>
          <a:p>
            <a:pPr algn="ctr" defTabSz="911860"/>
            <a:endParaRPr lang="zh-CN" altLang="en-US" sz="4800" dirty="0">
              <a:solidFill>
                <a:srgbClr val="1C83AA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1347" y="2423172"/>
            <a:ext cx="1922367" cy="1600369"/>
          </a:xfrm>
          <a:prstGeom prst="rect">
            <a:avLst/>
          </a:prstGeom>
        </p:spPr>
        <p:txBody>
          <a:bodyPr vert="horz" wrap="square" lIns="121610" tIns="60805" rIns="121610" bIns="60805">
            <a:spAutoFit/>
          </a:bodyPr>
          <a:lstStyle/>
          <a:p>
            <a:pPr algn="ctr" defTabSz="1215390"/>
            <a:r>
              <a:rPr lang="en-US" altLang="zh-CN" sz="9600" b="1" dirty="0">
                <a:solidFill>
                  <a:srgbClr val="2F5B50"/>
                </a:solidFill>
                <a:latin typeface="Agency FB" panose="020B0503020202020204" pitchFamily="34" charset="0"/>
                <a:cs typeface="+mn-ea"/>
                <a:sym typeface="+mn-lt"/>
              </a:rPr>
              <a:t>02</a:t>
            </a:r>
          </a:p>
        </p:txBody>
      </p:sp>
      <p:sp>
        <p:nvSpPr>
          <p:cNvPr id="32" name="原创设计师QQ598969553          _4"/>
          <p:cNvSpPr txBox="1">
            <a:spLocks noChangeArrowheads="1"/>
          </p:cNvSpPr>
          <p:nvPr/>
        </p:nvSpPr>
        <p:spPr bwMode="auto">
          <a:xfrm>
            <a:off x="5653906" y="2708372"/>
            <a:ext cx="5629652" cy="10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7" tIns="45561" rIns="91117" bIns="4556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059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6300" dirty="0">
                <a:solidFill>
                  <a:srgbClr val="2F5B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岗位认知</a:t>
            </a:r>
          </a:p>
        </p:txBody>
      </p:sp>
      <p:sp>
        <p:nvSpPr>
          <p:cNvPr id="33" name="原创设计师QQ598969553          _5"/>
          <p:cNvSpPr>
            <a:spLocks noChangeArrowheads="1"/>
          </p:cNvSpPr>
          <p:nvPr/>
        </p:nvSpPr>
        <p:spPr bwMode="auto">
          <a:xfrm>
            <a:off x="5703243" y="2192297"/>
            <a:ext cx="4367285" cy="41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7" tIns="45561" rIns="91117" bIns="4556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059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700" dirty="0">
                <a:solidFill>
                  <a:srgbClr val="0034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OUR BUSINESS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3996" y="3889261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28016" y="3889261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Box 11"/>
          <p:cNvSpPr txBox="1"/>
          <p:nvPr/>
        </p:nvSpPr>
        <p:spPr>
          <a:xfrm>
            <a:off x="5613996" y="4244304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7428016" y="4244304"/>
            <a:ext cx="1493167" cy="318258"/>
          </a:xfrm>
          <a:prstGeom prst="rect">
            <a:avLst/>
          </a:prstGeom>
          <a:noFill/>
        </p:spPr>
        <p:txBody>
          <a:bodyPr wrap="none" lIns="86410" tIns="43201" rIns="86410" bIns="43201" rtlCol="0">
            <a:spAutoFit/>
          </a:bodyPr>
          <a:lstStyle/>
          <a:p>
            <a:pPr marL="161925" lvl="1" indent="-161925" defTabSz="86423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003466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添加标题文字</a:t>
            </a:r>
            <a:endParaRPr lang="en-US" altLang="zh-CN" sz="1500" dirty="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直接连接符 11"/>
          <p:cNvSpPr>
            <a:spLocks noChangeShapeType="1"/>
          </p:cNvSpPr>
          <p:nvPr/>
        </p:nvSpPr>
        <p:spPr bwMode="auto">
          <a:xfrm>
            <a:off x="5790455" y="2624026"/>
            <a:ext cx="3168160" cy="1588"/>
          </a:xfrm>
          <a:prstGeom prst="line">
            <a:avLst/>
          </a:prstGeom>
          <a:noFill/>
          <a:ln w="6350" cap="flat" cmpd="sng">
            <a:solidFill>
              <a:srgbClr val="2F5B50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6479" tIns="43238" rIns="86479" bIns="43238"/>
          <a:lstStyle/>
          <a:p>
            <a:pPr defTabSz="864235" fontAlgn="base">
              <a:spcBef>
                <a:spcPct val="0"/>
              </a:spcBef>
              <a:spcAft>
                <a:spcPct val="0"/>
              </a:spcAft>
            </a:pPr>
            <a:endParaRPr lang="zh-CN" altLang="en-US" sz="1900">
              <a:solidFill>
                <a:srgbClr val="00346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矩形 81"/>
          <p:cNvSpPr/>
          <p:nvPr/>
        </p:nvSpPr>
        <p:spPr>
          <a:xfrm>
            <a:off x="1406328" y="138399"/>
            <a:ext cx="1631141" cy="621670"/>
          </a:xfrm>
          <a:prstGeom prst="rect">
            <a:avLst/>
          </a:prstGeom>
        </p:spPr>
        <p:txBody>
          <a:bodyPr wrap="none" lIns="121720" tIns="60859" rIns="121720" bIns="60859" anchor="ctr">
            <a:spAutoFit/>
          </a:bodyPr>
          <a:lstStyle/>
          <a:p>
            <a:pPr defTabSz="1216660">
              <a:lnSpc>
                <a:spcPct val="120000"/>
              </a:lnSpc>
            </a:pPr>
            <a:r>
              <a:rPr lang="zh-CN" alt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4682098" y="1363785"/>
            <a:ext cx="2818271" cy="4569844"/>
            <a:chOff x="4682069" y="1726836"/>
            <a:chExt cx="2818271" cy="4569844"/>
          </a:xfrm>
        </p:grpSpPr>
        <p:sp>
          <p:nvSpPr>
            <p:cNvPr id="83" name="Freeform 11"/>
            <p:cNvSpPr>
              <a:spLocks noChangeAspect="1"/>
            </p:cNvSpPr>
            <p:nvPr/>
          </p:nvSpPr>
          <p:spPr bwMode="auto">
            <a:xfrm rot="21240000">
              <a:off x="6525495" y="3481891"/>
              <a:ext cx="974845" cy="990407"/>
            </a:xfrm>
            <a:custGeom>
              <a:avLst/>
              <a:gdLst>
                <a:gd name="T0" fmla="*/ 60 w 569"/>
                <a:gd name="T1" fmla="*/ 166 h 578"/>
                <a:gd name="T2" fmla="*/ 402 w 569"/>
                <a:gd name="T3" fmla="*/ 67 h 578"/>
                <a:gd name="T4" fmla="*/ 501 w 569"/>
                <a:gd name="T5" fmla="*/ 410 h 578"/>
                <a:gd name="T6" fmla="*/ 195 w 569"/>
                <a:gd name="T7" fmla="*/ 525 h 578"/>
                <a:gd name="T8" fmla="*/ 116 w 569"/>
                <a:gd name="T9" fmla="*/ 578 h 578"/>
                <a:gd name="T10" fmla="*/ 121 w 569"/>
                <a:gd name="T11" fmla="*/ 483 h 578"/>
                <a:gd name="T12" fmla="*/ 60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60" y="166"/>
                  </a:moveTo>
                  <a:cubicBezTo>
                    <a:pt x="127" y="44"/>
                    <a:pt x="280" y="0"/>
                    <a:pt x="402" y="67"/>
                  </a:cubicBezTo>
                  <a:cubicBezTo>
                    <a:pt x="524" y="134"/>
                    <a:pt x="569" y="288"/>
                    <a:pt x="501" y="410"/>
                  </a:cubicBezTo>
                  <a:cubicBezTo>
                    <a:pt x="441" y="520"/>
                    <a:pt x="310" y="567"/>
                    <a:pt x="195" y="525"/>
                  </a:cubicBezTo>
                  <a:cubicBezTo>
                    <a:pt x="116" y="578"/>
                    <a:pt x="116" y="578"/>
                    <a:pt x="116" y="578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28" y="407"/>
                    <a:pt x="0" y="274"/>
                    <a:pt x="60" y="166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4" name="Freeform 5"/>
            <p:cNvSpPr>
              <a:spLocks noChangeAspect="1"/>
            </p:cNvSpPr>
            <p:nvPr/>
          </p:nvSpPr>
          <p:spPr bwMode="auto">
            <a:xfrm rot="1260000">
              <a:off x="6623563" y="2274142"/>
              <a:ext cx="779876" cy="903486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5" name="Freeform 6"/>
            <p:cNvSpPr/>
            <p:nvPr/>
          </p:nvSpPr>
          <p:spPr bwMode="auto">
            <a:xfrm rot="21060000">
              <a:off x="5669804" y="2942299"/>
              <a:ext cx="555405" cy="2381533"/>
            </a:xfrm>
            <a:custGeom>
              <a:avLst/>
              <a:gdLst>
                <a:gd name="T0" fmla="*/ 318 w 323"/>
                <a:gd name="T1" fmla="*/ 1385 h 1385"/>
                <a:gd name="T2" fmla="*/ 0 w 323"/>
                <a:gd name="T3" fmla="*/ 523 h 1385"/>
                <a:gd name="T4" fmla="*/ 5 w 323"/>
                <a:gd name="T5" fmla="*/ 522 h 1385"/>
                <a:gd name="T6" fmla="*/ 318 w 323"/>
                <a:gd name="T7" fmla="*/ 1370 h 1385"/>
                <a:gd name="T8" fmla="*/ 318 w 323"/>
                <a:gd name="T9" fmla="*/ 0 h 1385"/>
                <a:gd name="T10" fmla="*/ 323 w 323"/>
                <a:gd name="T11" fmla="*/ 0 h 1385"/>
                <a:gd name="T12" fmla="*/ 323 w 323"/>
                <a:gd name="T13" fmla="*/ 1385 h 1385"/>
                <a:gd name="T14" fmla="*/ 318 w 323"/>
                <a:gd name="T15" fmla="*/ 1385 h 1385"/>
                <a:gd name="T16" fmla="*/ 318 w 323"/>
                <a:gd name="T17" fmla="*/ 1385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1385">
                  <a:moveTo>
                    <a:pt x="318" y="1385"/>
                  </a:moveTo>
                  <a:lnTo>
                    <a:pt x="0" y="523"/>
                  </a:lnTo>
                  <a:lnTo>
                    <a:pt x="5" y="522"/>
                  </a:lnTo>
                  <a:lnTo>
                    <a:pt x="318" y="137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3" y="1385"/>
                  </a:lnTo>
                  <a:lnTo>
                    <a:pt x="318" y="1385"/>
                  </a:lnTo>
                  <a:lnTo>
                    <a:pt x="318" y="1385"/>
                  </a:ln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6" name="Freeform 5"/>
            <p:cNvSpPr/>
            <p:nvPr/>
          </p:nvSpPr>
          <p:spPr bwMode="auto">
            <a:xfrm rot="21060000">
              <a:off x="5422217" y="1726836"/>
              <a:ext cx="1060082" cy="1228101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7" name="Freeform 10"/>
            <p:cNvSpPr>
              <a:spLocks noChangeAspect="1"/>
            </p:cNvSpPr>
            <p:nvPr/>
          </p:nvSpPr>
          <p:spPr bwMode="auto">
            <a:xfrm rot="21060000">
              <a:off x="4682069" y="2840266"/>
              <a:ext cx="1112378" cy="1128498"/>
            </a:xfrm>
            <a:custGeom>
              <a:avLst/>
              <a:gdLst>
                <a:gd name="T0" fmla="*/ 509 w 569"/>
                <a:gd name="T1" fmla="*/ 166 h 578"/>
                <a:gd name="T2" fmla="*/ 166 w 569"/>
                <a:gd name="T3" fmla="*/ 67 h 578"/>
                <a:gd name="T4" fmla="*/ 67 w 569"/>
                <a:gd name="T5" fmla="*/ 410 h 578"/>
                <a:gd name="T6" fmla="*/ 373 w 569"/>
                <a:gd name="T7" fmla="*/ 525 h 578"/>
                <a:gd name="T8" fmla="*/ 452 w 569"/>
                <a:gd name="T9" fmla="*/ 578 h 578"/>
                <a:gd name="T10" fmla="*/ 448 w 569"/>
                <a:gd name="T11" fmla="*/ 483 h 578"/>
                <a:gd name="T12" fmla="*/ 509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509" y="166"/>
                  </a:moveTo>
                  <a:cubicBezTo>
                    <a:pt x="442" y="44"/>
                    <a:pt x="288" y="0"/>
                    <a:pt x="166" y="67"/>
                  </a:cubicBezTo>
                  <a:cubicBezTo>
                    <a:pt x="44" y="134"/>
                    <a:pt x="0" y="288"/>
                    <a:pt x="67" y="410"/>
                  </a:cubicBezTo>
                  <a:cubicBezTo>
                    <a:pt x="128" y="520"/>
                    <a:pt x="259" y="567"/>
                    <a:pt x="373" y="525"/>
                  </a:cubicBezTo>
                  <a:cubicBezTo>
                    <a:pt x="452" y="578"/>
                    <a:pt x="452" y="578"/>
                    <a:pt x="452" y="578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540" y="407"/>
                    <a:pt x="569" y="274"/>
                    <a:pt x="509" y="166"/>
                  </a:cubicBezTo>
                  <a:close/>
                </a:path>
              </a:pathLst>
            </a:custGeom>
            <a:solidFill>
              <a:srgbClr val="498B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8" name="Freeform 5"/>
            <p:cNvSpPr/>
            <p:nvPr/>
          </p:nvSpPr>
          <p:spPr bwMode="auto">
            <a:xfrm rot="21060000">
              <a:off x="5416809" y="1728788"/>
              <a:ext cx="1052346" cy="1219139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9" name="Freeform 10"/>
            <p:cNvSpPr>
              <a:spLocks noChangeAspect="1"/>
            </p:cNvSpPr>
            <p:nvPr/>
          </p:nvSpPr>
          <p:spPr bwMode="auto">
            <a:xfrm rot="21060000">
              <a:off x="4685013" y="2847515"/>
              <a:ext cx="1091827" cy="1107649"/>
            </a:xfrm>
            <a:custGeom>
              <a:avLst/>
              <a:gdLst>
                <a:gd name="T0" fmla="*/ 509 w 569"/>
                <a:gd name="T1" fmla="*/ 166 h 578"/>
                <a:gd name="T2" fmla="*/ 166 w 569"/>
                <a:gd name="T3" fmla="*/ 67 h 578"/>
                <a:gd name="T4" fmla="*/ 67 w 569"/>
                <a:gd name="T5" fmla="*/ 410 h 578"/>
                <a:gd name="T6" fmla="*/ 373 w 569"/>
                <a:gd name="T7" fmla="*/ 525 h 578"/>
                <a:gd name="T8" fmla="*/ 452 w 569"/>
                <a:gd name="T9" fmla="*/ 578 h 578"/>
                <a:gd name="T10" fmla="*/ 448 w 569"/>
                <a:gd name="T11" fmla="*/ 483 h 578"/>
                <a:gd name="T12" fmla="*/ 509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509" y="166"/>
                  </a:moveTo>
                  <a:cubicBezTo>
                    <a:pt x="442" y="44"/>
                    <a:pt x="288" y="0"/>
                    <a:pt x="166" y="67"/>
                  </a:cubicBezTo>
                  <a:cubicBezTo>
                    <a:pt x="44" y="134"/>
                    <a:pt x="0" y="288"/>
                    <a:pt x="67" y="410"/>
                  </a:cubicBezTo>
                  <a:cubicBezTo>
                    <a:pt x="128" y="520"/>
                    <a:pt x="259" y="567"/>
                    <a:pt x="373" y="525"/>
                  </a:cubicBezTo>
                  <a:cubicBezTo>
                    <a:pt x="452" y="578"/>
                    <a:pt x="452" y="578"/>
                    <a:pt x="452" y="578"/>
                  </a:cubicBezTo>
                  <a:cubicBezTo>
                    <a:pt x="448" y="483"/>
                    <a:pt x="448" y="483"/>
                    <a:pt x="448" y="483"/>
                  </a:cubicBezTo>
                  <a:cubicBezTo>
                    <a:pt x="540" y="407"/>
                    <a:pt x="569" y="274"/>
                    <a:pt x="509" y="166"/>
                  </a:cubicBez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5507861" y="4977810"/>
              <a:ext cx="925101" cy="1318870"/>
              <a:chOff x="5507861" y="4977810"/>
              <a:chExt cx="925101" cy="1318870"/>
            </a:xfrm>
          </p:grpSpPr>
          <p:sp>
            <p:nvSpPr>
              <p:cNvPr id="99" name="Oval 8"/>
              <p:cNvSpPr>
                <a:spLocks noChangeArrowheads="1"/>
              </p:cNvSpPr>
              <p:nvPr/>
            </p:nvSpPr>
            <p:spPr bwMode="auto">
              <a:xfrm>
                <a:off x="5727959" y="4977810"/>
                <a:ext cx="228697" cy="22697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Freeform 9"/>
              <p:cNvSpPr/>
              <p:nvPr/>
            </p:nvSpPr>
            <p:spPr bwMode="auto">
              <a:xfrm>
                <a:off x="5507861" y="5230579"/>
                <a:ext cx="925101" cy="1066101"/>
              </a:xfrm>
              <a:custGeom>
                <a:avLst/>
                <a:gdLst>
                  <a:gd name="T0" fmla="*/ 437 w 444"/>
                  <a:gd name="T1" fmla="*/ 25 h 512"/>
                  <a:gd name="T2" fmla="*/ 401 w 444"/>
                  <a:gd name="T3" fmla="*/ 16 h 512"/>
                  <a:gd name="T4" fmla="*/ 326 w 444"/>
                  <a:gd name="T5" fmla="*/ 62 h 512"/>
                  <a:gd name="T6" fmla="*/ 239 w 444"/>
                  <a:gd name="T7" fmla="*/ 4 h 512"/>
                  <a:gd name="T8" fmla="*/ 230 w 444"/>
                  <a:gd name="T9" fmla="*/ 1 h 512"/>
                  <a:gd name="T10" fmla="*/ 230 w 444"/>
                  <a:gd name="T11" fmla="*/ 0 h 512"/>
                  <a:gd name="T12" fmla="*/ 224 w 444"/>
                  <a:gd name="T13" fmla="*/ 0 h 512"/>
                  <a:gd name="T14" fmla="*/ 224 w 444"/>
                  <a:gd name="T15" fmla="*/ 0 h 512"/>
                  <a:gd name="T16" fmla="*/ 94 w 444"/>
                  <a:gd name="T17" fmla="*/ 0 h 512"/>
                  <a:gd name="T18" fmla="*/ 94 w 444"/>
                  <a:gd name="T19" fmla="*/ 0 h 512"/>
                  <a:gd name="T20" fmla="*/ 89 w 444"/>
                  <a:gd name="T21" fmla="*/ 0 h 512"/>
                  <a:gd name="T22" fmla="*/ 89 w 444"/>
                  <a:gd name="T23" fmla="*/ 0 h 512"/>
                  <a:gd name="T24" fmla="*/ 72 w 444"/>
                  <a:gd name="T25" fmla="*/ 11 h 512"/>
                  <a:gd name="T26" fmla="*/ 5 w 444"/>
                  <a:gd name="T27" fmla="*/ 109 h 512"/>
                  <a:gd name="T28" fmla="*/ 1 w 444"/>
                  <a:gd name="T29" fmla="*/ 124 h 512"/>
                  <a:gd name="T30" fmla="*/ 4 w 444"/>
                  <a:gd name="T31" fmla="*/ 139 h 512"/>
                  <a:gd name="T32" fmla="*/ 55 w 444"/>
                  <a:gd name="T33" fmla="*/ 229 h 512"/>
                  <a:gd name="T34" fmla="*/ 91 w 444"/>
                  <a:gd name="T35" fmla="*/ 238 h 512"/>
                  <a:gd name="T36" fmla="*/ 100 w 444"/>
                  <a:gd name="T37" fmla="*/ 203 h 512"/>
                  <a:gd name="T38" fmla="*/ 56 w 444"/>
                  <a:gd name="T39" fmla="*/ 126 h 512"/>
                  <a:gd name="T40" fmla="*/ 89 w 444"/>
                  <a:gd name="T41" fmla="*/ 78 h 512"/>
                  <a:gd name="T42" fmla="*/ 89 w 444"/>
                  <a:gd name="T43" fmla="*/ 149 h 512"/>
                  <a:gd name="T44" fmla="*/ 114 w 444"/>
                  <a:gd name="T45" fmla="*/ 192 h 512"/>
                  <a:gd name="T46" fmla="*/ 97 w 444"/>
                  <a:gd name="T47" fmla="*/ 253 h 512"/>
                  <a:gd name="T48" fmla="*/ 89 w 444"/>
                  <a:gd name="T49" fmla="*/ 256 h 512"/>
                  <a:gd name="T50" fmla="*/ 89 w 444"/>
                  <a:gd name="T51" fmla="*/ 268 h 512"/>
                  <a:gd name="T52" fmla="*/ 89 w 444"/>
                  <a:gd name="T53" fmla="*/ 275 h 512"/>
                  <a:gd name="T54" fmla="*/ 89 w 444"/>
                  <a:gd name="T55" fmla="*/ 485 h 512"/>
                  <a:gd name="T56" fmla="*/ 116 w 444"/>
                  <a:gd name="T57" fmla="*/ 512 h 512"/>
                  <a:gd name="T58" fmla="*/ 143 w 444"/>
                  <a:gd name="T59" fmla="*/ 485 h 512"/>
                  <a:gd name="T60" fmla="*/ 143 w 444"/>
                  <a:gd name="T61" fmla="*/ 275 h 512"/>
                  <a:gd name="T62" fmla="*/ 159 w 444"/>
                  <a:gd name="T63" fmla="*/ 259 h 512"/>
                  <a:gd name="T64" fmla="*/ 177 w 444"/>
                  <a:gd name="T65" fmla="*/ 275 h 512"/>
                  <a:gd name="T66" fmla="*/ 177 w 444"/>
                  <a:gd name="T67" fmla="*/ 485 h 512"/>
                  <a:gd name="T68" fmla="*/ 203 w 444"/>
                  <a:gd name="T69" fmla="*/ 512 h 512"/>
                  <a:gd name="T70" fmla="*/ 230 w 444"/>
                  <a:gd name="T71" fmla="*/ 485 h 512"/>
                  <a:gd name="T72" fmla="*/ 230 w 444"/>
                  <a:gd name="T73" fmla="*/ 275 h 512"/>
                  <a:gd name="T74" fmla="*/ 230 w 444"/>
                  <a:gd name="T75" fmla="*/ 268 h 512"/>
                  <a:gd name="T76" fmla="*/ 230 w 444"/>
                  <a:gd name="T77" fmla="*/ 60 h 512"/>
                  <a:gd name="T78" fmla="*/ 309 w 444"/>
                  <a:gd name="T79" fmla="*/ 113 h 512"/>
                  <a:gd name="T80" fmla="*/ 325 w 444"/>
                  <a:gd name="T81" fmla="*/ 117 h 512"/>
                  <a:gd name="T82" fmla="*/ 339 w 444"/>
                  <a:gd name="T83" fmla="*/ 114 h 512"/>
                  <a:gd name="T84" fmla="*/ 428 w 444"/>
                  <a:gd name="T85" fmla="*/ 61 h 512"/>
                  <a:gd name="T86" fmla="*/ 437 w 444"/>
                  <a:gd name="T87" fmla="*/ 25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4" h="512">
                    <a:moveTo>
                      <a:pt x="437" y="25"/>
                    </a:moveTo>
                    <a:cubicBezTo>
                      <a:pt x="430" y="13"/>
                      <a:pt x="414" y="9"/>
                      <a:pt x="401" y="16"/>
                    </a:cubicBezTo>
                    <a:cubicBezTo>
                      <a:pt x="326" y="62"/>
                      <a:pt x="326" y="62"/>
                      <a:pt x="326" y="62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6" y="2"/>
                      <a:pt x="233" y="1"/>
                      <a:pt x="230" y="1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3" y="1"/>
                      <a:pt x="77" y="5"/>
                      <a:pt x="72" y="11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2" y="114"/>
                      <a:pt x="1" y="119"/>
                      <a:pt x="1" y="124"/>
                    </a:cubicBezTo>
                    <a:cubicBezTo>
                      <a:pt x="0" y="129"/>
                      <a:pt x="1" y="134"/>
                      <a:pt x="4" y="139"/>
                    </a:cubicBezTo>
                    <a:cubicBezTo>
                      <a:pt x="55" y="229"/>
                      <a:pt x="55" y="229"/>
                      <a:pt x="55" y="229"/>
                    </a:cubicBezTo>
                    <a:cubicBezTo>
                      <a:pt x="62" y="241"/>
                      <a:pt x="78" y="245"/>
                      <a:pt x="91" y="238"/>
                    </a:cubicBezTo>
                    <a:cubicBezTo>
                      <a:pt x="103" y="231"/>
                      <a:pt x="107" y="215"/>
                      <a:pt x="100" y="203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89" y="78"/>
                      <a:pt x="89" y="78"/>
                      <a:pt x="89" y="78"/>
                    </a:cubicBezTo>
                    <a:cubicBezTo>
                      <a:pt x="89" y="149"/>
                      <a:pt x="89" y="149"/>
                      <a:pt x="89" y="149"/>
                    </a:cubicBezTo>
                    <a:cubicBezTo>
                      <a:pt x="114" y="192"/>
                      <a:pt x="114" y="192"/>
                      <a:pt x="114" y="192"/>
                    </a:cubicBezTo>
                    <a:cubicBezTo>
                      <a:pt x="126" y="213"/>
                      <a:pt x="119" y="241"/>
                      <a:pt x="97" y="253"/>
                    </a:cubicBezTo>
                    <a:cubicBezTo>
                      <a:pt x="95" y="254"/>
                      <a:pt x="92" y="255"/>
                      <a:pt x="89" y="256"/>
                    </a:cubicBezTo>
                    <a:cubicBezTo>
                      <a:pt x="89" y="268"/>
                      <a:pt x="89" y="268"/>
                      <a:pt x="89" y="268"/>
                    </a:cubicBezTo>
                    <a:cubicBezTo>
                      <a:pt x="89" y="275"/>
                      <a:pt x="89" y="275"/>
                      <a:pt x="89" y="275"/>
                    </a:cubicBezTo>
                    <a:cubicBezTo>
                      <a:pt x="89" y="485"/>
                      <a:pt x="89" y="485"/>
                      <a:pt x="89" y="485"/>
                    </a:cubicBezTo>
                    <a:cubicBezTo>
                      <a:pt x="89" y="500"/>
                      <a:pt x="101" y="512"/>
                      <a:pt x="116" y="512"/>
                    </a:cubicBezTo>
                    <a:cubicBezTo>
                      <a:pt x="131" y="512"/>
                      <a:pt x="143" y="500"/>
                      <a:pt x="143" y="485"/>
                    </a:cubicBezTo>
                    <a:cubicBezTo>
                      <a:pt x="143" y="275"/>
                      <a:pt x="143" y="275"/>
                      <a:pt x="143" y="275"/>
                    </a:cubicBezTo>
                    <a:cubicBezTo>
                      <a:pt x="143" y="266"/>
                      <a:pt x="150" y="259"/>
                      <a:pt x="159" y="259"/>
                    </a:cubicBezTo>
                    <a:cubicBezTo>
                      <a:pt x="168" y="259"/>
                      <a:pt x="177" y="266"/>
                      <a:pt x="177" y="275"/>
                    </a:cubicBezTo>
                    <a:cubicBezTo>
                      <a:pt x="177" y="485"/>
                      <a:pt x="177" y="485"/>
                      <a:pt x="177" y="485"/>
                    </a:cubicBezTo>
                    <a:cubicBezTo>
                      <a:pt x="177" y="500"/>
                      <a:pt x="188" y="512"/>
                      <a:pt x="203" y="512"/>
                    </a:cubicBezTo>
                    <a:cubicBezTo>
                      <a:pt x="218" y="512"/>
                      <a:pt x="230" y="500"/>
                      <a:pt x="230" y="485"/>
                    </a:cubicBezTo>
                    <a:cubicBezTo>
                      <a:pt x="230" y="275"/>
                      <a:pt x="230" y="275"/>
                      <a:pt x="230" y="275"/>
                    </a:cubicBezTo>
                    <a:cubicBezTo>
                      <a:pt x="230" y="268"/>
                      <a:pt x="230" y="268"/>
                      <a:pt x="230" y="268"/>
                    </a:cubicBezTo>
                    <a:cubicBezTo>
                      <a:pt x="230" y="60"/>
                      <a:pt x="230" y="60"/>
                      <a:pt x="230" y="60"/>
                    </a:cubicBezTo>
                    <a:cubicBezTo>
                      <a:pt x="309" y="113"/>
                      <a:pt x="309" y="113"/>
                      <a:pt x="309" y="113"/>
                    </a:cubicBezTo>
                    <a:cubicBezTo>
                      <a:pt x="314" y="116"/>
                      <a:pt x="319" y="117"/>
                      <a:pt x="325" y="117"/>
                    </a:cubicBezTo>
                    <a:cubicBezTo>
                      <a:pt x="330" y="117"/>
                      <a:pt x="335" y="116"/>
                      <a:pt x="339" y="114"/>
                    </a:cubicBezTo>
                    <a:cubicBezTo>
                      <a:pt x="428" y="61"/>
                      <a:pt x="428" y="61"/>
                      <a:pt x="428" y="61"/>
                    </a:cubicBezTo>
                    <a:cubicBezTo>
                      <a:pt x="440" y="53"/>
                      <a:pt x="444" y="37"/>
                      <a:pt x="437" y="2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1225"/>
                <a:endParaRPr lang="zh-CN" altLang="en-US" sz="170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cxnSp>
          <p:nvCxnSpPr>
            <p:cNvPr id="91" name="直接连接符 90"/>
            <p:cNvCxnSpPr/>
            <p:nvPr/>
          </p:nvCxnSpPr>
          <p:spPr>
            <a:xfrm flipV="1">
              <a:off x="6405488" y="3103329"/>
              <a:ext cx="452754" cy="2155618"/>
            </a:xfrm>
            <a:prstGeom prst="line">
              <a:avLst/>
            </a:prstGeom>
            <a:ln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6405716" y="4447815"/>
              <a:ext cx="389938" cy="818870"/>
            </a:xfrm>
            <a:prstGeom prst="line">
              <a:avLst/>
            </a:prstGeom>
            <a:ln>
              <a:solidFill>
                <a:srgbClr val="498B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11"/>
            <p:cNvSpPr>
              <a:spLocks noChangeAspect="1"/>
            </p:cNvSpPr>
            <p:nvPr/>
          </p:nvSpPr>
          <p:spPr bwMode="auto">
            <a:xfrm rot="21240000">
              <a:off x="6516267" y="3472367"/>
              <a:ext cx="974845" cy="990407"/>
            </a:xfrm>
            <a:custGeom>
              <a:avLst/>
              <a:gdLst>
                <a:gd name="T0" fmla="*/ 60 w 569"/>
                <a:gd name="T1" fmla="*/ 166 h 578"/>
                <a:gd name="T2" fmla="*/ 402 w 569"/>
                <a:gd name="T3" fmla="*/ 67 h 578"/>
                <a:gd name="T4" fmla="*/ 501 w 569"/>
                <a:gd name="T5" fmla="*/ 410 h 578"/>
                <a:gd name="T6" fmla="*/ 195 w 569"/>
                <a:gd name="T7" fmla="*/ 525 h 578"/>
                <a:gd name="T8" fmla="*/ 116 w 569"/>
                <a:gd name="T9" fmla="*/ 578 h 578"/>
                <a:gd name="T10" fmla="*/ 121 w 569"/>
                <a:gd name="T11" fmla="*/ 483 h 578"/>
                <a:gd name="T12" fmla="*/ 60 w 569"/>
                <a:gd name="T13" fmla="*/ 166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9" h="578">
                  <a:moveTo>
                    <a:pt x="60" y="166"/>
                  </a:moveTo>
                  <a:cubicBezTo>
                    <a:pt x="127" y="44"/>
                    <a:pt x="280" y="0"/>
                    <a:pt x="402" y="67"/>
                  </a:cubicBezTo>
                  <a:cubicBezTo>
                    <a:pt x="524" y="134"/>
                    <a:pt x="569" y="288"/>
                    <a:pt x="501" y="410"/>
                  </a:cubicBezTo>
                  <a:cubicBezTo>
                    <a:pt x="441" y="520"/>
                    <a:pt x="310" y="567"/>
                    <a:pt x="195" y="525"/>
                  </a:cubicBezTo>
                  <a:cubicBezTo>
                    <a:pt x="116" y="578"/>
                    <a:pt x="116" y="578"/>
                    <a:pt x="116" y="578"/>
                  </a:cubicBezTo>
                  <a:cubicBezTo>
                    <a:pt x="121" y="483"/>
                    <a:pt x="121" y="483"/>
                    <a:pt x="121" y="483"/>
                  </a:cubicBezTo>
                  <a:cubicBezTo>
                    <a:pt x="28" y="407"/>
                    <a:pt x="0" y="274"/>
                    <a:pt x="60" y="1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Freeform 5"/>
            <p:cNvSpPr>
              <a:spLocks noChangeAspect="1"/>
            </p:cNvSpPr>
            <p:nvPr/>
          </p:nvSpPr>
          <p:spPr bwMode="auto">
            <a:xfrm rot="1200000">
              <a:off x="6616927" y="2264617"/>
              <a:ext cx="779876" cy="903486"/>
            </a:xfrm>
            <a:custGeom>
              <a:avLst/>
              <a:gdLst>
                <a:gd name="T0" fmla="*/ 0 w 505"/>
                <a:gd name="T1" fmla="*/ 252 h 586"/>
                <a:gd name="T2" fmla="*/ 252 w 505"/>
                <a:gd name="T3" fmla="*/ 0 h 586"/>
                <a:gd name="T4" fmla="*/ 505 w 505"/>
                <a:gd name="T5" fmla="*/ 252 h 586"/>
                <a:gd name="T6" fmla="*/ 292 w 505"/>
                <a:gd name="T7" fmla="*/ 501 h 586"/>
                <a:gd name="T8" fmla="*/ 248 w 505"/>
                <a:gd name="T9" fmla="*/ 586 h 586"/>
                <a:gd name="T10" fmla="*/ 206 w 505"/>
                <a:gd name="T11" fmla="*/ 500 h 586"/>
                <a:gd name="T12" fmla="*/ 0 w 505"/>
                <a:gd name="T13" fmla="*/ 25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5" h="586">
                  <a:moveTo>
                    <a:pt x="0" y="252"/>
                  </a:moveTo>
                  <a:cubicBezTo>
                    <a:pt x="0" y="113"/>
                    <a:pt x="113" y="0"/>
                    <a:pt x="252" y="0"/>
                  </a:cubicBezTo>
                  <a:cubicBezTo>
                    <a:pt x="392" y="0"/>
                    <a:pt x="505" y="113"/>
                    <a:pt x="505" y="252"/>
                  </a:cubicBezTo>
                  <a:cubicBezTo>
                    <a:pt x="505" y="378"/>
                    <a:pt x="412" y="482"/>
                    <a:pt x="292" y="501"/>
                  </a:cubicBezTo>
                  <a:cubicBezTo>
                    <a:pt x="248" y="586"/>
                    <a:pt x="248" y="586"/>
                    <a:pt x="248" y="586"/>
                  </a:cubicBezTo>
                  <a:cubicBezTo>
                    <a:pt x="206" y="500"/>
                    <a:pt x="206" y="500"/>
                    <a:pt x="206" y="500"/>
                  </a:cubicBezTo>
                  <a:cubicBezTo>
                    <a:pt x="89" y="478"/>
                    <a:pt x="0" y="376"/>
                    <a:pt x="0" y="252"/>
                  </a:cubicBezTo>
                  <a:close/>
                </a:path>
              </a:pathLst>
            </a:custGeom>
            <a:solidFill>
              <a:srgbClr val="2F5B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Freeform 44673"/>
            <p:cNvSpPr/>
            <p:nvPr/>
          </p:nvSpPr>
          <p:spPr bwMode="auto">
            <a:xfrm rot="1020000">
              <a:off x="6836209" y="2463154"/>
              <a:ext cx="354013" cy="442913"/>
            </a:xfrm>
            <a:custGeom>
              <a:avLst/>
              <a:gdLst>
                <a:gd name="T0" fmla="*/ 142 w 149"/>
                <a:gd name="T1" fmla="*/ 83 h 187"/>
                <a:gd name="T2" fmla="*/ 115 w 149"/>
                <a:gd name="T3" fmla="*/ 54 h 187"/>
                <a:gd name="T4" fmla="*/ 104 w 149"/>
                <a:gd name="T5" fmla="*/ 17 h 187"/>
                <a:gd name="T6" fmla="*/ 44 w 149"/>
                <a:gd name="T7" fmla="*/ 17 h 187"/>
                <a:gd name="T8" fmla="*/ 33 w 149"/>
                <a:gd name="T9" fmla="*/ 55 h 187"/>
                <a:gd name="T10" fmla="*/ 6 w 149"/>
                <a:gd name="T11" fmla="*/ 84 h 187"/>
                <a:gd name="T12" fmla="*/ 36 w 149"/>
                <a:gd name="T13" fmla="*/ 135 h 187"/>
                <a:gd name="T14" fmla="*/ 64 w 149"/>
                <a:gd name="T15" fmla="*/ 133 h 187"/>
                <a:gd name="T16" fmla="*/ 64 w 149"/>
                <a:gd name="T17" fmla="*/ 179 h 187"/>
                <a:gd name="T18" fmla="*/ 75 w 149"/>
                <a:gd name="T19" fmla="*/ 187 h 187"/>
                <a:gd name="T20" fmla="*/ 86 w 149"/>
                <a:gd name="T21" fmla="*/ 179 h 187"/>
                <a:gd name="T22" fmla="*/ 86 w 149"/>
                <a:gd name="T23" fmla="*/ 133 h 187"/>
                <a:gd name="T24" fmla="*/ 113 w 149"/>
                <a:gd name="T25" fmla="*/ 135 h 187"/>
                <a:gd name="T26" fmla="*/ 142 w 149"/>
                <a:gd name="T27" fmla="*/ 8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142" y="83"/>
                  </a:moveTo>
                  <a:cubicBezTo>
                    <a:pt x="139" y="69"/>
                    <a:pt x="128" y="59"/>
                    <a:pt x="115" y="54"/>
                  </a:cubicBezTo>
                  <a:cubicBezTo>
                    <a:pt x="118" y="41"/>
                    <a:pt x="114" y="27"/>
                    <a:pt x="104" y="17"/>
                  </a:cubicBezTo>
                  <a:cubicBezTo>
                    <a:pt x="87" y="0"/>
                    <a:pt x="60" y="0"/>
                    <a:pt x="44" y="17"/>
                  </a:cubicBezTo>
                  <a:cubicBezTo>
                    <a:pt x="34" y="27"/>
                    <a:pt x="30" y="42"/>
                    <a:pt x="33" y="55"/>
                  </a:cubicBezTo>
                  <a:cubicBezTo>
                    <a:pt x="20" y="59"/>
                    <a:pt x="9" y="70"/>
                    <a:pt x="6" y="84"/>
                  </a:cubicBezTo>
                  <a:cubicBezTo>
                    <a:pt x="0" y="107"/>
                    <a:pt x="13" y="130"/>
                    <a:pt x="36" y="135"/>
                  </a:cubicBezTo>
                  <a:cubicBezTo>
                    <a:pt x="46" y="138"/>
                    <a:pt x="55" y="137"/>
                    <a:pt x="64" y="133"/>
                  </a:cubicBezTo>
                  <a:cubicBezTo>
                    <a:pt x="64" y="179"/>
                    <a:pt x="64" y="179"/>
                    <a:pt x="64" y="179"/>
                  </a:cubicBezTo>
                  <a:cubicBezTo>
                    <a:pt x="64" y="183"/>
                    <a:pt x="69" y="187"/>
                    <a:pt x="75" y="187"/>
                  </a:cubicBezTo>
                  <a:cubicBezTo>
                    <a:pt x="81" y="187"/>
                    <a:pt x="86" y="183"/>
                    <a:pt x="86" y="179"/>
                  </a:cubicBezTo>
                  <a:cubicBezTo>
                    <a:pt x="86" y="133"/>
                    <a:pt x="86" y="133"/>
                    <a:pt x="86" y="133"/>
                  </a:cubicBezTo>
                  <a:cubicBezTo>
                    <a:pt x="94" y="137"/>
                    <a:pt x="104" y="138"/>
                    <a:pt x="113" y="135"/>
                  </a:cubicBezTo>
                  <a:cubicBezTo>
                    <a:pt x="135" y="129"/>
                    <a:pt x="149" y="106"/>
                    <a:pt x="142" y="83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Freeform 30"/>
            <p:cNvSpPr>
              <a:spLocks noChangeAspect="1" noEditPoints="1"/>
            </p:cNvSpPr>
            <p:nvPr/>
          </p:nvSpPr>
          <p:spPr bwMode="auto">
            <a:xfrm>
              <a:off x="6769689" y="3798609"/>
              <a:ext cx="468000" cy="337922"/>
            </a:xfrm>
            <a:custGeom>
              <a:avLst/>
              <a:gdLst>
                <a:gd name="T0" fmla="*/ 47 w 165"/>
                <a:gd name="T1" fmla="*/ 57 h 121"/>
                <a:gd name="T2" fmla="*/ 60 w 165"/>
                <a:gd name="T3" fmla="*/ 82 h 121"/>
                <a:gd name="T4" fmla="*/ 98 w 165"/>
                <a:gd name="T5" fmla="*/ 78 h 121"/>
                <a:gd name="T6" fmla="*/ 104 w 165"/>
                <a:gd name="T7" fmla="*/ 68 h 121"/>
                <a:gd name="T8" fmla="*/ 77 w 165"/>
                <a:gd name="T9" fmla="*/ 28 h 121"/>
                <a:gd name="T10" fmla="*/ 141 w 165"/>
                <a:gd name="T11" fmla="*/ 121 h 121"/>
                <a:gd name="T12" fmla="*/ 117 w 165"/>
                <a:gd name="T13" fmla="*/ 91 h 121"/>
                <a:gd name="T14" fmla="*/ 77 w 165"/>
                <a:gd name="T15" fmla="*/ 94 h 121"/>
                <a:gd name="T16" fmla="*/ 30 w 165"/>
                <a:gd name="T17" fmla="*/ 115 h 121"/>
                <a:gd name="T18" fmla="*/ 30 w 165"/>
                <a:gd name="T19" fmla="*/ 55 h 121"/>
                <a:gd name="T20" fmla="*/ 43 w 165"/>
                <a:gd name="T21" fmla="*/ 45 h 121"/>
                <a:gd name="T22" fmla="*/ 34 w 165"/>
                <a:gd name="T23" fmla="*/ 39 h 121"/>
                <a:gd name="T24" fmla="*/ 5 w 165"/>
                <a:gd name="T25" fmla="*/ 24 h 121"/>
                <a:gd name="T26" fmla="*/ 42 w 165"/>
                <a:gd name="T27" fmla="*/ 24 h 121"/>
                <a:gd name="T28" fmla="*/ 50 w 165"/>
                <a:gd name="T29" fmla="*/ 32 h 121"/>
                <a:gd name="T30" fmla="*/ 104 w 165"/>
                <a:gd name="T31" fmla="*/ 33 h 121"/>
                <a:gd name="T32" fmla="*/ 110 w 165"/>
                <a:gd name="T33" fmla="*/ 24 h 121"/>
                <a:gd name="T34" fmla="*/ 159 w 165"/>
                <a:gd name="T35" fmla="*/ 24 h 121"/>
                <a:gd name="T36" fmla="*/ 118 w 165"/>
                <a:gd name="T37" fmla="*/ 42 h 121"/>
                <a:gd name="T38" fmla="*/ 113 w 165"/>
                <a:gd name="T39" fmla="*/ 57 h 121"/>
                <a:gd name="T40" fmla="*/ 125 w 165"/>
                <a:gd name="T41" fmla="*/ 79 h 121"/>
                <a:gd name="T42" fmla="*/ 165 w 165"/>
                <a:gd name="T43" fmla="*/ 97 h 121"/>
                <a:gd name="T44" fmla="*/ 41 w 165"/>
                <a:gd name="T45" fmla="*/ 64 h 121"/>
                <a:gd name="T46" fmla="*/ 7 w 165"/>
                <a:gd name="T47" fmla="*/ 85 h 121"/>
                <a:gd name="T48" fmla="*/ 53 w 165"/>
                <a:gd name="T49" fmla="*/ 85 h 121"/>
                <a:gd name="T50" fmla="*/ 116 w 165"/>
                <a:gd name="T51" fmla="*/ 27 h 121"/>
                <a:gd name="T52" fmla="*/ 123 w 165"/>
                <a:gd name="T53" fmla="*/ 39 h 121"/>
                <a:gd name="T54" fmla="*/ 153 w 165"/>
                <a:gd name="T55" fmla="*/ 24 h 121"/>
                <a:gd name="T56" fmla="*/ 116 w 165"/>
                <a:gd name="T57" fmla="*/ 24 h 121"/>
                <a:gd name="T58" fmla="*/ 23 w 165"/>
                <a:gd name="T59" fmla="*/ 12 h 121"/>
                <a:gd name="T60" fmla="*/ 23 w 165"/>
                <a:gd name="T61" fmla="*/ 37 h 121"/>
                <a:gd name="T62" fmla="*/ 28 w 165"/>
                <a:gd name="T63" fmla="*/ 27 h 121"/>
                <a:gd name="T64" fmla="*/ 158 w 165"/>
                <a:gd name="T65" fmla="*/ 97 h 121"/>
                <a:gd name="T66" fmla="*/ 123 w 165"/>
                <a:gd name="T67" fmla="*/ 97 h 121"/>
                <a:gd name="T68" fmla="*/ 158 w 165"/>
                <a:gd name="T69" fmla="*/ 9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Freeform 14"/>
            <p:cNvSpPr>
              <a:spLocks noEditPoints="1"/>
            </p:cNvSpPr>
            <p:nvPr/>
          </p:nvSpPr>
          <p:spPr bwMode="auto">
            <a:xfrm rot="-1800000">
              <a:off x="5013439" y="3139402"/>
              <a:ext cx="454025" cy="523875"/>
            </a:xfrm>
            <a:custGeom>
              <a:avLst/>
              <a:gdLst>
                <a:gd name="T0" fmla="*/ 83 w 131"/>
                <a:gd name="T1" fmla="*/ 130 h 151"/>
                <a:gd name="T2" fmla="*/ 86 w 131"/>
                <a:gd name="T3" fmla="*/ 136 h 151"/>
                <a:gd name="T4" fmla="*/ 48 w 131"/>
                <a:gd name="T5" fmla="*/ 138 h 151"/>
                <a:gd name="T6" fmla="*/ 45 w 131"/>
                <a:gd name="T7" fmla="*/ 132 h 151"/>
                <a:gd name="T8" fmla="*/ 48 w 131"/>
                <a:gd name="T9" fmla="*/ 130 h 151"/>
                <a:gd name="T10" fmla="*/ 78 w 131"/>
                <a:gd name="T11" fmla="*/ 147 h 151"/>
                <a:gd name="T12" fmla="*/ 57 w 131"/>
                <a:gd name="T13" fmla="*/ 151 h 151"/>
                <a:gd name="T14" fmla="*/ 52 w 131"/>
                <a:gd name="T15" fmla="*/ 143 h 151"/>
                <a:gd name="T16" fmla="*/ 65 w 131"/>
                <a:gd name="T17" fmla="*/ 34 h 151"/>
                <a:gd name="T18" fmla="*/ 82 w 131"/>
                <a:gd name="T19" fmla="*/ 125 h 151"/>
                <a:gd name="T20" fmla="*/ 31 w 131"/>
                <a:gd name="T21" fmla="*/ 68 h 151"/>
                <a:gd name="T22" fmla="*/ 65 w 131"/>
                <a:gd name="T23" fmla="*/ 34 h 151"/>
                <a:gd name="T24" fmla="*/ 72 w 131"/>
                <a:gd name="T25" fmla="*/ 41 h 151"/>
                <a:gd name="T26" fmla="*/ 79 w 131"/>
                <a:gd name="T27" fmla="*/ 45 h 151"/>
                <a:gd name="T28" fmla="*/ 71 w 131"/>
                <a:gd name="T29" fmla="*/ 43 h 151"/>
                <a:gd name="T30" fmla="*/ 50 w 131"/>
                <a:gd name="T31" fmla="*/ 53 h 151"/>
                <a:gd name="T32" fmla="*/ 42 w 131"/>
                <a:gd name="T33" fmla="*/ 68 h 151"/>
                <a:gd name="T34" fmla="*/ 40 w 131"/>
                <a:gd name="T35" fmla="*/ 81 h 151"/>
                <a:gd name="T36" fmla="*/ 38 w 131"/>
                <a:gd name="T37" fmla="*/ 74 h 151"/>
                <a:gd name="T38" fmla="*/ 38 w 131"/>
                <a:gd name="T39" fmla="*/ 60 h 151"/>
                <a:gd name="T40" fmla="*/ 47 w 131"/>
                <a:gd name="T41" fmla="*/ 47 h 151"/>
                <a:gd name="T42" fmla="*/ 65 w 131"/>
                <a:gd name="T43" fmla="*/ 40 h 151"/>
                <a:gd name="T44" fmla="*/ 70 w 131"/>
                <a:gd name="T45" fmla="*/ 40 h 151"/>
                <a:gd name="T46" fmla="*/ 70 w 131"/>
                <a:gd name="T47" fmla="*/ 0 h 151"/>
                <a:gd name="T48" fmla="*/ 66 w 131"/>
                <a:gd name="T49" fmla="*/ 23 h 151"/>
                <a:gd name="T50" fmla="*/ 62 w 131"/>
                <a:gd name="T51" fmla="*/ 0 h 151"/>
                <a:gd name="T52" fmla="*/ 115 w 131"/>
                <a:gd name="T53" fmla="*/ 22 h 151"/>
                <a:gd name="T54" fmla="*/ 93 w 131"/>
                <a:gd name="T55" fmla="*/ 32 h 151"/>
                <a:gd name="T56" fmla="*/ 34 w 131"/>
                <a:gd name="T57" fmla="*/ 102 h 151"/>
                <a:gd name="T58" fmla="*/ 17 w 131"/>
                <a:gd name="T59" fmla="*/ 108 h 151"/>
                <a:gd name="T60" fmla="*/ 34 w 131"/>
                <a:gd name="T61" fmla="*/ 102 h 151"/>
                <a:gd name="T62" fmla="*/ 22 w 131"/>
                <a:gd name="T63" fmla="*/ 16 h 151"/>
                <a:gd name="T64" fmla="*/ 32 w 131"/>
                <a:gd name="T65" fmla="*/ 37 h 151"/>
                <a:gd name="T66" fmla="*/ 22 w 131"/>
                <a:gd name="T67" fmla="*/ 16 h 151"/>
                <a:gd name="T68" fmla="*/ 109 w 131"/>
                <a:gd name="T69" fmla="*/ 114 h 151"/>
                <a:gd name="T70" fmla="*/ 102 w 131"/>
                <a:gd name="T71" fmla="*/ 96 h 151"/>
                <a:gd name="T72" fmla="*/ 97 w 131"/>
                <a:gd name="T73" fmla="*/ 102 h 151"/>
                <a:gd name="T74" fmla="*/ 131 w 131"/>
                <a:gd name="T75" fmla="*/ 69 h 151"/>
                <a:gd name="T76" fmla="*/ 112 w 131"/>
                <a:gd name="T77" fmla="*/ 68 h 151"/>
                <a:gd name="T78" fmla="*/ 131 w 131"/>
                <a:gd name="T79" fmla="*/ 61 h 151"/>
                <a:gd name="T80" fmla="*/ 0 w 131"/>
                <a:gd name="T81" fmla="*/ 69 h 151"/>
                <a:gd name="T82" fmla="*/ 20 w 131"/>
                <a:gd name="T83" fmla="*/ 61 h 151"/>
                <a:gd name="T84" fmla="*/ 20 w 131"/>
                <a:gd name="T85" fmla="*/ 6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Freeform 16"/>
            <p:cNvSpPr>
              <a:spLocks noEditPoints="1"/>
            </p:cNvSpPr>
            <p:nvPr/>
          </p:nvSpPr>
          <p:spPr bwMode="auto">
            <a:xfrm>
              <a:off x="5694538" y="1970965"/>
              <a:ext cx="496888" cy="500063"/>
            </a:xfrm>
            <a:custGeom>
              <a:avLst/>
              <a:gdLst>
                <a:gd name="T0" fmla="*/ 84 w 143"/>
                <a:gd name="T1" fmla="*/ 45 h 144"/>
                <a:gd name="T2" fmla="*/ 70 w 143"/>
                <a:gd name="T3" fmla="*/ 47 h 144"/>
                <a:gd name="T4" fmla="*/ 75 w 143"/>
                <a:gd name="T5" fmla="*/ 64 h 144"/>
                <a:gd name="T6" fmla="*/ 105 w 143"/>
                <a:gd name="T7" fmla="*/ 18 h 144"/>
                <a:gd name="T8" fmla="*/ 125 w 143"/>
                <a:gd name="T9" fmla="*/ 19 h 144"/>
                <a:gd name="T10" fmla="*/ 125 w 143"/>
                <a:gd name="T11" fmla="*/ 39 h 144"/>
                <a:gd name="T12" fmla="*/ 80 w 143"/>
                <a:gd name="T13" fmla="*/ 68 h 144"/>
                <a:gd name="T14" fmla="*/ 96 w 143"/>
                <a:gd name="T15" fmla="*/ 74 h 144"/>
                <a:gd name="T16" fmla="*/ 99 w 143"/>
                <a:gd name="T17" fmla="*/ 59 h 144"/>
                <a:gd name="T18" fmla="*/ 117 w 143"/>
                <a:gd name="T19" fmla="*/ 74 h 144"/>
                <a:gd name="T20" fmla="*/ 114 w 143"/>
                <a:gd name="T21" fmla="*/ 44 h 144"/>
                <a:gd name="T22" fmla="*/ 124 w 143"/>
                <a:gd name="T23" fmla="*/ 74 h 144"/>
                <a:gd name="T24" fmla="*/ 133 w 143"/>
                <a:gd name="T25" fmla="*/ 81 h 144"/>
                <a:gd name="T26" fmla="*/ 70 w 143"/>
                <a:gd name="T27" fmla="*/ 135 h 144"/>
                <a:gd name="T28" fmla="*/ 63 w 143"/>
                <a:gd name="T29" fmla="*/ 144 h 144"/>
                <a:gd name="T30" fmla="*/ 9 w 143"/>
                <a:gd name="T31" fmla="*/ 81 h 144"/>
                <a:gd name="T32" fmla="*/ 0 w 143"/>
                <a:gd name="T33" fmla="*/ 74 h 144"/>
                <a:gd name="T34" fmla="*/ 63 w 143"/>
                <a:gd name="T35" fmla="*/ 20 h 144"/>
                <a:gd name="T36" fmla="*/ 70 w 143"/>
                <a:gd name="T37" fmla="*/ 10 h 144"/>
                <a:gd name="T38" fmla="*/ 99 w 143"/>
                <a:gd name="T39" fmla="*/ 30 h 144"/>
                <a:gd name="T40" fmla="*/ 94 w 143"/>
                <a:gd name="T41" fmla="*/ 35 h 144"/>
                <a:gd name="T42" fmla="*/ 70 w 143"/>
                <a:gd name="T43" fmla="*/ 40 h 144"/>
                <a:gd name="T44" fmla="*/ 70 w 143"/>
                <a:gd name="T45" fmla="*/ 93 h 144"/>
                <a:gd name="T46" fmla="*/ 96 w 143"/>
                <a:gd name="T47" fmla="*/ 81 h 144"/>
                <a:gd name="T48" fmla="*/ 63 w 143"/>
                <a:gd name="T49" fmla="*/ 93 h 144"/>
                <a:gd name="T50" fmla="*/ 37 w 143"/>
                <a:gd name="T51" fmla="*/ 81 h 144"/>
                <a:gd name="T52" fmla="*/ 63 w 143"/>
                <a:gd name="T53" fmla="*/ 93 h 144"/>
                <a:gd name="T54" fmla="*/ 63 w 143"/>
                <a:gd name="T55" fmla="*/ 61 h 144"/>
                <a:gd name="T56" fmla="*/ 37 w 143"/>
                <a:gd name="T57" fmla="*/ 74 h 144"/>
                <a:gd name="T58" fmla="*/ 63 w 143"/>
                <a:gd name="T59" fmla="*/ 27 h 144"/>
                <a:gd name="T60" fmla="*/ 30 w 143"/>
                <a:gd name="T61" fmla="*/ 74 h 144"/>
                <a:gd name="T62" fmla="*/ 63 w 143"/>
                <a:gd name="T63" fmla="*/ 27 h 144"/>
                <a:gd name="T64" fmla="*/ 63 w 143"/>
                <a:gd name="T65" fmla="*/ 114 h 144"/>
                <a:gd name="T66" fmla="*/ 16 w 143"/>
                <a:gd name="T67" fmla="*/ 81 h 144"/>
                <a:gd name="T68" fmla="*/ 70 w 143"/>
                <a:gd name="T69" fmla="*/ 114 h 144"/>
                <a:gd name="T70" fmla="*/ 117 w 143"/>
                <a:gd name="T71" fmla="*/ 81 h 144"/>
                <a:gd name="T72" fmla="*/ 70 w 143"/>
                <a:gd name="T7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5ED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1225"/>
              <a:endParaRPr lang="zh-CN" altLang="en-US" sz="17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441805" y="1761462"/>
            <a:ext cx="3374889" cy="1269888"/>
            <a:chOff x="1230207" y="2124531"/>
            <a:chExt cx="3374889" cy="1269889"/>
          </a:xfrm>
        </p:grpSpPr>
        <p:grpSp>
          <p:nvGrpSpPr>
            <p:cNvPr id="102" name="组合 101"/>
            <p:cNvGrpSpPr/>
            <p:nvPr/>
          </p:nvGrpSpPr>
          <p:grpSpPr>
            <a:xfrm>
              <a:off x="1230207" y="2124531"/>
              <a:ext cx="3374889" cy="353943"/>
              <a:chOff x="980608" y="1870075"/>
              <a:chExt cx="3374889" cy="353943"/>
            </a:xfrm>
          </p:grpSpPr>
          <p:grpSp>
            <p:nvGrpSpPr>
              <p:cNvPr id="104" name="组合 103"/>
              <p:cNvGrpSpPr/>
              <p:nvPr/>
            </p:nvGrpSpPr>
            <p:grpSpPr>
              <a:xfrm>
                <a:off x="980608" y="1948657"/>
                <a:ext cx="216000" cy="216443"/>
                <a:chOff x="980608" y="2248535"/>
                <a:chExt cx="216000" cy="216443"/>
              </a:xfrm>
            </p:grpSpPr>
            <p:sp>
              <p:nvSpPr>
                <p:cNvPr id="106" name="Freeform 15"/>
                <p:cNvSpPr>
                  <a:spLocks noEditPoints="1"/>
                </p:cNvSpPr>
                <p:nvPr/>
              </p:nvSpPr>
              <p:spPr bwMode="auto">
                <a:xfrm>
                  <a:off x="1061331" y="2279139"/>
                  <a:ext cx="46127" cy="154349"/>
                </a:xfrm>
                <a:custGeom>
                  <a:avLst/>
                  <a:gdLst>
                    <a:gd name="T0" fmla="*/ 41 w 44"/>
                    <a:gd name="T1" fmla="*/ 117 h 147"/>
                    <a:gd name="T2" fmla="*/ 44 w 44"/>
                    <a:gd name="T3" fmla="*/ 120 h 147"/>
                    <a:gd name="T4" fmla="*/ 26 w 44"/>
                    <a:gd name="T5" fmla="*/ 140 h 147"/>
                    <a:gd name="T6" fmla="*/ 12 w 44"/>
                    <a:gd name="T7" fmla="*/ 147 h 147"/>
                    <a:gd name="T8" fmla="*/ 7 w 44"/>
                    <a:gd name="T9" fmla="*/ 145 h 147"/>
                    <a:gd name="T10" fmla="*/ 6 w 44"/>
                    <a:gd name="T11" fmla="*/ 138 h 147"/>
                    <a:gd name="T12" fmla="*/ 11 w 44"/>
                    <a:gd name="T13" fmla="*/ 103 h 147"/>
                    <a:gd name="T14" fmla="*/ 16 w 44"/>
                    <a:gd name="T15" fmla="*/ 68 h 147"/>
                    <a:gd name="T16" fmla="*/ 16 w 44"/>
                    <a:gd name="T17" fmla="*/ 66 h 147"/>
                    <a:gd name="T18" fmla="*/ 14 w 44"/>
                    <a:gd name="T19" fmla="*/ 65 h 147"/>
                    <a:gd name="T20" fmla="*/ 10 w 44"/>
                    <a:gd name="T21" fmla="*/ 66 h 147"/>
                    <a:gd name="T22" fmla="*/ 4 w 44"/>
                    <a:gd name="T23" fmla="*/ 72 h 147"/>
                    <a:gd name="T24" fmla="*/ 0 w 44"/>
                    <a:gd name="T25" fmla="*/ 69 h 147"/>
                    <a:gd name="T26" fmla="*/ 19 w 44"/>
                    <a:gd name="T27" fmla="*/ 50 h 147"/>
                    <a:gd name="T28" fmla="*/ 32 w 44"/>
                    <a:gd name="T29" fmla="*/ 43 h 147"/>
                    <a:gd name="T30" fmla="*/ 37 w 44"/>
                    <a:gd name="T31" fmla="*/ 45 h 147"/>
                    <a:gd name="T32" fmla="*/ 39 w 44"/>
                    <a:gd name="T33" fmla="*/ 51 h 147"/>
                    <a:gd name="T34" fmla="*/ 35 w 44"/>
                    <a:gd name="T35" fmla="*/ 76 h 147"/>
                    <a:gd name="T36" fmla="*/ 33 w 44"/>
                    <a:gd name="T37" fmla="*/ 87 h 147"/>
                    <a:gd name="T38" fmla="*/ 30 w 44"/>
                    <a:gd name="T39" fmla="*/ 110 h 147"/>
                    <a:gd name="T40" fmla="*/ 28 w 44"/>
                    <a:gd name="T41" fmla="*/ 120 h 147"/>
                    <a:gd name="T42" fmla="*/ 29 w 44"/>
                    <a:gd name="T43" fmla="*/ 124 h 147"/>
                    <a:gd name="T44" fmla="*/ 31 w 44"/>
                    <a:gd name="T45" fmla="*/ 125 h 147"/>
                    <a:gd name="T46" fmla="*/ 35 w 44"/>
                    <a:gd name="T47" fmla="*/ 123 h 147"/>
                    <a:gd name="T48" fmla="*/ 41 w 44"/>
                    <a:gd name="T49" fmla="*/ 117 h 147"/>
                    <a:gd name="T50" fmla="*/ 34 w 44"/>
                    <a:gd name="T51" fmla="*/ 0 h 147"/>
                    <a:gd name="T52" fmla="*/ 41 w 44"/>
                    <a:gd name="T53" fmla="*/ 3 h 147"/>
                    <a:gd name="T54" fmla="*/ 44 w 44"/>
                    <a:gd name="T55" fmla="*/ 10 h 147"/>
                    <a:gd name="T56" fmla="*/ 40 w 44"/>
                    <a:gd name="T57" fmla="*/ 22 h 147"/>
                    <a:gd name="T58" fmla="*/ 31 w 44"/>
                    <a:gd name="T59" fmla="*/ 27 h 147"/>
                    <a:gd name="T60" fmla="*/ 23 w 44"/>
                    <a:gd name="T61" fmla="*/ 24 h 147"/>
                    <a:gd name="T62" fmla="*/ 21 w 44"/>
                    <a:gd name="T63" fmla="*/ 16 h 147"/>
                    <a:gd name="T64" fmla="*/ 25 w 44"/>
                    <a:gd name="T65" fmla="*/ 5 h 147"/>
                    <a:gd name="T66" fmla="*/ 34 w 44"/>
                    <a:gd name="T6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" h="147">
                      <a:moveTo>
                        <a:pt x="41" y="117"/>
                      </a:move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38" y="129"/>
                        <a:pt x="32" y="135"/>
                        <a:pt x="26" y="140"/>
                      </a:cubicBezTo>
                      <a:cubicBezTo>
                        <a:pt x="20" y="145"/>
                        <a:pt x="16" y="147"/>
                        <a:pt x="12" y="147"/>
                      </a:cubicBezTo>
                      <a:cubicBezTo>
                        <a:pt x="10" y="147"/>
                        <a:pt x="8" y="147"/>
                        <a:pt x="7" y="145"/>
                      </a:cubicBezTo>
                      <a:cubicBezTo>
                        <a:pt x="6" y="144"/>
                        <a:pt x="6" y="141"/>
                        <a:pt x="6" y="138"/>
                      </a:cubicBezTo>
                      <a:cubicBezTo>
                        <a:pt x="6" y="131"/>
                        <a:pt x="7" y="119"/>
                        <a:pt x="11" y="103"/>
                      </a:cubicBezTo>
                      <a:cubicBezTo>
                        <a:pt x="15" y="87"/>
                        <a:pt x="16" y="75"/>
                        <a:pt x="16" y="68"/>
                      </a:cubicBezTo>
                      <a:cubicBezTo>
                        <a:pt x="16" y="67"/>
                        <a:pt x="16" y="66"/>
                        <a:pt x="16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5"/>
                        <a:pt x="12" y="65"/>
                        <a:pt x="10" y="66"/>
                      </a:cubicBezTo>
                      <a:cubicBezTo>
                        <a:pt x="8" y="68"/>
                        <a:pt x="6" y="70"/>
                        <a:pt x="4" y="72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7" y="61"/>
                        <a:pt x="13" y="55"/>
                        <a:pt x="19" y="50"/>
                      </a:cubicBezTo>
                      <a:cubicBezTo>
                        <a:pt x="25" y="46"/>
                        <a:pt x="29" y="43"/>
                        <a:pt x="32" y="43"/>
                      </a:cubicBezTo>
                      <a:cubicBezTo>
                        <a:pt x="34" y="43"/>
                        <a:pt x="36" y="44"/>
                        <a:pt x="37" y="45"/>
                      </a:cubicBezTo>
                      <a:cubicBezTo>
                        <a:pt x="38" y="47"/>
                        <a:pt x="39" y="49"/>
                        <a:pt x="39" y="51"/>
                      </a:cubicBezTo>
                      <a:cubicBezTo>
                        <a:pt x="39" y="54"/>
                        <a:pt x="37" y="62"/>
                        <a:pt x="35" y="76"/>
                      </a:cubicBezTo>
                      <a:cubicBezTo>
                        <a:pt x="34" y="81"/>
                        <a:pt x="34" y="84"/>
                        <a:pt x="33" y="87"/>
                      </a:cubicBezTo>
                      <a:cubicBezTo>
                        <a:pt x="32" y="96"/>
                        <a:pt x="30" y="104"/>
                        <a:pt x="30" y="110"/>
                      </a:cubicBezTo>
                      <a:cubicBezTo>
                        <a:pt x="29" y="116"/>
                        <a:pt x="28" y="119"/>
                        <a:pt x="28" y="120"/>
                      </a:cubicBezTo>
                      <a:cubicBezTo>
                        <a:pt x="28" y="122"/>
                        <a:pt x="28" y="123"/>
                        <a:pt x="29" y="124"/>
                      </a:cubicBezTo>
                      <a:cubicBezTo>
                        <a:pt x="29" y="125"/>
                        <a:pt x="30" y="125"/>
                        <a:pt x="31" y="125"/>
                      </a:cubicBezTo>
                      <a:cubicBezTo>
                        <a:pt x="32" y="125"/>
                        <a:pt x="34" y="124"/>
                        <a:pt x="35" y="123"/>
                      </a:cubicBezTo>
                      <a:cubicBezTo>
                        <a:pt x="37" y="122"/>
                        <a:pt x="39" y="120"/>
                        <a:pt x="41" y="117"/>
                      </a:cubicBezTo>
                      <a:close/>
                      <a:moveTo>
                        <a:pt x="34" y="0"/>
                      </a:moveTo>
                      <a:cubicBezTo>
                        <a:pt x="37" y="0"/>
                        <a:pt x="40" y="1"/>
                        <a:pt x="41" y="3"/>
                      </a:cubicBezTo>
                      <a:cubicBezTo>
                        <a:pt x="43" y="5"/>
                        <a:pt x="44" y="7"/>
                        <a:pt x="44" y="10"/>
                      </a:cubicBezTo>
                      <a:cubicBezTo>
                        <a:pt x="44" y="15"/>
                        <a:pt x="43" y="19"/>
                        <a:pt x="40" y="22"/>
                      </a:cubicBezTo>
                      <a:cubicBezTo>
                        <a:pt x="38" y="25"/>
                        <a:pt x="34" y="27"/>
                        <a:pt x="31" y="27"/>
                      </a:cubicBezTo>
                      <a:cubicBezTo>
                        <a:pt x="28" y="27"/>
                        <a:pt x="25" y="26"/>
                        <a:pt x="23" y="24"/>
                      </a:cubicBezTo>
                      <a:cubicBezTo>
                        <a:pt x="22" y="22"/>
                        <a:pt x="21" y="19"/>
                        <a:pt x="21" y="16"/>
                      </a:cubicBezTo>
                      <a:cubicBezTo>
                        <a:pt x="21" y="12"/>
                        <a:pt x="22" y="8"/>
                        <a:pt x="25" y="5"/>
                      </a:cubicBezTo>
                      <a:cubicBezTo>
                        <a:pt x="28" y="2"/>
                        <a:pt x="31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7" name="Freeform 16"/>
                <p:cNvSpPr>
                  <a:spLocks noEditPoints="1"/>
                </p:cNvSpPr>
                <p:nvPr/>
              </p:nvSpPr>
              <p:spPr bwMode="auto">
                <a:xfrm>
                  <a:off x="980608" y="2248535"/>
                  <a:ext cx="216000" cy="216443"/>
                </a:xfrm>
                <a:custGeom>
                  <a:avLst/>
                  <a:gdLst>
                    <a:gd name="T0" fmla="*/ 0 w 206"/>
                    <a:gd name="T1" fmla="*/ 103 h 206"/>
                    <a:gd name="T2" fmla="*/ 103 w 206"/>
                    <a:gd name="T3" fmla="*/ 0 h 206"/>
                    <a:gd name="T4" fmla="*/ 103 w 206"/>
                    <a:gd name="T5" fmla="*/ 0 h 206"/>
                    <a:gd name="T6" fmla="*/ 206 w 206"/>
                    <a:gd name="T7" fmla="*/ 103 h 206"/>
                    <a:gd name="T8" fmla="*/ 206 w 206"/>
                    <a:gd name="T9" fmla="*/ 103 h 206"/>
                    <a:gd name="T10" fmla="*/ 206 w 206"/>
                    <a:gd name="T11" fmla="*/ 103 h 206"/>
                    <a:gd name="T12" fmla="*/ 103 w 206"/>
                    <a:gd name="T13" fmla="*/ 206 h 206"/>
                    <a:gd name="T14" fmla="*/ 103 w 206"/>
                    <a:gd name="T15" fmla="*/ 206 h 206"/>
                    <a:gd name="T16" fmla="*/ 0 w 206"/>
                    <a:gd name="T17" fmla="*/ 103 h 206"/>
                    <a:gd name="T18" fmla="*/ 40 w 206"/>
                    <a:gd name="T19" fmla="*/ 40 h 206"/>
                    <a:gd name="T20" fmla="*/ 13 w 206"/>
                    <a:gd name="T21" fmla="*/ 103 h 206"/>
                    <a:gd name="T22" fmla="*/ 13 w 206"/>
                    <a:gd name="T23" fmla="*/ 103 h 206"/>
                    <a:gd name="T24" fmla="*/ 40 w 206"/>
                    <a:gd name="T25" fmla="*/ 167 h 206"/>
                    <a:gd name="T26" fmla="*/ 40 w 206"/>
                    <a:gd name="T27" fmla="*/ 167 h 206"/>
                    <a:gd name="T28" fmla="*/ 103 w 206"/>
                    <a:gd name="T29" fmla="*/ 193 h 206"/>
                    <a:gd name="T30" fmla="*/ 103 w 206"/>
                    <a:gd name="T31" fmla="*/ 193 h 206"/>
                    <a:gd name="T32" fmla="*/ 166 w 206"/>
                    <a:gd name="T33" fmla="*/ 167 h 206"/>
                    <a:gd name="T34" fmla="*/ 166 w 206"/>
                    <a:gd name="T35" fmla="*/ 167 h 206"/>
                    <a:gd name="T36" fmla="*/ 192 w 206"/>
                    <a:gd name="T37" fmla="*/ 103 h 206"/>
                    <a:gd name="T38" fmla="*/ 192 w 206"/>
                    <a:gd name="T39" fmla="*/ 103 h 206"/>
                    <a:gd name="T40" fmla="*/ 166 w 206"/>
                    <a:gd name="T41" fmla="*/ 40 h 206"/>
                    <a:gd name="T42" fmla="*/ 166 w 206"/>
                    <a:gd name="T43" fmla="*/ 40 h 206"/>
                    <a:gd name="T44" fmla="*/ 103 w 206"/>
                    <a:gd name="T45" fmla="*/ 14 h 206"/>
                    <a:gd name="T46" fmla="*/ 103 w 206"/>
                    <a:gd name="T47" fmla="*/ 14 h 206"/>
                    <a:gd name="T48" fmla="*/ 40 w 206"/>
                    <a:gd name="T49" fmla="*/ 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6" h="206">
                      <a:moveTo>
                        <a:pt x="0" y="103"/>
                      </a:moveTo>
                      <a:cubicBezTo>
                        <a:pt x="0" y="46"/>
                        <a:pt x="46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60" y="0"/>
                        <a:pt x="206" y="46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60"/>
                        <a:pt x="160" y="206"/>
                        <a:pt x="103" y="206"/>
                      </a:cubicBezTo>
                      <a:cubicBezTo>
                        <a:pt x="103" y="206"/>
                        <a:pt x="103" y="206"/>
                        <a:pt x="103" y="206"/>
                      </a:cubicBezTo>
                      <a:cubicBezTo>
                        <a:pt x="46" y="206"/>
                        <a:pt x="0" y="160"/>
                        <a:pt x="0" y="103"/>
                      </a:cubicBezTo>
                      <a:close/>
                      <a:moveTo>
                        <a:pt x="40" y="40"/>
                      </a:moveTo>
                      <a:cubicBezTo>
                        <a:pt x="23" y="56"/>
                        <a:pt x="13" y="7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28"/>
                        <a:pt x="23" y="150"/>
                        <a:pt x="40" y="167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56" y="183"/>
                        <a:pt x="78" y="193"/>
                        <a:pt x="103" y="193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28" y="193"/>
                        <a:pt x="150" y="183"/>
                        <a:pt x="166" y="167"/>
                      </a:cubicBezTo>
                      <a:cubicBezTo>
                        <a:pt x="166" y="167"/>
                        <a:pt x="166" y="167"/>
                        <a:pt x="166" y="167"/>
                      </a:cubicBezTo>
                      <a:cubicBezTo>
                        <a:pt x="182" y="150"/>
                        <a:pt x="192" y="128"/>
                        <a:pt x="192" y="103"/>
                      </a:cubicBezTo>
                      <a:cubicBezTo>
                        <a:pt x="192" y="103"/>
                        <a:pt x="192" y="103"/>
                        <a:pt x="192" y="103"/>
                      </a:cubicBezTo>
                      <a:cubicBezTo>
                        <a:pt x="192" y="79"/>
                        <a:pt x="182" y="56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50" y="24"/>
                        <a:pt x="128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78" y="14"/>
                        <a:pt x="56" y="24"/>
                        <a:pt x="40" y="4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05" name="文本框 42"/>
              <p:cNvSpPr txBox="1"/>
              <p:nvPr/>
            </p:nvSpPr>
            <p:spPr>
              <a:xfrm>
                <a:off x="1255541" y="1870075"/>
                <a:ext cx="309995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225"/>
                <a:r>
                  <a:rPr lang="zh-CN" altLang="en-US" sz="1700" b="1" dirty="0">
                    <a:solidFill>
                      <a:srgbClr val="1D495D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1333794" y="2532645"/>
              <a:ext cx="2513146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1225"/>
              <a:r>
                <a:rPr lang="zh-CN" altLang="en-US" sz="16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添加你的文字添加你的文字添加你的文字添加你的文字</a:t>
              </a: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441805" y="4284062"/>
            <a:ext cx="3374889" cy="1269888"/>
            <a:chOff x="1230207" y="2124531"/>
            <a:chExt cx="3374889" cy="1269889"/>
          </a:xfrm>
        </p:grpSpPr>
        <p:grpSp>
          <p:nvGrpSpPr>
            <p:cNvPr id="109" name="组合 108"/>
            <p:cNvGrpSpPr/>
            <p:nvPr/>
          </p:nvGrpSpPr>
          <p:grpSpPr>
            <a:xfrm>
              <a:off x="1230207" y="2124531"/>
              <a:ext cx="3374889" cy="353943"/>
              <a:chOff x="980608" y="1870075"/>
              <a:chExt cx="3374889" cy="353943"/>
            </a:xfrm>
          </p:grpSpPr>
          <p:grpSp>
            <p:nvGrpSpPr>
              <p:cNvPr id="111" name="组合 110"/>
              <p:cNvGrpSpPr/>
              <p:nvPr/>
            </p:nvGrpSpPr>
            <p:grpSpPr>
              <a:xfrm>
                <a:off x="980608" y="1948657"/>
                <a:ext cx="216000" cy="216443"/>
                <a:chOff x="980608" y="2248535"/>
                <a:chExt cx="216000" cy="216443"/>
              </a:xfrm>
            </p:grpSpPr>
            <p:sp>
              <p:nvSpPr>
                <p:cNvPr id="113" name="Freeform 15"/>
                <p:cNvSpPr>
                  <a:spLocks noEditPoints="1"/>
                </p:cNvSpPr>
                <p:nvPr/>
              </p:nvSpPr>
              <p:spPr bwMode="auto">
                <a:xfrm>
                  <a:off x="1061331" y="2279139"/>
                  <a:ext cx="46127" cy="154349"/>
                </a:xfrm>
                <a:custGeom>
                  <a:avLst/>
                  <a:gdLst>
                    <a:gd name="T0" fmla="*/ 41 w 44"/>
                    <a:gd name="T1" fmla="*/ 117 h 147"/>
                    <a:gd name="T2" fmla="*/ 44 w 44"/>
                    <a:gd name="T3" fmla="*/ 120 h 147"/>
                    <a:gd name="T4" fmla="*/ 26 w 44"/>
                    <a:gd name="T5" fmla="*/ 140 h 147"/>
                    <a:gd name="T6" fmla="*/ 12 w 44"/>
                    <a:gd name="T7" fmla="*/ 147 h 147"/>
                    <a:gd name="T8" fmla="*/ 7 w 44"/>
                    <a:gd name="T9" fmla="*/ 145 h 147"/>
                    <a:gd name="T10" fmla="*/ 6 w 44"/>
                    <a:gd name="T11" fmla="*/ 138 h 147"/>
                    <a:gd name="T12" fmla="*/ 11 w 44"/>
                    <a:gd name="T13" fmla="*/ 103 h 147"/>
                    <a:gd name="T14" fmla="*/ 16 w 44"/>
                    <a:gd name="T15" fmla="*/ 68 h 147"/>
                    <a:gd name="T16" fmla="*/ 16 w 44"/>
                    <a:gd name="T17" fmla="*/ 66 h 147"/>
                    <a:gd name="T18" fmla="*/ 14 w 44"/>
                    <a:gd name="T19" fmla="*/ 65 h 147"/>
                    <a:gd name="T20" fmla="*/ 10 w 44"/>
                    <a:gd name="T21" fmla="*/ 66 h 147"/>
                    <a:gd name="T22" fmla="*/ 4 w 44"/>
                    <a:gd name="T23" fmla="*/ 72 h 147"/>
                    <a:gd name="T24" fmla="*/ 0 w 44"/>
                    <a:gd name="T25" fmla="*/ 69 h 147"/>
                    <a:gd name="T26" fmla="*/ 19 w 44"/>
                    <a:gd name="T27" fmla="*/ 50 h 147"/>
                    <a:gd name="T28" fmla="*/ 32 w 44"/>
                    <a:gd name="T29" fmla="*/ 43 h 147"/>
                    <a:gd name="T30" fmla="*/ 37 w 44"/>
                    <a:gd name="T31" fmla="*/ 45 h 147"/>
                    <a:gd name="T32" fmla="*/ 39 w 44"/>
                    <a:gd name="T33" fmla="*/ 51 h 147"/>
                    <a:gd name="T34" fmla="*/ 35 w 44"/>
                    <a:gd name="T35" fmla="*/ 76 h 147"/>
                    <a:gd name="T36" fmla="*/ 33 w 44"/>
                    <a:gd name="T37" fmla="*/ 87 h 147"/>
                    <a:gd name="T38" fmla="*/ 30 w 44"/>
                    <a:gd name="T39" fmla="*/ 110 h 147"/>
                    <a:gd name="T40" fmla="*/ 28 w 44"/>
                    <a:gd name="T41" fmla="*/ 120 h 147"/>
                    <a:gd name="T42" fmla="*/ 29 w 44"/>
                    <a:gd name="T43" fmla="*/ 124 h 147"/>
                    <a:gd name="T44" fmla="*/ 31 w 44"/>
                    <a:gd name="T45" fmla="*/ 125 h 147"/>
                    <a:gd name="T46" fmla="*/ 35 w 44"/>
                    <a:gd name="T47" fmla="*/ 123 h 147"/>
                    <a:gd name="T48" fmla="*/ 41 w 44"/>
                    <a:gd name="T49" fmla="*/ 117 h 147"/>
                    <a:gd name="T50" fmla="*/ 34 w 44"/>
                    <a:gd name="T51" fmla="*/ 0 h 147"/>
                    <a:gd name="T52" fmla="*/ 41 w 44"/>
                    <a:gd name="T53" fmla="*/ 3 h 147"/>
                    <a:gd name="T54" fmla="*/ 44 w 44"/>
                    <a:gd name="T55" fmla="*/ 10 h 147"/>
                    <a:gd name="T56" fmla="*/ 40 w 44"/>
                    <a:gd name="T57" fmla="*/ 22 h 147"/>
                    <a:gd name="T58" fmla="*/ 31 w 44"/>
                    <a:gd name="T59" fmla="*/ 27 h 147"/>
                    <a:gd name="T60" fmla="*/ 23 w 44"/>
                    <a:gd name="T61" fmla="*/ 24 h 147"/>
                    <a:gd name="T62" fmla="*/ 21 w 44"/>
                    <a:gd name="T63" fmla="*/ 16 h 147"/>
                    <a:gd name="T64" fmla="*/ 25 w 44"/>
                    <a:gd name="T65" fmla="*/ 5 h 147"/>
                    <a:gd name="T66" fmla="*/ 34 w 44"/>
                    <a:gd name="T6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" h="147">
                      <a:moveTo>
                        <a:pt x="41" y="117"/>
                      </a:move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38" y="129"/>
                        <a:pt x="32" y="135"/>
                        <a:pt x="26" y="140"/>
                      </a:cubicBezTo>
                      <a:cubicBezTo>
                        <a:pt x="20" y="145"/>
                        <a:pt x="16" y="147"/>
                        <a:pt x="12" y="147"/>
                      </a:cubicBezTo>
                      <a:cubicBezTo>
                        <a:pt x="10" y="147"/>
                        <a:pt x="8" y="147"/>
                        <a:pt x="7" y="145"/>
                      </a:cubicBezTo>
                      <a:cubicBezTo>
                        <a:pt x="6" y="144"/>
                        <a:pt x="6" y="141"/>
                        <a:pt x="6" y="138"/>
                      </a:cubicBezTo>
                      <a:cubicBezTo>
                        <a:pt x="6" y="131"/>
                        <a:pt x="7" y="119"/>
                        <a:pt x="11" y="103"/>
                      </a:cubicBezTo>
                      <a:cubicBezTo>
                        <a:pt x="15" y="87"/>
                        <a:pt x="16" y="75"/>
                        <a:pt x="16" y="68"/>
                      </a:cubicBezTo>
                      <a:cubicBezTo>
                        <a:pt x="16" y="67"/>
                        <a:pt x="16" y="66"/>
                        <a:pt x="16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5"/>
                        <a:pt x="12" y="65"/>
                        <a:pt x="10" y="66"/>
                      </a:cubicBezTo>
                      <a:cubicBezTo>
                        <a:pt x="8" y="68"/>
                        <a:pt x="6" y="70"/>
                        <a:pt x="4" y="72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7" y="61"/>
                        <a:pt x="13" y="55"/>
                        <a:pt x="19" y="50"/>
                      </a:cubicBezTo>
                      <a:cubicBezTo>
                        <a:pt x="25" y="46"/>
                        <a:pt x="29" y="43"/>
                        <a:pt x="32" y="43"/>
                      </a:cubicBezTo>
                      <a:cubicBezTo>
                        <a:pt x="34" y="43"/>
                        <a:pt x="36" y="44"/>
                        <a:pt x="37" y="45"/>
                      </a:cubicBezTo>
                      <a:cubicBezTo>
                        <a:pt x="38" y="47"/>
                        <a:pt x="39" y="49"/>
                        <a:pt x="39" y="51"/>
                      </a:cubicBezTo>
                      <a:cubicBezTo>
                        <a:pt x="39" y="54"/>
                        <a:pt x="37" y="62"/>
                        <a:pt x="35" y="76"/>
                      </a:cubicBezTo>
                      <a:cubicBezTo>
                        <a:pt x="34" y="81"/>
                        <a:pt x="34" y="84"/>
                        <a:pt x="33" y="87"/>
                      </a:cubicBezTo>
                      <a:cubicBezTo>
                        <a:pt x="32" y="96"/>
                        <a:pt x="30" y="104"/>
                        <a:pt x="30" y="110"/>
                      </a:cubicBezTo>
                      <a:cubicBezTo>
                        <a:pt x="29" y="116"/>
                        <a:pt x="28" y="119"/>
                        <a:pt x="28" y="120"/>
                      </a:cubicBezTo>
                      <a:cubicBezTo>
                        <a:pt x="28" y="122"/>
                        <a:pt x="28" y="123"/>
                        <a:pt x="29" y="124"/>
                      </a:cubicBezTo>
                      <a:cubicBezTo>
                        <a:pt x="29" y="125"/>
                        <a:pt x="30" y="125"/>
                        <a:pt x="31" y="125"/>
                      </a:cubicBezTo>
                      <a:cubicBezTo>
                        <a:pt x="32" y="125"/>
                        <a:pt x="34" y="124"/>
                        <a:pt x="35" y="123"/>
                      </a:cubicBezTo>
                      <a:cubicBezTo>
                        <a:pt x="37" y="122"/>
                        <a:pt x="39" y="120"/>
                        <a:pt x="41" y="117"/>
                      </a:cubicBezTo>
                      <a:close/>
                      <a:moveTo>
                        <a:pt x="34" y="0"/>
                      </a:moveTo>
                      <a:cubicBezTo>
                        <a:pt x="37" y="0"/>
                        <a:pt x="40" y="1"/>
                        <a:pt x="41" y="3"/>
                      </a:cubicBezTo>
                      <a:cubicBezTo>
                        <a:pt x="43" y="5"/>
                        <a:pt x="44" y="7"/>
                        <a:pt x="44" y="10"/>
                      </a:cubicBezTo>
                      <a:cubicBezTo>
                        <a:pt x="44" y="15"/>
                        <a:pt x="43" y="19"/>
                        <a:pt x="40" y="22"/>
                      </a:cubicBezTo>
                      <a:cubicBezTo>
                        <a:pt x="38" y="25"/>
                        <a:pt x="34" y="27"/>
                        <a:pt x="31" y="27"/>
                      </a:cubicBezTo>
                      <a:cubicBezTo>
                        <a:pt x="28" y="27"/>
                        <a:pt x="25" y="26"/>
                        <a:pt x="23" y="24"/>
                      </a:cubicBezTo>
                      <a:cubicBezTo>
                        <a:pt x="22" y="22"/>
                        <a:pt x="21" y="19"/>
                        <a:pt x="21" y="16"/>
                      </a:cubicBezTo>
                      <a:cubicBezTo>
                        <a:pt x="21" y="12"/>
                        <a:pt x="22" y="8"/>
                        <a:pt x="25" y="5"/>
                      </a:cubicBezTo>
                      <a:cubicBezTo>
                        <a:pt x="28" y="2"/>
                        <a:pt x="31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" name="Freeform 16"/>
                <p:cNvSpPr>
                  <a:spLocks noEditPoints="1"/>
                </p:cNvSpPr>
                <p:nvPr/>
              </p:nvSpPr>
              <p:spPr bwMode="auto">
                <a:xfrm>
                  <a:off x="980608" y="2248535"/>
                  <a:ext cx="216000" cy="216443"/>
                </a:xfrm>
                <a:custGeom>
                  <a:avLst/>
                  <a:gdLst>
                    <a:gd name="T0" fmla="*/ 0 w 206"/>
                    <a:gd name="T1" fmla="*/ 103 h 206"/>
                    <a:gd name="T2" fmla="*/ 103 w 206"/>
                    <a:gd name="T3" fmla="*/ 0 h 206"/>
                    <a:gd name="T4" fmla="*/ 103 w 206"/>
                    <a:gd name="T5" fmla="*/ 0 h 206"/>
                    <a:gd name="T6" fmla="*/ 206 w 206"/>
                    <a:gd name="T7" fmla="*/ 103 h 206"/>
                    <a:gd name="T8" fmla="*/ 206 w 206"/>
                    <a:gd name="T9" fmla="*/ 103 h 206"/>
                    <a:gd name="T10" fmla="*/ 206 w 206"/>
                    <a:gd name="T11" fmla="*/ 103 h 206"/>
                    <a:gd name="T12" fmla="*/ 103 w 206"/>
                    <a:gd name="T13" fmla="*/ 206 h 206"/>
                    <a:gd name="T14" fmla="*/ 103 w 206"/>
                    <a:gd name="T15" fmla="*/ 206 h 206"/>
                    <a:gd name="T16" fmla="*/ 0 w 206"/>
                    <a:gd name="T17" fmla="*/ 103 h 206"/>
                    <a:gd name="T18" fmla="*/ 40 w 206"/>
                    <a:gd name="T19" fmla="*/ 40 h 206"/>
                    <a:gd name="T20" fmla="*/ 13 w 206"/>
                    <a:gd name="T21" fmla="*/ 103 h 206"/>
                    <a:gd name="T22" fmla="*/ 13 w 206"/>
                    <a:gd name="T23" fmla="*/ 103 h 206"/>
                    <a:gd name="T24" fmla="*/ 40 w 206"/>
                    <a:gd name="T25" fmla="*/ 167 h 206"/>
                    <a:gd name="T26" fmla="*/ 40 w 206"/>
                    <a:gd name="T27" fmla="*/ 167 h 206"/>
                    <a:gd name="T28" fmla="*/ 103 w 206"/>
                    <a:gd name="T29" fmla="*/ 193 h 206"/>
                    <a:gd name="T30" fmla="*/ 103 w 206"/>
                    <a:gd name="T31" fmla="*/ 193 h 206"/>
                    <a:gd name="T32" fmla="*/ 166 w 206"/>
                    <a:gd name="T33" fmla="*/ 167 h 206"/>
                    <a:gd name="T34" fmla="*/ 166 w 206"/>
                    <a:gd name="T35" fmla="*/ 167 h 206"/>
                    <a:gd name="T36" fmla="*/ 192 w 206"/>
                    <a:gd name="T37" fmla="*/ 103 h 206"/>
                    <a:gd name="T38" fmla="*/ 192 w 206"/>
                    <a:gd name="T39" fmla="*/ 103 h 206"/>
                    <a:gd name="T40" fmla="*/ 166 w 206"/>
                    <a:gd name="T41" fmla="*/ 40 h 206"/>
                    <a:gd name="T42" fmla="*/ 166 w 206"/>
                    <a:gd name="T43" fmla="*/ 40 h 206"/>
                    <a:gd name="T44" fmla="*/ 103 w 206"/>
                    <a:gd name="T45" fmla="*/ 14 h 206"/>
                    <a:gd name="T46" fmla="*/ 103 w 206"/>
                    <a:gd name="T47" fmla="*/ 14 h 206"/>
                    <a:gd name="T48" fmla="*/ 40 w 206"/>
                    <a:gd name="T49" fmla="*/ 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6" h="206">
                      <a:moveTo>
                        <a:pt x="0" y="103"/>
                      </a:moveTo>
                      <a:cubicBezTo>
                        <a:pt x="0" y="46"/>
                        <a:pt x="46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60" y="0"/>
                        <a:pt x="206" y="46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60"/>
                        <a:pt x="160" y="206"/>
                        <a:pt x="103" y="206"/>
                      </a:cubicBezTo>
                      <a:cubicBezTo>
                        <a:pt x="103" y="206"/>
                        <a:pt x="103" y="206"/>
                        <a:pt x="103" y="206"/>
                      </a:cubicBezTo>
                      <a:cubicBezTo>
                        <a:pt x="46" y="206"/>
                        <a:pt x="0" y="160"/>
                        <a:pt x="0" y="103"/>
                      </a:cubicBezTo>
                      <a:close/>
                      <a:moveTo>
                        <a:pt x="40" y="40"/>
                      </a:moveTo>
                      <a:cubicBezTo>
                        <a:pt x="23" y="56"/>
                        <a:pt x="13" y="7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28"/>
                        <a:pt x="23" y="150"/>
                        <a:pt x="40" y="167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56" y="183"/>
                        <a:pt x="78" y="193"/>
                        <a:pt x="103" y="193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28" y="193"/>
                        <a:pt x="150" y="183"/>
                        <a:pt x="166" y="167"/>
                      </a:cubicBezTo>
                      <a:cubicBezTo>
                        <a:pt x="166" y="167"/>
                        <a:pt x="166" y="167"/>
                        <a:pt x="166" y="167"/>
                      </a:cubicBezTo>
                      <a:cubicBezTo>
                        <a:pt x="182" y="150"/>
                        <a:pt x="192" y="128"/>
                        <a:pt x="192" y="103"/>
                      </a:cubicBezTo>
                      <a:cubicBezTo>
                        <a:pt x="192" y="103"/>
                        <a:pt x="192" y="103"/>
                        <a:pt x="192" y="103"/>
                      </a:cubicBezTo>
                      <a:cubicBezTo>
                        <a:pt x="192" y="79"/>
                        <a:pt x="182" y="56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50" y="24"/>
                        <a:pt x="128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78" y="14"/>
                        <a:pt x="56" y="24"/>
                        <a:pt x="40" y="4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2" name="文本框 74"/>
              <p:cNvSpPr txBox="1"/>
              <p:nvPr/>
            </p:nvSpPr>
            <p:spPr>
              <a:xfrm>
                <a:off x="1255541" y="1870075"/>
                <a:ext cx="309995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225"/>
                <a:r>
                  <a:rPr lang="zh-CN" altLang="en-US" sz="1700" b="1" dirty="0">
                    <a:solidFill>
                      <a:srgbClr val="1D495D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1333794" y="2532645"/>
              <a:ext cx="2513146" cy="86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1225"/>
              <a:r>
                <a:rPr lang="zh-CN" altLang="en-US" sz="16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添加你的文字添加你的文字添加你的文字添加你的文字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8321911" y="1696501"/>
            <a:ext cx="3374889" cy="1291288"/>
            <a:chOff x="1230207" y="2124531"/>
            <a:chExt cx="3374889" cy="1226955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30207" y="2124531"/>
              <a:ext cx="3374889" cy="336309"/>
              <a:chOff x="980608" y="1870075"/>
              <a:chExt cx="3374889" cy="336309"/>
            </a:xfrm>
          </p:grpSpPr>
          <p:grpSp>
            <p:nvGrpSpPr>
              <p:cNvPr id="118" name="组合 117"/>
              <p:cNvGrpSpPr/>
              <p:nvPr/>
            </p:nvGrpSpPr>
            <p:grpSpPr>
              <a:xfrm>
                <a:off x="980608" y="1948657"/>
                <a:ext cx="216000" cy="216443"/>
                <a:chOff x="980608" y="2248535"/>
                <a:chExt cx="216000" cy="216443"/>
              </a:xfrm>
            </p:grpSpPr>
            <p:sp>
              <p:nvSpPr>
                <p:cNvPr id="120" name="Freeform 15"/>
                <p:cNvSpPr>
                  <a:spLocks noEditPoints="1"/>
                </p:cNvSpPr>
                <p:nvPr/>
              </p:nvSpPr>
              <p:spPr bwMode="auto">
                <a:xfrm>
                  <a:off x="1061331" y="2279139"/>
                  <a:ext cx="46127" cy="154349"/>
                </a:xfrm>
                <a:custGeom>
                  <a:avLst/>
                  <a:gdLst>
                    <a:gd name="T0" fmla="*/ 41 w 44"/>
                    <a:gd name="T1" fmla="*/ 117 h 147"/>
                    <a:gd name="T2" fmla="*/ 44 w 44"/>
                    <a:gd name="T3" fmla="*/ 120 h 147"/>
                    <a:gd name="T4" fmla="*/ 26 w 44"/>
                    <a:gd name="T5" fmla="*/ 140 h 147"/>
                    <a:gd name="T6" fmla="*/ 12 w 44"/>
                    <a:gd name="T7" fmla="*/ 147 h 147"/>
                    <a:gd name="T8" fmla="*/ 7 w 44"/>
                    <a:gd name="T9" fmla="*/ 145 h 147"/>
                    <a:gd name="T10" fmla="*/ 6 w 44"/>
                    <a:gd name="T11" fmla="*/ 138 h 147"/>
                    <a:gd name="T12" fmla="*/ 11 w 44"/>
                    <a:gd name="T13" fmla="*/ 103 h 147"/>
                    <a:gd name="T14" fmla="*/ 16 w 44"/>
                    <a:gd name="T15" fmla="*/ 68 h 147"/>
                    <a:gd name="T16" fmla="*/ 16 w 44"/>
                    <a:gd name="T17" fmla="*/ 66 h 147"/>
                    <a:gd name="T18" fmla="*/ 14 w 44"/>
                    <a:gd name="T19" fmla="*/ 65 h 147"/>
                    <a:gd name="T20" fmla="*/ 10 w 44"/>
                    <a:gd name="T21" fmla="*/ 66 h 147"/>
                    <a:gd name="T22" fmla="*/ 4 w 44"/>
                    <a:gd name="T23" fmla="*/ 72 h 147"/>
                    <a:gd name="T24" fmla="*/ 0 w 44"/>
                    <a:gd name="T25" fmla="*/ 69 h 147"/>
                    <a:gd name="T26" fmla="*/ 19 w 44"/>
                    <a:gd name="T27" fmla="*/ 50 h 147"/>
                    <a:gd name="T28" fmla="*/ 32 w 44"/>
                    <a:gd name="T29" fmla="*/ 43 h 147"/>
                    <a:gd name="T30" fmla="*/ 37 w 44"/>
                    <a:gd name="T31" fmla="*/ 45 h 147"/>
                    <a:gd name="T32" fmla="*/ 39 w 44"/>
                    <a:gd name="T33" fmla="*/ 51 h 147"/>
                    <a:gd name="T34" fmla="*/ 35 w 44"/>
                    <a:gd name="T35" fmla="*/ 76 h 147"/>
                    <a:gd name="T36" fmla="*/ 33 w 44"/>
                    <a:gd name="T37" fmla="*/ 87 h 147"/>
                    <a:gd name="T38" fmla="*/ 30 w 44"/>
                    <a:gd name="T39" fmla="*/ 110 h 147"/>
                    <a:gd name="T40" fmla="*/ 28 w 44"/>
                    <a:gd name="T41" fmla="*/ 120 h 147"/>
                    <a:gd name="T42" fmla="*/ 29 w 44"/>
                    <a:gd name="T43" fmla="*/ 124 h 147"/>
                    <a:gd name="T44" fmla="*/ 31 w 44"/>
                    <a:gd name="T45" fmla="*/ 125 h 147"/>
                    <a:gd name="T46" fmla="*/ 35 w 44"/>
                    <a:gd name="T47" fmla="*/ 123 h 147"/>
                    <a:gd name="T48" fmla="*/ 41 w 44"/>
                    <a:gd name="T49" fmla="*/ 117 h 147"/>
                    <a:gd name="T50" fmla="*/ 34 w 44"/>
                    <a:gd name="T51" fmla="*/ 0 h 147"/>
                    <a:gd name="T52" fmla="*/ 41 w 44"/>
                    <a:gd name="T53" fmla="*/ 3 h 147"/>
                    <a:gd name="T54" fmla="*/ 44 w 44"/>
                    <a:gd name="T55" fmla="*/ 10 h 147"/>
                    <a:gd name="T56" fmla="*/ 40 w 44"/>
                    <a:gd name="T57" fmla="*/ 22 h 147"/>
                    <a:gd name="T58" fmla="*/ 31 w 44"/>
                    <a:gd name="T59" fmla="*/ 27 h 147"/>
                    <a:gd name="T60" fmla="*/ 23 w 44"/>
                    <a:gd name="T61" fmla="*/ 24 h 147"/>
                    <a:gd name="T62" fmla="*/ 21 w 44"/>
                    <a:gd name="T63" fmla="*/ 16 h 147"/>
                    <a:gd name="T64" fmla="*/ 25 w 44"/>
                    <a:gd name="T65" fmla="*/ 5 h 147"/>
                    <a:gd name="T66" fmla="*/ 34 w 44"/>
                    <a:gd name="T6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" h="147">
                      <a:moveTo>
                        <a:pt x="41" y="117"/>
                      </a:move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38" y="129"/>
                        <a:pt x="32" y="135"/>
                        <a:pt x="26" y="140"/>
                      </a:cubicBezTo>
                      <a:cubicBezTo>
                        <a:pt x="20" y="145"/>
                        <a:pt x="16" y="147"/>
                        <a:pt x="12" y="147"/>
                      </a:cubicBezTo>
                      <a:cubicBezTo>
                        <a:pt x="10" y="147"/>
                        <a:pt x="8" y="147"/>
                        <a:pt x="7" y="145"/>
                      </a:cubicBezTo>
                      <a:cubicBezTo>
                        <a:pt x="6" y="144"/>
                        <a:pt x="6" y="141"/>
                        <a:pt x="6" y="138"/>
                      </a:cubicBezTo>
                      <a:cubicBezTo>
                        <a:pt x="6" y="131"/>
                        <a:pt x="7" y="119"/>
                        <a:pt x="11" y="103"/>
                      </a:cubicBezTo>
                      <a:cubicBezTo>
                        <a:pt x="15" y="87"/>
                        <a:pt x="16" y="75"/>
                        <a:pt x="16" y="68"/>
                      </a:cubicBezTo>
                      <a:cubicBezTo>
                        <a:pt x="16" y="67"/>
                        <a:pt x="16" y="66"/>
                        <a:pt x="16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5"/>
                        <a:pt x="12" y="65"/>
                        <a:pt x="10" y="66"/>
                      </a:cubicBezTo>
                      <a:cubicBezTo>
                        <a:pt x="8" y="68"/>
                        <a:pt x="6" y="70"/>
                        <a:pt x="4" y="72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7" y="61"/>
                        <a:pt x="13" y="55"/>
                        <a:pt x="19" y="50"/>
                      </a:cubicBezTo>
                      <a:cubicBezTo>
                        <a:pt x="25" y="46"/>
                        <a:pt x="29" y="43"/>
                        <a:pt x="32" y="43"/>
                      </a:cubicBezTo>
                      <a:cubicBezTo>
                        <a:pt x="34" y="43"/>
                        <a:pt x="36" y="44"/>
                        <a:pt x="37" y="45"/>
                      </a:cubicBezTo>
                      <a:cubicBezTo>
                        <a:pt x="38" y="47"/>
                        <a:pt x="39" y="49"/>
                        <a:pt x="39" y="51"/>
                      </a:cubicBezTo>
                      <a:cubicBezTo>
                        <a:pt x="39" y="54"/>
                        <a:pt x="37" y="62"/>
                        <a:pt x="35" y="76"/>
                      </a:cubicBezTo>
                      <a:cubicBezTo>
                        <a:pt x="34" y="81"/>
                        <a:pt x="34" y="84"/>
                        <a:pt x="33" y="87"/>
                      </a:cubicBezTo>
                      <a:cubicBezTo>
                        <a:pt x="32" y="96"/>
                        <a:pt x="30" y="104"/>
                        <a:pt x="30" y="110"/>
                      </a:cubicBezTo>
                      <a:cubicBezTo>
                        <a:pt x="29" y="116"/>
                        <a:pt x="28" y="119"/>
                        <a:pt x="28" y="120"/>
                      </a:cubicBezTo>
                      <a:cubicBezTo>
                        <a:pt x="28" y="122"/>
                        <a:pt x="28" y="123"/>
                        <a:pt x="29" y="124"/>
                      </a:cubicBezTo>
                      <a:cubicBezTo>
                        <a:pt x="29" y="125"/>
                        <a:pt x="30" y="125"/>
                        <a:pt x="31" y="125"/>
                      </a:cubicBezTo>
                      <a:cubicBezTo>
                        <a:pt x="32" y="125"/>
                        <a:pt x="34" y="124"/>
                        <a:pt x="35" y="123"/>
                      </a:cubicBezTo>
                      <a:cubicBezTo>
                        <a:pt x="37" y="122"/>
                        <a:pt x="39" y="120"/>
                        <a:pt x="41" y="117"/>
                      </a:cubicBezTo>
                      <a:close/>
                      <a:moveTo>
                        <a:pt x="34" y="0"/>
                      </a:moveTo>
                      <a:cubicBezTo>
                        <a:pt x="37" y="0"/>
                        <a:pt x="40" y="1"/>
                        <a:pt x="41" y="3"/>
                      </a:cubicBezTo>
                      <a:cubicBezTo>
                        <a:pt x="43" y="5"/>
                        <a:pt x="44" y="7"/>
                        <a:pt x="44" y="10"/>
                      </a:cubicBezTo>
                      <a:cubicBezTo>
                        <a:pt x="44" y="15"/>
                        <a:pt x="43" y="19"/>
                        <a:pt x="40" y="22"/>
                      </a:cubicBezTo>
                      <a:cubicBezTo>
                        <a:pt x="38" y="25"/>
                        <a:pt x="34" y="27"/>
                        <a:pt x="31" y="27"/>
                      </a:cubicBezTo>
                      <a:cubicBezTo>
                        <a:pt x="28" y="27"/>
                        <a:pt x="25" y="26"/>
                        <a:pt x="23" y="24"/>
                      </a:cubicBezTo>
                      <a:cubicBezTo>
                        <a:pt x="22" y="22"/>
                        <a:pt x="21" y="19"/>
                        <a:pt x="21" y="16"/>
                      </a:cubicBezTo>
                      <a:cubicBezTo>
                        <a:pt x="21" y="12"/>
                        <a:pt x="22" y="8"/>
                        <a:pt x="25" y="5"/>
                      </a:cubicBezTo>
                      <a:cubicBezTo>
                        <a:pt x="28" y="2"/>
                        <a:pt x="31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1" name="Freeform 16"/>
                <p:cNvSpPr>
                  <a:spLocks noEditPoints="1"/>
                </p:cNvSpPr>
                <p:nvPr/>
              </p:nvSpPr>
              <p:spPr bwMode="auto">
                <a:xfrm>
                  <a:off x="980608" y="2248535"/>
                  <a:ext cx="216000" cy="216443"/>
                </a:xfrm>
                <a:custGeom>
                  <a:avLst/>
                  <a:gdLst>
                    <a:gd name="T0" fmla="*/ 0 w 206"/>
                    <a:gd name="T1" fmla="*/ 103 h 206"/>
                    <a:gd name="T2" fmla="*/ 103 w 206"/>
                    <a:gd name="T3" fmla="*/ 0 h 206"/>
                    <a:gd name="T4" fmla="*/ 103 w 206"/>
                    <a:gd name="T5" fmla="*/ 0 h 206"/>
                    <a:gd name="T6" fmla="*/ 206 w 206"/>
                    <a:gd name="T7" fmla="*/ 103 h 206"/>
                    <a:gd name="T8" fmla="*/ 206 w 206"/>
                    <a:gd name="T9" fmla="*/ 103 h 206"/>
                    <a:gd name="T10" fmla="*/ 206 w 206"/>
                    <a:gd name="T11" fmla="*/ 103 h 206"/>
                    <a:gd name="T12" fmla="*/ 103 w 206"/>
                    <a:gd name="T13" fmla="*/ 206 h 206"/>
                    <a:gd name="T14" fmla="*/ 103 w 206"/>
                    <a:gd name="T15" fmla="*/ 206 h 206"/>
                    <a:gd name="T16" fmla="*/ 0 w 206"/>
                    <a:gd name="T17" fmla="*/ 103 h 206"/>
                    <a:gd name="T18" fmla="*/ 40 w 206"/>
                    <a:gd name="T19" fmla="*/ 40 h 206"/>
                    <a:gd name="T20" fmla="*/ 13 w 206"/>
                    <a:gd name="T21" fmla="*/ 103 h 206"/>
                    <a:gd name="T22" fmla="*/ 13 w 206"/>
                    <a:gd name="T23" fmla="*/ 103 h 206"/>
                    <a:gd name="T24" fmla="*/ 40 w 206"/>
                    <a:gd name="T25" fmla="*/ 167 h 206"/>
                    <a:gd name="T26" fmla="*/ 40 w 206"/>
                    <a:gd name="T27" fmla="*/ 167 h 206"/>
                    <a:gd name="T28" fmla="*/ 103 w 206"/>
                    <a:gd name="T29" fmla="*/ 193 h 206"/>
                    <a:gd name="T30" fmla="*/ 103 w 206"/>
                    <a:gd name="T31" fmla="*/ 193 h 206"/>
                    <a:gd name="T32" fmla="*/ 166 w 206"/>
                    <a:gd name="T33" fmla="*/ 167 h 206"/>
                    <a:gd name="T34" fmla="*/ 166 w 206"/>
                    <a:gd name="T35" fmla="*/ 167 h 206"/>
                    <a:gd name="T36" fmla="*/ 192 w 206"/>
                    <a:gd name="T37" fmla="*/ 103 h 206"/>
                    <a:gd name="T38" fmla="*/ 192 w 206"/>
                    <a:gd name="T39" fmla="*/ 103 h 206"/>
                    <a:gd name="T40" fmla="*/ 166 w 206"/>
                    <a:gd name="T41" fmla="*/ 40 h 206"/>
                    <a:gd name="T42" fmla="*/ 166 w 206"/>
                    <a:gd name="T43" fmla="*/ 40 h 206"/>
                    <a:gd name="T44" fmla="*/ 103 w 206"/>
                    <a:gd name="T45" fmla="*/ 14 h 206"/>
                    <a:gd name="T46" fmla="*/ 103 w 206"/>
                    <a:gd name="T47" fmla="*/ 14 h 206"/>
                    <a:gd name="T48" fmla="*/ 40 w 206"/>
                    <a:gd name="T49" fmla="*/ 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6" h="206">
                      <a:moveTo>
                        <a:pt x="0" y="103"/>
                      </a:moveTo>
                      <a:cubicBezTo>
                        <a:pt x="0" y="46"/>
                        <a:pt x="46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60" y="0"/>
                        <a:pt x="206" y="46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60"/>
                        <a:pt x="160" y="206"/>
                        <a:pt x="103" y="206"/>
                      </a:cubicBezTo>
                      <a:cubicBezTo>
                        <a:pt x="103" y="206"/>
                        <a:pt x="103" y="206"/>
                        <a:pt x="103" y="206"/>
                      </a:cubicBezTo>
                      <a:cubicBezTo>
                        <a:pt x="46" y="206"/>
                        <a:pt x="0" y="160"/>
                        <a:pt x="0" y="103"/>
                      </a:cubicBezTo>
                      <a:close/>
                      <a:moveTo>
                        <a:pt x="40" y="40"/>
                      </a:moveTo>
                      <a:cubicBezTo>
                        <a:pt x="23" y="56"/>
                        <a:pt x="13" y="7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28"/>
                        <a:pt x="23" y="150"/>
                        <a:pt x="40" y="167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56" y="183"/>
                        <a:pt x="78" y="193"/>
                        <a:pt x="103" y="193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28" y="193"/>
                        <a:pt x="150" y="183"/>
                        <a:pt x="166" y="167"/>
                      </a:cubicBezTo>
                      <a:cubicBezTo>
                        <a:pt x="166" y="167"/>
                        <a:pt x="166" y="167"/>
                        <a:pt x="166" y="167"/>
                      </a:cubicBezTo>
                      <a:cubicBezTo>
                        <a:pt x="182" y="150"/>
                        <a:pt x="192" y="128"/>
                        <a:pt x="192" y="103"/>
                      </a:cubicBezTo>
                      <a:cubicBezTo>
                        <a:pt x="192" y="103"/>
                        <a:pt x="192" y="103"/>
                        <a:pt x="192" y="103"/>
                      </a:cubicBezTo>
                      <a:cubicBezTo>
                        <a:pt x="192" y="79"/>
                        <a:pt x="182" y="56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50" y="24"/>
                        <a:pt x="128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78" y="14"/>
                        <a:pt x="56" y="24"/>
                        <a:pt x="40" y="4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19" name="文本框 81"/>
              <p:cNvSpPr txBox="1"/>
              <p:nvPr/>
            </p:nvSpPr>
            <p:spPr>
              <a:xfrm>
                <a:off x="1255541" y="1870075"/>
                <a:ext cx="3099956" cy="33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225"/>
                <a:r>
                  <a:rPr lang="zh-CN" altLang="en-US" sz="1700" b="1" dirty="0">
                    <a:solidFill>
                      <a:srgbClr val="1D495D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117" name="矩形 116"/>
            <p:cNvSpPr/>
            <p:nvPr/>
          </p:nvSpPr>
          <p:spPr>
            <a:xfrm>
              <a:off x="1333794" y="2532645"/>
              <a:ext cx="2513146" cy="818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1225"/>
              <a:r>
                <a:rPr lang="zh-CN" altLang="en-US" sz="16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添加你的文字添加你的文字添加你的文字添加你的文字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321911" y="4219106"/>
            <a:ext cx="3374889" cy="1291288"/>
            <a:chOff x="1230207" y="2124531"/>
            <a:chExt cx="3374889" cy="1226955"/>
          </a:xfrm>
        </p:grpSpPr>
        <p:grpSp>
          <p:nvGrpSpPr>
            <p:cNvPr id="123" name="组合 122"/>
            <p:cNvGrpSpPr/>
            <p:nvPr/>
          </p:nvGrpSpPr>
          <p:grpSpPr>
            <a:xfrm>
              <a:off x="1230207" y="2124531"/>
              <a:ext cx="3374889" cy="336309"/>
              <a:chOff x="980608" y="1870075"/>
              <a:chExt cx="3374889" cy="336309"/>
            </a:xfrm>
          </p:grpSpPr>
          <p:grpSp>
            <p:nvGrpSpPr>
              <p:cNvPr id="125" name="组合 124"/>
              <p:cNvGrpSpPr/>
              <p:nvPr/>
            </p:nvGrpSpPr>
            <p:grpSpPr>
              <a:xfrm>
                <a:off x="980608" y="1948657"/>
                <a:ext cx="216000" cy="216443"/>
                <a:chOff x="980608" y="2248535"/>
                <a:chExt cx="216000" cy="216443"/>
              </a:xfrm>
            </p:grpSpPr>
            <p:sp>
              <p:nvSpPr>
                <p:cNvPr id="127" name="Freeform 15"/>
                <p:cNvSpPr>
                  <a:spLocks noEditPoints="1"/>
                </p:cNvSpPr>
                <p:nvPr/>
              </p:nvSpPr>
              <p:spPr bwMode="auto">
                <a:xfrm>
                  <a:off x="1061331" y="2279139"/>
                  <a:ext cx="46127" cy="154349"/>
                </a:xfrm>
                <a:custGeom>
                  <a:avLst/>
                  <a:gdLst>
                    <a:gd name="T0" fmla="*/ 41 w 44"/>
                    <a:gd name="T1" fmla="*/ 117 h 147"/>
                    <a:gd name="T2" fmla="*/ 44 w 44"/>
                    <a:gd name="T3" fmla="*/ 120 h 147"/>
                    <a:gd name="T4" fmla="*/ 26 w 44"/>
                    <a:gd name="T5" fmla="*/ 140 h 147"/>
                    <a:gd name="T6" fmla="*/ 12 w 44"/>
                    <a:gd name="T7" fmla="*/ 147 h 147"/>
                    <a:gd name="T8" fmla="*/ 7 w 44"/>
                    <a:gd name="T9" fmla="*/ 145 h 147"/>
                    <a:gd name="T10" fmla="*/ 6 w 44"/>
                    <a:gd name="T11" fmla="*/ 138 h 147"/>
                    <a:gd name="T12" fmla="*/ 11 w 44"/>
                    <a:gd name="T13" fmla="*/ 103 h 147"/>
                    <a:gd name="T14" fmla="*/ 16 w 44"/>
                    <a:gd name="T15" fmla="*/ 68 h 147"/>
                    <a:gd name="T16" fmla="*/ 16 w 44"/>
                    <a:gd name="T17" fmla="*/ 66 h 147"/>
                    <a:gd name="T18" fmla="*/ 14 w 44"/>
                    <a:gd name="T19" fmla="*/ 65 h 147"/>
                    <a:gd name="T20" fmla="*/ 10 w 44"/>
                    <a:gd name="T21" fmla="*/ 66 h 147"/>
                    <a:gd name="T22" fmla="*/ 4 w 44"/>
                    <a:gd name="T23" fmla="*/ 72 h 147"/>
                    <a:gd name="T24" fmla="*/ 0 w 44"/>
                    <a:gd name="T25" fmla="*/ 69 h 147"/>
                    <a:gd name="T26" fmla="*/ 19 w 44"/>
                    <a:gd name="T27" fmla="*/ 50 h 147"/>
                    <a:gd name="T28" fmla="*/ 32 w 44"/>
                    <a:gd name="T29" fmla="*/ 43 h 147"/>
                    <a:gd name="T30" fmla="*/ 37 w 44"/>
                    <a:gd name="T31" fmla="*/ 45 h 147"/>
                    <a:gd name="T32" fmla="*/ 39 w 44"/>
                    <a:gd name="T33" fmla="*/ 51 h 147"/>
                    <a:gd name="T34" fmla="*/ 35 w 44"/>
                    <a:gd name="T35" fmla="*/ 76 h 147"/>
                    <a:gd name="T36" fmla="*/ 33 w 44"/>
                    <a:gd name="T37" fmla="*/ 87 h 147"/>
                    <a:gd name="T38" fmla="*/ 30 w 44"/>
                    <a:gd name="T39" fmla="*/ 110 h 147"/>
                    <a:gd name="T40" fmla="*/ 28 w 44"/>
                    <a:gd name="T41" fmla="*/ 120 h 147"/>
                    <a:gd name="T42" fmla="*/ 29 w 44"/>
                    <a:gd name="T43" fmla="*/ 124 h 147"/>
                    <a:gd name="T44" fmla="*/ 31 w 44"/>
                    <a:gd name="T45" fmla="*/ 125 h 147"/>
                    <a:gd name="T46" fmla="*/ 35 w 44"/>
                    <a:gd name="T47" fmla="*/ 123 h 147"/>
                    <a:gd name="T48" fmla="*/ 41 w 44"/>
                    <a:gd name="T49" fmla="*/ 117 h 147"/>
                    <a:gd name="T50" fmla="*/ 34 w 44"/>
                    <a:gd name="T51" fmla="*/ 0 h 147"/>
                    <a:gd name="T52" fmla="*/ 41 w 44"/>
                    <a:gd name="T53" fmla="*/ 3 h 147"/>
                    <a:gd name="T54" fmla="*/ 44 w 44"/>
                    <a:gd name="T55" fmla="*/ 10 h 147"/>
                    <a:gd name="T56" fmla="*/ 40 w 44"/>
                    <a:gd name="T57" fmla="*/ 22 h 147"/>
                    <a:gd name="T58" fmla="*/ 31 w 44"/>
                    <a:gd name="T59" fmla="*/ 27 h 147"/>
                    <a:gd name="T60" fmla="*/ 23 w 44"/>
                    <a:gd name="T61" fmla="*/ 24 h 147"/>
                    <a:gd name="T62" fmla="*/ 21 w 44"/>
                    <a:gd name="T63" fmla="*/ 16 h 147"/>
                    <a:gd name="T64" fmla="*/ 25 w 44"/>
                    <a:gd name="T65" fmla="*/ 5 h 147"/>
                    <a:gd name="T66" fmla="*/ 34 w 44"/>
                    <a:gd name="T67" fmla="*/ 0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4" h="147">
                      <a:moveTo>
                        <a:pt x="41" y="117"/>
                      </a:move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38" y="129"/>
                        <a:pt x="32" y="135"/>
                        <a:pt x="26" y="140"/>
                      </a:cubicBezTo>
                      <a:cubicBezTo>
                        <a:pt x="20" y="145"/>
                        <a:pt x="16" y="147"/>
                        <a:pt x="12" y="147"/>
                      </a:cubicBezTo>
                      <a:cubicBezTo>
                        <a:pt x="10" y="147"/>
                        <a:pt x="8" y="147"/>
                        <a:pt x="7" y="145"/>
                      </a:cubicBezTo>
                      <a:cubicBezTo>
                        <a:pt x="6" y="144"/>
                        <a:pt x="6" y="141"/>
                        <a:pt x="6" y="138"/>
                      </a:cubicBezTo>
                      <a:cubicBezTo>
                        <a:pt x="6" y="131"/>
                        <a:pt x="7" y="119"/>
                        <a:pt x="11" y="103"/>
                      </a:cubicBezTo>
                      <a:cubicBezTo>
                        <a:pt x="15" y="87"/>
                        <a:pt x="16" y="75"/>
                        <a:pt x="16" y="68"/>
                      </a:cubicBezTo>
                      <a:cubicBezTo>
                        <a:pt x="16" y="67"/>
                        <a:pt x="16" y="66"/>
                        <a:pt x="16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5"/>
                        <a:pt x="12" y="65"/>
                        <a:pt x="10" y="66"/>
                      </a:cubicBezTo>
                      <a:cubicBezTo>
                        <a:pt x="8" y="68"/>
                        <a:pt x="6" y="70"/>
                        <a:pt x="4" y="72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7" y="61"/>
                        <a:pt x="13" y="55"/>
                        <a:pt x="19" y="50"/>
                      </a:cubicBezTo>
                      <a:cubicBezTo>
                        <a:pt x="25" y="46"/>
                        <a:pt x="29" y="43"/>
                        <a:pt x="32" y="43"/>
                      </a:cubicBezTo>
                      <a:cubicBezTo>
                        <a:pt x="34" y="43"/>
                        <a:pt x="36" y="44"/>
                        <a:pt x="37" y="45"/>
                      </a:cubicBezTo>
                      <a:cubicBezTo>
                        <a:pt x="38" y="47"/>
                        <a:pt x="39" y="49"/>
                        <a:pt x="39" y="51"/>
                      </a:cubicBezTo>
                      <a:cubicBezTo>
                        <a:pt x="39" y="54"/>
                        <a:pt x="37" y="62"/>
                        <a:pt x="35" y="76"/>
                      </a:cubicBezTo>
                      <a:cubicBezTo>
                        <a:pt x="34" y="81"/>
                        <a:pt x="34" y="84"/>
                        <a:pt x="33" y="87"/>
                      </a:cubicBezTo>
                      <a:cubicBezTo>
                        <a:pt x="32" y="96"/>
                        <a:pt x="30" y="104"/>
                        <a:pt x="30" y="110"/>
                      </a:cubicBezTo>
                      <a:cubicBezTo>
                        <a:pt x="29" y="116"/>
                        <a:pt x="28" y="119"/>
                        <a:pt x="28" y="120"/>
                      </a:cubicBezTo>
                      <a:cubicBezTo>
                        <a:pt x="28" y="122"/>
                        <a:pt x="28" y="123"/>
                        <a:pt x="29" y="124"/>
                      </a:cubicBezTo>
                      <a:cubicBezTo>
                        <a:pt x="29" y="125"/>
                        <a:pt x="30" y="125"/>
                        <a:pt x="31" y="125"/>
                      </a:cubicBezTo>
                      <a:cubicBezTo>
                        <a:pt x="32" y="125"/>
                        <a:pt x="34" y="124"/>
                        <a:pt x="35" y="123"/>
                      </a:cubicBezTo>
                      <a:cubicBezTo>
                        <a:pt x="37" y="122"/>
                        <a:pt x="39" y="120"/>
                        <a:pt x="41" y="117"/>
                      </a:cubicBezTo>
                      <a:close/>
                      <a:moveTo>
                        <a:pt x="34" y="0"/>
                      </a:moveTo>
                      <a:cubicBezTo>
                        <a:pt x="37" y="0"/>
                        <a:pt x="40" y="1"/>
                        <a:pt x="41" y="3"/>
                      </a:cubicBezTo>
                      <a:cubicBezTo>
                        <a:pt x="43" y="5"/>
                        <a:pt x="44" y="7"/>
                        <a:pt x="44" y="10"/>
                      </a:cubicBezTo>
                      <a:cubicBezTo>
                        <a:pt x="44" y="15"/>
                        <a:pt x="43" y="19"/>
                        <a:pt x="40" y="22"/>
                      </a:cubicBezTo>
                      <a:cubicBezTo>
                        <a:pt x="38" y="25"/>
                        <a:pt x="34" y="27"/>
                        <a:pt x="31" y="27"/>
                      </a:cubicBezTo>
                      <a:cubicBezTo>
                        <a:pt x="28" y="27"/>
                        <a:pt x="25" y="26"/>
                        <a:pt x="23" y="24"/>
                      </a:cubicBezTo>
                      <a:cubicBezTo>
                        <a:pt x="22" y="22"/>
                        <a:pt x="21" y="19"/>
                        <a:pt x="21" y="16"/>
                      </a:cubicBezTo>
                      <a:cubicBezTo>
                        <a:pt x="21" y="12"/>
                        <a:pt x="22" y="8"/>
                        <a:pt x="25" y="5"/>
                      </a:cubicBezTo>
                      <a:cubicBezTo>
                        <a:pt x="28" y="2"/>
                        <a:pt x="31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8" name="Freeform 16"/>
                <p:cNvSpPr>
                  <a:spLocks noEditPoints="1"/>
                </p:cNvSpPr>
                <p:nvPr/>
              </p:nvSpPr>
              <p:spPr bwMode="auto">
                <a:xfrm>
                  <a:off x="980608" y="2248535"/>
                  <a:ext cx="216000" cy="216443"/>
                </a:xfrm>
                <a:custGeom>
                  <a:avLst/>
                  <a:gdLst>
                    <a:gd name="T0" fmla="*/ 0 w 206"/>
                    <a:gd name="T1" fmla="*/ 103 h 206"/>
                    <a:gd name="T2" fmla="*/ 103 w 206"/>
                    <a:gd name="T3" fmla="*/ 0 h 206"/>
                    <a:gd name="T4" fmla="*/ 103 w 206"/>
                    <a:gd name="T5" fmla="*/ 0 h 206"/>
                    <a:gd name="T6" fmla="*/ 206 w 206"/>
                    <a:gd name="T7" fmla="*/ 103 h 206"/>
                    <a:gd name="T8" fmla="*/ 206 w 206"/>
                    <a:gd name="T9" fmla="*/ 103 h 206"/>
                    <a:gd name="T10" fmla="*/ 206 w 206"/>
                    <a:gd name="T11" fmla="*/ 103 h 206"/>
                    <a:gd name="T12" fmla="*/ 103 w 206"/>
                    <a:gd name="T13" fmla="*/ 206 h 206"/>
                    <a:gd name="T14" fmla="*/ 103 w 206"/>
                    <a:gd name="T15" fmla="*/ 206 h 206"/>
                    <a:gd name="T16" fmla="*/ 0 w 206"/>
                    <a:gd name="T17" fmla="*/ 103 h 206"/>
                    <a:gd name="T18" fmla="*/ 40 w 206"/>
                    <a:gd name="T19" fmla="*/ 40 h 206"/>
                    <a:gd name="T20" fmla="*/ 13 w 206"/>
                    <a:gd name="T21" fmla="*/ 103 h 206"/>
                    <a:gd name="T22" fmla="*/ 13 w 206"/>
                    <a:gd name="T23" fmla="*/ 103 h 206"/>
                    <a:gd name="T24" fmla="*/ 40 w 206"/>
                    <a:gd name="T25" fmla="*/ 167 h 206"/>
                    <a:gd name="T26" fmla="*/ 40 w 206"/>
                    <a:gd name="T27" fmla="*/ 167 h 206"/>
                    <a:gd name="T28" fmla="*/ 103 w 206"/>
                    <a:gd name="T29" fmla="*/ 193 h 206"/>
                    <a:gd name="T30" fmla="*/ 103 w 206"/>
                    <a:gd name="T31" fmla="*/ 193 h 206"/>
                    <a:gd name="T32" fmla="*/ 166 w 206"/>
                    <a:gd name="T33" fmla="*/ 167 h 206"/>
                    <a:gd name="T34" fmla="*/ 166 w 206"/>
                    <a:gd name="T35" fmla="*/ 167 h 206"/>
                    <a:gd name="T36" fmla="*/ 192 w 206"/>
                    <a:gd name="T37" fmla="*/ 103 h 206"/>
                    <a:gd name="T38" fmla="*/ 192 w 206"/>
                    <a:gd name="T39" fmla="*/ 103 h 206"/>
                    <a:gd name="T40" fmla="*/ 166 w 206"/>
                    <a:gd name="T41" fmla="*/ 40 h 206"/>
                    <a:gd name="T42" fmla="*/ 166 w 206"/>
                    <a:gd name="T43" fmla="*/ 40 h 206"/>
                    <a:gd name="T44" fmla="*/ 103 w 206"/>
                    <a:gd name="T45" fmla="*/ 14 h 206"/>
                    <a:gd name="T46" fmla="*/ 103 w 206"/>
                    <a:gd name="T47" fmla="*/ 14 h 206"/>
                    <a:gd name="T48" fmla="*/ 40 w 206"/>
                    <a:gd name="T49" fmla="*/ 4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06" h="206">
                      <a:moveTo>
                        <a:pt x="0" y="103"/>
                      </a:moveTo>
                      <a:cubicBezTo>
                        <a:pt x="0" y="46"/>
                        <a:pt x="46" y="0"/>
                        <a:pt x="10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60" y="0"/>
                        <a:pt x="206" y="46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03"/>
                        <a:pt x="206" y="103"/>
                        <a:pt x="206" y="103"/>
                      </a:cubicBezTo>
                      <a:cubicBezTo>
                        <a:pt x="206" y="160"/>
                        <a:pt x="160" y="206"/>
                        <a:pt x="103" y="206"/>
                      </a:cubicBezTo>
                      <a:cubicBezTo>
                        <a:pt x="103" y="206"/>
                        <a:pt x="103" y="206"/>
                        <a:pt x="103" y="206"/>
                      </a:cubicBezTo>
                      <a:cubicBezTo>
                        <a:pt x="46" y="206"/>
                        <a:pt x="0" y="160"/>
                        <a:pt x="0" y="103"/>
                      </a:cubicBezTo>
                      <a:close/>
                      <a:moveTo>
                        <a:pt x="40" y="40"/>
                      </a:moveTo>
                      <a:cubicBezTo>
                        <a:pt x="23" y="56"/>
                        <a:pt x="13" y="79"/>
                        <a:pt x="13" y="103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28"/>
                        <a:pt x="23" y="150"/>
                        <a:pt x="40" y="167"/>
                      </a:cubicBezTo>
                      <a:cubicBezTo>
                        <a:pt x="40" y="167"/>
                        <a:pt x="40" y="167"/>
                        <a:pt x="40" y="167"/>
                      </a:cubicBezTo>
                      <a:cubicBezTo>
                        <a:pt x="56" y="183"/>
                        <a:pt x="78" y="193"/>
                        <a:pt x="103" y="193"/>
                      </a:cubicBezTo>
                      <a:cubicBezTo>
                        <a:pt x="103" y="193"/>
                        <a:pt x="103" y="193"/>
                        <a:pt x="103" y="193"/>
                      </a:cubicBezTo>
                      <a:cubicBezTo>
                        <a:pt x="128" y="193"/>
                        <a:pt x="150" y="183"/>
                        <a:pt x="166" y="167"/>
                      </a:cubicBezTo>
                      <a:cubicBezTo>
                        <a:pt x="166" y="167"/>
                        <a:pt x="166" y="167"/>
                        <a:pt x="166" y="167"/>
                      </a:cubicBezTo>
                      <a:cubicBezTo>
                        <a:pt x="182" y="150"/>
                        <a:pt x="192" y="128"/>
                        <a:pt x="192" y="103"/>
                      </a:cubicBezTo>
                      <a:cubicBezTo>
                        <a:pt x="192" y="103"/>
                        <a:pt x="192" y="103"/>
                        <a:pt x="192" y="103"/>
                      </a:cubicBezTo>
                      <a:cubicBezTo>
                        <a:pt x="192" y="79"/>
                        <a:pt x="182" y="56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50" y="24"/>
                        <a:pt x="128" y="14"/>
                        <a:pt x="103" y="14"/>
                      </a:cubicBezTo>
                      <a:cubicBezTo>
                        <a:pt x="103" y="14"/>
                        <a:pt x="103" y="14"/>
                        <a:pt x="103" y="14"/>
                      </a:cubicBezTo>
                      <a:cubicBezTo>
                        <a:pt x="78" y="14"/>
                        <a:pt x="56" y="24"/>
                        <a:pt x="40" y="40"/>
                      </a:cubicBezTo>
                      <a:close/>
                    </a:path>
                  </a:pathLst>
                </a:custGeom>
                <a:solidFill>
                  <a:srgbClr val="CF3C27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11225"/>
                  <a:endParaRPr lang="zh-CN" altLang="en-US" sz="1700">
                    <a:solidFill>
                      <a:srgbClr val="1D495D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26" name="文本框 88"/>
              <p:cNvSpPr txBox="1"/>
              <p:nvPr/>
            </p:nvSpPr>
            <p:spPr>
              <a:xfrm>
                <a:off x="1255541" y="1870075"/>
                <a:ext cx="3099956" cy="33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1225"/>
                <a:r>
                  <a:rPr lang="zh-CN" altLang="en-US" sz="1700" b="1" dirty="0">
                    <a:solidFill>
                      <a:srgbClr val="1D495D"/>
                    </a:solidFill>
                    <a:latin typeface="微软雅黑" panose="020B0503020204020204" pitchFamily="34" charset="-122"/>
                  </a:rPr>
                  <a:t>点击添加标题</a:t>
                </a:r>
              </a:p>
            </p:txBody>
          </p:sp>
        </p:grpSp>
        <p:sp>
          <p:nvSpPr>
            <p:cNvPr id="124" name="矩形 123"/>
            <p:cNvSpPr/>
            <p:nvPr/>
          </p:nvSpPr>
          <p:spPr>
            <a:xfrm>
              <a:off x="1333794" y="2532645"/>
              <a:ext cx="2513146" cy="8188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1225"/>
              <a:r>
                <a:rPr lang="zh-CN" altLang="en-US" sz="1600" dirty="0">
                  <a:solidFill>
                    <a:srgbClr val="242424">
                      <a:lumMod val="75000"/>
                      <a:lumOff val="25000"/>
                    </a:srgbClr>
                  </a:solidFill>
                  <a:latin typeface="微软雅黑" panose="020B0503020204020204" pitchFamily="34" charset="-122"/>
                </a:rPr>
                <a:t>添加你的文字添加你的文字添加你的文字添加你的文字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heme/theme1.xml><?xml version="1.0" encoding="utf-8"?>
<a:theme xmlns:a="http://schemas.openxmlformats.org/drawingml/2006/main" name="www.2ppt.com 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我的主题色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63CFF6"/>
      </a:accent1>
      <a:accent2>
        <a:srgbClr val="FBB9CC"/>
      </a:accent2>
      <a:accent3>
        <a:srgbClr val="63CFF6"/>
      </a:accent3>
      <a:accent4>
        <a:srgbClr val="FBB9CC"/>
      </a:accent4>
      <a:accent5>
        <a:srgbClr val="63CFF6"/>
      </a:accent5>
      <a:accent6>
        <a:srgbClr val="FBB9CC"/>
      </a:accent6>
      <a:hlink>
        <a:srgbClr val="63CFF6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2090</Words>
  <Application>Microsoft Office PowerPoint</Application>
  <PresentationFormat>宽屏</PresentationFormat>
  <Paragraphs>306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Batang</vt:lpstr>
      <vt:lpstr>Embassy BT</vt:lpstr>
      <vt:lpstr>等线</vt:lpstr>
      <vt:lpstr>方正豪体简体</vt:lpstr>
      <vt:lpstr>方正综艺简体</vt:lpstr>
      <vt:lpstr>宋体</vt:lpstr>
      <vt:lpstr>微软雅黑</vt:lpstr>
      <vt:lpstr>幼圆</vt:lpstr>
      <vt:lpstr>Agency FB</vt:lpstr>
      <vt:lpstr>Arial</vt:lpstr>
      <vt:lpstr>Calibri</vt:lpstr>
      <vt:lpstr>Calibri Light</vt:lpstr>
      <vt:lpstr>Gabriola</vt:lpstr>
      <vt:lpstr>Impact</vt:lpstr>
      <vt:lpstr>Wingdings</vt:lpstr>
      <vt:lpstr>www.2ppt.com </vt:lpstr>
      <vt:lpstr>6_自定义设计方案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2021-05-06T03:00:20Z</dcterms:created>
  <dcterms:modified xsi:type="dcterms:W3CDTF">2023-01-10T05:42:02Z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7F6013B11A4A411596329C6799D6B9F3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