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60" r:id="rId5"/>
    <p:sldId id="259" r:id="rId6"/>
    <p:sldId id="261" r:id="rId7"/>
    <p:sldId id="262" r:id="rId8"/>
    <p:sldId id="263" r:id="rId9"/>
    <p:sldId id="279" r:id="rId10"/>
    <p:sldId id="264" r:id="rId11"/>
    <p:sldId id="265" r:id="rId12"/>
    <p:sldId id="266" r:id="rId13"/>
    <p:sldId id="267" r:id="rId14"/>
    <p:sldId id="277" r:id="rId15"/>
    <p:sldId id="268" r:id="rId16"/>
    <p:sldId id="280" r:id="rId17"/>
    <p:sldId id="269" r:id="rId18"/>
    <p:sldId id="271" r:id="rId19"/>
    <p:sldId id="274" r:id="rId20"/>
    <p:sldId id="270" r:id="rId21"/>
    <p:sldId id="272" r:id="rId22"/>
    <p:sldId id="27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55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D1D"/>
    <a:srgbClr val="FF0000"/>
    <a:srgbClr val="FF4B4B"/>
    <a:srgbClr val="F2F2F2"/>
    <a:srgbClr val="F5F5F5"/>
    <a:srgbClr val="E6E6E6"/>
    <a:srgbClr val="F9F9F9"/>
    <a:srgbClr val="F3F3F3"/>
    <a:srgbClr val="ECECEC"/>
    <a:srgbClr val="C40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25" autoAdjust="0"/>
    <p:restoredTop sz="90090" autoAdjust="0"/>
  </p:normalViewPr>
  <p:slideViewPr>
    <p:cSldViewPr snapToGrid="0" showGuides="1">
      <p:cViewPr varScale="1">
        <p:scale>
          <a:sx n="94" d="100"/>
          <a:sy n="94" d="100"/>
        </p:scale>
        <p:origin x="1230" y="90"/>
      </p:cViewPr>
      <p:guideLst>
        <p:guide orient="horz" pos="2115"/>
        <p:guide pos="55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chartColorStyle" Target="colors4.xml"/><Relationship Id="rId1" Type="http://schemas.microsoft.com/office/2011/relationships/chartStyle" Target="style4.xml"/><Relationship Id="rId6" Type="http://schemas.openxmlformats.org/officeDocument/2006/relationships/package" Target="../embeddings/Microsoft_Excel____3.xlsx"/><Relationship Id="rId5" Type="http://schemas.openxmlformats.org/officeDocument/2006/relationships/image" Target="../media/image9.png"/><Relationship Id="rId4" Type="http://schemas.openxmlformats.org/officeDocument/2006/relationships/image" Target="../media/image8.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explosion val="2"/>
            <c:spPr>
              <a:solidFill>
                <a:srgbClr val="EF1D1D"/>
              </a:solidFill>
              <a:ln w="19050">
                <a:noFill/>
              </a:ln>
              <a:effectLst/>
            </c:spPr>
            <c:extLst>
              <c:ext xmlns:c16="http://schemas.microsoft.com/office/drawing/2014/chart" uri="{C3380CC4-5D6E-409C-BE32-E72D297353CC}">
                <c16:uniqueId val="{00000001-97FD-4537-9F56-DFD11EA8F8EF}"/>
              </c:ext>
            </c:extLst>
          </c:dPt>
          <c:dPt>
            <c:idx val="1"/>
            <c:bubble3D val="0"/>
            <c:spPr>
              <a:solidFill>
                <a:schemeClr val="accent2"/>
              </a:solidFill>
              <a:ln w="19050">
                <a:noFill/>
              </a:ln>
              <a:effectLst/>
            </c:spPr>
            <c:extLst>
              <c:ext xmlns:c16="http://schemas.microsoft.com/office/drawing/2014/chart" uri="{C3380CC4-5D6E-409C-BE32-E72D297353CC}">
                <c16:uniqueId val="{00000003-97FD-4537-9F56-DFD11EA8F8EF}"/>
              </c:ext>
            </c:extLst>
          </c:dPt>
          <c:dPt>
            <c:idx val="2"/>
            <c:bubble3D val="0"/>
            <c:spPr>
              <a:solidFill>
                <a:schemeClr val="accent3"/>
              </a:solidFill>
              <a:ln w="19050">
                <a:noFill/>
              </a:ln>
              <a:effectLst/>
            </c:spPr>
            <c:extLst>
              <c:ext xmlns:c16="http://schemas.microsoft.com/office/drawing/2014/chart" uri="{C3380CC4-5D6E-409C-BE32-E72D297353CC}">
                <c16:uniqueId val="{00000005-97FD-4537-9F56-DFD11EA8F8EF}"/>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97FD-4537-9F56-DFD11EA8F8EF}"/>
              </c:ext>
            </c:extLst>
          </c:dPt>
          <c:cat>
            <c:strRef>
              <c:f>Sheet1!$A$2:$A$5</c:f>
              <c:strCache>
                <c:ptCount val="4"/>
                <c:pt idx="0">
                  <c:v>第一季度</c:v>
                </c:pt>
                <c:pt idx="3">
                  <c:v>第四季度</c:v>
                </c:pt>
              </c:strCache>
            </c:strRef>
          </c:cat>
          <c:val>
            <c:numRef>
              <c:f>Sheet1!$B$2:$B$5</c:f>
              <c:numCache>
                <c:formatCode>General</c:formatCode>
                <c:ptCount val="4"/>
                <c:pt idx="0">
                  <c:v>72</c:v>
                </c:pt>
                <c:pt idx="3">
                  <c:v>28</c:v>
                </c:pt>
              </c:numCache>
            </c:numRef>
          </c:val>
          <c:extLst>
            <c:ext xmlns:c16="http://schemas.microsoft.com/office/drawing/2014/chart" uri="{C3380CC4-5D6E-409C-BE32-E72D297353CC}">
              <c16:uniqueId val="{00000008-97FD-4537-9F56-DFD11EA8F8E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EF1D1D"/>
              </a:solidFill>
              <a:ln w="19050">
                <a:noFill/>
              </a:ln>
              <a:effectLst/>
            </c:spPr>
            <c:extLst>
              <c:ext xmlns:c16="http://schemas.microsoft.com/office/drawing/2014/chart" uri="{C3380CC4-5D6E-409C-BE32-E72D297353CC}">
                <c16:uniqueId val="{00000001-307A-49D5-AA13-4B9A1957D09F}"/>
              </c:ext>
            </c:extLst>
          </c:dPt>
          <c:dPt>
            <c:idx val="1"/>
            <c:bubble3D val="0"/>
            <c:spPr>
              <a:solidFill>
                <a:schemeClr val="accent2"/>
              </a:solidFill>
              <a:ln w="19050">
                <a:noFill/>
              </a:ln>
              <a:effectLst/>
            </c:spPr>
            <c:extLst>
              <c:ext xmlns:c16="http://schemas.microsoft.com/office/drawing/2014/chart" uri="{C3380CC4-5D6E-409C-BE32-E72D297353CC}">
                <c16:uniqueId val="{00000003-307A-49D5-AA13-4B9A1957D09F}"/>
              </c:ext>
            </c:extLst>
          </c:dPt>
          <c:dPt>
            <c:idx val="2"/>
            <c:bubble3D val="0"/>
            <c:spPr>
              <a:solidFill>
                <a:schemeClr val="accent3"/>
              </a:solidFill>
              <a:ln w="19050">
                <a:noFill/>
              </a:ln>
              <a:effectLst/>
            </c:spPr>
            <c:extLst>
              <c:ext xmlns:c16="http://schemas.microsoft.com/office/drawing/2014/chart" uri="{C3380CC4-5D6E-409C-BE32-E72D297353CC}">
                <c16:uniqueId val="{00000005-307A-49D5-AA13-4B9A1957D09F}"/>
              </c:ext>
            </c:extLst>
          </c:dPt>
          <c:dPt>
            <c:idx val="3"/>
            <c:bubble3D val="0"/>
            <c:spPr>
              <a:solidFill>
                <a:schemeClr val="bg2"/>
              </a:solidFill>
              <a:ln w="19050">
                <a:noFill/>
              </a:ln>
              <a:effectLst/>
            </c:spPr>
            <c:extLst>
              <c:ext xmlns:c16="http://schemas.microsoft.com/office/drawing/2014/chart" uri="{C3380CC4-5D6E-409C-BE32-E72D297353CC}">
                <c16:uniqueId val="{00000007-307A-49D5-AA13-4B9A1957D09F}"/>
              </c:ext>
            </c:extLst>
          </c:dPt>
          <c:cat>
            <c:strRef>
              <c:f>Sheet1!$A$2:$A$5</c:f>
              <c:strCache>
                <c:ptCount val="4"/>
                <c:pt idx="0">
                  <c:v>第一季度</c:v>
                </c:pt>
                <c:pt idx="3">
                  <c:v>第四季度</c:v>
                </c:pt>
              </c:strCache>
            </c:strRef>
          </c:cat>
          <c:val>
            <c:numRef>
              <c:f>Sheet1!$B$2:$B$5</c:f>
              <c:numCache>
                <c:formatCode>General</c:formatCode>
                <c:ptCount val="4"/>
                <c:pt idx="0">
                  <c:v>85</c:v>
                </c:pt>
                <c:pt idx="3">
                  <c:v>15</c:v>
                </c:pt>
              </c:numCache>
            </c:numRef>
          </c:val>
          <c:extLst>
            <c:ext xmlns:c16="http://schemas.microsoft.com/office/drawing/2014/chart" uri="{C3380CC4-5D6E-409C-BE32-E72D297353CC}">
              <c16:uniqueId val="{00000008-307A-49D5-AA13-4B9A1957D09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76731462195"/>
          <c:y val="6.1498259603655403E-2"/>
          <c:w val="0.72395629681420004"/>
          <c:h val="0.87700348079268897"/>
        </c:manualLayout>
      </c:layout>
      <c:doughnutChart>
        <c:varyColors val="1"/>
        <c:ser>
          <c:idx val="0"/>
          <c:order val="0"/>
          <c:tx>
            <c:strRef>
              <c:f>Sheet1!$B$1</c:f>
              <c:strCache>
                <c:ptCount val="1"/>
                <c:pt idx="0">
                  <c:v>销售额</c:v>
                </c:pt>
              </c:strCache>
            </c:strRef>
          </c:tx>
          <c:spPr>
            <a:ln w="19050">
              <a:noFill/>
            </a:ln>
          </c:spPr>
          <c:dPt>
            <c:idx val="0"/>
            <c:bubble3D val="0"/>
            <c:spPr>
              <a:solidFill>
                <a:srgbClr val="EF1D1D"/>
              </a:solidFill>
              <a:ln w="19050">
                <a:solidFill>
                  <a:srgbClr val="EF1D1D"/>
                </a:solidFill>
              </a:ln>
              <a:effectLst/>
            </c:spPr>
            <c:extLst>
              <c:ext xmlns:c16="http://schemas.microsoft.com/office/drawing/2014/chart" uri="{C3380CC4-5D6E-409C-BE32-E72D297353CC}">
                <c16:uniqueId val="{00000001-8702-40EC-91CA-938FB07F8781}"/>
              </c:ext>
            </c:extLst>
          </c:dPt>
          <c:dPt>
            <c:idx val="1"/>
            <c:bubble3D val="0"/>
            <c:spPr>
              <a:solidFill>
                <a:schemeClr val="accent2"/>
              </a:solidFill>
              <a:ln w="19050">
                <a:noFill/>
              </a:ln>
              <a:effectLst/>
            </c:spPr>
            <c:extLst>
              <c:ext xmlns:c16="http://schemas.microsoft.com/office/drawing/2014/chart" uri="{C3380CC4-5D6E-409C-BE32-E72D297353CC}">
                <c16:uniqueId val="{00000003-8702-40EC-91CA-938FB07F8781}"/>
              </c:ext>
            </c:extLst>
          </c:dPt>
          <c:dPt>
            <c:idx val="2"/>
            <c:bubble3D val="0"/>
            <c:spPr>
              <a:solidFill>
                <a:schemeClr val="accent3"/>
              </a:solidFill>
              <a:ln w="19050">
                <a:noFill/>
              </a:ln>
              <a:effectLst/>
            </c:spPr>
            <c:extLst>
              <c:ext xmlns:c16="http://schemas.microsoft.com/office/drawing/2014/chart" uri="{C3380CC4-5D6E-409C-BE32-E72D297353CC}">
                <c16:uniqueId val="{00000005-8702-40EC-91CA-938FB07F8781}"/>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8702-40EC-91CA-938FB07F8781}"/>
              </c:ext>
            </c:extLst>
          </c:dPt>
          <c:cat>
            <c:strRef>
              <c:f>Sheet1!$A$2:$A$5</c:f>
              <c:strCache>
                <c:ptCount val="4"/>
                <c:pt idx="0">
                  <c:v>第一季度</c:v>
                </c:pt>
                <c:pt idx="3">
                  <c:v>第四季度</c:v>
                </c:pt>
              </c:strCache>
            </c:strRef>
          </c:cat>
          <c:val>
            <c:numRef>
              <c:f>Sheet1!$B$2:$B$5</c:f>
              <c:numCache>
                <c:formatCode>General</c:formatCode>
                <c:ptCount val="4"/>
                <c:pt idx="0">
                  <c:v>60</c:v>
                </c:pt>
                <c:pt idx="3">
                  <c:v>40</c:v>
                </c:pt>
              </c:numCache>
            </c:numRef>
          </c:val>
          <c:extLst>
            <c:ext xmlns:c16="http://schemas.microsoft.com/office/drawing/2014/chart" uri="{C3380CC4-5D6E-409C-BE32-E72D297353CC}">
              <c16:uniqueId val="{00000008-8702-40EC-91CA-938FB07F878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DBC-4BFE-A110-09F062E2CCF6}"/>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DBC-4BFE-A110-09F062E2CCF6}"/>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DBC-4BFE-A110-09F062E2CCF6}"/>
            </c:ext>
          </c:extLst>
        </c:ser>
        <c:dLbls>
          <c:showLegendKey val="0"/>
          <c:showVal val="0"/>
          <c:showCatName val="0"/>
          <c:showSerName val="0"/>
          <c:showPercent val="0"/>
          <c:showBubbleSize val="0"/>
        </c:dLbls>
        <c:gapWidth val="219"/>
        <c:overlap val="-27"/>
        <c:axId val="1072624016"/>
        <c:axId val="1072624560"/>
      </c:barChart>
      <c:catAx>
        <c:axId val="107262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72624560"/>
        <c:crosses val="autoZero"/>
        <c:auto val="1"/>
        <c:lblAlgn val="ctr"/>
        <c:lblOffset val="100"/>
        <c:noMultiLvlLbl val="0"/>
      </c:catAx>
      <c:valAx>
        <c:axId val="1072624560"/>
        <c:scaling>
          <c:orientation val="minMax"/>
        </c:scaling>
        <c:delete val="1"/>
        <c:axPos val="l"/>
        <c:numFmt formatCode="General" sourceLinked="1"/>
        <c:majorTickMark val="none"/>
        <c:minorTickMark val="none"/>
        <c:tickLblPos val="nextTo"/>
        <c:crossAx val="1072624016"/>
        <c:crosses val="autoZero"/>
        <c:crossBetween val="between"/>
      </c:valAx>
      <c:spPr>
        <a:noFill/>
        <a:ln w="25400">
          <a:noFill/>
        </a:ln>
        <a:effectLst/>
      </c:spPr>
    </c:plotArea>
    <c:legend>
      <c:legendPos val="b"/>
      <c:layout>
        <c:manualLayout>
          <c:xMode val="edge"/>
          <c:yMode val="edge"/>
          <c:x val="2.18025046739274E-2"/>
          <c:y val="0.16743117458764001"/>
          <c:w val="0.34107233186085001"/>
          <c:h val="9.6131811496854902E-2"/>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3F70B-4F54-4D8E-968F-2246354DBF4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B80A9-5307-46C6-9A2D-4D768A9C344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AB80A9-5307-46C6-9A2D-4D768A9C3440}"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3694EC-300F-46DE-8397-D6BD383FA25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1E2840-E225-4EC3-9A77-C923A4654BE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5F5F5"/>
            </a:gs>
            <a:gs pos="50000">
              <a:srgbClr val="F2F2F2"/>
            </a:gs>
            <a:gs pos="100000">
              <a:srgbClr val="F2F2F2"/>
            </a:gs>
          </a:gsLst>
          <a:lin ang="0" scaled="0"/>
          <a:tileRect/>
        </a:gra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694EC-300F-46DE-8397-D6BD383FA25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E2840-E225-4EC3-9A77-C923A4654BEE}" type="slidenum">
              <a:rPr lang="zh-CN" altLang="en-US" smtClean="0"/>
              <a:t>‹#›</a:t>
            </a:fld>
            <a:endParaRPr lang="zh-CN" altLang="en-US"/>
          </a:p>
        </p:txBody>
      </p:sp>
      <p:grpSp>
        <p:nvGrpSpPr>
          <p:cNvPr id="11" name="组合 10"/>
          <p:cNvGrpSpPr/>
          <p:nvPr userDrawn="1"/>
        </p:nvGrpSpPr>
        <p:grpSpPr>
          <a:xfrm>
            <a:off x="0" y="6383131"/>
            <a:ext cx="12192000" cy="474870"/>
            <a:chOff x="259080" y="5003181"/>
            <a:chExt cx="11905752" cy="463721"/>
          </a:xfrm>
        </p:grpSpPr>
        <p:pic>
          <p:nvPicPr>
            <p:cNvPr id="12" name="图片 11"/>
            <p:cNvPicPr>
              <a:picLocks noChangeAspect="1"/>
            </p:cNvPicPr>
            <p:nvPr/>
          </p:nvPicPr>
          <p:blipFill rotWithShape="1">
            <a:blip r:embed="rId14" cstate="print">
              <a:extLst>
                <a:ext uri="{28A0092B-C50C-407E-A947-70E740481C1C}">
                  <a14:useLocalDpi xmlns:a14="http://schemas.microsoft.com/office/drawing/2010/main" val="0"/>
                </a:ext>
              </a:extLst>
            </a:blip>
            <a:srcRect l="3975"/>
            <a:stretch>
              <a:fillRect/>
            </a:stretch>
          </p:blipFill>
          <p:spPr>
            <a:xfrm>
              <a:off x="259080" y="5003181"/>
              <a:ext cx="6258311" cy="463721"/>
            </a:xfrm>
            <a:prstGeom prst="rect">
              <a:avLst/>
            </a:prstGeom>
          </p:spPr>
        </p:pic>
        <p:pic>
          <p:nvPicPr>
            <p:cNvPr id="13" name="图片 12"/>
            <p:cNvPicPr>
              <a:picLocks noChangeAspect="1"/>
            </p:cNvPicPr>
            <p:nvPr/>
          </p:nvPicPr>
          <p:blipFill rotWithShape="1">
            <a:blip r:embed="rId14" cstate="print">
              <a:extLst>
                <a:ext uri="{28A0092B-C50C-407E-A947-70E740481C1C}">
                  <a14:useLocalDpi xmlns:a14="http://schemas.microsoft.com/office/drawing/2010/main" val="0"/>
                </a:ext>
              </a:extLst>
            </a:blip>
            <a:srcRect l="9074"/>
            <a:stretch>
              <a:fillRect/>
            </a:stretch>
          </p:blipFill>
          <p:spPr>
            <a:xfrm>
              <a:off x="6238875" y="5003181"/>
              <a:ext cx="5925957" cy="463721"/>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圆角矩形 24"/>
          <p:cNvSpPr/>
          <p:nvPr/>
        </p:nvSpPr>
        <p:spPr>
          <a:xfrm>
            <a:off x="4029618" y="4140862"/>
            <a:ext cx="3904418" cy="522852"/>
          </a:xfrm>
          <a:prstGeom prst="roundRect">
            <a:avLst/>
          </a:prstGeom>
          <a:gradFill>
            <a:gsLst>
              <a:gs pos="0">
                <a:schemeClr val="bg2"/>
              </a:gs>
              <a:gs pos="81000">
                <a:schemeClr val="bg1"/>
              </a:gs>
            </a:gsLst>
            <a:path path="rect">
              <a:fillToRect l="50000" t="50000" r="50000" b="50000"/>
            </a:path>
          </a:gradFill>
          <a:ln w="44450">
            <a:gradFill>
              <a:gsLst>
                <a:gs pos="0">
                  <a:schemeClr val="bg2"/>
                </a:gs>
                <a:gs pos="100000">
                  <a:schemeClr val="bg1"/>
                </a:gs>
              </a:gsLst>
              <a:lin ang="2700000" scaled="0"/>
            </a:gra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EF1D1D"/>
                </a:solidFill>
                <a:latin typeface="微软雅黑" panose="020B0503020204020204" pitchFamily="34" charset="-122"/>
                <a:ea typeface="微软雅黑" panose="020B0503020204020204" pitchFamily="34" charset="-122"/>
              </a:rPr>
              <a:t>汇报人：</a:t>
            </a:r>
            <a:r>
              <a:rPr lang="en-US" altLang="zh-CN" sz="2000" b="1" dirty="0" smtClean="0">
                <a:solidFill>
                  <a:srgbClr val="EF1D1D"/>
                </a:solidFill>
                <a:latin typeface="微软雅黑" panose="020B0503020204020204" pitchFamily="34" charset="-122"/>
                <a:ea typeface="微软雅黑" panose="020B0503020204020204" pitchFamily="34" charset="-122"/>
              </a:rPr>
              <a:t>sunny</a:t>
            </a:r>
            <a:endParaRPr lang="zh-CN" altLang="en-US" sz="2000" b="1" dirty="0">
              <a:solidFill>
                <a:srgbClr val="EF1D1D"/>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497" y="692965"/>
            <a:ext cx="2723006" cy="1235248"/>
          </a:xfrm>
          <a:prstGeom prst="rect">
            <a:avLst/>
          </a:prstGeom>
        </p:spPr>
      </p:pic>
      <p:sp>
        <p:nvSpPr>
          <p:cNvPr id="6" name="文本框 5"/>
          <p:cNvSpPr txBox="1"/>
          <p:nvPr/>
        </p:nvSpPr>
        <p:spPr>
          <a:xfrm>
            <a:off x="5133678" y="5046043"/>
            <a:ext cx="1819729"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2020</a:t>
            </a:r>
            <a:r>
              <a:rPr lang="zh-CN" altLang="en-US" dirty="0" smtClean="0">
                <a:solidFill>
                  <a:schemeClr val="bg1"/>
                </a:solidFill>
                <a:latin typeface="微软雅黑" panose="020B0503020204020204" pitchFamily="34" charset="-122"/>
                <a:ea typeface="微软雅黑" panose="020B0503020204020204" pitchFamily="34" charset="-122"/>
              </a:rPr>
              <a:t>年</a:t>
            </a:r>
            <a:r>
              <a:rPr lang="en-US" altLang="zh-CN" dirty="0" smtClean="0">
                <a:solidFill>
                  <a:schemeClr val="bg1"/>
                </a:solidFill>
                <a:latin typeface="微软雅黑" panose="020B0503020204020204" pitchFamily="34" charset="-122"/>
                <a:ea typeface="微软雅黑" panose="020B0503020204020204" pitchFamily="34" charset="-122"/>
              </a:rPr>
              <a:t>1</a:t>
            </a:r>
            <a:r>
              <a:rPr lang="zh-CN" altLang="en-US" dirty="0" smtClean="0">
                <a:solidFill>
                  <a:schemeClr val="bg1"/>
                </a:solidFill>
                <a:latin typeface="微软雅黑" panose="020B0503020204020204" pitchFamily="34" charset="-122"/>
                <a:ea typeface="微软雅黑" panose="020B0503020204020204" pitchFamily="34" charset="-122"/>
              </a:rPr>
              <a:t>月</a:t>
            </a:r>
            <a:r>
              <a:rPr lang="en-US" altLang="zh-CN" dirty="0" smtClean="0">
                <a:solidFill>
                  <a:schemeClr val="bg1"/>
                </a:solidFill>
                <a:latin typeface="微软雅黑" panose="020B0503020204020204" pitchFamily="34" charset="-122"/>
                <a:ea typeface="微软雅黑" panose="020B0503020204020204" pitchFamily="34" charset="-122"/>
              </a:rPr>
              <a:t>17</a:t>
            </a:r>
            <a:r>
              <a:rPr lang="zh-CN" altLang="en-US" dirty="0" smtClean="0">
                <a:solidFill>
                  <a:schemeClr val="bg1"/>
                </a:solidFill>
                <a:latin typeface="微软雅黑" panose="020B0503020204020204" pitchFamily="34" charset="-122"/>
                <a:ea typeface="微软雅黑" panose="020B0503020204020204" pitchFamily="34" charset="-122"/>
              </a:rPr>
              <a:t>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792217" y="2149204"/>
            <a:ext cx="8502649" cy="1200329"/>
          </a:xfrm>
          <a:prstGeom prst="rect">
            <a:avLst/>
          </a:prstGeom>
          <a:noFill/>
        </p:spPr>
        <p:txBody>
          <a:bodyPr wrap="none" rtlCol="0">
            <a:spAutoFit/>
          </a:bodyPr>
          <a:lstStyle/>
          <a:p>
            <a:r>
              <a:rPr lang="zh-CN" altLang="en-US" sz="7200" dirty="0" smtClean="0">
                <a:solidFill>
                  <a:schemeClr val="bg1"/>
                </a:solidFill>
                <a:effectLst>
                  <a:outerShdw blurRad="50800" dist="38100" dir="5400000" algn="t" rotWithShape="0">
                    <a:prstClr val="black">
                      <a:alpha val="40000"/>
                    </a:prstClr>
                  </a:outerShdw>
                </a:effectLst>
                <a:latin typeface="站酷庆科黄油体" panose="02000803000000020004" pitchFamily="2" charset="-122"/>
                <a:ea typeface="站酷庆科黄油体" panose="02000803000000020004" pitchFamily="2" charset="-122"/>
              </a:rPr>
              <a:t>年终工作总结报告</a:t>
            </a:r>
            <a:r>
              <a:rPr lang="en-US" altLang="zh-CN" sz="7200" dirty="0" smtClean="0">
                <a:solidFill>
                  <a:schemeClr val="bg1"/>
                </a:solidFill>
                <a:effectLst>
                  <a:outerShdw blurRad="50800" dist="38100" dir="5400000" algn="t" rotWithShape="0">
                    <a:prstClr val="black">
                      <a:alpha val="40000"/>
                    </a:prstClr>
                  </a:outerShdw>
                </a:effectLst>
                <a:latin typeface="站酷庆科黄油体" panose="02000803000000020004" pitchFamily="2" charset="-122"/>
                <a:ea typeface="站酷庆科黄油体" panose="02000803000000020004" pitchFamily="2" charset="-122"/>
              </a:rPr>
              <a:t>PPT</a:t>
            </a:r>
            <a:r>
              <a:rPr lang="zh-CN" altLang="en-US" sz="7200" dirty="0" smtClean="0">
                <a:solidFill>
                  <a:schemeClr val="bg1"/>
                </a:solidFill>
                <a:effectLst>
                  <a:outerShdw blurRad="50800" dist="38100" dir="5400000" algn="t" rotWithShape="0">
                    <a:prstClr val="black">
                      <a:alpha val="40000"/>
                    </a:prstClr>
                  </a:outerShdw>
                </a:effectLst>
                <a:latin typeface="站酷庆科黄油体" panose="02000803000000020004" pitchFamily="2" charset="-122"/>
                <a:ea typeface="站酷庆科黄油体" panose="02000803000000020004" pitchFamily="2" charset="-122"/>
              </a:rPr>
              <a:t>模板</a:t>
            </a:r>
            <a:endParaRPr lang="zh-CN" altLang="en-US" sz="7200" dirty="0">
              <a:solidFill>
                <a:schemeClr val="bg1"/>
              </a:solidFill>
              <a:effectLst>
                <a:outerShdw blurRad="50800" dist="38100" dir="5400000" algn="t" rotWithShape="0">
                  <a:prstClr val="black">
                    <a:alpha val="40000"/>
                  </a:prstClr>
                </a:outerShdw>
              </a:effectLst>
              <a:latin typeface="站酷庆科黄油体" panose="02000803000000020004" pitchFamily="2" charset="-122"/>
              <a:ea typeface="站酷庆科黄油体" panose="02000803000000020004"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Shape"/>
          <p:cNvSpPr/>
          <p:nvPr/>
        </p:nvSpPr>
        <p:spPr bwMode="auto">
          <a:xfrm>
            <a:off x="4673600" y="2512277"/>
            <a:ext cx="2844800" cy="171722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97000">
                <a:srgbClr val="D2D0D0"/>
              </a:gs>
              <a:gs pos="24000">
                <a:schemeClr val="bg1"/>
              </a:gs>
            </a:gsLst>
            <a:lin ang="0" scaled="0"/>
          </a:gradFill>
          <a:ln w="31750">
            <a:gradFill>
              <a:gsLst>
                <a:gs pos="0">
                  <a:schemeClr val="accent1">
                    <a:lumMod val="5000"/>
                    <a:lumOff val="95000"/>
                  </a:schemeClr>
                </a:gs>
                <a:gs pos="100000">
                  <a:schemeClr val="bg2"/>
                </a:gs>
              </a:gsLst>
              <a:lin ang="2700000" scaled="0"/>
            </a:gradFill>
          </a:ln>
          <a:effectLst>
            <a:outerShdw blurRad="88900" dist="101600" dir="2700000" algn="tl" rotWithShape="0">
              <a:prstClr val="black">
                <a:alpha val="42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KSO_Shape"/>
          <p:cNvSpPr/>
          <p:nvPr/>
        </p:nvSpPr>
        <p:spPr bwMode="auto">
          <a:xfrm>
            <a:off x="4482007" y="2350410"/>
            <a:ext cx="3381107" cy="2040954"/>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noFill/>
          <a:ln w="31750">
            <a:gradFill>
              <a:gsLst>
                <a:gs pos="0">
                  <a:srgbClr val="FF4B4B"/>
                </a:gs>
                <a:gs pos="100000">
                  <a:srgbClr val="C40E0E"/>
                </a:gs>
              </a:gsLst>
              <a:lin ang="2700000" scaled="0"/>
            </a:grad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文本框 5"/>
          <p:cNvSpPr txBox="1"/>
          <p:nvPr/>
        </p:nvSpPr>
        <p:spPr>
          <a:xfrm>
            <a:off x="4963886" y="3523342"/>
            <a:ext cx="2278743" cy="584775"/>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请输入标题</a:t>
            </a:r>
          </a:p>
        </p:txBody>
      </p:sp>
      <p:cxnSp>
        <p:nvCxnSpPr>
          <p:cNvPr id="8" name="直接连接符 7"/>
          <p:cNvCxnSpPr/>
          <p:nvPr/>
        </p:nvCxnSpPr>
        <p:spPr>
          <a:xfrm>
            <a:off x="3918857" y="2512277"/>
            <a:ext cx="1045029" cy="662723"/>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107543" y="4391364"/>
            <a:ext cx="856343" cy="0"/>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400800" y="1767003"/>
            <a:ext cx="667657" cy="1176984"/>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75536" y="3503153"/>
            <a:ext cx="1465943" cy="0"/>
          </a:xfrm>
          <a:prstGeom prst="line">
            <a:avLst/>
          </a:prstGeom>
          <a:ln w="28575">
            <a:solidFill>
              <a:srgbClr val="FF4B4B"/>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716856" y="2251596"/>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874121" y="1435969"/>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981572" y="4181710"/>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731825" y="3293499"/>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462020" y="1703902"/>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5" name="矩形 24"/>
          <p:cNvSpPr/>
          <p:nvPr/>
        </p:nvSpPr>
        <p:spPr>
          <a:xfrm>
            <a:off x="7435030" y="1405081"/>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29" name="文本框 28"/>
          <p:cNvSpPr txBox="1"/>
          <p:nvPr/>
        </p:nvSpPr>
        <p:spPr>
          <a:xfrm>
            <a:off x="8195554" y="4181710"/>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0" name="矩形 29"/>
          <p:cNvSpPr/>
          <p:nvPr/>
        </p:nvSpPr>
        <p:spPr>
          <a:xfrm>
            <a:off x="8168564" y="3882889"/>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1" name="文本框 30"/>
          <p:cNvSpPr txBox="1"/>
          <p:nvPr/>
        </p:nvSpPr>
        <p:spPr>
          <a:xfrm>
            <a:off x="1101415" y="4528030"/>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2" name="矩形 31"/>
          <p:cNvSpPr/>
          <p:nvPr/>
        </p:nvSpPr>
        <p:spPr>
          <a:xfrm>
            <a:off x="2409729" y="418171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3" name="文本框 32"/>
          <p:cNvSpPr txBox="1"/>
          <p:nvPr/>
        </p:nvSpPr>
        <p:spPr>
          <a:xfrm>
            <a:off x="841918" y="2590232"/>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4" name="矩形 33"/>
          <p:cNvSpPr/>
          <p:nvPr/>
        </p:nvSpPr>
        <p:spPr>
          <a:xfrm>
            <a:off x="2188612" y="2238262"/>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5" name="椭圆 34"/>
          <p:cNvSpPr/>
          <p:nvPr/>
        </p:nvSpPr>
        <p:spPr>
          <a:xfrm>
            <a:off x="3894077" y="4094217"/>
            <a:ext cx="594296" cy="594296"/>
          </a:xfrm>
          <a:prstGeom prst="ellipse">
            <a:avLst/>
          </a:prstGeom>
          <a:no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783428" y="1352632"/>
            <a:ext cx="594296" cy="594296"/>
          </a:xfrm>
          <a:prstGeom prst="ellipse">
            <a:avLst/>
          </a:prstGeom>
          <a:no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644330" y="3203552"/>
            <a:ext cx="594296" cy="594296"/>
          </a:xfrm>
          <a:prstGeom prst="ellipse">
            <a:avLst/>
          </a:prstGeom>
          <a:no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629361" y="2164101"/>
            <a:ext cx="594296" cy="594296"/>
          </a:xfrm>
          <a:prstGeom prst="ellipse">
            <a:avLst/>
          </a:prstGeom>
          <a:no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873451" y="1477990"/>
            <a:ext cx="3491756" cy="1146629"/>
            <a:chOff x="5522685" y="1730827"/>
            <a:chExt cx="3491756" cy="1146629"/>
          </a:xfrm>
        </p:grpSpPr>
        <p:sp>
          <p:nvSpPr>
            <p:cNvPr id="3" name="圆角矩形 2"/>
            <p:cNvSpPr/>
            <p:nvPr/>
          </p:nvSpPr>
          <p:spPr>
            <a:xfrm>
              <a:off x="6096000" y="1904772"/>
              <a:ext cx="2918441" cy="798740"/>
            </a:xfrm>
            <a:prstGeom prst="roundRect">
              <a:avLst/>
            </a:prstGeom>
            <a:gradFill>
              <a:gsLst>
                <a:gs pos="77000">
                  <a:schemeClr val="accent1">
                    <a:lumMod val="5000"/>
                    <a:lumOff val="95000"/>
                  </a:schemeClr>
                </a:gs>
                <a:gs pos="0">
                  <a:srgbClr val="E3E1E1"/>
                </a:gs>
              </a:gsLst>
              <a:lin ang="2700000" scaled="0"/>
            </a:gradFill>
            <a:ln w="44450">
              <a:gradFill>
                <a:gsLst>
                  <a:gs pos="0">
                    <a:schemeClr val="bg1"/>
                  </a:gs>
                  <a:gs pos="100000">
                    <a:schemeClr val="bg2"/>
                  </a:gs>
                </a:gsLst>
                <a:lin ang="2700000" scaled="0"/>
              </a:gra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225210" y="2011129"/>
              <a:ext cx="2660020" cy="586023"/>
            </a:xfrm>
            <a:prstGeom prst="roundRect">
              <a:avLst/>
            </a:prstGeom>
            <a:noFill/>
            <a:ln w="44450">
              <a:solidFill>
                <a:srgbClr val="EF1D1D"/>
              </a:soli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522685" y="1730827"/>
              <a:ext cx="1146629" cy="1146629"/>
              <a:chOff x="3441785" y="1817913"/>
              <a:chExt cx="1146629" cy="1146629"/>
            </a:xfrm>
          </p:grpSpPr>
          <p:sp>
            <p:nvSpPr>
              <p:cNvPr id="2" name="椭圆 1"/>
              <p:cNvSpPr/>
              <p:nvPr/>
            </p:nvSpPr>
            <p:spPr>
              <a:xfrm>
                <a:off x="3441785" y="1817913"/>
                <a:ext cx="1146629" cy="1146629"/>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528757" y="1904885"/>
                <a:ext cx="972684" cy="972684"/>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2549641" y="2932448"/>
            <a:ext cx="3491756" cy="1146629"/>
            <a:chOff x="5522685" y="1730827"/>
            <a:chExt cx="3491756" cy="1146629"/>
          </a:xfrm>
        </p:grpSpPr>
        <p:sp>
          <p:nvSpPr>
            <p:cNvPr id="15" name="圆角矩形 14"/>
            <p:cNvSpPr/>
            <p:nvPr/>
          </p:nvSpPr>
          <p:spPr>
            <a:xfrm>
              <a:off x="6096000" y="1904772"/>
              <a:ext cx="2918441" cy="798740"/>
            </a:xfrm>
            <a:prstGeom prst="roundRect">
              <a:avLst/>
            </a:prstGeom>
            <a:gradFill>
              <a:gsLst>
                <a:gs pos="77000">
                  <a:schemeClr val="accent1">
                    <a:lumMod val="5000"/>
                    <a:lumOff val="95000"/>
                  </a:schemeClr>
                </a:gs>
                <a:gs pos="0">
                  <a:srgbClr val="E3E1E1"/>
                </a:gs>
              </a:gsLst>
              <a:lin ang="2700000" scaled="0"/>
            </a:gradFill>
            <a:ln w="44450">
              <a:gradFill>
                <a:gsLst>
                  <a:gs pos="0">
                    <a:schemeClr val="bg1"/>
                  </a:gs>
                  <a:gs pos="100000">
                    <a:schemeClr val="bg2"/>
                  </a:gs>
                </a:gsLst>
                <a:lin ang="2700000" scaled="0"/>
              </a:gra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6225210" y="2011129"/>
              <a:ext cx="2660020" cy="586023"/>
            </a:xfrm>
            <a:prstGeom prst="roundRect">
              <a:avLst/>
            </a:prstGeom>
            <a:noFill/>
            <a:ln w="44450">
              <a:solidFill>
                <a:srgbClr val="EF1D1D"/>
              </a:soli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522685" y="1730827"/>
              <a:ext cx="1146629" cy="1146629"/>
              <a:chOff x="3441785" y="1817913"/>
              <a:chExt cx="1146629" cy="1146629"/>
            </a:xfrm>
          </p:grpSpPr>
          <p:sp>
            <p:nvSpPr>
              <p:cNvPr id="18" name="椭圆 17"/>
              <p:cNvSpPr/>
              <p:nvPr/>
            </p:nvSpPr>
            <p:spPr>
              <a:xfrm>
                <a:off x="3441785" y="1817913"/>
                <a:ext cx="1146629" cy="1146629"/>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28757" y="1904885"/>
                <a:ext cx="972684" cy="972684"/>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 name="组合 19"/>
          <p:cNvGrpSpPr/>
          <p:nvPr/>
        </p:nvGrpSpPr>
        <p:grpSpPr>
          <a:xfrm>
            <a:off x="1231225" y="4395327"/>
            <a:ext cx="3491756" cy="1146629"/>
            <a:chOff x="5522685" y="1730827"/>
            <a:chExt cx="3491756" cy="1146629"/>
          </a:xfrm>
        </p:grpSpPr>
        <p:sp>
          <p:nvSpPr>
            <p:cNvPr id="21" name="圆角矩形 20"/>
            <p:cNvSpPr/>
            <p:nvPr/>
          </p:nvSpPr>
          <p:spPr>
            <a:xfrm>
              <a:off x="6096000" y="1904772"/>
              <a:ext cx="2918441" cy="798740"/>
            </a:xfrm>
            <a:prstGeom prst="roundRect">
              <a:avLst/>
            </a:prstGeom>
            <a:gradFill>
              <a:gsLst>
                <a:gs pos="77000">
                  <a:schemeClr val="accent1">
                    <a:lumMod val="5000"/>
                    <a:lumOff val="95000"/>
                  </a:schemeClr>
                </a:gs>
                <a:gs pos="0">
                  <a:srgbClr val="E3E1E1"/>
                </a:gs>
              </a:gsLst>
              <a:lin ang="2700000" scaled="0"/>
            </a:gradFill>
            <a:ln w="44450">
              <a:gradFill>
                <a:gsLst>
                  <a:gs pos="0">
                    <a:schemeClr val="bg1"/>
                  </a:gs>
                  <a:gs pos="100000">
                    <a:schemeClr val="bg2"/>
                  </a:gs>
                </a:gsLst>
                <a:lin ang="2700000" scaled="0"/>
              </a:gra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6225210" y="2011129"/>
              <a:ext cx="2660020" cy="586023"/>
            </a:xfrm>
            <a:prstGeom prst="roundRect">
              <a:avLst/>
            </a:prstGeom>
            <a:noFill/>
            <a:ln w="44450">
              <a:solidFill>
                <a:srgbClr val="EF1D1D"/>
              </a:solidFill>
            </a:ln>
            <a:effectLst>
              <a:outerShdw blurRad="114300" dist="889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F1D1D"/>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522685" y="1730827"/>
              <a:ext cx="1146629" cy="1146629"/>
              <a:chOff x="3441785" y="1817913"/>
              <a:chExt cx="1146629" cy="1146629"/>
            </a:xfrm>
          </p:grpSpPr>
          <p:sp>
            <p:nvSpPr>
              <p:cNvPr id="24" name="椭圆 23"/>
              <p:cNvSpPr/>
              <p:nvPr/>
            </p:nvSpPr>
            <p:spPr>
              <a:xfrm>
                <a:off x="3441785" y="1817913"/>
                <a:ext cx="1146629" cy="1146629"/>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528757" y="1904885"/>
                <a:ext cx="972684" cy="972684"/>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KSO_Shape"/>
          <p:cNvSpPr/>
          <p:nvPr/>
        </p:nvSpPr>
        <p:spPr>
          <a:xfrm>
            <a:off x="1553571" y="4682347"/>
            <a:ext cx="501935" cy="585916"/>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rgbClr val="FF4B4B"/>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KSO_Shape"/>
          <p:cNvSpPr/>
          <p:nvPr/>
        </p:nvSpPr>
        <p:spPr bwMode="auto">
          <a:xfrm>
            <a:off x="2750572" y="3313652"/>
            <a:ext cx="744763" cy="462994"/>
          </a:xfrm>
          <a:custGeom>
            <a:avLst/>
            <a:gdLst>
              <a:gd name="T0" fmla="*/ 1743599 w 5748"/>
              <a:gd name="T1" fmla="*/ 53972 h 3572"/>
              <a:gd name="T2" fmla="*/ 1555352 w 5748"/>
              <a:gd name="T3" fmla="*/ 136421 h 3572"/>
              <a:gd name="T4" fmla="*/ 1394282 w 5748"/>
              <a:gd name="T5" fmla="*/ 225492 h 3572"/>
              <a:gd name="T6" fmla="*/ 1175877 w 5748"/>
              <a:gd name="T7" fmla="*/ 385091 h 3572"/>
              <a:gd name="T8" fmla="*/ 1015801 w 5748"/>
              <a:gd name="T9" fmla="*/ 543035 h 3572"/>
              <a:gd name="T10" fmla="*/ 926649 w 5748"/>
              <a:gd name="T11" fmla="*/ 588398 h 3572"/>
              <a:gd name="T12" fmla="*/ 800378 w 5748"/>
              <a:gd name="T13" fmla="*/ 449328 h 3572"/>
              <a:gd name="T14" fmla="*/ 580979 w 5748"/>
              <a:gd name="T15" fmla="*/ 271849 h 3572"/>
              <a:gd name="T16" fmla="*/ 413612 w 5748"/>
              <a:gd name="T17" fmla="*/ 169202 h 3572"/>
              <a:gd name="T18" fmla="*/ 235639 w 5748"/>
              <a:gd name="T19" fmla="*/ 83442 h 3572"/>
              <a:gd name="T20" fmla="*/ 28834 w 5748"/>
              <a:gd name="T21" fmla="*/ 8278 h 3572"/>
              <a:gd name="T22" fmla="*/ 3314 w 5748"/>
              <a:gd name="T23" fmla="*/ 204963 h 3572"/>
              <a:gd name="T24" fmla="*/ 23531 w 5748"/>
              <a:gd name="T25" fmla="*/ 444031 h 3572"/>
              <a:gd name="T26" fmla="*/ 74901 w 5748"/>
              <a:gd name="T27" fmla="*/ 710250 h 3572"/>
              <a:gd name="T28" fmla="*/ 134888 w 5748"/>
              <a:gd name="T29" fmla="*/ 883425 h 3572"/>
              <a:gd name="T30" fmla="*/ 194543 w 5748"/>
              <a:gd name="T31" fmla="*/ 994350 h 3572"/>
              <a:gd name="T32" fmla="*/ 269113 w 5748"/>
              <a:gd name="T33" fmla="*/ 1084415 h 3572"/>
              <a:gd name="T34" fmla="*/ 360916 w 5748"/>
              <a:gd name="T35" fmla="*/ 1148652 h 3572"/>
              <a:gd name="T36" fmla="*/ 470616 w 5748"/>
              <a:gd name="T37" fmla="*/ 1180770 h 3572"/>
              <a:gd name="T38" fmla="*/ 600864 w 5748"/>
              <a:gd name="T39" fmla="*/ 1173817 h 3572"/>
              <a:gd name="T40" fmla="*/ 752985 w 5748"/>
              <a:gd name="T41" fmla="*/ 1122162 h 3572"/>
              <a:gd name="T42" fmla="*/ 928638 w 5748"/>
              <a:gd name="T43" fmla="*/ 1019846 h 3572"/>
              <a:gd name="T44" fmla="*/ 1089376 w 5748"/>
              <a:gd name="T45" fmla="*/ 1090044 h 3572"/>
              <a:gd name="T46" fmla="*/ 1249783 w 5748"/>
              <a:gd name="T47" fmla="*/ 1159910 h 3572"/>
              <a:gd name="T48" fmla="*/ 1388317 w 5748"/>
              <a:gd name="T49" fmla="*/ 1182757 h 3572"/>
              <a:gd name="T50" fmla="*/ 1505639 w 5748"/>
              <a:gd name="T51" fmla="*/ 1164877 h 3572"/>
              <a:gd name="T52" fmla="*/ 1604071 w 5748"/>
              <a:gd name="T53" fmla="*/ 1111898 h 3572"/>
              <a:gd name="T54" fmla="*/ 1684275 w 5748"/>
              <a:gd name="T55" fmla="*/ 1030773 h 3572"/>
              <a:gd name="T56" fmla="*/ 1749564 w 5748"/>
              <a:gd name="T57" fmla="*/ 926802 h 3572"/>
              <a:gd name="T58" fmla="*/ 1800603 w 5748"/>
              <a:gd name="T59" fmla="*/ 807268 h 3572"/>
              <a:gd name="T60" fmla="*/ 1866887 w 5748"/>
              <a:gd name="T61" fmla="*/ 543366 h 3572"/>
              <a:gd name="T62" fmla="*/ 1896715 w 5748"/>
              <a:gd name="T63" fmla="*/ 288074 h 3572"/>
              <a:gd name="T64" fmla="*/ 1904669 w 5748"/>
              <a:gd name="T65" fmla="*/ 18874 h 3572"/>
              <a:gd name="T66" fmla="*/ 698301 w 5748"/>
              <a:gd name="T67" fmla="*/ 908590 h 3572"/>
              <a:gd name="T68" fmla="*/ 626383 w 5748"/>
              <a:gd name="T69" fmla="*/ 939385 h 3572"/>
              <a:gd name="T70" fmla="*/ 564408 w 5748"/>
              <a:gd name="T71" fmla="*/ 948987 h 3572"/>
              <a:gd name="T72" fmla="*/ 512043 w 5748"/>
              <a:gd name="T73" fmla="*/ 940047 h 3572"/>
              <a:gd name="T74" fmla="*/ 463325 w 5748"/>
              <a:gd name="T75" fmla="*/ 911571 h 3572"/>
              <a:gd name="T76" fmla="*/ 400355 w 5748"/>
              <a:gd name="T77" fmla="*/ 824817 h 3572"/>
              <a:gd name="T78" fmla="*/ 362573 w 5748"/>
              <a:gd name="T79" fmla="*/ 710250 h 3572"/>
              <a:gd name="T80" fmla="*/ 338379 w 5748"/>
              <a:gd name="T81" fmla="*/ 536744 h 3572"/>
              <a:gd name="T82" fmla="*/ 365224 w 5748"/>
              <a:gd name="T83" fmla="*/ 428468 h 3572"/>
              <a:gd name="T84" fmla="*/ 557779 w 5748"/>
              <a:gd name="T85" fmla="*/ 516546 h 3572"/>
              <a:gd name="T86" fmla="*/ 684713 w 5748"/>
              <a:gd name="T87" fmla="*/ 611908 h 3572"/>
              <a:gd name="T88" fmla="*/ 764916 w 5748"/>
              <a:gd name="T89" fmla="*/ 702966 h 3572"/>
              <a:gd name="T90" fmla="*/ 789442 w 5748"/>
              <a:gd name="T91" fmla="*/ 748329 h 3572"/>
              <a:gd name="T92" fmla="*/ 796070 w 5748"/>
              <a:gd name="T93" fmla="*/ 800315 h 3572"/>
              <a:gd name="T94" fmla="*/ 775522 w 5748"/>
              <a:gd name="T95" fmla="*/ 854949 h 3572"/>
              <a:gd name="T96" fmla="*/ 1117547 w 5748"/>
              <a:gd name="T97" fmla="*/ 834089 h 3572"/>
              <a:gd name="T98" fmla="*/ 1108599 w 5748"/>
              <a:gd name="T99" fmla="*/ 781110 h 3572"/>
              <a:gd name="T100" fmla="*/ 1126164 w 5748"/>
              <a:gd name="T101" fmla="*/ 724488 h 3572"/>
              <a:gd name="T102" fmla="*/ 1171568 w 5748"/>
              <a:gd name="T103" fmla="*/ 662569 h 3572"/>
              <a:gd name="T104" fmla="*/ 1260720 w 5748"/>
              <a:gd name="T105" fmla="*/ 577140 h 3572"/>
              <a:gd name="T106" fmla="*/ 1411516 w 5748"/>
              <a:gd name="T107" fmla="*/ 481447 h 3572"/>
              <a:gd name="T108" fmla="*/ 1568941 w 5748"/>
              <a:gd name="T109" fmla="*/ 428137 h 3572"/>
              <a:gd name="T110" fmla="*/ 1558335 w 5748"/>
              <a:gd name="T111" fmla="*/ 620186 h 3572"/>
              <a:gd name="T112" fmla="*/ 1531159 w 5748"/>
              <a:gd name="T113" fmla="*/ 754951 h 3572"/>
              <a:gd name="T114" fmla="*/ 1484428 w 5748"/>
              <a:gd name="T115" fmla="*/ 861572 h 3572"/>
              <a:gd name="T116" fmla="*/ 1421459 w 5748"/>
              <a:gd name="T117" fmla="*/ 926471 h 3572"/>
              <a:gd name="T118" fmla="*/ 1374397 w 5748"/>
              <a:gd name="T119" fmla="*/ 945345 h 3572"/>
              <a:gd name="T120" fmla="*/ 1318719 w 5748"/>
              <a:gd name="T121" fmla="*/ 947663 h 3572"/>
              <a:gd name="T122" fmla="*/ 1253098 w 5748"/>
              <a:gd name="T123" fmla="*/ 930444 h 3572"/>
              <a:gd name="T124" fmla="*/ 1156323 w 5748"/>
              <a:gd name="T125" fmla="*/ 877465 h 35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48" h="3572">
                <a:moveTo>
                  <a:pt x="5746" y="0"/>
                </a:moveTo>
                <a:lnTo>
                  <a:pt x="5746" y="0"/>
                </a:lnTo>
                <a:lnTo>
                  <a:pt x="5661" y="25"/>
                </a:lnTo>
                <a:lnTo>
                  <a:pt x="5579" y="51"/>
                </a:lnTo>
                <a:lnTo>
                  <a:pt x="5497" y="78"/>
                </a:lnTo>
                <a:lnTo>
                  <a:pt x="5417" y="106"/>
                </a:lnTo>
                <a:lnTo>
                  <a:pt x="5339" y="135"/>
                </a:lnTo>
                <a:lnTo>
                  <a:pt x="5261" y="163"/>
                </a:lnTo>
                <a:lnTo>
                  <a:pt x="5185" y="192"/>
                </a:lnTo>
                <a:lnTo>
                  <a:pt x="5112" y="223"/>
                </a:lnTo>
                <a:lnTo>
                  <a:pt x="5038" y="252"/>
                </a:lnTo>
                <a:lnTo>
                  <a:pt x="4967" y="284"/>
                </a:lnTo>
                <a:lnTo>
                  <a:pt x="4896" y="315"/>
                </a:lnTo>
                <a:lnTo>
                  <a:pt x="4827" y="347"/>
                </a:lnTo>
                <a:lnTo>
                  <a:pt x="4759" y="380"/>
                </a:lnTo>
                <a:lnTo>
                  <a:pt x="4693" y="412"/>
                </a:lnTo>
                <a:lnTo>
                  <a:pt x="4628" y="445"/>
                </a:lnTo>
                <a:lnTo>
                  <a:pt x="4564" y="478"/>
                </a:lnTo>
                <a:lnTo>
                  <a:pt x="4501" y="511"/>
                </a:lnTo>
                <a:lnTo>
                  <a:pt x="4440" y="545"/>
                </a:lnTo>
                <a:lnTo>
                  <a:pt x="4380" y="580"/>
                </a:lnTo>
                <a:lnTo>
                  <a:pt x="4321" y="613"/>
                </a:lnTo>
                <a:lnTo>
                  <a:pt x="4264" y="647"/>
                </a:lnTo>
                <a:lnTo>
                  <a:pt x="4207" y="681"/>
                </a:lnTo>
                <a:lnTo>
                  <a:pt x="4153" y="717"/>
                </a:lnTo>
                <a:lnTo>
                  <a:pt x="4099" y="751"/>
                </a:lnTo>
                <a:lnTo>
                  <a:pt x="3995" y="821"/>
                </a:lnTo>
                <a:lnTo>
                  <a:pt x="3896" y="890"/>
                </a:lnTo>
                <a:lnTo>
                  <a:pt x="3801" y="960"/>
                </a:lnTo>
                <a:lnTo>
                  <a:pt x="3713" y="1028"/>
                </a:lnTo>
                <a:lnTo>
                  <a:pt x="3627" y="1096"/>
                </a:lnTo>
                <a:lnTo>
                  <a:pt x="3548" y="1163"/>
                </a:lnTo>
                <a:lnTo>
                  <a:pt x="3472" y="1229"/>
                </a:lnTo>
                <a:lnTo>
                  <a:pt x="3401" y="1294"/>
                </a:lnTo>
                <a:lnTo>
                  <a:pt x="3334" y="1357"/>
                </a:lnTo>
                <a:lnTo>
                  <a:pt x="3272" y="1418"/>
                </a:lnTo>
                <a:lnTo>
                  <a:pt x="3214" y="1477"/>
                </a:lnTo>
                <a:lnTo>
                  <a:pt x="3160" y="1534"/>
                </a:lnTo>
                <a:lnTo>
                  <a:pt x="3110" y="1588"/>
                </a:lnTo>
                <a:lnTo>
                  <a:pt x="3065" y="1640"/>
                </a:lnTo>
                <a:lnTo>
                  <a:pt x="3023" y="1689"/>
                </a:lnTo>
                <a:lnTo>
                  <a:pt x="2986" y="1735"/>
                </a:lnTo>
                <a:lnTo>
                  <a:pt x="2952" y="1777"/>
                </a:lnTo>
                <a:lnTo>
                  <a:pt x="2923" y="1816"/>
                </a:lnTo>
                <a:lnTo>
                  <a:pt x="2875" y="1881"/>
                </a:lnTo>
                <a:lnTo>
                  <a:pt x="2826" y="1816"/>
                </a:lnTo>
                <a:lnTo>
                  <a:pt x="2796" y="1777"/>
                </a:lnTo>
                <a:lnTo>
                  <a:pt x="2763" y="1735"/>
                </a:lnTo>
                <a:lnTo>
                  <a:pt x="2725" y="1689"/>
                </a:lnTo>
                <a:lnTo>
                  <a:pt x="2684" y="1640"/>
                </a:lnTo>
                <a:lnTo>
                  <a:pt x="2638" y="1588"/>
                </a:lnTo>
                <a:lnTo>
                  <a:pt x="2589" y="1534"/>
                </a:lnTo>
                <a:lnTo>
                  <a:pt x="2535" y="1477"/>
                </a:lnTo>
                <a:lnTo>
                  <a:pt x="2476" y="1418"/>
                </a:lnTo>
                <a:lnTo>
                  <a:pt x="2415" y="1357"/>
                </a:lnTo>
                <a:lnTo>
                  <a:pt x="2348" y="1294"/>
                </a:lnTo>
                <a:lnTo>
                  <a:pt x="2277" y="1229"/>
                </a:lnTo>
                <a:lnTo>
                  <a:pt x="2201" y="1163"/>
                </a:lnTo>
                <a:lnTo>
                  <a:pt x="2121" y="1096"/>
                </a:lnTo>
                <a:lnTo>
                  <a:pt x="2036" y="1028"/>
                </a:lnTo>
                <a:lnTo>
                  <a:pt x="1947" y="960"/>
                </a:lnTo>
                <a:lnTo>
                  <a:pt x="1852" y="890"/>
                </a:lnTo>
                <a:lnTo>
                  <a:pt x="1753" y="821"/>
                </a:lnTo>
                <a:lnTo>
                  <a:pt x="1650" y="751"/>
                </a:lnTo>
                <a:lnTo>
                  <a:pt x="1596" y="717"/>
                </a:lnTo>
                <a:lnTo>
                  <a:pt x="1541" y="681"/>
                </a:lnTo>
                <a:lnTo>
                  <a:pt x="1485" y="647"/>
                </a:lnTo>
                <a:lnTo>
                  <a:pt x="1427" y="613"/>
                </a:lnTo>
                <a:lnTo>
                  <a:pt x="1370" y="580"/>
                </a:lnTo>
                <a:lnTo>
                  <a:pt x="1309" y="545"/>
                </a:lnTo>
                <a:lnTo>
                  <a:pt x="1248" y="511"/>
                </a:lnTo>
                <a:lnTo>
                  <a:pt x="1186" y="478"/>
                </a:lnTo>
                <a:lnTo>
                  <a:pt x="1122" y="445"/>
                </a:lnTo>
                <a:lnTo>
                  <a:pt x="1056" y="412"/>
                </a:lnTo>
                <a:lnTo>
                  <a:pt x="990" y="380"/>
                </a:lnTo>
                <a:lnTo>
                  <a:pt x="922" y="347"/>
                </a:lnTo>
                <a:lnTo>
                  <a:pt x="853" y="315"/>
                </a:lnTo>
                <a:lnTo>
                  <a:pt x="782" y="284"/>
                </a:lnTo>
                <a:lnTo>
                  <a:pt x="711" y="252"/>
                </a:lnTo>
                <a:lnTo>
                  <a:pt x="638" y="223"/>
                </a:lnTo>
                <a:lnTo>
                  <a:pt x="563" y="192"/>
                </a:lnTo>
                <a:lnTo>
                  <a:pt x="487" y="163"/>
                </a:lnTo>
                <a:lnTo>
                  <a:pt x="410" y="135"/>
                </a:lnTo>
                <a:lnTo>
                  <a:pt x="331" y="106"/>
                </a:lnTo>
                <a:lnTo>
                  <a:pt x="252" y="78"/>
                </a:lnTo>
                <a:lnTo>
                  <a:pt x="171" y="51"/>
                </a:lnTo>
                <a:lnTo>
                  <a:pt x="87" y="25"/>
                </a:lnTo>
                <a:lnTo>
                  <a:pt x="4" y="0"/>
                </a:lnTo>
                <a:lnTo>
                  <a:pt x="2" y="57"/>
                </a:lnTo>
                <a:lnTo>
                  <a:pt x="2" y="127"/>
                </a:lnTo>
                <a:lnTo>
                  <a:pt x="0" y="220"/>
                </a:lnTo>
                <a:lnTo>
                  <a:pt x="2" y="334"/>
                </a:lnTo>
                <a:lnTo>
                  <a:pt x="5" y="468"/>
                </a:lnTo>
                <a:lnTo>
                  <a:pt x="10" y="619"/>
                </a:lnTo>
                <a:lnTo>
                  <a:pt x="14" y="698"/>
                </a:lnTo>
                <a:lnTo>
                  <a:pt x="19" y="783"/>
                </a:lnTo>
                <a:lnTo>
                  <a:pt x="25" y="870"/>
                </a:lnTo>
                <a:lnTo>
                  <a:pt x="32" y="960"/>
                </a:lnTo>
                <a:lnTo>
                  <a:pt x="40" y="1051"/>
                </a:lnTo>
                <a:lnTo>
                  <a:pt x="49" y="1146"/>
                </a:lnTo>
                <a:lnTo>
                  <a:pt x="59" y="1243"/>
                </a:lnTo>
                <a:lnTo>
                  <a:pt x="71" y="1341"/>
                </a:lnTo>
                <a:lnTo>
                  <a:pt x="85" y="1440"/>
                </a:lnTo>
                <a:lnTo>
                  <a:pt x="100" y="1539"/>
                </a:lnTo>
                <a:lnTo>
                  <a:pt x="117" y="1641"/>
                </a:lnTo>
                <a:lnTo>
                  <a:pt x="135" y="1742"/>
                </a:lnTo>
                <a:lnTo>
                  <a:pt x="155" y="1843"/>
                </a:lnTo>
                <a:lnTo>
                  <a:pt x="177" y="1944"/>
                </a:lnTo>
                <a:lnTo>
                  <a:pt x="200" y="2046"/>
                </a:lnTo>
                <a:lnTo>
                  <a:pt x="226" y="2145"/>
                </a:lnTo>
                <a:lnTo>
                  <a:pt x="254" y="2244"/>
                </a:lnTo>
                <a:lnTo>
                  <a:pt x="285" y="2342"/>
                </a:lnTo>
                <a:lnTo>
                  <a:pt x="317" y="2438"/>
                </a:lnTo>
                <a:lnTo>
                  <a:pt x="334" y="2486"/>
                </a:lnTo>
                <a:lnTo>
                  <a:pt x="351" y="2532"/>
                </a:lnTo>
                <a:lnTo>
                  <a:pt x="369" y="2578"/>
                </a:lnTo>
                <a:lnTo>
                  <a:pt x="388" y="2624"/>
                </a:lnTo>
                <a:lnTo>
                  <a:pt x="407" y="2668"/>
                </a:lnTo>
                <a:lnTo>
                  <a:pt x="428" y="2714"/>
                </a:lnTo>
                <a:lnTo>
                  <a:pt x="449" y="2757"/>
                </a:lnTo>
                <a:lnTo>
                  <a:pt x="470" y="2799"/>
                </a:lnTo>
                <a:lnTo>
                  <a:pt x="492" y="2842"/>
                </a:lnTo>
                <a:lnTo>
                  <a:pt x="515" y="2884"/>
                </a:lnTo>
                <a:lnTo>
                  <a:pt x="538" y="2924"/>
                </a:lnTo>
                <a:lnTo>
                  <a:pt x="562" y="2964"/>
                </a:lnTo>
                <a:lnTo>
                  <a:pt x="587" y="3003"/>
                </a:lnTo>
                <a:lnTo>
                  <a:pt x="613" y="3040"/>
                </a:lnTo>
                <a:lnTo>
                  <a:pt x="639" y="3078"/>
                </a:lnTo>
                <a:lnTo>
                  <a:pt x="666" y="3113"/>
                </a:lnTo>
                <a:lnTo>
                  <a:pt x="694" y="3148"/>
                </a:lnTo>
                <a:lnTo>
                  <a:pt x="722" y="3182"/>
                </a:lnTo>
                <a:lnTo>
                  <a:pt x="752" y="3214"/>
                </a:lnTo>
                <a:lnTo>
                  <a:pt x="781" y="3246"/>
                </a:lnTo>
                <a:lnTo>
                  <a:pt x="812" y="3275"/>
                </a:lnTo>
                <a:lnTo>
                  <a:pt x="844" y="3304"/>
                </a:lnTo>
                <a:lnTo>
                  <a:pt x="877" y="3331"/>
                </a:lnTo>
                <a:lnTo>
                  <a:pt x="910" y="3358"/>
                </a:lnTo>
                <a:lnTo>
                  <a:pt x="944" y="3383"/>
                </a:lnTo>
                <a:lnTo>
                  <a:pt x="978" y="3407"/>
                </a:lnTo>
                <a:lnTo>
                  <a:pt x="1014" y="3430"/>
                </a:lnTo>
                <a:lnTo>
                  <a:pt x="1051" y="3450"/>
                </a:lnTo>
                <a:lnTo>
                  <a:pt x="1089" y="3469"/>
                </a:lnTo>
                <a:lnTo>
                  <a:pt x="1127" y="3487"/>
                </a:lnTo>
                <a:lnTo>
                  <a:pt x="1166" y="3503"/>
                </a:lnTo>
                <a:lnTo>
                  <a:pt x="1205" y="3518"/>
                </a:lnTo>
                <a:lnTo>
                  <a:pt x="1247" y="3530"/>
                </a:lnTo>
                <a:lnTo>
                  <a:pt x="1289" y="3542"/>
                </a:lnTo>
                <a:lnTo>
                  <a:pt x="1332" y="3551"/>
                </a:lnTo>
                <a:lnTo>
                  <a:pt x="1376" y="3559"/>
                </a:lnTo>
                <a:lnTo>
                  <a:pt x="1420" y="3566"/>
                </a:lnTo>
                <a:lnTo>
                  <a:pt x="1466" y="3569"/>
                </a:lnTo>
                <a:lnTo>
                  <a:pt x="1513" y="3572"/>
                </a:lnTo>
                <a:lnTo>
                  <a:pt x="1560" y="3572"/>
                </a:lnTo>
                <a:lnTo>
                  <a:pt x="1609" y="3570"/>
                </a:lnTo>
                <a:lnTo>
                  <a:pt x="1659" y="3567"/>
                </a:lnTo>
                <a:lnTo>
                  <a:pt x="1709" y="3562"/>
                </a:lnTo>
                <a:lnTo>
                  <a:pt x="1761" y="3555"/>
                </a:lnTo>
                <a:lnTo>
                  <a:pt x="1813" y="3545"/>
                </a:lnTo>
                <a:lnTo>
                  <a:pt x="1867" y="3532"/>
                </a:lnTo>
                <a:lnTo>
                  <a:pt x="1921" y="3519"/>
                </a:lnTo>
                <a:lnTo>
                  <a:pt x="1978" y="3503"/>
                </a:lnTo>
                <a:lnTo>
                  <a:pt x="2034" y="3485"/>
                </a:lnTo>
                <a:lnTo>
                  <a:pt x="2091" y="3465"/>
                </a:lnTo>
                <a:lnTo>
                  <a:pt x="2152" y="3442"/>
                </a:lnTo>
                <a:lnTo>
                  <a:pt x="2212" y="3417"/>
                </a:lnTo>
                <a:lnTo>
                  <a:pt x="2272" y="3389"/>
                </a:lnTo>
                <a:lnTo>
                  <a:pt x="2334" y="3360"/>
                </a:lnTo>
                <a:lnTo>
                  <a:pt x="2398" y="3328"/>
                </a:lnTo>
                <a:lnTo>
                  <a:pt x="2463" y="3292"/>
                </a:lnTo>
                <a:lnTo>
                  <a:pt x="2528" y="3255"/>
                </a:lnTo>
                <a:lnTo>
                  <a:pt x="2595" y="3215"/>
                </a:lnTo>
                <a:lnTo>
                  <a:pt x="2663" y="3173"/>
                </a:lnTo>
                <a:lnTo>
                  <a:pt x="2733" y="3128"/>
                </a:lnTo>
                <a:lnTo>
                  <a:pt x="2802" y="3080"/>
                </a:lnTo>
                <a:lnTo>
                  <a:pt x="2875" y="3030"/>
                </a:lnTo>
                <a:lnTo>
                  <a:pt x="2946" y="3080"/>
                </a:lnTo>
                <a:lnTo>
                  <a:pt x="3016" y="3128"/>
                </a:lnTo>
                <a:lnTo>
                  <a:pt x="3086" y="3173"/>
                </a:lnTo>
                <a:lnTo>
                  <a:pt x="3153" y="3215"/>
                </a:lnTo>
                <a:lnTo>
                  <a:pt x="3220" y="3255"/>
                </a:lnTo>
                <a:lnTo>
                  <a:pt x="3287" y="3292"/>
                </a:lnTo>
                <a:lnTo>
                  <a:pt x="3350" y="3328"/>
                </a:lnTo>
                <a:lnTo>
                  <a:pt x="3414" y="3360"/>
                </a:lnTo>
                <a:lnTo>
                  <a:pt x="3477" y="3389"/>
                </a:lnTo>
                <a:lnTo>
                  <a:pt x="3538" y="3417"/>
                </a:lnTo>
                <a:lnTo>
                  <a:pt x="3598" y="3442"/>
                </a:lnTo>
                <a:lnTo>
                  <a:pt x="3657" y="3465"/>
                </a:lnTo>
                <a:lnTo>
                  <a:pt x="3714" y="3485"/>
                </a:lnTo>
                <a:lnTo>
                  <a:pt x="3771" y="3503"/>
                </a:lnTo>
                <a:lnTo>
                  <a:pt x="3827" y="3519"/>
                </a:lnTo>
                <a:lnTo>
                  <a:pt x="3882" y="3532"/>
                </a:lnTo>
                <a:lnTo>
                  <a:pt x="3935" y="3545"/>
                </a:lnTo>
                <a:lnTo>
                  <a:pt x="3988" y="3555"/>
                </a:lnTo>
                <a:lnTo>
                  <a:pt x="4039" y="3562"/>
                </a:lnTo>
                <a:lnTo>
                  <a:pt x="4091" y="3567"/>
                </a:lnTo>
                <a:lnTo>
                  <a:pt x="4140" y="3570"/>
                </a:lnTo>
                <a:lnTo>
                  <a:pt x="4189" y="3572"/>
                </a:lnTo>
                <a:lnTo>
                  <a:pt x="4237" y="3572"/>
                </a:lnTo>
                <a:lnTo>
                  <a:pt x="4283" y="3569"/>
                </a:lnTo>
                <a:lnTo>
                  <a:pt x="4329" y="3566"/>
                </a:lnTo>
                <a:lnTo>
                  <a:pt x="4373" y="3559"/>
                </a:lnTo>
                <a:lnTo>
                  <a:pt x="4417" y="3551"/>
                </a:lnTo>
                <a:lnTo>
                  <a:pt x="4460" y="3542"/>
                </a:lnTo>
                <a:lnTo>
                  <a:pt x="4501" y="3530"/>
                </a:lnTo>
                <a:lnTo>
                  <a:pt x="4543" y="3518"/>
                </a:lnTo>
                <a:lnTo>
                  <a:pt x="4584" y="3503"/>
                </a:lnTo>
                <a:lnTo>
                  <a:pt x="4623" y="3487"/>
                </a:lnTo>
                <a:lnTo>
                  <a:pt x="4661" y="3469"/>
                </a:lnTo>
                <a:lnTo>
                  <a:pt x="4698" y="3450"/>
                </a:lnTo>
                <a:lnTo>
                  <a:pt x="4734" y="3430"/>
                </a:lnTo>
                <a:lnTo>
                  <a:pt x="4770" y="3407"/>
                </a:lnTo>
                <a:lnTo>
                  <a:pt x="4805" y="3383"/>
                </a:lnTo>
                <a:lnTo>
                  <a:pt x="4840" y="3358"/>
                </a:lnTo>
                <a:lnTo>
                  <a:pt x="4873" y="3331"/>
                </a:lnTo>
                <a:lnTo>
                  <a:pt x="4905" y="3304"/>
                </a:lnTo>
                <a:lnTo>
                  <a:pt x="4937" y="3275"/>
                </a:lnTo>
                <a:lnTo>
                  <a:pt x="4967" y="3246"/>
                </a:lnTo>
                <a:lnTo>
                  <a:pt x="4998" y="3214"/>
                </a:lnTo>
                <a:lnTo>
                  <a:pt x="5026" y="3182"/>
                </a:lnTo>
                <a:lnTo>
                  <a:pt x="5055" y="3148"/>
                </a:lnTo>
                <a:lnTo>
                  <a:pt x="5082" y="3113"/>
                </a:lnTo>
                <a:lnTo>
                  <a:pt x="5109" y="3078"/>
                </a:lnTo>
                <a:lnTo>
                  <a:pt x="5136" y="3040"/>
                </a:lnTo>
                <a:lnTo>
                  <a:pt x="5162" y="3003"/>
                </a:lnTo>
                <a:lnTo>
                  <a:pt x="5187" y="2964"/>
                </a:lnTo>
                <a:lnTo>
                  <a:pt x="5211" y="2924"/>
                </a:lnTo>
                <a:lnTo>
                  <a:pt x="5234" y="2884"/>
                </a:lnTo>
                <a:lnTo>
                  <a:pt x="5256" y="2842"/>
                </a:lnTo>
                <a:lnTo>
                  <a:pt x="5279" y="2799"/>
                </a:lnTo>
                <a:lnTo>
                  <a:pt x="5301" y="2757"/>
                </a:lnTo>
                <a:lnTo>
                  <a:pt x="5321" y="2714"/>
                </a:lnTo>
                <a:lnTo>
                  <a:pt x="5341" y="2668"/>
                </a:lnTo>
                <a:lnTo>
                  <a:pt x="5361" y="2624"/>
                </a:lnTo>
                <a:lnTo>
                  <a:pt x="5379" y="2578"/>
                </a:lnTo>
                <a:lnTo>
                  <a:pt x="5397" y="2532"/>
                </a:lnTo>
                <a:lnTo>
                  <a:pt x="5416" y="2486"/>
                </a:lnTo>
                <a:lnTo>
                  <a:pt x="5433" y="2438"/>
                </a:lnTo>
                <a:lnTo>
                  <a:pt x="5465" y="2342"/>
                </a:lnTo>
                <a:lnTo>
                  <a:pt x="5494" y="2244"/>
                </a:lnTo>
                <a:lnTo>
                  <a:pt x="5522" y="2145"/>
                </a:lnTo>
                <a:lnTo>
                  <a:pt x="5548" y="2046"/>
                </a:lnTo>
                <a:lnTo>
                  <a:pt x="5573" y="1944"/>
                </a:lnTo>
                <a:lnTo>
                  <a:pt x="5595" y="1843"/>
                </a:lnTo>
                <a:lnTo>
                  <a:pt x="5614" y="1742"/>
                </a:lnTo>
                <a:lnTo>
                  <a:pt x="5633" y="1641"/>
                </a:lnTo>
                <a:lnTo>
                  <a:pt x="5649" y="1539"/>
                </a:lnTo>
                <a:lnTo>
                  <a:pt x="5663" y="1440"/>
                </a:lnTo>
                <a:lnTo>
                  <a:pt x="5677" y="1341"/>
                </a:lnTo>
                <a:lnTo>
                  <a:pt x="5689" y="1243"/>
                </a:lnTo>
                <a:lnTo>
                  <a:pt x="5700" y="1146"/>
                </a:lnTo>
                <a:lnTo>
                  <a:pt x="5709" y="1051"/>
                </a:lnTo>
                <a:lnTo>
                  <a:pt x="5717" y="960"/>
                </a:lnTo>
                <a:lnTo>
                  <a:pt x="5723" y="870"/>
                </a:lnTo>
                <a:lnTo>
                  <a:pt x="5730" y="783"/>
                </a:lnTo>
                <a:lnTo>
                  <a:pt x="5735" y="698"/>
                </a:lnTo>
                <a:lnTo>
                  <a:pt x="5738" y="619"/>
                </a:lnTo>
                <a:lnTo>
                  <a:pt x="5744" y="468"/>
                </a:lnTo>
                <a:lnTo>
                  <a:pt x="5748" y="334"/>
                </a:lnTo>
                <a:lnTo>
                  <a:pt x="5748" y="220"/>
                </a:lnTo>
                <a:lnTo>
                  <a:pt x="5748" y="127"/>
                </a:lnTo>
                <a:lnTo>
                  <a:pt x="5747" y="57"/>
                </a:lnTo>
                <a:lnTo>
                  <a:pt x="5746" y="0"/>
                </a:lnTo>
                <a:close/>
                <a:moveTo>
                  <a:pt x="2326" y="2603"/>
                </a:moveTo>
                <a:lnTo>
                  <a:pt x="2326" y="2603"/>
                </a:lnTo>
                <a:lnTo>
                  <a:pt x="2261" y="2650"/>
                </a:lnTo>
                <a:lnTo>
                  <a:pt x="2198" y="2690"/>
                </a:lnTo>
                <a:lnTo>
                  <a:pt x="2137" y="2727"/>
                </a:lnTo>
                <a:lnTo>
                  <a:pt x="2107" y="2744"/>
                </a:lnTo>
                <a:lnTo>
                  <a:pt x="2079" y="2759"/>
                </a:lnTo>
                <a:lnTo>
                  <a:pt x="2050" y="2774"/>
                </a:lnTo>
                <a:lnTo>
                  <a:pt x="2023" y="2787"/>
                </a:lnTo>
                <a:lnTo>
                  <a:pt x="1995" y="2799"/>
                </a:lnTo>
                <a:lnTo>
                  <a:pt x="1968" y="2810"/>
                </a:lnTo>
                <a:lnTo>
                  <a:pt x="1942" y="2820"/>
                </a:lnTo>
                <a:lnTo>
                  <a:pt x="1915" y="2829"/>
                </a:lnTo>
                <a:lnTo>
                  <a:pt x="1890" y="2837"/>
                </a:lnTo>
                <a:lnTo>
                  <a:pt x="1865" y="2844"/>
                </a:lnTo>
                <a:lnTo>
                  <a:pt x="1840" y="2850"/>
                </a:lnTo>
                <a:lnTo>
                  <a:pt x="1817" y="2855"/>
                </a:lnTo>
                <a:lnTo>
                  <a:pt x="1792" y="2858"/>
                </a:lnTo>
                <a:lnTo>
                  <a:pt x="1770" y="2862"/>
                </a:lnTo>
                <a:lnTo>
                  <a:pt x="1747" y="2864"/>
                </a:lnTo>
                <a:lnTo>
                  <a:pt x="1725" y="2866"/>
                </a:lnTo>
                <a:lnTo>
                  <a:pt x="1703" y="2866"/>
                </a:lnTo>
                <a:lnTo>
                  <a:pt x="1682" y="2866"/>
                </a:lnTo>
                <a:lnTo>
                  <a:pt x="1661" y="2864"/>
                </a:lnTo>
                <a:lnTo>
                  <a:pt x="1640" y="2862"/>
                </a:lnTo>
                <a:lnTo>
                  <a:pt x="1621" y="2858"/>
                </a:lnTo>
                <a:lnTo>
                  <a:pt x="1601" y="2855"/>
                </a:lnTo>
                <a:lnTo>
                  <a:pt x="1582" y="2851"/>
                </a:lnTo>
                <a:lnTo>
                  <a:pt x="1563" y="2845"/>
                </a:lnTo>
                <a:lnTo>
                  <a:pt x="1545" y="2839"/>
                </a:lnTo>
                <a:lnTo>
                  <a:pt x="1528" y="2833"/>
                </a:lnTo>
                <a:lnTo>
                  <a:pt x="1509" y="2825"/>
                </a:lnTo>
                <a:lnTo>
                  <a:pt x="1492" y="2817"/>
                </a:lnTo>
                <a:lnTo>
                  <a:pt x="1476" y="2808"/>
                </a:lnTo>
                <a:lnTo>
                  <a:pt x="1459" y="2798"/>
                </a:lnTo>
                <a:lnTo>
                  <a:pt x="1443" y="2787"/>
                </a:lnTo>
                <a:lnTo>
                  <a:pt x="1428" y="2776"/>
                </a:lnTo>
                <a:lnTo>
                  <a:pt x="1398" y="2753"/>
                </a:lnTo>
                <a:lnTo>
                  <a:pt x="1370" y="2727"/>
                </a:lnTo>
                <a:lnTo>
                  <a:pt x="1343" y="2699"/>
                </a:lnTo>
                <a:lnTo>
                  <a:pt x="1317" y="2668"/>
                </a:lnTo>
                <a:lnTo>
                  <a:pt x="1292" y="2636"/>
                </a:lnTo>
                <a:lnTo>
                  <a:pt x="1269" y="2602"/>
                </a:lnTo>
                <a:lnTo>
                  <a:pt x="1248" y="2567"/>
                </a:lnTo>
                <a:lnTo>
                  <a:pt x="1227" y="2530"/>
                </a:lnTo>
                <a:lnTo>
                  <a:pt x="1208" y="2491"/>
                </a:lnTo>
                <a:lnTo>
                  <a:pt x="1191" y="2450"/>
                </a:lnTo>
                <a:lnTo>
                  <a:pt x="1173" y="2410"/>
                </a:lnTo>
                <a:lnTo>
                  <a:pt x="1157" y="2367"/>
                </a:lnTo>
                <a:lnTo>
                  <a:pt x="1143" y="2324"/>
                </a:lnTo>
                <a:lnTo>
                  <a:pt x="1129" y="2280"/>
                </a:lnTo>
                <a:lnTo>
                  <a:pt x="1116" y="2236"/>
                </a:lnTo>
                <a:lnTo>
                  <a:pt x="1105" y="2190"/>
                </a:lnTo>
                <a:lnTo>
                  <a:pt x="1094" y="2145"/>
                </a:lnTo>
                <a:lnTo>
                  <a:pt x="1084" y="2100"/>
                </a:lnTo>
                <a:lnTo>
                  <a:pt x="1074" y="2054"/>
                </a:lnTo>
                <a:lnTo>
                  <a:pt x="1066" y="2009"/>
                </a:lnTo>
                <a:lnTo>
                  <a:pt x="1058" y="1963"/>
                </a:lnTo>
                <a:lnTo>
                  <a:pt x="1046" y="1873"/>
                </a:lnTo>
                <a:lnTo>
                  <a:pt x="1035" y="1786"/>
                </a:lnTo>
                <a:lnTo>
                  <a:pt x="1028" y="1701"/>
                </a:lnTo>
                <a:lnTo>
                  <a:pt x="1021" y="1621"/>
                </a:lnTo>
                <a:lnTo>
                  <a:pt x="1018" y="1547"/>
                </a:lnTo>
                <a:lnTo>
                  <a:pt x="1015" y="1479"/>
                </a:lnTo>
                <a:lnTo>
                  <a:pt x="1014" y="1418"/>
                </a:lnTo>
                <a:lnTo>
                  <a:pt x="1013" y="1366"/>
                </a:lnTo>
                <a:lnTo>
                  <a:pt x="1014" y="1293"/>
                </a:lnTo>
                <a:lnTo>
                  <a:pt x="1014" y="1266"/>
                </a:lnTo>
                <a:lnTo>
                  <a:pt x="1102" y="1294"/>
                </a:lnTo>
                <a:lnTo>
                  <a:pt x="1187" y="1324"/>
                </a:lnTo>
                <a:lnTo>
                  <a:pt x="1268" y="1354"/>
                </a:lnTo>
                <a:lnTo>
                  <a:pt x="1345" y="1386"/>
                </a:lnTo>
                <a:lnTo>
                  <a:pt x="1420" y="1419"/>
                </a:lnTo>
                <a:lnTo>
                  <a:pt x="1490" y="1454"/>
                </a:lnTo>
                <a:lnTo>
                  <a:pt x="1558" y="1489"/>
                </a:lnTo>
                <a:lnTo>
                  <a:pt x="1622" y="1525"/>
                </a:lnTo>
                <a:lnTo>
                  <a:pt x="1683" y="1560"/>
                </a:lnTo>
                <a:lnTo>
                  <a:pt x="1742" y="1597"/>
                </a:lnTo>
                <a:lnTo>
                  <a:pt x="1797" y="1634"/>
                </a:lnTo>
                <a:lnTo>
                  <a:pt x="1849" y="1670"/>
                </a:lnTo>
                <a:lnTo>
                  <a:pt x="1898" y="1707"/>
                </a:lnTo>
                <a:lnTo>
                  <a:pt x="1944" y="1743"/>
                </a:lnTo>
                <a:lnTo>
                  <a:pt x="1987" y="1780"/>
                </a:lnTo>
                <a:lnTo>
                  <a:pt x="2028" y="1814"/>
                </a:lnTo>
                <a:lnTo>
                  <a:pt x="2066" y="1848"/>
                </a:lnTo>
                <a:lnTo>
                  <a:pt x="2100" y="1881"/>
                </a:lnTo>
                <a:lnTo>
                  <a:pt x="2133" y="1913"/>
                </a:lnTo>
                <a:lnTo>
                  <a:pt x="2163" y="1944"/>
                </a:lnTo>
                <a:lnTo>
                  <a:pt x="2190" y="1973"/>
                </a:lnTo>
                <a:lnTo>
                  <a:pt x="2214" y="2001"/>
                </a:lnTo>
                <a:lnTo>
                  <a:pt x="2255" y="2050"/>
                </a:lnTo>
                <a:lnTo>
                  <a:pt x="2286" y="2091"/>
                </a:lnTo>
                <a:lnTo>
                  <a:pt x="2308" y="2123"/>
                </a:lnTo>
                <a:lnTo>
                  <a:pt x="2326" y="2149"/>
                </a:lnTo>
                <a:lnTo>
                  <a:pt x="2332" y="2158"/>
                </a:lnTo>
                <a:lnTo>
                  <a:pt x="2340" y="2171"/>
                </a:lnTo>
                <a:lnTo>
                  <a:pt x="2350" y="2188"/>
                </a:lnTo>
                <a:lnTo>
                  <a:pt x="2361" y="2209"/>
                </a:lnTo>
                <a:lnTo>
                  <a:pt x="2372" y="2232"/>
                </a:lnTo>
                <a:lnTo>
                  <a:pt x="2382" y="2260"/>
                </a:lnTo>
                <a:lnTo>
                  <a:pt x="2392" y="2291"/>
                </a:lnTo>
                <a:lnTo>
                  <a:pt x="2395" y="2307"/>
                </a:lnTo>
                <a:lnTo>
                  <a:pt x="2399" y="2324"/>
                </a:lnTo>
                <a:lnTo>
                  <a:pt x="2402" y="2341"/>
                </a:lnTo>
                <a:lnTo>
                  <a:pt x="2403" y="2359"/>
                </a:lnTo>
                <a:lnTo>
                  <a:pt x="2404" y="2378"/>
                </a:lnTo>
                <a:lnTo>
                  <a:pt x="2404" y="2397"/>
                </a:lnTo>
                <a:lnTo>
                  <a:pt x="2402" y="2417"/>
                </a:lnTo>
                <a:lnTo>
                  <a:pt x="2399" y="2437"/>
                </a:lnTo>
                <a:lnTo>
                  <a:pt x="2395" y="2456"/>
                </a:lnTo>
                <a:lnTo>
                  <a:pt x="2391" y="2477"/>
                </a:lnTo>
                <a:lnTo>
                  <a:pt x="2384" y="2498"/>
                </a:lnTo>
                <a:lnTo>
                  <a:pt x="2376" y="2519"/>
                </a:lnTo>
                <a:lnTo>
                  <a:pt x="2366" y="2540"/>
                </a:lnTo>
                <a:lnTo>
                  <a:pt x="2354" y="2560"/>
                </a:lnTo>
                <a:lnTo>
                  <a:pt x="2340" y="2582"/>
                </a:lnTo>
                <a:lnTo>
                  <a:pt x="2326" y="2603"/>
                </a:lnTo>
                <a:close/>
                <a:moveTo>
                  <a:pt x="3424" y="2603"/>
                </a:moveTo>
                <a:lnTo>
                  <a:pt x="3424" y="2603"/>
                </a:lnTo>
                <a:lnTo>
                  <a:pt x="3408" y="2582"/>
                </a:lnTo>
                <a:lnTo>
                  <a:pt x="3395" y="2560"/>
                </a:lnTo>
                <a:lnTo>
                  <a:pt x="3382" y="2540"/>
                </a:lnTo>
                <a:lnTo>
                  <a:pt x="3372" y="2519"/>
                </a:lnTo>
                <a:lnTo>
                  <a:pt x="3364" y="2498"/>
                </a:lnTo>
                <a:lnTo>
                  <a:pt x="3358" y="2477"/>
                </a:lnTo>
                <a:lnTo>
                  <a:pt x="3353" y="2456"/>
                </a:lnTo>
                <a:lnTo>
                  <a:pt x="3349" y="2437"/>
                </a:lnTo>
                <a:lnTo>
                  <a:pt x="3347" y="2417"/>
                </a:lnTo>
                <a:lnTo>
                  <a:pt x="3345" y="2397"/>
                </a:lnTo>
                <a:lnTo>
                  <a:pt x="3345" y="2378"/>
                </a:lnTo>
                <a:lnTo>
                  <a:pt x="3345" y="2359"/>
                </a:lnTo>
                <a:lnTo>
                  <a:pt x="3348" y="2341"/>
                </a:lnTo>
                <a:lnTo>
                  <a:pt x="3350" y="2324"/>
                </a:lnTo>
                <a:lnTo>
                  <a:pt x="3353" y="2307"/>
                </a:lnTo>
                <a:lnTo>
                  <a:pt x="3358" y="2291"/>
                </a:lnTo>
                <a:lnTo>
                  <a:pt x="3366" y="2260"/>
                </a:lnTo>
                <a:lnTo>
                  <a:pt x="3377" y="2232"/>
                </a:lnTo>
                <a:lnTo>
                  <a:pt x="3388" y="2209"/>
                </a:lnTo>
                <a:lnTo>
                  <a:pt x="3398" y="2188"/>
                </a:lnTo>
                <a:lnTo>
                  <a:pt x="3408" y="2171"/>
                </a:lnTo>
                <a:lnTo>
                  <a:pt x="3417" y="2158"/>
                </a:lnTo>
                <a:lnTo>
                  <a:pt x="3424" y="2149"/>
                </a:lnTo>
                <a:lnTo>
                  <a:pt x="3441" y="2123"/>
                </a:lnTo>
                <a:lnTo>
                  <a:pt x="3463" y="2091"/>
                </a:lnTo>
                <a:lnTo>
                  <a:pt x="3494" y="2050"/>
                </a:lnTo>
                <a:lnTo>
                  <a:pt x="3535" y="2001"/>
                </a:lnTo>
                <a:lnTo>
                  <a:pt x="3560" y="1973"/>
                </a:lnTo>
                <a:lnTo>
                  <a:pt x="3586" y="1944"/>
                </a:lnTo>
                <a:lnTo>
                  <a:pt x="3616" y="1913"/>
                </a:lnTo>
                <a:lnTo>
                  <a:pt x="3648" y="1881"/>
                </a:lnTo>
                <a:lnTo>
                  <a:pt x="3683" y="1848"/>
                </a:lnTo>
                <a:lnTo>
                  <a:pt x="3721" y="1814"/>
                </a:lnTo>
                <a:lnTo>
                  <a:pt x="3761" y="1780"/>
                </a:lnTo>
                <a:lnTo>
                  <a:pt x="3804" y="1743"/>
                </a:lnTo>
                <a:lnTo>
                  <a:pt x="3850" y="1707"/>
                </a:lnTo>
                <a:lnTo>
                  <a:pt x="3900" y="1670"/>
                </a:lnTo>
                <a:lnTo>
                  <a:pt x="3952" y="1634"/>
                </a:lnTo>
                <a:lnTo>
                  <a:pt x="4007" y="1597"/>
                </a:lnTo>
                <a:lnTo>
                  <a:pt x="4065" y="1560"/>
                </a:lnTo>
                <a:lnTo>
                  <a:pt x="4126" y="1525"/>
                </a:lnTo>
                <a:lnTo>
                  <a:pt x="4191" y="1489"/>
                </a:lnTo>
                <a:lnTo>
                  <a:pt x="4259" y="1454"/>
                </a:lnTo>
                <a:lnTo>
                  <a:pt x="4330" y="1419"/>
                </a:lnTo>
                <a:lnTo>
                  <a:pt x="4403" y="1386"/>
                </a:lnTo>
                <a:lnTo>
                  <a:pt x="4481" y="1354"/>
                </a:lnTo>
                <a:lnTo>
                  <a:pt x="4561" y="1324"/>
                </a:lnTo>
                <a:lnTo>
                  <a:pt x="4646" y="1294"/>
                </a:lnTo>
                <a:lnTo>
                  <a:pt x="4734" y="1266"/>
                </a:lnTo>
                <a:lnTo>
                  <a:pt x="4734" y="1293"/>
                </a:lnTo>
                <a:lnTo>
                  <a:pt x="4736" y="1366"/>
                </a:lnTo>
                <a:lnTo>
                  <a:pt x="4736" y="1418"/>
                </a:lnTo>
                <a:lnTo>
                  <a:pt x="4733" y="1479"/>
                </a:lnTo>
                <a:lnTo>
                  <a:pt x="4731" y="1547"/>
                </a:lnTo>
                <a:lnTo>
                  <a:pt x="4727" y="1621"/>
                </a:lnTo>
                <a:lnTo>
                  <a:pt x="4721" y="1701"/>
                </a:lnTo>
                <a:lnTo>
                  <a:pt x="4713" y="1786"/>
                </a:lnTo>
                <a:lnTo>
                  <a:pt x="4702" y="1873"/>
                </a:lnTo>
                <a:lnTo>
                  <a:pt x="4690" y="1963"/>
                </a:lnTo>
                <a:lnTo>
                  <a:pt x="4683" y="2009"/>
                </a:lnTo>
                <a:lnTo>
                  <a:pt x="4674" y="2054"/>
                </a:lnTo>
                <a:lnTo>
                  <a:pt x="4666" y="2100"/>
                </a:lnTo>
                <a:lnTo>
                  <a:pt x="4655" y="2145"/>
                </a:lnTo>
                <a:lnTo>
                  <a:pt x="4645" y="2190"/>
                </a:lnTo>
                <a:lnTo>
                  <a:pt x="4633" y="2236"/>
                </a:lnTo>
                <a:lnTo>
                  <a:pt x="4620" y="2280"/>
                </a:lnTo>
                <a:lnTo>
                  <a:pt x="4606" y="2324"/>
                </a:lnTo>
                <a:lnTo>
                  <a:pt x="4591" y="2367"/>
                </a:lnTo>
                <a:lnTo>
                  <a:pt x="4575" y="2410"/>
                </a:lnTo>
                <a:lnTo>
                  <a:pt x="4559" y="2450"/>
                </a:lnTo>
                <a:lnTo>
                  <a:pt x="4541" y="2491"/>
                </a:lnTo>
                <a:lnTo>
                  <a:pt x="4521" y="2530"/>
                </a:lnTo>
                <a:lnTo>
                  <a:pt x="4500" y="2567"/>
                </a:lnTo>
                <a:lnTo>
                  <a:pt x="4479" y="2602"/>
                </a:lnTo>
                <a:lnTo>
                  <a:pt x="4456" y="2636"/>
                </a:lnTo>
                <a:lnTo>
                  <a:pt x="4432" y="2668"/>
                </a:lnTo>
                <a:lnTo>
                  <a:pt x="4406" y="2699"/>
                </a:lnTo>
                <a:lnTo>
                  <a:pt x="4379" y="2727"/>
                </a:lnTo>
                <a:lnTo>
                  <a:pt x="4351" y="2753"/>
                </a:lnTo>
                <a:lnTo>
                  <a:pt x="4320" y="2776"/>
                </a:lnTo>
                <a:lnTo>
                  <a:pt x="4305" y="2787"/>
                </a:lnTo>
                <a:lnTo>
                  <a:pt x="4289" y="2798"/>
                </a:lnTo>
                <a:lnTo>
                  <a:pt x="4272" y="2808"/>
                </a:lnTo>
                <a:lnTo>
                  <a:pt x="4256" y="2817"/>
                </a:lnTo>
                <a:lnTo>
                  <a:pt x="4239" y="2825"/>
                </a:lnTo>
                <a:lnTo>
                  <a:pt x="4222" y="2833"/>
                </a:lnTo>
                <a:lnTo>
                  <a:pt x="4204" y="2839"/>
                </a:lnTo>
                <a:lnTo>
                  <a:pt x="4185" y="2845"/>
                </a:lnTo>
                <a:lnTo>
                  <a:pt x="4167" y="2851"/>
                </a:lnTo>
                <a:lnTo>
                  <a:pt x="4147" y="2855"/>
                </a:lnTo>
                <a:lnTo>
                  <a:pt x="4128" y="2858"/>
                </a:lnTo>
                <a:lnTo>
                  <a:pt x="4108" y="2862"/>
                </a:lnTo>
                <a:lnTo>
                  <a:pt x="4087" y="2864"/>
                </a:lnTo>
                <a:lnTo>
                  <a:pt x="4066" y="2866"/>
                </a:lnTo>
                <a:lnTo>
                  <a:pt x="4045" y="2866"/>
                </a:lnTo>
                <a:lnTo>
                  <a:pt x="4023" y="2866"/>
                </a:lnTo>
                <a:lnTo>
                  <a:pt x="4001" y="2864"/>
                </a:lnTo>
                <a:lnTo>
                  <a:pt x="3979" y="2862"/>
                </a:lnTo>
                <a:lnTo>
                  <a:pt x="3956" y="2858"/>
                </a:lnTo>
                <a:lnTo>
                  <a:pt x="3933" y="2855"/>
                </a:lnTo>
                <a:lnTo>
                  <a:pt x="3908" y="2850"/>
                </a:lnTo>
                <a:lnTo>
                  <a:pt x="3884" y="2844"/>
                </a:lnTo>
                <a:lnTo>
                  <a:pt x="3859" y="2837"/>
                </a:lnTo>
                <a:lnTo>
                  <a:pt x="3833" y="2829"/>
                </a:lnTo>
                <a:lnTo>
                  <a:pt x="3808" y="2820"/>
                </a:lnTo>
                <a:lnTo>
                  <a:pt x="3781" y="2810"/>
                </a:lnTo>
                <a:lnTo>
                  <a:pt x="3754" y="2799"/>
                </a:lnTo>
                <a:lnTo>
                  <a:pt x="3727" y="2787"/>
                </a:lnTo>
                <a:lnTo>
                  <a:pt x="3698" y="2774"/>
                </a:lnTo>
                <a:lnTo>
                  <a:pt x="3670" y="2759"/>
                </a:lnTo>
                <a:lnTo>
                  <a:pt x="3641" y="2744"/>
                </a:lnTo>
                <a:lnTo>
                  <a:pt x="3611" y="2727"/>
                </a:lnTo>
                <a:lnTo>
                  <a:pt x="3551" y="2690"/>
                </a:lnTo>
                <a:lnTo>
                  <a:pt x="3489" y="2650"/>
                </a:lnTo>
                <a:lnTo>
                  <a:pt x="3424" y="2603"/>
                </a:lnTo>
                <a:close/>
              </a:path>
            </a:pathLst>
          </a:custGeom>
          <a:solidFill>
            <a:srgbClr val="FF4B4B"/>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KSO_Shape"/>
          <p:cNvSpPr/>
          <p:nvPr/>
        </p:nvSpPr>
        <p:spPr bwMode="auto">
          <a:xfrm>
            <a:off x="4090390" y="1810634"/>
            <a:ext cx="701960" cy="434045"/>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FF4B4B"/>
          </a:solidFill>
          <a:ln>
            <a:noFill/>
          </a:ln>
          <a:effectLst>
            <a:innerShdw blurRad="63500" dist="50800" dir="13500000">
              <a:prstClr val="black">
                <a:alpha val="50000"/>
              </a:prstClr>
            </a:innerShdw>
          </a:effec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9" name="KSO_Shape"/>
          <p:cNvSpPr/>
          <p:nvPr/>
        </p:nvSpPr>
        <p:spPr>
          <a:xfrm>
            <a:off x="5539461" y="4584557"/>
            <a:ext cx="501935" cy="585916"/>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rgbClr val="FF4B4B"/>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 name="KSO_Shape"/>
          <p:cNvSpPr/>
          <p:nvPr/>
        </p:nvSpPr>
        <p:spPr bwMode="auto">
          <a:xfrm>
            <a:off x="6615049" y="3230929"/>
            <a:ext cx="744763" cy="462994"/>
          </a:xfrm>
          <a:custGeom>
            <a:avLst/>
            <a:gdLst>
              <a:gd name="T0" fmla="*/ 1743599 w 5748"/>
              <a:gd name="T1" fmla="*/ 53972 h 3572"/>
              <a:gd name="T2" fmla="*/ 1555352 w 5748"/>
              <a:gd name="T3" fmla="*/ 136421 h 3572"/>
              <a:gd name="T4" fmla="*/ 1394282 w 5748"/>
              <a:gd name="T5" fmla="*/ 225492 h 3572"/>
              <a:gd name="T6" fmla="*/ 1175877 w 5748"/>
              <a:gd name="T7" fmla="*/ 385091 h 3572"/>
              <a:gd name="T8" fmla="*/ 1015801 w 5748"/>
              <a:gd name="T9" fmla="*/ 543035 h 3572"/>
              <a:gd name="T10" fmla="*/ 926649 w 5748"/>
              <a:gd name="T11" fmla="*/ 588398 h 3572"/>
              <a:gd name="T12" fmla="*/ 800378 w 5748"/>
              <a:gd name="T13" fmla="*/ 449328 h 3572"/>
              <a:gd name="T14" fmla="*/ 580979 w 5748"/>
              <a:gd name="T15" fmla="*/ 271849 h 3572"/>
              <a:gd name="T16" fmla="*/ 413612 w 5748"/>
              <a:gd name="T17" fmla="*/ 169202 h 3572"/>
              <a:gd name="T18" fmla="*/ 235639 w 5748"/>
              <a:gd name="T19" fmla="*/ 83442 h 3572"/>
              <a:gd name="T20" fmla="*/ 28834 w 5748"/>
              <a:gd name="T21" fmla="*/ 8278 h 3572"/>
              <a:gd name="T22" fmla="*/ 3314 w 5748"/>
              <a:gd name="T23" fmla="*/ 204963 h 3572"/>
              <a:gd name="T24" fmla="*/ 23531 w 5748"/>
              <a:gd name="T25" fmla="*/ 444031 h 3572"/>
              <a:gd name="T26" fmla="*/ 74901 w 5748"/>
              <a:gd name="T27" fmla="*/ 710250 h 3572"/>
              <a:gd name="T28" fmla="*/ 134888 w 5748"/>
              <a:gd name="T29" fmla="*/ 883425 h 3572"/>
              <a:gd name="T30" fmla="*/ 194543 w 5748"/>
              <a:gd name="T31" fmla="*/ 994350 h 3572"/>
              <a:gd name="T32" fmla="*/ 269113 w 5748"/>
              <a:gd name="T33" fmla="*/ 1084415 h 3572"/>
              <a:gd name="T34" fmla="*/ 360916 w 5748"/>
              <a:gd name="T35" fmla="*/ 1148652 h 3572"/>
              <a:gd name="T36" fmla="*/ 470616 w 5748"/>
              <a:gd name="T37" fmla="*/ 1180770 h 3572"/>
              <a:gd name="T38" fmla="*/ 600864 w 5748"/>
              <a:gd name="T39" fmla="*/ 1173817 h 3572"/>
              <a:gd name="T40" fmla="*/ 752985 w 5748"/>
              <a:gd name="T41" fmla="*/ 1122162 h 3572"/>
              <a:gd name="T42" fmla="*/ 928638 w 5748"/>
              <a:gd name="T43" fmla="*/ 1019846 h 3572"/>
              <a:gd name="T44" fmla="*/ 1089376 w 5748"/>
              <a:gd name="T45" fmla="*/ 1090044 h 3572"/>
              <a:gd name="T46" fmla="*/ 1249783 w 5748"/>
              <a:gd name="T47" fmla="*/ 1159910 h 3572"/>
              <a:gd name="T48" fmla="*/ 1388317 w 5748"/>
              <a:gd name="T49" fmla="*/ 1182757 h 3572"/>
              <a:gd name="T50" fmla="*/ 1505639 w 5748"/>
              <a:gd name="T51" fmla="*/ 1164877 h 3572"/>
              <a:gd name="T52" fmla="*/ 1604071 w 5748"/>
              <a:gd name="T53" fmla="*/ 1111898 h 3572"/>
              <a:gd name="T54" fmla="*/ 1684275 w 5748"/>
              <a:gd name="T55" fmla="*/ 1030773 h 3572"/>
              <a:gd name="T56" fmla="*/ 1749564 w 5748"/>
              <a:gd name="T57" fmla="*/ 926802 h 3572"/>
              <a:gd name="T58" fmla="*/ 1800603 w 5748"/>
              <a:gd name="T59" fmla="*/ 807268 h 3572"/>
              <a:gd name="T60" fmla="*/ 1866887 w 5748"/>
              <a:gd name="T61" fmla="*/ 543366 h 3572"/>
              <a:gd name="T62" fmla="*/ 1896715 w 5748"/>
              <a:gd name="T63" fmla="*/ 288074 h 3572"/>
              <a:gd name="T64" fmla="*/ 1904669 w 5748"/>
              <a:gd name="T65" fmla="*/ 18874 h 3572"/>
              <a:gd name="T66" fmla="*/ 698301 w 5748"/>
              <a:gd name="T67" fmla="*/ 908590 h 3572"/>
              <a:gd name="T68" fmla="*/ 626383 w 5748"/>
              <a:gd name="T69" fmla="*/ 939385 h 3572"/>
              <a:gd name="T70" fmla="*/ 564408 w 5748"/>
              <a:gd name="T71" fmla="*/ 948987 h 3572"/>
              <a:gd name="T72" fmla="*/ 512043 w 5748"/>
              <a:gd name="T73" fmla="*/ 940047 h 3572"/>
              <a:gd name="T74" fmla="*/ 463325 w 5748"/>
              <a:gd name="T75" fmla="*/ 911571 h 3572"/>
              <a:gd name="T76" fmla="*/ 400355 w 5748"/>
              <a:gd name="T77" fmla="*/ 824817 h 3572"/>
              <a:gd name="T78" fmla="*/ 362573 w 5748"/>
              <a:gd name="T79" fmla="*/ 710250 h 3572"/>
              <a:gd name="T80" fmla="*/ 338379 w 5748"/>
              <a:gd name="T81" fmla="*/ 536744 h 3572"/>
              <a:gd name="T82" fmla="*/ 365224 w 5748"/>
              <a:gd name="T83" fmla="*/ 428468 h 3572"/>
              <a:gd name="T84" fmla="*/ 557779 w 5748"/>
              <a:gd name="T85" fmla="*/ 516546 h 3572"/>
              <a:gd name="T86" fmla="*/ 684713 w 5748"/>
              <a:gd name="T87" fmla="*/ 611908 h 3572"/>
              <a:gd name="T88" fmla="*/ 764916 w 5748"/>
              <a:gd name="T89" fmla="*/ 702966 h 3572"/>
              <a:gd name="T90" fmla="*/ 789442 w 5748"/>
              <a:gd name="T91" fmla="*/ 748329 h 3572"/>
              <a:gd name="T92" fmla="*/ 796070 w 5748"/>
              <a:gd name="T93" fmla="*/ 800315 h 3572"/>
              <a:gd name="T94" fmla="*/ 775522 w 5748"/>
              <a:gd name="T95" fmla="*/ 854949 h 3572"/>
              <a:gd name="T96" fmla="*/ 1117547 w 5748"/>
              <a:gd name="T97" fmla="*/ 834089 h 3572"/>
              <a:gd name="T98" fmla="*/ 1108599 w 5748"/>
              <a:gd name="T99" fmla="*/ 781110 h 3572"/>
              <a:gd name="T100" fmla="*/ 1126164 w 5748"/>
              <a:gd name="T101" fmla="*/ 724488 h 3572"/>
              <a:gd name="T102" fmla="*/ 1171568 w 5748"/>
              <a:gd name="T103" fmla="*/ 662569 h 3572"/>
              <a:gd name="T104" fmla="*/ 1260720 w 5748"/>
              <a:gd name="T105" fmla="*/ 577140 h 3572"/>
              <a:gd name="T106" fmla="*/ 1411516 w 5748"/>
              <a:gd name="T107" fmla="*/ 481447 h 3572"/>
              <a:gd name="T108" fmla="*/ 1568941 w 5748"/>
              <a:gd name="T109" fmla="*/ 428137 h 3572"/>
              <a:gd name="T110" fmla="*/ 1558335 w 5748"/>
              <a:gd name="T111" fmla="*/ 620186 h 3572"/>
              <a:gd name="T112" fmla="*/ 1531159 w 5748"/>
              <a:gd name="T113" fmla="*/ 754951 h 3572"/>
              <a:gd name="T114" fmla="*/ 1484428 w 5748"/>
              <a:gd name="T115" fmla="*/ 861572 h 3572"/>
              <a:gd name="T116" fmla="*/ 1421459 w 5748"/>
              <a:gd name="T117" fmla="*/ 926471 h 3572"/>
              <a:gd name="T118" fmla="*/ 1374397 w 5748"/>
              <a:gd name="T119" fmla="*/ 945345 h 3572"/>
              <a:gd name="T120" fmla="*/ 1318719 w 5748"/>
              <a:gd name="T121" fmla="*/ 947663 h 3572"/>
              <a:gd name="T122" fmla="*/ 1253098 w 5748"/>
              <a:gd name="T123" fmla="*/ 930444 h 3572"/>
              <a:gd name="T124" fmla="*/ 1156323 w 5748"/>
              <a:gd name="T125" fmla="*/ 877465 h 35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48" h="3572">
                <a:moveTo>
                  <a:pt x="5746" y="0"/>
                </a:moveTo>
                <a:lnTo>
                  <a:pt x="5746" y="0"/>
                </a:lnTo>
                <a:lnTo>
                  <a:pt x="5661" y="25"/>
                </a:lnTo>
                <a:lnTo>
                  <a:pt x="5579" y="51"/>
                </a:lnTo>
                <a:lnTo>
                  <a:pt x="5497" y="78"/>
                </a:lnTo>
                <a:lnTo>
                  <a:pt x="5417" y="106"/>
                </a:lnTo>
                <a:lnTo>
                  <a:pt x="5339" y="135"/>
                </a:lnTo>
                <a:lnTo>
                  <a:pt x="5261" y="163"/>
                </a:lnTo>
                <a:lnTo>
                  <a:pt x="5185" y="192"/>
                </a:lnTo>
                <a:lnTo>
                  <a:pt x="5112" y="223"/>
                </a:lnTo>
                <a:lnTo>
                  <a:pt x="5038" y="252"/>
                </a:lnTo>
                <a:lnTo>
                  <a:pt x="4967" y="284"/>
                </a:lnTo>
                <a:lnTo>
                  <a:pt x="4896" y="315"/>
                </a:lnTo>
                <a:lnTo>
                  <a:pt x="4827" y="347"/>
                </a:lnTo>
                <a:lnTo>
                  <a:pt x="4759" y="380"/>
                </a:lnTo>
                <a:lnTo>
                  <a:pt x="4693" y="412"/>
                </a:lnTo>
                <a:lnTo>
                  <a:pt x="4628" y="445"/>
                </a:lnTo>
                <a:lnTo>
                  <a:pt x="4564" y="478"/>
                </a:lnTo>
                <a:lnTo>
                  <a:pt x="4501" y="511"/>
                </a:lnTo>
                <a:lnTo>
                  <a:pt x="4440" y="545"/>
                </a:lnTo>
                <a:lnTo>
                  <a:pt x="4380" y="580"/>
                </a:lnTo>
                <a:lnTo>
                  <a:pt x="4321" y="613"/>
                </a:lnTo>
                <a:lnTo>
                  <a:pt x="4264" y="647"/>
                </a:lnTo>
                <a:lnTo>
                  <a:pt x="4207" y="681"/>
                </a:lnTo>
                <a:lnTo>
                  <a:pt x="4153" y="717"/>
                </a:lnTo>
                <a:lnTo>
                  <a:pt x="4099" y="751"/>
                </a:lnTo>
                <a:lnTo>
                  <a:pt x="3995" y="821"/>
                </a:lnTo>
                <a:lnTo>
                  <a:pt x="3896" y="890"/>
                </a:lnTo>
                <a:lnTo>
                  <a:pt x="3801" y="960"/>
                </a:lnTo>
                <a:lnTo>
                  <a:pt x="3713" y="1028"/>
                </a:lnTo>
                <a:lnTo>
                  <a:pt x="3627" y="1096"/>
                </a:lnTo>
                <a:lnTo>
                  <a:pt x="3548" y="1163"/>
                </a:lnTo>
                <a:lnTo>
                  <a:pt x="3472" y="1229"/>
                </a:lnTo>
                <a:lnTo>
                  <a:pt x="3401" y="1294"/>
                </a:lnTo>
                <a:lnTo>
                  <a:pt x="3334" y="1357"/>
                </a:lnTo>
                <a:lnTo>
                  <a:pt x="3272" y="1418"/>
                </a:lnTo>
                <a:lnTo>
                  <a:pt x="3214" y="1477"/>
                </a:lnTo>
                <a:lnTo>
                  <a:pt x="3160" y="1534"/>
                </a:lnTo>
                <a:lnTo>
                  <a:pt x="3110" y="1588"/>
                </a:lnTo>
                <a:lnTo>
                  <a:pt x="3065" y="1640"/>
                </a:lnTo>
                <a:lnTo>
                  <a:pt x="3023" y="1689"/>
                </a:lnTo>
                <a:lnTo>
                  <a:pt x="2986" y="1735"/>
                </a:lnTo>
                <a:lnTo>
                  <a:pt x="2952" y="1777"/>
                </a:lnTo>
                <a:lnTo>
                  <a:pt x="2923" y="1816"/>
                </a:lnTo>
                <a:lnTo>
                  <a:pt x="2875" y="1881"/>
                </a:lnTo>
                <a:lnTo>
                  <a:pt x="2826" y="1816"/>
                </a:lnTo>
                <a:lnTo>
                  <a:pt x="2796" y="1777"/>
                </a:lnTo>
                <a:lnTo>
                  <a:pt x="2763" y="1735"/>
                </a:lnTo>
                <a:lnTo>
                  <a:pt x="2725" y="1689"/>
                </a:lnTo>
                <a:lnTo>
                  <a:pt x="2684" y="1640"/>
                </a:lnTo>
                <a:lnTo>
                  <a:pt x="2638" y="1588"/>
                </a:lnTo>
                <a:lnTo>
                  <a:pt x="2589" y="1534"/>
                </a:lnTo>
                <a:lnTo>
                  <a:pt x="2535" y="1477"/>
                </a:lnTo>
                <a:lnTo>
                  <a:pt x="2476" y="1418"/>
                </a:lnTo>
                <a:lnTo>
                  <a:pt x="2415" y="1357"/>
                </a:lnTo>
                <a:lnTo>
                  <a:pt x="2348" y="1294"/>
                </a:lnTo>
                <a:lnTo>
                  <a:pt x="2277" y="1229"/>
                </a:lnTo>
                <a:lnTo>
                  <a:pt x="2201" y="1163"/>
                </a:lnTo>
                <a:lnTo>
                  <a:pt x="2121" y="1096"/>
                </a:lnTo>
                <a:lnTo>
                  <a:pt x="2036" y="1028"/>
                </a:lnTo>
                <a:lnTo>
                  <a:pt x="1947" y="960"/>
                </a:lnTo>
                <a:lnTo>
                  <a:pt x="1852" y="890"/>
                </a:lnTo>
                <a:lnTo>
                  <a:pt x="1753" y="821"/>
                </a:lnTo>
                <a:lnTo>
                  <a:pt x="1650" y="751"/>
                </a:lnTo>
                <a:lnTo>
                  <a:pt x="1596" y="717"/>
                </a:lnTo>
                <a:lnTo>
                  <a:pt x="1541" y="681"/>
                </a:lnTo>
                <a:lnTo>
                  <a:pt x="1485" y="647"/>
                </a:lnTo>
                <a:lnTo>
                  <a:pt x="1427" y="613"/>
                </a:lnTo>
                <a:lnTo>
                  <a:pt x="1370" y="580"/>
                </a:lnTo>
                <a:lnTo>
                  <a:pt x="1309" y="545"/>
                </a:lnTo>
                <a:lnTo>
                  <a:pt x="1248" y="511"/>
                </a:lnTo>
                <a:lnTo>
                  <a:pt x="1186" y="478"/>
                </a:lnTo>
                <a:lnTo>
                  <a:pt x="1122" y="445"/>
                </a:lnTo>
                <a:lnTo>
                  <a:pt x="1056" y="412"/>
                </a:lnTo>
                <a:lnTo>
                  <a:pt x="990" y="380"/>
                </a:lnTo>
                <a:lnTo>
                  <a:pt x="922" y="347"/>
                </a:lnTo>
                <a:lnTo>
                  <a:pt x="853" y="315"/>
                </a:lnTo>
                <a:lnTo>
                  <a:pt x="782" y="284"/>
                </a:lnTo>
                <a:lnTo>
                  <a:pt x="711" y="252"/>
                </a:lnTo>
                <a:lnTo>
                  <a:pt x="638" y="223"/>
                </a:lnTo>
                <a:lnTo>
                  <a:pt x="563" y="192"/>
                </a:lnTo>
                <a:lnTo>
                  <a:pt x="487" y="163"/>
                </a:lnTo>
                <a:lnTo>
                  <a:pt x="410" y="135"/>
                </a:lnTo>
                <a:lnTo>
                  <a:pt x="331" y="106"/>
                </a:lnTo>
                <a:lnTo>
                  <a:pt x="252" y="78"/>
                </a:lnTo>
                <a:lnTo>
                  <a:pt x="171" y="51"/>
                </a:lnTo>
                <a:lnTo>
                  <a:pt x="87" y="25"/>
                </a:lnTo>
                <a:lnTo>
                  <a:pt x="4" y="0"/>
                </a:lnTo>
                <a:lnTo>
                  <a:pt x="2" y="57"/>
                </a:lnTo>
                <a:lnTo>
                  <a:pt x="2" y="127"/>
                </a:lnTo>
                <a:lnTo>
                  <a:pt x="0" y="220"/>
                </a:lnTo>
                <a:lnTo>
                  <a:pt x="2" y="334"/>
                </a:lnTo>
                <a:lnTo>
                  <a:pt x="5" y="468"/>
                </a:lnTo>
                <a:lnTo>
                  <a:pt x="10" y="619"/>
                </a:lnTo>
                <a:lnTo>
                  <a:pt x="14" y="698"/>
                </a:lnTo>
                <a:lnTo>
                  <a:pt x="19" y="783"/>
                </a:lnTo>
                <a:lnTo>
                  <a:pt x="25" y="870"/>
                </a:lnTo>
                <a:lnTo>
                  <a:pt x="32" y="960"/>
                </a:lnTo>
                <a:lnTo>
                  <a:pt x="40" y="1051"/>
                </a:lnTo>
                <a:lnTo>
                  <a:pt x="49" y="1146"/>
                </a:lnTo>
                <a:lnTo>
                  <a:pt x="59" y="1243"/>
                </a:lnTo>
                <a:lnTo>
                  <a:pt x="71" y="1341"/>
                </a:lnTo>
                <a:lnTo>
                  <a:pt x="85" y="1440"/>
                </a:lnTo>
                <a:lnTo>
                  <a:pt x="100" y="1539"/>
                </a:lnTo>
                <a:lnTo>
                  <a:pt x="117" y="1641"/>
                </a:lnTo>
                <a:lnTo>
                  <a:pt x="135" y="1742"/>
                </a:lnTo>
                <a:lnTo>
                  <a:pt x="155" y="1843"/>
                </a:lnTo>
                <a:lnTo>
                  <a:pt x="177" y="1944"/>
                </a:lnTo>
                <a:lnTo>
                  <a:pt x="200" y="2046"/>
                </a:lnTo>
                <a:lnTo>
                  <a:pt x="226" y="2145"/>
                </a:lnTo>
                <a:lnTo>
                  <a:pt x="254" y="2244"/>
                </a:lnTo>
                <a:lnTo>
                  <a:pt x="285" y="2342"/>
                </a:lnTo>
                <a:lnTo>
                  <a:pt x="317" y="2438"/>
                </a:lnTo>
                <a:lnTo>
                  <a:pt x="334" y="2486"/>
                </a:lnTo>
                <a:lnTo>
                  <a:pt x="351" y="2532"/>
                </a:lnTo>
                <a:lnTo>
                  <a:pt x="369" y="2578"/>
                </a:lnTo>
                <a:lnTo>
                  <a:pt x="388" y="2624"/>
                </a:lnTo>
                <a:lnTo>
                  <a:pt x="407" y="2668"/>
                </a:lnTo>
                <a:lnTo>
                  <a:pt x="428" y="2714"/>
                </a:lnTo>
                <a:lnTo>
                  <a:pt x="449" y="2757"/>
                </a:lnTo>
                <a:lnTo>
                  <a:pt x="470" y="2799"/>
                </a:lnTo>
                <a:lnTo>
                  <a:pt x="492" y="2842"/>
                </a:lnTo>
                <a:lnTo>
                  <a:pt x="515" y="2884"/>
                </a:lnTo>
                <a:lnTo>
                  <a:pt x="538" y="2924"/>
                </a:lnTo>
                <a:lnTo>
                  <a:pt x="562" y="2964"/>
                </a:lnTo>
                <a:lnTo>
                  <a:pt x="587" y="3003"/>
                </a:lnTo>
                <a:lnTo>
                  <a:pt x="613" y="3040"/>
                </a:lnTo>
                <a:lnTo>
                  <a:pt x="639" y="3078"/>
                </a:lnTo>
                <a:lnTo>
                  <a:pt x="666" y="3113"/>
                </a:lnTo>
                <a:lnTo>
                  <a:pt x="694" y="3148"/>
                </a:lnTo>
                <a:lnTo>
                  <a:pt x="722" y="3182"/>
                </a:lnTo>
                <a:lnTo>
                  <a:pt x="752" y="3214"/>
                </a:lnTo>
                <a:lnTo>
                  <a:pt x="781" y="3246"/>
                </a:lnTo>
                <a:lnTo>
                  <a:pt x="812" y="3275"/>
                </a:lnTo>
                <a:lnTo>
                  <a:pt x="844" y="3304"/>
                </a:lnTo>
                <a:lnTo>
                  <a:pt x="877" y="3331"/>
                </a:lnTo>
                <a:lnTo>
                  <a:pt x="910" y="3358"/>
                </a:lnTo>
                <a:lnTo>
                  <a:pt x="944" y="3383"/>
                </a:lnTo>
                <a:lnTo>
                  <a:pt x="978" y="3407"/>
                </a:lnTo>
                <a:lnTo>
                  <a:pt x="1014" y="3430"/>
                </a:lnTo>
                <a:lnTo>
                  <a:pt x="1051" y="3450"/>
                </a:lnTo>
                <a:lnTo>
                  <a:pt x="1089" y="3469"/>
                </a:lnTo>
                <a:lnTo>
                  <a:pt x="1127" y="3487"/>
                </a:lnTo>
                <a:lnTo>
                  <a:pt x="1166" y="3503"/>
                </a:lnTo>
                <a:lnTo>
                  <a:pt x="1205" y="3518"/>
                </a:lnTo>
                <a:lnTo>
                  <a:pt x="1247" y="3530"/>
                </a:lnTo>
                <a:lnTo>
                  <a:pt x="1289" y="3542"/>
                </a:lnTo>
                <a:lnTo>
                  <a:pt x="1332" y="3551"/>
                </a:lnTo>
                <a:lnTo>
                  <a:pt x="1376" y="3559"/>
                </a:lnTo>
                <a:lnTo>
                  <a:pt x="1420" y="3566"/>
                </a:lnTo>
                <a:lnTo>
                  <a:pt x="1466" y="3569"/>
                </a:lnTo>
                <a:lnTo>
                  <a:pt x="1513" y="3572"/>
                </a:lnTo>
                <a:lnTo>
                  <a:pt x="1560" y="3572"/>
                </a:lnTo>
                <a:lnTo>
                  <a:pt x="1609" y="3570"/>
                </a:lnTo>
                <a:lnTo>
                  <a:pt x="1659" y="3567"/>
                </a:lnTo>
                <a:lnTo>
                  <a:pt x="1709" y="3562"/>
                </a:lnTo>
                <a:lnTo>
                  <a:pt x="1761" y="3555"/>
                </a:lnTo>
                <a:lnTo>
                  <a:pt x="1813" y="3545"/>
                </a:lnTo>
                <a:lnTo>
                  <a:pt x="1867" y="3532"/>
                </a:lnTo>
                <a:lnTo>
                  <a:pt x="1921" y="3519"/>
                </a:lnTo>
                <a:lnTo>
                  <a:pt x="1978" y="3503"/>
                </a:lnTo>
                <a:lnTo>
                  <a:pt x="2034" y="3485"/>
                </a:lnTo>
                <a:lnTo>
                  <a:pt x="2091" y="3465"/>
                </a:lnTo>
                <a:lnTo>
                  <a:pt x="2152" y="3442"/>
                </a:lnTo>
                <a:lnTo>
                  <a:pt x="2212" y="3417"/>
                </a:lnTo>
                <a:lnTo>
                  <a:pt x="2272" y="3389"/>
                </a:lnTo>
                <a:lnTo>
                  <a:pt x="2334" y="3360"/>
                </a:lnTo>
                <a:lnTo>
                  <a:pt x="2398" y="3328"/>
                </a:lnTo>
                <a:lnTo>
                  <a:pt x="2463" y="3292"/>
                </a:lnTo>
                <a:lnTo>
                  <a:pt x="2528" y="3255"/>
                </a:lnTo>
                <a:lnTo>
                  <a:pt x="2595" y="3215"/>
                </a:lnTo>
                <a:lnTo>
                  <a:pt x="2663" y="3173"/>
                </a:lnTo>
                <a:lnTo>
                  <a:pt x="2733" y="3128"/>
                </a:lnTo>
                <a:lnTo>
                  <a:pt x="2802" y="3080"/>
                </a:lnTo>
                <a:lnTo>
                  <a:pt x="2875" y="3030"/>
                </a:lnTo>
                <a:lnTo>
                  <a:pt x="2946" y="3080"/>
                </a:lnTo>
                <a:lnTo>
                  <a:pt x="3016" y="3128"/>
                </a:lnTo>
                <a:lnTo>
                  <a:pt x="3086" y="3173"/>
                </a:lnTo>
                <a:lnTo>
                  <a:pt x="3153" y="3215"/>
                </a:lnTo>
                <a:lnTo>
                  <a:pt x="3220" y="3255"/>
                </a:lnTo>
                <a:lnTo>
                  <a:pt x="3287" y="3292"/>
                </a:lnTo>
                <a:lnTo>
                  <a:pt x="3350" y="3328"/>
                </a:lnTo>
                <a:lnTo>
                  <a:pt x="3414" y="3360"/>
                </a:lnTo>
                <a:lnTo>
                  <a:pt x="3477" y="3389"/>
                </a:lnTo>
                <a:lnTo>
                  <a:pt x="3538" y="3417"/>
                </a:lnTo>
                <a:lnTo>
                  <a:pt x="3598" y="3442"/>
                </a:lnTo>
                <a:lnTo>
                  <a:pt x="3657" y="3465"/>
                </a:lnTo>
                <a:lnTo>
                  <a:pt x="3714" y="3485"/>
                </a:lnTo>
                <a:lnTo>
                  <a:pt x="3771" y="3503"/>
                </a:lnTo>
                <a:lnTo>
                  <a:pt x="3827" y="3519"/>
                </a:lnTo>
                <a:lnTo>
                  <a:pt x="3882" y="3532"/>
                </a:lnTo>
                <a:lnTo>
                  <a:pt x="3935" y="3545"/>
                </a:lnTo>
                <a:lnTo>
                  <a:pt x="3988" y="3555"/>
                </a:lnTo>
                <a:lnTo>
                  <a:pt x="4039" y="3562"/>
                </a:lnTo>
                <a:lnTo>
                  <a:pt x="4091" y="3567"/>
                </a:lnTo>
                <a:lnTo>
                  <a:pt x="4140" y="3570"/>
                </a:lnTo>
                <a:lnTo>
                  <a:pt x="4189" y="3572"/>
                </a:lnTo>
                <a:lnTo>
                  <a:pt x="4237" y="3572"/>
                </a:lnTo>
                <a:lnTo>
                  <a:pt x="4283" y="3569"/>
                </a:lnTo>
                <a:lnTo>
                  <a:pt x="4329" y="3566"/>
                </a:lnTo>
                <a:lnTo>
                  <a:pt x="4373" y="3559"/>
                </a:lnTo>
                <a:lnTo>
                  <a:pt x="4417" y="3551"/>
                </a:lnTo>
                <a:lnTo>
                  <a:pt x="4460" y="3542"/>
                </a:lnTo>
                <a:lnTo>
                  <a:pt x="4501" y="3530"/>
                </a:lnTo>
                <a:lnTo>
                  <a:pt x="4543" y="3518"/>
                </a:lnTo>
                <a:lnTo>
                  <a:pt x="4584" y="3503"/>
                </a:lnTo>
                <a:lnTo>
                  <a:pt x="4623" y="3487"/>
                </a:lnTo>
                <a:lnTo>
                  <a:pt x="4661" y="3469"/>
                </a:lnTo>
                <a:lnTo>
                  <a:pt x="4698" y="3450"/>
                </a:lnTo>
                <a:lnTo>
                  <a:pt x="4734" y="3430"/>
                </a:lnTo>
                <a:lnTo>
                  <a:pt x="4770" y="3407"/>
                </a:lnTo>
                <a:lnTo>
                  <a:pt x="4805" y="3383"/>
                </a:lnTo>
                <a:lnTo>
                  <a:pt x="4840" y="3358"/>
                </a:lnTo>
                <a:lnTo>
                  <a:pt x="4873" y="3331"/>
                </a:lnTo>
                <a:lnTo>
                  <a:pt x="4905" y="3304"/>
                </a:lnTo>
                <a:lnTo>
                  <a:pt x="4937" y="3275"/>
                </a:lnTo>
                <a:lnTo>
                  <a:pt x="4967" y="3246"/>
                </a:lnTo>
                <a:lnTo>
                  <a:pt x="4998" y="3214"/>
                </a:lnTo>
                <a:lnTo>
                  <a:pt x="5026" y="3182"/>
                </a:lnTo>
                <a:lnTo>
                  <a:pt x="5055" y="3148"/>
                </a:lnTo>
                <a:lnTo>
                  <a:pt x="5082" y="3113"/>
                </a:lnTo>
                <a:lnTo>
                  <a:pt x="5109" y="3078"/>
                </a:lnTo>
                <a:lnTo>
                  <a:pt x="5136" y="3040"/>
                </a:lnTo>
                <a:lnTo>
                  <a:pt x="5162" y="3003"/>
                </a:lnTo>
                <a:lnTo>
                  <a:pt x="5187" y="2964"/>
                </a:lnTo>
                <a:lnTo>
                  <a:pt x="5211" y="2924"/>
                </a:lnTo>
                <a:lnTo>
                  <a:pt x="5234" y="2884"/>
                </a:lnTo>
                <a:lnTo>
                  <a:pt x="5256" y="2842"/>
                </a:lnTo>
                <a:lnTo>
                  <a:pt x="5279" y="2799"/>
                </a:lnTo>
                <a:lnTo>
                  <a:pt x="5301" y="2757"/>
                </a:lnTo>
                <a:lnTo>
                  <a:pt x="5321" y="2714"/>
                </a:lnTo>
                <a:lnTo>
                  <a:pt x="5341" y="2668"/>
                </a:lnTo>
                <a:lnTo>
                  <a:pt x="5361" y="2624"/>
                </a:lnTo>
                <a:lnTo>
                  <a:pt x="5379" y="2578"/>
                </a:lnTo>
                <a:lnTo>
                  <a:pt x="5397" y="2532"/>
                </a:lnTo>
                <a:lnTo>
                  <a:pt x="5416" y="2486"/>
                </a:lnTo>
                <a:lnTo>
                  <a:pt x="5433" y="2438"/>
                </a:lnTo>
                <a:lnTo>
                  <a:pt x="5465" y="2342"/>
                </a:lnTo>
                <a:lnTo>
                  <a:pt x="5494" y="2244"/>
                </a:lnTo>
                <a:lnTo>
                  <a:pt x="5522" y="2145"/>
                </a:lnTo>
                <a:lnTo>
                  <a:pt x="5548" y="2046"/>
                </a:lnTo>
                <a:lnTo>
                  <a:pt x="5573" y="1944"/>
                </a:lnTo>
                <a:lnTo>
                  <a:pt x="5595" y="1843"/>
                </a:lnTo>
                <a:lnTo>
                  <a:pt x="5614" y="1742"/>
                </a:lnTo>
                <a:lnTo>
                  <a:pt x="5633" y="1641"/>
                </a:lnTo>
                <a:lnTo>
                  <a:pt x="5649" y="1539"/>
                </a:lnTo>
                <a:lnTo>
                  <a:pt x="5663" y="1440"/>
                </a:lnTo>
                <a:lnTo>
                  <a:pt x="5677" y="1341"/>
                </a:lnTo>
                <a:lnTo>
                  <a:pt x="5689" y="1243"/>
                </a:lnTo>
                <a:lnTo>
                  <a:pt x="5700" y="1146"/>
                </a:lnTo>
                <a:lnTo>
                  <a:pt x="5709" y="1051"/>
                </a:lnTo>
                <a:lnTo>
                  <a:pt x="5717" y="960"/>
                </a:lnTo>
                <a:lnTo>
                  <a:pt x="5723" y="870"/>
                </a:lnTo>
                <a:lnTo>
                  <a:pt x="5730" y="783"/>
                </a:lnTo>
                <a:lnTo>
                  <a:pt x="5735" y="698"/>
                </a:lnTo>
                <a:lnTo>
                  <a:pt x="5738" y="619"/>
                </a:lnTo>
                <a:lnTo>
                  <a:pt x="5744" y="468"/>
                </a:lnTo>
                <a:lnTo>
                  <a:pt x="5748" y="334"/>
                </a:lnTo>
                <a:lnTo>
                  <a:pt x="5748" y="220"/>
                </a:lnTo>
                <a:lnTo>
                  <a:pt x="5748" y="127"/>
                </a:lnTo>
                <a:lnTo>
                  <a:pt x="5747" y="57"/>
                </a:lnTo>
                <a:lnTo>
                  <a:pt x="5746" y="0"/>
                </a:lnTo>
                <a:close/>
                <a:moveTo>
                  <a:pt x="2326" y="2603"/>
                </a:moveTo>
                <a:lnTo>
                  <a:pt x="2326" y="2603"/>
                </a:lnTo>
                <a:lnTo>
                  <a:pt x="2261" y="2650"/>
                </a:lnTo>
                <a:lnTo>
                  <a:pt x="2198" y="2690"/>
                </a:lnTo>
                <a:lnTo>
                  <a:pt x="2137" y="2727"/>
                </a:lnTo>
                <a:lnTo>
                  <a:pt x="2107" y="2744"/>
                </a:lnTo>
                <a:lnTo>
                  <a:pt x="2079" y="2759"/>
                </a:lnTo>
                <a:lnTo>
                  <a:pt x="2050" y="2774"/>
                </a:lnTo>
                <a:lnTo>
                  <a:pt x="2023" y="2787"/>
                </a:lnTo>
                <a:lnTo>
                  <a:pt x="1995" y="2799"/>
                </a:lnTo>
                <a:lnTo>
                  <a:pt x="1968" y="2810"/>
                </a:lnTo>
                <a:lnTo>
                  <a:pt x="1942" y="2820"/>
                </a:lnTo>
                <a:lnTo>
                  <a:pt x="1915" y="2829"/>
                </a:lnTo>
                <a:lnTo>
                  <a:pt x="1890" y="2837"/>
                </a:lnTo>
                <a:lnTo>
                  <a:pt x="1865" y="2844"/>
                </a:lnTo>
                <a:lnTo>
                  <a:pt x="1840" y="2850"/>
                </a:lnTo>
                <a:lnTo>
                  <a:pt x="1817" y="2855"/>
                </a:lnTo>
                <a:lnTo>
                  <a:pt x="1792" y="2858"/>
                </a:lnTo>
                <a:lnTo>
                  <a:pt x="1770" y="2862"/>
                </a:lnTo>
                <a:lnTo>
                  <a:pt x="1747" y="2864"/>
                </a:lnTo>
                <a:lnTo>
                  <a:pt x="1725" y="2866"/>
                </a:lnTo>
                <a:lnTo>
                  <a:pt x="1703" y="2866"/>
                </a:lnTo>
                <a:lnTo>
                  <a:pt x="1682" y="2866"/>
                </a:lnTo>
                <a:lnTo>
                  <a:pt x="1661" y="2864"/>
                </a:lnTo>
                <a:lnTo>
                  <a:pt x="1640" y="2862"/>
                </a:lnTo>
                <a:lnTo>
                  <a:pt x="1621" y="2858"/>
                </a:lnTo>
                <a:lnTo>
                  <a:pt x="1601" y="2855"/>
                </a:lnTo>
                <a:lnTo>
                  <a:pt x="1582" y="2851"/>
                </a:lnTo>
                <a:lnTo>
                  <a:pt x="1563" y="2845"/>
                </a:lnTo>
                <a:lnTo>
                  <a:pt x="1545" y="2839"/>
                </a:lnTo>
                <a:lnTo>
                  <a:pt x="1528" y="2833"/>
                </a:lnTo>
                <a:lnTo>
                  <a:pt x="1509" y="2825"/>
                </a:lnTo>
                <a:lnTo>
                  <a:pt x="1492" y="2817"/>
                </a:lnTo>
                <a:lnTo>
                  <a:pt x="1476" y="2808"/>
                </a:lnTo>
                <a:lnTo>
                  <a:pt x="1459" y="2798"/>
                </a:lnTo>
                <a:lnTo>
                  <a:pt x="1443" y="2787"/>
                </a:lnTo>
                <a:lnTo>
                  <a:pt x="1428" y="2776"/>
                </a:lnTo>
                <a:lnTo>
                  <a:pt x="1398" y="2753"/>
                </a:lnTo>
                <a:lnTo>
                  <a:pt x="1370" y="2727"/>
                </a:lnTo>
                <a:lnTo>
                  <a:pt x="1343" y="2699"/>
                </a:lnTo>
                <a:lnTo>
                  <a:pt x="1317" y="2668"/>
                </a:lnTo>
                <a:lnTo>
                  <a:pt x="1292" y="2636"/>
                </a:lnTo>
                <a:lnTo>
                  <a:pt x="1269" y="2602"/>
                </a:lnTo>
                <a:lnTo>
                  <a:pt x="1248" y="2567"/>
                </a:lnTo>
                <a:lnTo>
                  <a:pt x="1227" y="2530"/>
                </a:lnTo>
                <a:lnTo>
                  <a:pt x="1208" y="2491"/>
                </a:lnTo>
                <a:lnTo>
                  <a:pt x="1191" y="2450"/>
                </a:lnTo>
                <a:lnTo>
                  <a:pt x="1173" y="2410"/>
                </a:lnTo>
                <a:lnTo>
                  <a:pt x="1157" y="2367"/>
                </a:lnTo>
                <a:lnTo>
                  <a:pt x="1143" y="2324"/>
                </a:lnTo>
                <a:lnTo>
                  <a:pt x="1129" y="2280"/>
                </a:lnTo>
                <a:lnTo>
                  <a:pt x="1116" y="2236"/>
                </a:lnTo>
                <a:lnTo>
                  <a:pt x="1105" y="2190"/>
                </a:lnTo>
                <a:lnTo>
                  <a:pt x="1094" y="2145"/>
                </a:lnTo>
                <a:lnTo>
                  <a:pt x="1084" y="2100"/>
                </a:lnTo>
                <a:lnTo>
                  <a:pt x="1074" y="2054"/>
                </a:lnTo>
                <a:lnTo>
                  <a:pt x="1066" y="2009"/>
                </a:lnTo>
                <a:lnTo>
                  <a:pt x="1058" y="1963"/>
                </a:lnTo>
                <a:lnTo>
                  <a:pt x="1046" y="1873"/>
                </a:lnTo>
                <a:lnTo>
                  <a:pt x="1035" y="1786"/>
                </a:lnTo>
                <a:lnTo>
                  <a:pt x="1028" y="1701"/>
                </a:lnTo>
                <a:lnTo>
                  <a:pt x="1021" y="1621"/>
                </a:lnTo>
                <a:lnTo>
                  <a:pt x="1018" y="1547"/>
                </a:lnTo>
                <a:lnTo>
                  <a:pt x="1015" y="1479"/>
                </a:lnTo>
                <a:lnTo>
                  <a:pt x="1014" y="1418"/>
                </a:lnTo>
                <a:lnTo>
                  <a:pt x="1013" y="1366"/>
                </a:lnTo>
                <a:lnTo>
                  <a:pt x="1014" y="1293"/>
                </a:lnTo>
                <a:lnTo>
                  <a:pt x="1014" y="1266"/>
                </a:lnTo>
                <a:lnTo>
                  <a:pt x="1102" y="1294"/>
                </a:lnTo>
                <a:lnTo>
                  <a:pt x="1187" y="1324"/>
                </a:lnTo>
                <a:lnTo>
                  <a:pt x="1268" y="1354"/>
                </a:lnTo>
                <a:lnTo>
                  <a:pt x="1345" y="1386"/>
                </a:lnTo>
                <a:lnTo>
                  <a:pt x="1420" y="1419"/>
                </a:lnTo>
                <a:lnTo>
                  <a:pt x="1490" y="1454"/>
                </a:lnTo>
                <a:lnTo>
                  <a:pt x="1558" y="1489"/>
                </a:lnTo>
                <a:lnTo>
                  <a:pt x="1622" y="1525"/>
                </a:lnTo>
                <a:lnTo>
                  <a:pt x="1683" y="1560"/>
                </a:lnTo>
                <a:lnTo>
                  <a:pt x="1742" y="1597"/>
                </a:lnTo>
                <a:lnTo>
                  <a:pt x="1797" y="1634"/>
                </a:lnTo>
                <a:lnTo>
                  <a:pt x="1849" y="1670"/>
                </a:lnTo>
                <a:lnTo>
                  <a:pt x="1898" y="1707"/>
                </a:lnTo>
                <a:lnTo>
                  <a:pt x="1944" y="1743"/>
                </a:lnTo>
                <a:lnTo>
                  <a:pt x="1987" y="1780"/>
                </a:lnTo>
                <a:lnTo>
                  <a:pt x="2028" y="1814"/>
                </a:lnTo>
                <a:lnTo>
                  <a:pt x="2066" y="1848"/>
                </a:lnTo>
                <a:lnTo>
                  <a:pt x="2100" y="1881"/>
                </a:lnTo>
                <a:lnTo>
                  <a:pt x="2133" y="1913"/>
                </a:lnTo>
                <a:lnTo>
                  <a:pt x="2163" y="1944"/>
                </a:lnTo>
                <a:lnTo>
                  <a:pt x="2190" y="1973"/>
                </a:lnTo>
                <a:lnTo>
                  <a:pt x="2214" y="2001"/>
                </a:lnTo>
                <a:lnTo>
                  <a:pt x="2255" y="2050"/>
                </a:lnTo>
                <a:lnTo>
                  <a:pt x="2286" y="2091"/>
                </a:lnTo>
                <a:lnTo>
                  <a:pt x="2308" y="2123"/>
                </a:lnTo>
                <a:lnTo>
                  <a:pt x="2326" y="2149"/>
                </a:lnTo>
                <a:lnTo>
                  <a:pt x="2332" y="2158"/>
                </a:lnTo>
                <a:lnTo>
                  <a:pt x="2340" y="2171"/>
                </a:lnTo>
                <a:lnTo>
                  <a:pt x="2350" y="2188"/>
                </a:lnTo>
                <a:lnTo>
                  <a:pt x="2361" y="2209"/>
                </a:lnTo>
                <a:lnTo>
                  <a:pt x="2372" y="2232"/>
                </a:lnTo>
                <a:lnTo>
                  <a:pt x="2382" y="2260"/>
                </a:lnTo>
                <a:lnTo>
                  <a:pt x="2392" y="2291"/>
                </a:lnTo>
                <a:lnTo>
                  <a:pt x="2395" y="2307"/>
                </a:lnTo>
                <a:lnTo>
                  <a:pt x="2399" y="2324"/>
                </a:lnTo>
                <a:lnTo>
                  <a:pt x="2402" y="2341"/>
                </a:lnTo>
                <a:lnTo>
                  <a:pt x="2403" y="2359"/>
                </a:lnTo>
                <a:lnTo>
                  <a:pt x="2404" y="2378"/>
                </a:lnTo>
                <a:lnTo>
                  <a:pt x="2404" y="2397"/>
                </a:lnTo>
                <a:lnTo>
                  <a:pt x="2402" y="2417"/>
                </a:lnTo>
                <a:lnTo>
                  <a:pt x="2399" y="2437"/>
                </a:lnTo>
                <a:lnTo>
                  <a:pt x="2395" y="2456"/>
                </a:lnTo>
                <a:lnTo>
                  <a:pt x="2391" y="2477"/>
                </a:lnTo>
                <a:lnTo>
                  <a:pt x="2384" y="2498"/>
                </a:lnTo>
                <a:lnTo>
                  <a:pt x="2376" y="2519"/>
                </a:lnTo>
                <a:lnTo>
                  <a:pt x="2366" y="2540"/>
                </a:lnTo>
                <a:lnTo>
                  <a:pt x="2354" y="2560"/>
                </a:lnTo>
                <a:lnTo>
                  <a:pt x="2340" y="2582"/>
                </a:lnTo>
                <a:lnTo>
                  <a:pt x="2326" y="2603"/>
                </a:lnTo>
                <a:close/>
                <a:moveTo>
                  <a:pt x="3424" y="2603"/>
                </a:moveTo>
                <a:lnTo>
                  <a:pt x="3424" y="2603"/>
                </a:lnTo>
                <a:lnTo>
                  <a:pt x="3408" y="2582"/>
                </a:lnTo>
                <a:lnTo>
                  <a:pt x="3395" y="2560"/>
                </a:lnTo>
                <a:lnTo>
                  <a:pt x="3382" y="2540"/>
                </a:lnTo>
                <a:lnTo>
                  <a:pt x="3372" y="2519"/>
                </a:lnTo>
                <a:lnTo>
                  <a:pt x="3364" y="2498"/>
                </a:lnTo>
                <a:lnTo>
                  <a:pt x="3358" y="2477"/>
                </a:lnTo>
                <a:lnTo>
                  <a:pt x="3353" y="2456"/>
                </a:lnTo>
                <a:lnTo>
                  <a:pt x="3349" y="2437"/>
                </a:lnTo>
                <a:lnTo>
                  <a:pt x="3347" y="2417"/>
                </a:lnTo>
                <a:lnTo>
                  <a:pt x="3345" y="2397"/>
                </a:lnTo>
                <a:lnTo>
                  <a:pt x="3345" y="2378"/>
                </a:lnTo>
                <a:lnTo>
                  <a:pt x="3345" y="2359"/>
                </a:lnTo>
                <a:lnTo>
                  <a:pt x="3348" y="2341"/>
                </a:lnTo>
                <a:lnTo>
                  <a:pt x="3350" y="2324"/>
                </a:lnTo>
                <a:lnTo>
                  <a:pt x="3353" y="2307"/>
                </a:lnTo>
                <a:lnTo>
                  <a:pt x="3358" y="2291"/>
                </a:lnTo>
                <a:lnTo>
                  <a:pt x="3366" y="2260"/>
                </a:lnTo>
                <a:lnTo>
                  <a:pt x="3377" y="2232"/>
                </a:lnTo>
                <a:lnTo>
                  <a:pt x="3388" y="2209"/>
                </a:lnTo>
                <a:lnTo>
                  <a:pt x="3398" y="2188"/>
                </a:lnTo>
                <a:lnTo>
                  <a:pt x="3408" y="2171"/>
                </a:lnTo>
                <a:lnTo>
                  <a:pt x="3417" y="2158"/>
                </a:lnTo>
                <a:lnTo>
                  <a:pt x="3424" y="2149"/>
                </a:lnTo>
                <a:lnTo>
                  <a:pt x="3441" y="2123"/>
                </a:lnTo>
                <a:lnTo>
                  <a:pt x="3463" y="2091"/>
                </a:lnTo>
                <a:lnTo>
                  <a:pt x="3494" y="2050"/>
                </a:lnTo>
                <a:lnTo>
                  <a:pt x="3535" y="2001"/>
                </a:lnTo>
                <a:lnTo>
                  <a:pt x="3560" y="1973"/>
                </a:lnTo>
                <a:lnTo>
                  <a:pt x="3586" y="1944"/>
                </a:lnTo>
                <a:lnTo>
                  <a:pt x="3616" y="1913"/>
                </a:lnTo>
                <a:lnTo>
                  <a:pt x="3648" y="1881"/>
                </a:lnTo>
                <a:lnTo>
                  <a:pt x="3683" y="1848"/>
                </a:lnTo>
                <a:lnTo>
                  <a:pt x="3721" y="1814"/>
                </a:lnTo>
                <a:lnTo>
                  <a:pt x="3761" y="1780"/>
                </a:lnTo>
                <a:lnTo>
                  <a:pt x="3804" y="1743"/>
                </a:lnTo>
                <a:lnTo>
                  <a:pt x="3850" y="1707"/>
                </a:lnTo>
                <a:lnTo>
                  <a:pt x="3900" y="1670"/>
                </a:lnTo>
                <a:lnTo>
                  <a:pt x="3952" y="1634"/>
                </a:lnTo>
                <a:lnTo>
                  <a:pt x="4007" y="1597"/>
                </a:lnTo>
                <a:lnTo>
                  <a:pt x="4065" y="1560"/>
                </a:lnTo>
                <a:lnTo>
                  <a:pt x="4126" y="1525"/>
                </a:lnTo>
                <a:lnTo>
                  <a:pt x="4191" y="1489"/>
                </a:lnTo>
                <a:lnTo>
                  <a:pt x="4259" y="1454"/>
                </a:lnTo>
                <a:lnTo>
                  <a:pt x="4330" y="1419"/>
                </a:lnTo>
                <a:lnTo>
                  <a:pt x="4403" y="1386"/>
                </a:lnTo>
                <a:lnTo>
                  <a:pt x="4481" y="1354"/>
                </a:lnTo>
                <a:lnTo>
                  <a:pt x="4561" y="1324"/>
                </a:lnTo>
                <a:lnTo>
                  <a:pt x="4646" y="1294"/>
                </a:lnTo>
                <a:lnTo>
                  <a:pt x="4734" y="1266"/>
                </a:lnTo>
                <a:lnTo>
                  <a:pt x="4734" y="1293"/>
                </a:lnTo>
                <a:lnTo>
                  <a:pt x="4736" y="1366"/>
                </a:lnTo>
                <a:lnTo>
                  <a:pt x="4736" y="1418"/>
                </a:lnTo>
                <a:lnTo>
                  <a:pt x="4733" y="1479"/>
                </a:lnTo>
                <a:lnTo>
                  <a:pt x="4731" y="1547"/>
                </a:lnTo>
                <a:lnTo>
                  <a:pt x="4727" y="1621"/>
                </a:lnTo>
                <a:lnTo>
                  <a:pt x="4721" y="1701"/>
                </a:lnTo>
                <a:lnTo>
                  <a:pt x="4713" y="1786"/>
                </a:lnTo>
                <a:lnTo>
                  <a:pt x="4702" y="1873"/>
                </a:lnTo>
                <a:lnTo>
                  <a:pt x="4690" y="1963"/>
                </a:lnTo>
                <a:lnTo>
                  <a:pt x="4683" y="2009"/>
                </a:lnTo>
                <a:lnTo>
                  <a:pt x="4674" y="2054"/>
                </a:lnTo>
                <a:lnTo>
                  <a:pt x="4666" y="2100"/>
                </a:lnTo>
                <a:lnTo>
                  <a:pt x="4655" y="2145"/>
                </a:lnTo>
                <a:lnTo>
                  <a:pt x="4645" y="2190"/>
                </a:lnTo>
                <a:lnTo>
                  <a:pt x="4633" y="2236"/>
                </a:lnTo>
                <a:lnTo>
                  <a:pt x="4620" y="2280"/>
                </a:lnTo>
                <a:lnTo>
                  <a:pt x="4606" y="2324"/>
                </a:lnTo>
                <a:lnTo>
                  <a:pt x="4591" y="2367"/>
                </a:lnTo>
                <a:lnTo>
                  <a:pt x="4575" y="2410"/>
                </a:lnTo>
                <a:lnTo>
                  <a:pt x="4559" y="2450"/>
                </a:lnTo>
                <a:lnTo>
                  <a:pt x="4541" y="2491"/>
                </a:lnTo>
                <a:lnTo>
                  <a:pt x="4521" y="2530"/>
                </a:lnTo>
                <a:lnTo>
                  <a:pt x="4500" y="2567"/>
                </a:lnTo>
                <a:lnTo>
                  <a:pt x="4479" y="2602"/>
                </a:lnTo>
                <a:lnTo>
                  <a:pt x="4456" y="2636"/>
                </a:lnTo>
                <a:lnTo>
                  <a:pt x="4432" y="2668"/>
                </a:lnTo>
                <a:lnTo>
                  <a:pt x="4406" y="2699"/>
                </a:lnTo>
                <a:lnTo>
                  <a:pt x="4379" y="2727"/>
                </a:lnTo>
                <a:lnTo>
                  <a:pt x="4351" y="2753"/>
                </a:lnTo>
                <a:lnTo>
                  <a:pt x="4320" y="2776"/>
                </a:lnTo>
                <a:lnTo>
                  <a:pt x="4305" y="2787"/>
                </a:lnTo>
                <a:lnTo>
                  <a:pt x="4289" y="2798"/>
                </a:lnTo>
                <a:lnTo>
                  <a:pt x="4272" y="2808"/>
                </a:lnTo>
                <a:lnTo>
                  <a:pt x="4256" y="2817"/>
                </a:lnTo>
                <a:lnTo>
                  <a:pt x="4239" y="2825"/>
                </a:lnTo>
                <a:lnTo>
                  <a:pt x="4222" y="2833"/>
                </a:lnTo>
                <a:lnTo>
                  <a:pt x="4204" y="2839"/>
                </a:lnTo>
                <a:lnTo>
                  <a:pt x="4185" y="2845"/>
                </a:lnTo>
                <a:lnTo>
                  <a:pt x="4167" y="2851"/>
                </a:lnTo>
                <a:lnTo>
                  <a:pt x="4147" y="2855"/>
                </a:lnTo>
                <a:lnTo>
                  <a:pt x="4128" y="2858"/>
                </a:lnTo>
                <a:lnTo>
                  <a:pt x="4108" y="2862"/>
                </a:lnTo>
                <a:lnTo>
                  <a:pt x="4087" y="2864"/>
                </a:lnTo>
                <a:lnTo>
                  <a:pt x="4066" y="2866"/>
                </a:lnTo>
                <a:lnTo>
                  <a:pt x="4045" y="2866"/>
                </a:lnTo>
                <a:lnTo>
                  <a:pt x="4023" y="2866"/>
                </a:lnTo>
                <a:lnTo>
                  <a:pt x="4001" y="2864"/>
                </a:lnTo>
                <a:lnTo>
                  <a:pt x="3979" y="2862"/>
                </a:lnTo>
                <a:lnTo>
                  <a:pt x="3956" y="2858"/>
                </a:lnTo>
                <a:lnTo>
                  <a:pt x="3933" y="2855"/>
                </a:lnTo>
                <a:lnTo>
                  <a:pt x="3908" y="2850"/>
                </a:lnTo>
                <a:lnTo>
                  <a:pt x="3884" y="2844"/>
                </a:lnTo>
                <a:lnTo>
                  <a:pt x="3859" y="2837"/>
                </a:lnTo>
                <a:lnTo>
                  <a:pt x="3833" y="2829"/>
                </a:lnTo>
                <a:lnTo>
                  <a:pt x="3808" y="2820"/>
                </a:lnTo>
                <a:lnTo>
                  <a:pt x="3781" y="2810"/>
                </a:lnTo>
                <a:lnTo>
                  <a:pt x="3754" y="2799"/>
                </a:lnTo>
                <a:lnTo>
                  <a:pt x="3727" y="2787"/>
                </a:lnTo>
                <a:lnTo>
                  <a:pt x="3698" y="2774"/>
                </a:lnTo>
                <a:lnTo>
                  <a:pt x="3670" y="2759"/>
                </a:lnTo>
                <a:lnTo>
                  <a:pt x="3641" y="2744"/>
                </a:lnTo>
                <a:lnTo>
                  <a:pt x="3611" y="2727"/>
                </a:lnTo>
                <a:lnTo>
                  <a:pt x="3551" y="2690"/>
                </a:lnTo>
                <a:lnTo>
                  <a:pt x="3489" y="2650"/>
                </a:lnTo>
                <a:lnTo>
                  <a:pt x="3424" y="2603"/>
                </a:lnTo>
                <a:close/>
              </a:path>
            </a:pathLst>
          </a:custGeom>
          <a:solidFill>
            <a:srgbClr val="FF4B4B"/>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KSO_Shape"/>
          <p:cNvSpPr/>
          <p:nvPr/>
        </p:nvSpPr>
        <p:spPr bwMode="auto">
          <a:xfrm>
            <a:off x="7710793" y="1810633"/>
            <a:ext cx="701960" cy="434045"/>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FF4B4B"/>
          </a:solidFill>
          <a:ln>
            <a:noFill/>
          </a:ln>
          <a:effectLst>
            <a:innerShdw blurRad="63500" dist="50800" dir="13500000">
              <a:prstClr val="black">
                <a:alpha val="50000"/>
              </a:prstClr>
            </a:innerShdw>
          </a:effec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2" name="文本框 31"/>
          <p:cNvSpPr txBox="1"/>
          <p:nvPr/>
        </p:nvSpPr>
        <p:spPr>
          <a:xfrm>
            <a:off x="8615953" y="1643515"/>
            <a:ext cx="3271247"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4" name="文本框 33"/>
          <p:cNvSpPr txBox="1"/>
          <p:nvPr/>
        </p:nvSpPr>
        <p:spPr>
          <a:xfrm>
            <a:off x="7705260" y="3046927"/>
            <a:ext cx="3271247"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5" name="文本框 34"/>
          <p:cNvSpPr txBox="1"/>
          <p:nvPr/>
        </p:nvSpPr>
        <p:spPr>
          <a:xfrm>
            <a:off x="6426149" y="4450339"/>
            <a:ext cx="3271247"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6" name="矩形 35"/>
          <p:cNvSpPr/>
          <p:nvPr/>
        </p:nvSpPr>
        <p:spPr>
          <a:xfrm>
            <a:off x="5234225" y="1850421"/>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38" name="矩形 37"/>
          <p:cNvSpPr/>
          <p:nvPr/>
        </p:nvSpPr>
        <p:spPr>
          <a:xfrm>
            <a:off x="3873451" y="3299609"/>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39" name="矩形 38"/>
          <p:cNvSpPr/>
          <p:nvPr/>
        </p:nvSpPr>
        <p:spPr>
          <a:xfrm>
            <a:off x="2566118" y="4762946"/>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40" name="椭圆 39"/>
          <p:cNvSpPr/>
          <p:nvPr/>
        </p:nvSpPr>
        <p:spPr>
          <a:xfrm>
            <a:off x="5344834" y="5236122"/>
            <a:ext cx="1081315" cy="217714"/>
          </a:xfrm>
          <a:prstGeom prst="ellipse">
            <a:avLst/>
          </a:prstGeom>
          <a:solidFill>
            <a:schemeClr val="tx1">
              <a:lumMod val="75000"/>
              <a:lumOff val="2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457188" y="3793211"/>
            <a:ext cx="1081315" cy="217714"/>
          </a:xfrm>
          <a:prstGeom prst="ellipse">
            <a:avLst/>
          </a:prstGeom>
          <a:solidFill>
            <a:schemeClr val="tx1">
              <a:lumMod val="75000"/>
              <a:lumOff val="2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7534638" y="2309564"/>
            <a:ext cx="1081315" cy="217714"/>
          </a:xfrm>
          <a:prstGeom prst="ellipse">
            <a:avLst/>
          </a:prstGeom>
          <a:solidFill>
            <a:schemeClr val="tx1">
              <a:lumMod val="75000"/>
              <a:lumOff val="2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54" name="图片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556657" y="1611086"/>
            <a:ext cx="2496457" cy="3817258"/>
            <a:chOff x="1683657" y="2017486"/>
            <a:chExt cx="2496457" cy="3817258"/>
          </a:xfrm>
          <a:effectLst>
            <a:outerShdw blurRad="139700" dist="114300" dir="2700000" sx="99000" sy="99000" algn="tl" rotWithShape="0">
              <a:prstClr val="black">
                <a:alpha val="56000"/>
              </a:prstClr>
            </a:outerShdw>
          </a:effectLst>
        </p:grpSpPr>
        <p:grpSp>
          <p:nvGrpSpPr>
            <p:cNvPr id="12" name="组合 11"/>
            <p:cNvGrpSpPr/>
            <p:nvPr/>
          </p:nvGrpSpPr>
          <p:grpSpPr>
            <a:xfrm>
              <a:off x="1683657" y="2017486"/>
              <a:ext cx="2496457" cy="3817258"/>
              <a:chOff x="1683657" y="2017486"/>
              <a:chExt cx="2496457" cy="3817258"/>
            </a:xfrm>
          </p:grpSpPr>
          <p:sp>
            <p:nvSpPr>
              <p:cNvPr id="3" name="圆角矩形 2"/>
              <p:cNvSpPr/>
              <p:nvPr/>
            </p:nvSpPr>
            <p:spPr>
              <a:xfrm>
                <a:off x="2206171" y="2017486"/>
                <a:ext cx="1973943" cy="3817258"/>
              </a:xfrm>
              <a:prstGeom prst="roundRect">
                <a:avLst/>
              </a:prstGeom>
              <a:gradFill>
                <a:gsLst>
                  <a:gs pos="52000">
                    <a:schemeClr val="bg1"/>
                  </a:gs>
                  <a:gs pos="100000">
                    <a:schemeClr val="bg2"/>
                  </a:gs>
                </a:gsLst>
                <a:lin ang="2700000" scaled="0"/>
              </a:gradFill>
              <a:ln w="38100">
                <a:solidFill>
                  <a:srgbClr val="D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83657" y="2383972"/>
                <a:ext cx="1045028" cy="1045028"/>
              </a:xfrm>
              <a:prstGeom prst="rect">
                <a:avLst/>
              </a:prstGeom>
              <a:solidFill>
                <a:srgbClr val="DA1010"/>
              </a:solidFill>
              <a:ln>
                <a:solidFill>
                  <a:srgbClr val="EF1D1D"/>
                </a:solidFill>
              </a:ln>
              <a:effectLst>
                <a:outerShdw blurRad="1016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799771" y="2500086"/>
                <a:ext cx="812799" cy="812799"/>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a:xfrm flipH="1">
              <a:off x="2027496" y="2632508"/>
              <a:ext cx="259510" cy="50553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DA1010"/>
            </a:solidFill>
            <a:ln>
              <a:noFill/>
            </a:ln>
            <a:effectLst>
              <a:outerShdw blurRad="12700" dist="762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8" name="组合 17"/>
          <p:cNvGrpSpPr/>
          <p:nvPr/>
        </p:nvGrpSpPr>
        <p:grpSpPr>
          <a:xfrm>
            <a:off x="8167914" y="1611086"/>
            <a:ext cx="2496457" cy="3817258"/>
            <a:chOff x="8294914" y="2017486"/>
            <a:chExt cx="2496457" cy="3817258"/>
          </a:xfrm>
        </p:grpSpPr>
        <p:sp>
          <p:nvSpPr>
            <p:cNvPr id="7" name="圆角矩形 6"/>
            <p:cNvSpPr/>
            <p:nvPr/>
          </p:nvSpPr>
          <p:spPr>
            <a:xfrm>
              <a:off x="8817428" y="2017486"/>
              <a:ext cx="1973943" cy="3817258"/>
            </a:xfrm>
            <a:prstGeom prst="roundRect">
              <a:avLst/>
            </a:prstGeom>
            <a:gradFill>
              <a:gsLst>
                <a:gs pos="52000">
                  <a:schemeClr val="bg1"/>
                </a:gs>
                <a:gs pos="100000">
                  <a:schemeClr val="bg2"/>
                </a:gs>
              </a:gsLst>
              <a:lin ang="2700000" scaled="0"/>
            </a:gradFill>
            <a:ln w="3810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294914" y="2383972"/>
              <a:ext cx="1045028" cy="1045028"/>
            </a:xfrm>
            <a:prstGeom prst="rect">
              <a:avLst/>
            </a:prstGeom>
            <a:solidFill>
              <a:srgbClr val="FF4B4B"/>
            </a:solidFill>
            <a:ln>
              <a:solidFill>
                <a:srgbClr val="FF4B4B"/>
              </a:solidFill>
            </a:ln>
            <a:effectLst>
              <a:outerShdw blurRad="1016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411028" y="2500085"/>
              <a:ext cx="812799" cy="812799"/>
            </a:xfrm>
            <a:prstGeom prst="roundRect">
              <a:avLst/>
            </a:prstGeom>
            <a:solidFill>
              <a:schemeClr val="bg1"/>
            </a:solidFill>
            <a:ln>
              <a:solidFill>
                <a:srgbClr val="FF4B4B"/>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KSO_Shape"/>
            <p:cNvSpPr/>
            <p:nvPr/>
          </p:nvSpPr>
          <p:spPr bwMode="auto">
            <a:xfrm>
              <a:off x="8665027" y="2674922"/>
              <a:ext cx="246999" cy="46312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4B4B"/>
            </a:solidFill>
            <a:ln>
              <a:noFill/>
            </a:ln>
            <a:effectLst>
              <a:outerShdw blurRad="12700" dist="76200" dir="2700000" algn="tl" rotWithShape="0">
                <a:prstClr val="black">
                  <a:alpha val="47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7" name="组合 16"/>
          <p:cNvGrpSpPr/>
          <p:nvPr/>
        </p:nvGrpSpPr>
        <p:grpSpPr>
          <a:xfrm>
            <a:off x="4862286" y="1611086"/>
            <a:ext cx="2496457" cy="3817258"/>
            <a:chOff x="4913085" y="2017486"/>
            <a:chExt cx="2496457" cy="3817258"/>
          </a:xfrm>
        </p:grpSpPr>
        <p:sp>
          <p:nvSpPr>
            <p:cNvPr id="5" name="圆角矩形 4"/>
            <p:cNvSpPr/>
            <p:nvPr/>
          </p:nvSpPr>
          <p:spPr>
            <a:xfrm>
              <a:off x="5435599" y="2017486"/>
              <a:ext cx="1973943" cy="3817258"/>
            </a:xfrm>
            <a:prstGeom prst="roundRect">
              <a:avLst/>
            </a:prstGeom>
            <a:gradFill>
              <a:gsLst>
                <a:gs pos="52000">
                  <a:schemeClr val="bg1"/>
                </a:gs>
                <a:gs pos="100000">
                  <a:schemeClr val="bg2"/>
                </a:gs>
              </a:gsLst>
              <a:lin ang="2700000" scaled="0"/>
            </a:gradFill>
            <a:ln w="38100">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13085" y="2383972"/>
              <a:ext cx="1045028" cy="1045028"/>
            </a:xfrm>
            <a:prstGeom prst="rect">
              <a:avLst/>
            </a:prstGeom>
            <a:solidFill>
              <a:srgbClr val="EF1D1D"/>
            </a:solidFill>
            <a:ln>
              <a:solidFill>
                <a:srgbClr val="EF1D1D"/>
              </a:solidFill>
            </a:ln>
            <a:effectLst>
              <a:outerShdw blurRad="1016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029199" y="2500086"/>
              <a:ext cx="812799" cy="812799"/>
            </a:xfrm>
            <a:prstGeom prst="roundRect">
              <a:avLst/>
            </a:prstGeom>
            <a:solidFill>
              <a:schemeClr val="bg1"/>
            </a:solidFill>
            <a:ln>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KSO_Shape"/>
            <p:cNvSpPr/>
            <p:nvPr/>
          </p:nvSpPr>
          <p:spPr bwMode="auto">
            <a:xfrm>
              <a:off x="5134953" y="2606340"/>
              <a:ext cx="601290" cy="600288"/>
            </a:xfrm>
            <a:custGeom>
              <a:avLst/>
              <a:gdLst>
                <a:gd name="T0" fmla="*/ 1435690 w 5147"/>
                <a:gd name="T1" fmla="*/ 1165934 h 5145"/>
                <a:gd name="T2" fmla="*/ 1462708 w 5147"/>
                <a:gd name="T3" fmla="*/ 1091584 h 5145"/>
                <a:gd name="T4" fmla="*/ 1474552 w 5147"/>
                <a:gd name="T5" fmla="*/ 867423 h 5145"/>
                <a:gd name="T6" fmla="*/ 1440131 w 5147"/>
                <a:gd name="T7" fmla="*/ 746834 h 5145"/>
                <a:gd name="T8" fmla="*/ 1367218 w 5147"/>
                <a:gd name="T9" fmla="*/ 623656 h 5145"/>
                <a:gd name="T10" fmla="*/ 1264325 w 5147"/>
                <a:gd name="T11" fmla="*/ 524892 h 5145"/>
                <a:gd name="T12" fmla="*/ 1138114 w 5147"/>
                <a:gd name="T13" fmla="*/ 456830 h 5145"/>
                <a:gd name="T14" fmla="*/ 867928 w 5147"/>
                <a:gd name="T15" fmla="*/ 429457 h 5145"/>
                <a:gd name="T16" fmla="*/ 801307 w 5147"/>
                <a:gd name="T17" fmla="*/ 444993 h 5145"/>
                <a:gd name="T18" fmla="*/ 727653 w 5147"/>
                <a:gd name="T19" fmla="*/ 472736 h 5145"/>
                <a:gd name="T20" fmla="*/ 483375 w 5147"/>
                <a:gd name="T21" fmla="*/ 707255 h 5145"/>
                <a:gd name="T22" fmla="*/ 452285 w 5147"/>
                <a:gd name="T23" fmla="*/ 779016 h 5145"/>
                <a:gd name="T24" fmla="*/ 432298 w 5147"/>
                <a:gd name="T25" fmla="*/ 855956 h 5145"/>
                <a:gd name="T26" fmla="*/ 443772 w 5147"/>
                <a:gd name="T27" fmla="*/ 1097502 h 5145"/>
                <a:gd name="T28" fmla="*/ 502251 w 5147"/>
                <a:gd name="T29" fmla="*/ 1229558 h 5145"/>
                <a:gd name="T30" fmla="*/ 593300 w 5147"/>
                <a:gd name="T31" fmla="*/ 1339419 h 5145"/>
                <a:gd name="T32" fmla="*/ 709887 w 5147"/>
                <a:gd name="T33" fmla="*/ 1421167 h 5145"/>
                <a:gd name="T34" fmla="*/ 847201 w 5147"/>
                <a:gd name="T35" fmla="*/ 1469625 h 5145"/>
                <a:gd name="T36" fmla="*/ 1070383 w 5147"/>
                <a:gd name="T37" fmla="*/ 1466665 h 5145"/>
                <a:gd name="T38" fmla="*/ 1146257 w 5147"/>
                <a:gd name="T39" fmla="*/ 1443362 h 5145"/>
                <a:gd name="T40" fmla="*/ 1846521 w 5147"/>
                <a:gd name="T41" fmla="*/ 1844706 h 5145"/>
                <a:gd name="T42" fmla="*/ 1006722 w 5147"/>
                <a:gd name="T43" fmla="*/ 527112 h 5145"/>
                <a:gd name="T44" fmla="*/ 1079636 w 5147"/>
                <a:gd name="T45" fmla="*/ 543018 h 5145"/>
                <a:gd name="T46" fmla="*/ 1146997 w 5147"/>
                <a:gd name="T47" fmla="*/ 570390 h 5145"/>
                <a:gd name="T48" fmla="*/ 1208437 w 5147"/>
                <a:gd name="T49" fmla="*/ 608860 h 5145"/>
                <a:gd name="T50" fmla="*/ 1262104 w 5147"/>
                <a:gd name="T51" fmla="*/ 656208 h 5145"/>
                <a:gd name="T52" fmla="*/ 1307259 w 5147"/>
                <a:gd name="T53" fmla="*/ 712433 h 5145"/>
                <a:gd name="T54" fmla="*/ 1342790 w 5147"/>
                <a:gd name="T55" fmla="*/ 775317 h 5145"/>
                <a:gd name="T56" fmla="*/ 1367218 w 5147"/>
                <a:gd name="T57" fmla="*/ 844858 h 5145"/>
                <a:gd name="T58" fmla="*/ 1379432 w 5147"/>
                <a:gd name="T59" fmla="*/ 918469 h 5145"/>
                <a:gd name="T60" fmla="*/ 1379432 w 5147"/>
                <a:gd name="T61" fmla="*/ 982092 h 5145"/>
                <a:gd name="T62" fmla="*/ 1368698 w 5147"/>
                <a:gd name="T63" fmla="*/ 1052004 h 5145"/>
                <a:gd name="T64" fmla="*/ 1065201 w 5147"/>
                <a:gd name="T65" fmla="*/ 734627 h 5145"/>
                <a:gd name="T66" fmla="*/ 851643 w 5147"/>
                <a:gd name="T67" fmla="*/ 535620 h 5145"/>
                <a:gd name="T68" fmla="*/ 921595 w 5147"/>
                <a:gd name="T69" fmla="*/ 524892 h 5145"/>
                <a:gd name="T70" fmla="*/ 1034851 w 5147"/>
                <a:gd name="T71" fmla="*/ 959898 h 5145"/>
                <a:gd name="T72" fmla="*/ 1010794 w 5147"/>
                <a:gd name="T73" fmla="*/ 1010205 h 5145"/>
                <a:gd name="T74" fmla="*/ 960828 w 5147"/>
                <a:gd name="T75" fmla="*/ 1033879 h 5145"/>
                <a:gd name="T76" fmla="*/ 912712 w 5147"/>
                <a:gd name="T77" fmla="*/ 1024631 h 5145"/>
                <a:gd name="T78" fmla="*/ 876071 w 5147"/>
                <a:gd name="T79" fmla="*/ 983942 h 5145"/>
                <a:gd name="T80" fmla="*/ 870889 w 5147"/>
                <a:gd name="T81" fmla="*/ 934745 h 5145"/>
                <a:gd name="T82" fmla="*/ 899758 w 5147"/>
                <a:gd name="T83" fmla="*/ 887397 h 5145"/>
                <a:gd name="T84" fmla="*/ 952315 w 5147"/>
                <a:gd name="T85" fmla="*/ 868532 h 5145"/>
                <a:gd name="T86" fmla="*/ 998950 w 5147"/>
                <a:gd name="T87" fmla="*/ 882958 h 5145"/>
                <a:gd name="T88" fmla="*/ 1031520 w 5147"/>
                <a:gd name="T89" fmla="*/ 926977 h 5145"/>
                <a:gd name="T90" fmla="*/ 941582 w 5147"/>
                <a:gd name="T91" fmla="*/ 1379368 h 5145"/>
                <a:gd name="T92" fmla="*/ 866077 w 5147"/>
                <a:gd name="T93" fmla="*/ 1370861 h 5145"/>
                <a:gd name="T94" fmla="*/ 795755 w 5147"/>
                <a:gd name="T95" fmla="*/ 1349776 h 5145"/>
                <a:gd name="T96" fmla="*/ 730244 w 5147"/>
                <a:gd name="T97" fmla="*/ 1317225 h 5145"/>
                <a:gd name="T98" fmla="*/ 672135 w 5147"/>
                <a:gd name="T99" fmla="*/ 1275056 h 5145"/>
                <a:gd name="T100" fmla="*/ 622169 w 5147"/>
                <a:gd name="T101" fmla="*/ 1223269 h 5145"/>
                <a:gd name="T102" fmla="*/ 581086 w 5147"/>
                <a:gd name="T103" fmla="*/ 1164085 h 5145"/>
                <a:gd name="T104" fmla="*/ 549996 w 5147"/>
                <a:gd name="T105" fmla="*/ 1098242 h 5145"/>
                <a:gd name="T106" fmla="*/ 530750 w 5147"/>
                <a:gd name="T107" fmla="*/ 1027221 h 5145"/>
                <a:gd name="T108" fmla="*/ 524088 w 5147"/>
                <a:gd name="T109" fmla="*/ 951391 h 5145"/>
                <a:gd name="T110" fmla="*/ 528529 w 5147"/>
                <a:gd name="T111" fmla="*/ 890357 h 5145"/>
                <a:gd name="T112" fmla="*/ 544074 w 5147"/>
                <a:gd name="T113" fmla="*/ 822664 h 5145"/>
                <a:gd name="T114" fmla="*/ 1090739 w 5147"/>
                <a:gd name="T115" fmla="*/ 1356434 h 5145"/>
                <a:gd name="T116" fmla="*/ 1023378 w 5147"/>
                <a:gd name="T117" fmla="*/ 1373450 h 5145"/>
                <a:gd name="T118" fmla="*/ 952315 w 5147"/>
                <a:gd name="T119" fmla="*/ 1379368 h 5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47" h="5145">
                  <a:moveTo>
                    <a:pt x="4989" y="4987"/>
                  </a:moveTo>
                  <a:lnTo>
                    <a:pt x="3826" y="3260"/>
                  </a:lnTo>
                  <a:lnTo>
                    <a:pt x="3841" y="3233"/>
                  </a:lnTo>
                  <a:lnTo>
                    <a:pt x="3854" y="3207"/>
                  </a:lnTo>
                  <a:lnTo>
                    <a:pt x="3867" y="3179"/>
                  </a:lnTo>
                  <a:lnTo>
                    <a:pt x="3879" y="3152"/>
                  </a:lnTo>
                  <a:lnTo>
                    <a:pt x="3892" y="3124"/>
                  </a:lnTo>
                  <a:lnTo>
                    <a:pt x="3903" y="3096"/>
                  </a:lnTo>
                  <a:lnTo>
                    <a:pt x="3914" y="3067"/>
                  </a:lnTo>
                  <a:lnTo>
                    <a:pt x="3924" y="3038"/>
                  </a:lnTo>
                  <a:lnTo>
                    <a:pt x="3934" y="3010"/>
                  </a:lnTo>
                  <a:lnTo>
                    <a:pt x="3944" y="2980"/>
                  </a:lnTo>
                  <a:lnTo>
                    <a:pt x="3952" y="2951"/>
                  </a:lnTo>
                  <a:lnTo>
                    <a:pt x="3959" y="2921"/>
                  </a:lnTo>
                  <a:lnTo>
                    <a:pt x="3967" y="2891"/>
                  </a:lnTo>
                  <a:lnTo>
                    <a:pt x="3973" y="2861"/>
                  </a:lnTo>
                  <a:lnTo>
                    <a:pt x="3979" y="2831"/>
                  </a:lnTo>
                  <a:lnTo>
                    <a:pt x="3984" y="2800"/>
                  </a:lnTo>
                  <a:lnTo>
                    <a:pt x="5147" y="2572"/>
                  </a:lnTo>
                  <a:lnTo>
                    <a:pt x="3984" y="2345"/>
                  </a:lnTo>
                  <a:lnTo>
                    <a:pt x="3974" y="2289"/>
                  </a:lnTo>
                  <a:lnTo>
                    <a:pt x="3962" y="2233"/>
                  </a:lnTo>
                  <a:lnTo>
                    <a:pt x="3947" y="2178"/>
                  </a:lnTo>
                  <a:lnTo>
                    <a:pt x="3930" y="2124"/>
                  </a:lnTo>
                  <a:lnTo>
                    <a:pt x="3912" y="2071"/>
                  </a:lnTo>
                  <a:lnTo>
                    <a:pt x="3891" y="2019"/>
                  </a:lnTo>
                  <a:lnTo>
                    <a:pt x="3868" y="1968"/>
                  </a:lnTo>
                  <a:lnTo>
                    <a:pt x="3844" y="1918"/>
                  </a:lnTo>
                  <a:lnTo>
                    <a:pt x="3817" y="1869"/>
                  </a:lnTo>
                  <a:lnTo>
                    <a:pt x="3789" y="1821"/>
                  </a:lnTo>
                  <a:lnTo>
                    <a:pt x="3759" y="1774"/>
                  </a:lnTo>
                  <a:lnTo>
                    <a:pt x="3728" y="1730"/>
                  </a:lnTo>
                  <a:lnTo>
                    <a:pt x="3694" y="1686"/>
                  </a:lnTo>
                  <a:lnTo>
                    <a:pt x="3658" y="1643"/>
                  </a:lnTo>
                  <a:lnTo>
                    <a:pt x="3622" y="1601"/>
                  </a:lnTo>
                  <a:lnTo>
                    <a:pt x="3584" y="1562"/>
                  </a:lnTo>
                  <a:lnTo>
                    <a:pt x="3544" y="1524"/>
                  </a:lnTo>
                  <a:lnTo>
                    <a:pt x="3502" y="1487"/>
                  </a:lnTo>
                  <a:lnTo>
                    <a:pt x="3461" y="1452"/>
                  </a:lnTo>
                  <a:lnTo>
                    <a:pt x="3416" y="1419"/>
                  </a:lnTo>
                  <a:lnTo>
                    <a:pt x="3371" y="1386"/>
                  </a:lnTo>
                  <a:lnTo>
                    <a:pt x="3324" y="1357"/>
                  </a:lnTo>
                  <a:lnTo>
                    <a:pt x="3277" y="1328"/>
                  </a:lnTo>
                  <a:lnTo>
                    <a:pt x="3228" y="1302"/>
                  </a:lnTo>
                  <a:lnTo>
                    <a:pt x="3178" y="1277"/>
                  </a:lnTo>
                  <a:lnTo>
                    <a:pt x="3127" y="1255"/>
                  </a:lnTo>
                  <a:lnTo>
                    <a:pt x="3075" y="1235"/>
                  </a:lnTo>
                  <a:lnTo>
                    <a:pt x="3022" y="1215"/>
                  </a:lnTo>
                  <a:lnTo>
                    <a:pt x="2968" y="1199"/>
                  </a:lnTo>
                  <a:lnTo>
                    <a:pt x="2913" y="1185"/>
                  </a:lnTo>
                  <a:lnTo>
                    <a:pt x="2858" y="1171"/>
                  </a:lnTo>
                  <a:lnTo>
                    <a:pt x="2801" y="1161"/>
                  </a:lnTo>
                  <a:lnTo>
                    <a:pt x="2573" y="0"/>
                  </a:lnTo>
                  <a:lnTo>
                    <a:pt x="2345" y="1161"/>
                  </a:lnTo>
                  <a:lnTo>
                    <a:pt x="2315" y="1166"/>
                  </a:lnTo>
                  <a:lnTo>
                    <a:pt x="2284" y="1172"/>
                  </a:lnTo>
                  <a:lnTo>
                    <a:pt x="2255" y="1180"/>
                  </a:lnTo>
                  <a:lnTo>
                    <a:pt x="2224" y="1187"/>
                  </a:lnTo>
                  <a:lnTo>
                    <a:pt x="2194" y="1194"/>
                  </a:lnTo>
                  <a:lnTo>
                    <a:pt x="2165" y="1203"/>
                  </a:lnTo>
                  <a:lnTo>
                    <a:pt x="2135" y="1212"/>
                  </a:lnTo>
                  <a:lnTo>
                    <a:pt x="2107" y="1221"/>
                  </a:lnTo>
                  <a:lnTo>
                    <a:pt x="2078" y="1232"/>
                  </a:lnTo>
                  <a:lnTo>
                    <a:pt x="2050" y="1243"/>
                  </a:lnTo>
                  <a:lnTo>
                    <a:pt x="2021" y="1254"/>
                  </a:lnTo>
                  <a:lnTo>
                    <a:pt x="1994" y="1266"/>
                  </a:lnTo>
                  <a:lnTo>
                    <a:pt x="1966" y="1278"/>
                  </a:lnTo>
                  <a:lnTo>
                    <a:pt x="1939" y="1292"/>
                  </a:lnTo>
                  <a:lnTo>
                    <a:pt x="1912" y="1305"/>
                  </a:lnTo>
                  <a:lnTo>
                    <a:pt x="1886" y="1319"/>
                  </a:lnTo>
                  <a:lnTo>
                    <a:pt x="158" y="157"/>
                  </a:lnTo>
                  <a:lnTo>
                    <a:pt x="1320" y="1885"/>
                  </a:lnTo>
                  <a:lnTo>
                    <a:pt x="1306" y="1912"/>
                  </a:lnTo>
                  <a:lnTo>
                    <a:pt x="1292" y="1938"/>
                  </a:lnTo>
                  <a:lnTo>
                    <a:pt x="1279" y="1966"/>
                  </a:lnTo>
                  <a:lnTo>
                    <a:pt x="1266" y="1993"/>
                  </a:lnTo>
                  <a:lnTo>
                    <a:pt x="1254" y="2021"/>
                  </a:lnTo>
                  <a:lnTo>
                    <a:pt x="1243" y="2049"/>
                  </a:lnTo>
                  <a:lnTo>
                    <a:pt x="1232" y="2077"/>
                  </a:lnTo>
                  <a:lnTo>
                    <a:pt x="1222" y="2106"/>
                  </a:lnTo>
                  <a:lnTo>
                    <a:pt x="1212" y="2135"/>
                  </a:lnTo>
                  <a:lnTo>
                    <a:pt x="1203" y="2165"/>
                  </a:lnTo>
                  <a:lnTo>
                    <a:pt x="1195" y="2194"/>
                  </a:lnTo>
                  <a:lnTo>
                    <a:pt x="1187" y="2224"/>
                  </a:lnTo>
                  <a:lnTo>
                    <a:pt x="1180" y="2253"/>
                  </a:lnTo>
                  <a:lnTo>
                    <a:pt x="1174" y="2284"/>
                  </a:lnTo>
                  <a:lnTo>
                    <a:pt x="1168" y="2314"/>
                  </a:lnTo>
                  <a:lnTo>
                    <a:pt x="1162" y="2345"/>
                  </a:lnTo>
                  <a:lnTo>
                    <a:pt x="0" y="2572"/>
                  </a:lnTo>
                  <a:lnTo>
                    <a:pt x="1162" y="2800"/>
                  </a:lnTo>
                  <a:lnTo>
                    <a:pt x="1173" y="2856"/>
                  </a:lnTo>
                  <a:lnTo>
                    <a:pt x="1185" y="2912"/>
                  </a:lnTo>
                  <a:lnTo>
                    <a:pt x="1199" y="2967"/>
                  </a:lnTo>
                  <a:lnTo>
                    <a:pt x="1216" y="3021"/>
                  </a:lnTo>
                  <a:lnTo>
                    <a:pt x="1235" y="3074"/>
                  </a:lnTo>
                  <a:lnTo>
                    <a:pt x="1255" y="3126"/>
                  </a:lnTo>
                  <a:lnTo>
                    <a:pt x="1278" y="3177"/>
                  </a:lnTo>
                  <a:lnTo>
                    <a:pt x="1303" y="3227"/>
                  </a:lnTo>
                  <a:lnTo>
                    <a:pt x="1330" y="3276"/>
                  </a:lnTo>
                  <a:lnTo>
                    <a:pt x="1357" y="3324"/>
                  </a:lnTo>
                  <a:lnTo>
                    <a:pt x="1388" y="3371"/>
                  </a:lnTo>
                  <a:lnTo>
                    <a:pt x="1419" y="3415"/>
                  </a:lnTo>
                  <a:lnTo>
                    <a:pt x="1453" y="3459"/>
                  </a:lnTo>
                  <a:lnTo>
                    <a:pt x="1487" y="3502"/>
                  </a:lnTo>
                  <a:lnTo>
                    <a:pt x="1524" y="3543"/>
                  </a:lnTo>
                  <a:lnTo>
                    <a:pt x="1563" y="3582"/>
                  </a:lnTo>
                  <a:lnTo>
                    <a:pt x="1603" y="3621"/>
                  </a:lnTo>
                  <a:lnTo>
                    <a:pt x="1643" y="3658"/>
                  </a:lnTo>
                  <a:lnTo>
                    <a:pt x="1686" y="3692"/>
                  </a:lnTo>
                  <a:lnTo>
                    <a:pt x="1730" y="3726"/>
                  </a:lnTo>
                  <a:lnTo>
                    <a:pt x="1775" y="3758"/>
                  </a:lnTo>
                  <a:lnTo>
                    <a:pt x="1822" y="3788"/>
                  </a:lnTo>
                  <a:lnTo>
                    <a:pt x="1869" y="3816"/>
                  </a:lnTo>
                  <a:lnTo>
                    <a:pt x="1918" y="3842"/>
                  </a:lnTo>
                  <a:lnTo>
                    <a:pt x="1968" y="3868"/>
                  </a:lnTo>
                  <a:lnTo>
                    <a:pt x="2019" y="3890"/>
                  </a:lnTo>
                  <a:lnTo>
                    <a:pt x="2071" y="3910"/>
                  </a:lnTo>
                  <a:lnTo>
                    <a:pt x="2124" y="3930"/>
                  </a:lnTo>
                  <a:lnTo>
                    <a:pt x="2178" y="3946"/>
                  </a:lnTo>
                  <a:lnTo>
                    <a:pt x="2233" y="3960"/>
                  </a:lnTo>
                  <a:lnTo>
                    <a:pt x="2289" y="3973"/>
                  </a:lnTo>
                  <a:lnTo>
                    <a:pt x="2345" y="3983"/>
                  </a:lnTo>
                  <a:lnTo>
                    <a:pt x="2573" y="5145"/>
                  </a:lnTo>
                  <a:lnTo>
                    <a:pt x="2801" y="3983"/>
                  </a:lnTo>
                  <a:lnTo>
                    <a:pt x="2831" y="3978"/>
                  </a:lnTo>
                  <a:lnTo>
                    <a:pt x="2862" y="3972"/>
                  </a:lnTo>
                  <a:lnTo>
                    <a:pt x="2892" y="3965"/>
                  </a:lnTo>
                  <a:lnTo>
                    <a:pt x="2922" y="3958"/>
                  </a:lnTo>
                  <a:lnTo>
                    <a:pt x="2951" y="3950"/>
                  </a:lnTo>
                  <a:lnTo>
                    <a:pt x="2981" y="3942"/>
                  </a:lnTo>
                  <a:lnTo>
                    <a:pt x="3010" y="3933"/>
                  </a:lnTo>
                  <a:lnTo>
                    <a:pt x="3039" y="3924"/>
                  </a:lnTo>
                  <a:lnTo>
                    <a:pt x="3068" y="3913"/>
                  </a:lnTo>
                  <a:lnTo>
                    <a:pt x="3097" y="3902"/>
                  </a:lnTo>
                  <a:lnTo>
                    <a:pt x="3124" y="3891"/>
                  </a:lnTo>
                  <a:lnTo>
                    <a:pt x="3152" y="3879"/>
                  </a:lnTo>
                  <a:lnTo>
                    <a:pt x="3180" y="3867"/>
                  </a:lnTo>
                  <a:lnTo>
                    <a:pt x="3207" y="3853"/>
                  </a:lnTo>
                  <a:lnTo>
                    <a:pt x="3233" y="3839"/>
                  </a:lnTo>
                  <a:lnTo>
                    <a:pt x="3260" y="3826"/>
                  </a:lnTo>
                  <a:lnTo>
                    <a:pt x="4989" y="4987"/>
                  </a:lnTo>
                  <a:close/>
                  <a:moveTo>
                    <a:pt x="2573" y="1416"/>
                  </a:moveTo>
                  <a:lnTo>
                    <a:pt x="2573" y="1416"/>
                  </a:lnTo>
                  <a:lnTo>
                    <a:pt x="2603" y="1416"/>
                  </a:lnTo>
                  <a:lnTo>
                    <a:pt x="2632" y="1417"/>
                  </a:lnTo>
                  <a:lnTo>
                    <a:pt x="2662" y="1419"/>
                  </a:lnTo>
                  <a:lnTo>
                    <a:pt x="2692" y="1422"/>
                  </a:lnTo>
                  <a:lnTo>
                    <a:pt x="2720" y="1425"/>
                  </a:lnTo>
                  <a:lnTo>
                    <a:pt x="2750" y="1429"/>
                  </a:lnTo>
                  <a:lnTo>
                    <a:pt x="2778" y="1433"/>
                  </a:lnTo>
                  <a:lnTo>
                    <a:pt x="2806" y="1439"/>
                  </a:lnTo>
                  <a:lnTo>
                    <a:pt x="2834" y="1445"/>
                  </a:lnTo>
                  <a:lnTo>
                    <a:pt x="2862" y="1452"/>
                  </a:lnTo>
                  <a:lnTo>
                    <a:pt x="2889" y="1460"/>
                  </a:lnTo>
                  <a:lnTo>
                    <a:pt x="2917" y="1468"/>
                  </a:lnTo>
                  <a:lnTo>
                    <a:pt x="2944" y="1476"/>
                  </a:lnTo>
                  <a:lnTo>
                    <a:pt x="2971" y="1486"/>
                  </a:lnTo>
                  <a:lnTo>
                    <a:pt x="2997" y="1496"/>
                  </a:lnTo>
                  <a:lnTo>
                    <a:pt x="3023" y="1507"/>
                  </a:lnTo>
                  <a:lnTo>
                    <a:pt x="3049" y="1518"/>
                  </a:lnTo>
                  <a:lnTo>
                    <a:pt x="3075" y="1530"/>
                  </a:lnTo>
                  <a:lnTo>
                    <a:pt x="3099" y="1542"/>
                  </a:lnTo>
                  <a:lnTo>
                    <a:pt x="3124" y="1555"/>
                  </a:lnTo>
                  <a:lnTo>
                    <a:pt x="3149" y="1569"/>
                  </a:lnTo>
                  <a:lnTo>
                    <a:pt x="3172" y="1583"/>
                  </a:lnTo>
                  <a:lnTo>
                    <a:pt x="3196" y="1598"/>
                  </a:lnTo>
                  <a:lnTo>
                    <a:pt x="3219" y="1613"/>
                  </a:lnTo>
                  <a:lnTo>
                    <a:pt x="3243" y="1629"/>
                  </a:lnTo>
                  <a:lnTo>
                    <a:pt x="3265" y="1646"/>
                  </a:lnTo>
                  <a:lnTo>
                    <a:pt x="3287" y="1662"/>
                  </a:lnTo>
                  <a:lnTo>
                    <a:pt x="3309" y="1680"/>
                  </a:lnTo>
                  <a:lnTo>
                    <a:pt x="3330" y="1698"/>
                  </a:lnTo>
                  <a:lnTo>
                    <a:pt x="3351" y="1716"/>
                  </a:lnTo>
                  <a:lnTo>
                    <a:pt x="3371" y="1736"/>
                  </a:lnTo>
                  <a:lnTo>
                    <a:pt x="3390" y="1755"/>
                  </a:lnTo>
                  <a:lnTo>
                    <a:pt x="3410" y="1774"/>
                  </a:lnTo>
                  <a:lnTo>
                    <a:pt x="3429" y="1795"/>
                  </a:lnTo>
                  <a:lnTo>
                    <a:pt x="3447" y="1816"/>
                  </a:lnTo>
                  <a:lnTo>
                    <a:pt x="3466" y="1837"/>
                  </a:lnTo>
                  <a:lnTo>
                    <a:pt x="3483" y="1859"/>
                  </a:lnTo>
                  <a:lnTo>
                    <a:pt x="3500" y="1880"/>
                  </a:lnTo>
                  <a:lnTo>
                    <a:pt x="3517" y="1903"/>
                  </a:lnTo>
                  <a:lnTo>
                    <a:pt x="3532" y="1926"/>
                  </a:lnTo>
                  <a:lnTo>
                    <a:pt x="3547" y="1950"/>
                  </a:lnTo>
                  <a:lnTo>
                    <a:pt x="3563" y="1973"/>
                  </a:lnTo>
                  <a:lnTo>
                    <a:pt x="3577" y="1996"/>
                  </a:lnTo>
                  <a:lnTo>
                    <a:pt x="3590" y="2021"/>
                  </a:lnTo>
                  <a:lnTo>
                    <a:pt x="3603" y="2046"/>
                  </a:lnTo>
                  <a:lnTo>
                    <a:pt x="3616" y="2071"/>
                  </a:lnTo>
                  <a:lnTo>
                    <a:pt x="3628" y="2096"/>
                  </a:lnTo>
                  <a:lnTo>
                    <a:pt x="3639" y="2123"/>
                  </a:lnTo>
                  <a:lnTo>
                    <a:pt x="3650" y="2148"/>
                  </a:lnTo>
                  <a:lnTo>
                    <a:pt x="3659" y="2175"/>
                  </a:lnTo>
                  <a:lnTo>
                    <a:pt x="3669" y="2201"/>
                  </a:lnTo>
                  <a:lnTo>
                    <a:pt x="3678" y="2229"/>
                  </a:lnTo>
                  <a:lnTo>
                    <a:pt x="3686" y="2256"/>
                  </a:lnTo>
                  <a:lnTo>
                    <a:pt x="3694" y="2284"/>
                  </a:lnTo>
                  <a:lnTo>
                    <a:pt x="3700" y="2311"/>
                  </a:lnTo>
                  <a:lnTo>
                    <a:pt x="3706" y="2340"/>
                  </a:lnTo>
                  <a:lnTo>
                    <a:pt x="3712" y="2368"/>
                  </a:lnTo>
                  <a:lnTo>
                    <a:pt x="3716" y="2397"/>
                  </a:lnTo>
                  <a:lnTo>
                    <a:pt x="3720" y="2425"/>
                  </a:lnTo>
                  <a:lnTo>
                    <a:pt x="3725" y="2454"/>
                  </a:lnTo>
                  <a:lnTo>
                    <a:pt x="3727" y="2483"/>
                  </a:lnTo>
                  <a:lnTo>
                    <a:pt x="3729" y="2513"/>
                  </a:lnTo>
                  <a:lnTo>
                    <a:pt x="3730" y="2542"/>
                  </a:lnTo>
                  <a:lnTo>
                    <a:pt x="3730" y="2572"/>
                  </a:lnTo>
                  <a:lnTo>
                    <a:pt x="3730" y="2600"/>
                  </a:lnTo>
                  <a:lnTo>
                    <a:pt x="3729" y="2628"/>
                  </a:lnTo>
                  <a:lnTo>
                    <a:pt x="3727" y="2655"/>
                  </a:lnTo>
                  <a:lnTo>
                    <a:pt x="3725" y="2683"/>
                  </a:lnTo>
                  <a:lnTo>
                    <a:pt x="3721" y="2711"/>
                  </a:lnTo>
                  <a:lnTo>
                    <a:pt x="3718" y="2738"/>
                  </a:lnTo>
                  <a:lnTo>
                    <a:pt x="3714" y="2764"/>
                  </a:lnTo>
                  <a:lnTo>
                    <a:pt x="3709" y="2791"/>
                  </a:lnTo>
                  <a:lnTo>
                    <a:pt x="3704" y="2817"/>
                  </a:lnTo>
                  <a:lnTo>
                    <a:pt x="3698" y="2844"/>
                  </a:lnTo>
                  <a:lnTo>
                    <a:pt x="3691" y="2870"/>
                  </a:lnTo>
                  <a:lnTo>
                    <a:pt x="3684" y="2896"/>
                  </a:lnTo>
                  <a:lnTo>
                    <a:pt x="3676" y="2921"/>
                  </a:lnTo>
                  <a:lnTo>
                    <a:pt x="3667" y="2947"/>
                  </a:lnTo>
                  <a:lnTo>
                    <a:pt x="3649" y="2997"/>
                  </a:lnTo>
                  <a:lnTo>
                    <a:pt x="3159" y="2268"/>
                  </a:lnTo>
                  <a:lnTo>
                    <a:pt x="2878" y="1986"/>
                  </a:lnTo>
                  <a:lnTo>
                    <a:pt x="2149" y="1496"/>
                  </a:lnTo>
                  <a:lnTo>
                    <a:pt x="2198" y="1478"/>
                  </a:lnTo>
                  <a:lnTo>
                    <a:pt x="2224" y="1470"/>
                  </a:lnTo>
                  <a:lnTo>
                    <a:pt x="2249" y="1462"/>
                  </a:lnTo>
                  <a:lnTo>
                    <a:pt x="2276" y="1455"/>
                  </a:lnTo>
                  <a:lnTo>
                    <a:pt x="2301" y="1448"/>
                  </a:lnTo>
                  <a:lnTo>
                    <a:pt x="2328" y="1442"/>
                  </a:lnTo>
                  <a:lnTo>
                    <a:pt x="2354" y="1436"/>
                  </a:lnTo>
                  <a:lnTo>
                    <a:pt x="2381" y="1431"/>
                  </a:lnTo>
                  <a:lnTo>
                    <a:pt x="2407" y="1427"/>
                  </a:lnTo>
                  <a:lnTo>
                    <a:pt x="2435" y="1424"/>
                  </a:lnTo>
                  <a:lnTo>
                    <a:pt x="2462" y="1421"/>
                  </a:lnTo>
                  <a:lnTo>
                    <a:pt x="2490" y="1419"/>
                  </a:lnTo>
                  <a:lnTo>
                    <a:pt x="2517" y="1417"/>
                  </a:lnTo>
                  <a:lnTo>
                    <a:pt x="2545" y="1416"/>
                  </a:lnTo>
                  <a:lnTo>
                    <a:pt x="2573" y="1416"/>
                  </a:lnTo>
                  <a:close/>
                  <a:moveTo>
                    <a:pt x="2797" y="2572"/>
                  </a:moveTo>
                  <a:lnTo>
                    <a:pt x="2797" y="2572"/>
                  </a:lnTo>
                  <a:lnTo>
                    <a:pt x="2796" y="2595"/>
                  </a:lnTo>
                  <a:lnTo>
                    <a:pt x="2792" y="2618"/>
                  </a:lnTo>
                  <a:lnTo>
                    <a:pt x="2787" y="2639"/>
                  </a:lnTo>
                  <a:lnTo>
                    <a:pt x="2780" y="2660"/>
                  </a:lnTo>
                  <a:lnTo>
                    <a:pt x="2770" y="2679"/>
                  </a:lnTo>
                  <a:lnTo>
                    <a:pt x="2759" y="2698"/>
                  </a:lnTo>
                  <a:lnTo>
                    <a:pt x="2747" y="2715"/>
                  </a:lnTo>
                  <a:lnTo>
                    <a:pt x="2731" y="2731"/>
                  </a:lnTo>
                  <a:lnTo>
                    <a:pt x="2716" y="2745"/>
                  </a:lnTo>
                  <a:lnTo>
                    <a:pt x="2699" y="2758"/>
                  </a:lnTo>
                  <a:lnTo>
                    <a:pt x="2680" y="2770"/>
                  </a:lnTo>
                  <a:lnTo>
                    <a:pt x="2660" y="2779"/>
                  </a:lnTo>
                  <a:lnTo>
                    <a:pt x="2640" y="2787"/>
                  </a:lnTo>
                  <a:lnTo>
                    <a:pt x="2618" y="2792"/>
                  </a:lnTo>
                  <a:lnTo>
                    <a:pt x="2596" y="2795"/>
                  </a:lnTo>
                  <a:lnTo>
                    <a:pt x="2573" y="2797"/>
                  </a:lnTo>
                  <a:lnTo>
                    <a:pt x="2550" y="2795"/>
                  </a:lnTo>
                  <a:lnTo>
                    <a:pt x="2528" y="2792"/>
                  </a:lnTo>
                  <a:lnTo>
                    <a:pt x="2506" y="2787"/>
                  </a:lnTo>
                  <a:lnTo>
                    <a:pt x="2486" y="2779"/>
                  </a:lnTo>
                  <a:lnTo>
                    <a:pt x="2466" y="2770"/>
                  </a:lnTo>
                  <a:lnTo>
                    <a:pt x="2448" y="2758"/>
                  </a:lnTo>
                  <a:lnTo>
                    <a:pt x="2431" y="2745"/>
                  </a:lnTo>
                  <a:lnTo>
                    <a:pt x="2414" y="2731"/>
                  </a:lnTo>
                  <a:lnTo>
                    <a:pt x="2400" y="2715"/>
                  </a:lnTo>
                  <a:lnTo>
                    <a:pt x="2387" y="2698"/>
                  </a:lnTo>
                  <a:lnTo>
                    <a:pt x="2376" y="2679"/>
                  </a:lnTo>
                  <a:lnTo>
                    <a:pt x="2367" y="2660"/>
                  </a:lnTo>
                  <a:lnTo>
                    <a:pt x="2358" y="2639"/>
                  </a:lnTo>
                  <a:lnTo>
                    <a:pt x="2353" y="2618"/>
                  </a:lnTo>
                  <a:lnTo>
                    <a:pt x="2350" y="2595"/>
                  </a:lnTo>
                  <a:lnTo>
                    <a:pt x="2348" y="2572"/>
                  </a:lnTo>
                  <a:lnTo>
                    <a:pt x="2350" y="2550"/>
                  </a:lnTo>
                  <a:lnTo>
                    <a:pt x="2353" y="2527"/>
                  </a:lnTo>
                  <a:lnTo>
                    <a:pt x="2358" y="2506"/>
                  </a:lnTo>
                  <a:lnTo>
                    <a:pt x="2367" y="2485"/>
                  </a:lnTo>
                  <a:lnTo>
                    <a:pt x="2376" y="2465"/>
                  </a:lnTo>
                  <a:lnTo>
                    <a:pt x="2387" y="2447"/>
                  </a:lnTo>
                  <a:lnTo>
                    <a:pt x="2400" y="2429"/>
                  </a:lnTo>
                  <a:lnTo>
                    <a:pt x="2414" y="2414"/>
                  </a:lnTo>
                  <a:lnTo>
                    <a:pt x="2431" y="2399"/>
                  </a:lnTo>
                  <a:lnTo>
                    <a:pt x="2448" y="2387"/>
                  </a:lnTo>
                  <a:lnTo>
                    <a:pt x="2466" y="2375"/>
                  </a:lnTo>
                  <a:lnTo>
                    <a:pt x="2486" y="2365"/>
                  </a:lnTo>
                  <a:lnTo>
                    <a:pt x="2506" y="2358"/>
                  </a:lnTo>
                  <a:lnTo>
                    <a:pt x="2528" y="2353"/>
                  </a:lnTo>
                  <a:lnTo>
                    <a:pt x="2550" y="2349"/>
                  </a:lnTo>
                  <a:lnTo>
                    <a:pt x="2573" y="2348"/>
                  </a:lnTo>
                  <a:lnTo>
                    <a:pt x="2596" y="2349"/>
                  </a:lnTo>
                  <a:lnTo>
                    <a:pt x="2618" y="2353"/>
                  </a:lnTo>
                  <a:lnTo>
                    <a:pt x="2640" y="2358"/>
                  </a:lnTo>
                  <a:lnTo>
                    <a:pt x="2660" y="2365"/>
                  </a:lnTo>
                  <a:lnTo>
                    <a:pt x="2680" y="2375"/>
                  </a:lnTo>
                  <a:lnTo>
                    <a:pt x="2699" y="2387"/>
                  </a:lnTo>
                  <a:lnTo>
                    <a:pt x="2716" y="2399"/>
                  </a:lnTo>
                  <a:lnTo>
                    <a:pt x="2731" y="2414"/>
                  </a:lnTo>
                  <a:lnTo>
                    <a:pt x="2747" y="2429"/>
                  </a:lnTo>
                  <a:lnTo>
                    <a:pt x="2759" y="2447"/>
                  </a:lnTo>
                  <a:lnTo>
                    <a:pt x="2770" y="2465"/>
                  </a:lnTo>
                  <a:lnTo>
                    <a:pt x="2780" y="2485"/>
                  </a:lnTo>
                  <a:lnTo>
                    <a:pt x="2787" y="2506"/>
                  </a:lnTo>
                  <a:lnTo>
                    <a:pt x="2792" y="2527"/>
                  </a:lnTo>
                  <a:lnTo>
                    <a:pt x="2796" y="2550"/>
                  </a:lnTo>
                  <a:lnTo>
                    <a:pt x="2797" y="2572"/>
                  </a:lnTo>
                  <a:close/>
                  <a:moveTo>
                    <a:pt x="2573" y="3729"/>
                  </a:moveTo>
                  <a:lnTo>
                    <a:pt x="2573" y="3729"/>
                  </a:lnTo>
                  <a:lnTo>
                    <a:pt x="2544" y="3729"/>
                  </a:lnTo>
                  <a:lnTo>
                    <a:pt x="2513" y="3728"/>
                  </a:lnTo>
                  <a:lnTo>
                    <a:pt x="2485" y="3726"/>
                  </a:lnTo>
                  <a:lnTo>
                    <a:pt x="2455" y="3723"/>
                  </a:lnTo>
                  <a:lnTo>
                    <a:pt x="2426" y="3720"/>
                  </a:lnTo>
                  <a:lnTo>
                    <a:pt x="2397" y="3716"/>
                  </a:lnTo>
                  <a:lnTo>
                    <a:pt x="2369" y="3711"/>
                  </a:lnTo>
                  <a:lnTo>
                    <a:pt x="2340" y="3706"/>
                  </a:lnTo>
                  <a:lnTo>
                    <a:pt x="2313" y="3700"/>
                  </a:lnTo>
                  <a:lnTo>
                    <a:pt x="2284" y="3692"/>
                  </a:lnTo>
                  <a:lnTo>
                    <a:pt x="2257" y="3685"/>
                  </a:lnTo>
                  <a:lnTo>
                    <a:pt x="2229" y="3677"/>
                  </a:lnTo>
                  <a:lnTo>
                    <a:pt x="2203" y="3668"/>
                  </a:lnTo>
                  <a:lnTo>
                    <a:pt x="2176" y="3659"/>
                  </a:lnTo>
                  <a:lnTo>
                    <a:pt x="2150" y="3649"/>
                  </a:lnTo>
                  <a:lnTo>
                    <a:pt x="2123" y="3638"/>
                  </a:lnTo>
                  <a:lnTo>
                    <a:pt x="2098" y="3627"/>
                  </a:lnTo>
                  <a:lnTo>
                    <a:pt x="2072" y="3615"/>
                  </a:lnTo>
                  <a:lnTo>
                    <a:pt x="2047" y="3603"/>
                  </a:lnTo>
                  <a:lnTo>
                    <a:pt x="2022" y="3590"/>
                  </a:lnTo>
                  <a:lnTo>
                    <a:pt x="1998" y="3575"/>
                  </a:lnTo>
                  <a:lnTo>
                    <a:pt x="1973" y="3561"/>
                  </a:lnTo>
                  <a:lnTo>
                    <a:pt x="1950" y="3547"/>
                  </a:lnTo>
                  <a:lnTo>
                    <a:pt x="1926" y="3531"/>
                  </a:lnTo>
                  <a:lnTo>
                    <a:pt x="1904" y="3515"/>
                  </a:lnTo>
                  <a:lnTo>
                    <a:pt x="1882" y="3499"/>
                  </a:lnTo>
                  <a:lnTo>
                    <a:pt x="1859" y="3482"/>
                  </a:lnTo>
                  <a:lnTo>
                    <a:pt x="1838" y="3464"/>
                  </a:lnTo>
                  <a:lnTo>
                    <a:pt x="1816" y="3447"/>
                  </a:lnTo>
                  <a:lnTo>
                    <a:pt x="1796" y="3429"/>
                  </a:lnTo>
                  <a:lnTo>
                    <a:pt x="1776" y="3409"/>
                  </a:lnTo>
                  <a:lnTo>
                    <a:pt x="1755" y="3390"/>
                  </a:lnTo>
                  <a:lnTo>
                    <a:pt x="1736" y="3370"/>
                  </a:lnTo>
                  <a:lnTo>
                    <a:pt x="1717" y="3350"/>
                  </a:lnTo>
                  <a:lnTo>
                    <a:pt x="1698" y="3329"/>
                  </a:lnTo>
                  <a:lnTo>
                    <a:pt x="1681" y="3307"/>
                  </a:lnTo>
                  <a:lnTo>
                    <a:pt x="1664" y="3286"/>
                  </a:lnTo>
                  <a:lnTo>
                    <a:pt x="1646" y="3264"/>
                  </a:lnTo>
                  <a:lnTo>
                    <a:pt x="1630" y="3241"/>
                  </a:lnTo>
                  <a:lnTo>
                    <a:pt x="1614" y="3219"/>
                  </a:lnTo>
                  <a:lnTo>
                    <a:pt x="1598" y="3195"/>
                  </a:lnTo>
                  <a:lnTo>
                    <a:pt x="1584" y="3172"/>
                  </a:lnTo>
                  <a:lnTo>
                    <a:pt x="1570" y="3147"/>
                  </a:lnTo>
                  <a:lnTo>
                    <a:pt x="1556" y="3123"/>
                  </a:lnTo>
                  <a:lnTo>
                    <a:pt x="1543" y="3099"/>
                  </a:lnTo>
                  <a:lnTo>
                    <a:pt x="1530" y="3073"/>
                  </a:lnTo>
                  <a:lnTo>
                    <a:pt x="1519" y="3048"/>
                  </a:lnTo>
                  <a:lnTo>
                    <a:pt x="1507" y="3022"/>
                  </a:lnTo>
                  <a:lnTo>
                    <a:pt x="1497" y="2996"/>
                  </a:lnTo>
                  <a:lnTo>
                    <a:pt x="1486" y="2969"/>
                  </a:lnTo>
                  <a:lnTo>
                    <a:pt x="1477" y="2943"/>
                  </a:lnTo>
                  <a:lnTo>
                    <a:pt x="1468" y="2916"/>
                  </a:lnTo>
                  <a:lnTo>
                    <a:pt x="1460" y="2889"/>
                  </a:lnTo>
                  <a:lnTo>
                    <a:pt x="1453" y="2861"/>
                  </a:lnTo>
                  <a:lnTo>
                    <a:pt x="1446" y="2833"/>
                  </a:lnTo>
                  <a:lnTo>
                    <a:pt x="1440" y="2805"/>
                  </a:lnTo>
                  <a:lnTo>
                    <a:pt x="1434" y="2777"/>
                  </a:lnTo>
                  <a:lnTo>
                    <a:pt x="1429" y="2748"/>
                  </a:lnTo>
                  <a:lnTo>
                    <a:pt x="1425" y="2720"/>
                  </a:lnTo>
                  <a:lnTo>
                    <a:pt x="1422" y="2690"/>
                  </a:lnTo>
                  <a:lnTo>
                    <a:pt x="1419" y="2662"/>
                  </a:lnTo>
                  <a:lnTo>
                    <a:pt x="1418" y="2632"/>
                  </a:lnTo>
                  <a:lnTo>
                    <a:pt x="1416" y="2603"/>
                  </a:lnTo>
                  <a:lnTo>
                    <a:pt x="1416" y="2572"/>
                  </a:lnTo>
                  <a:lnTo>
                    <a:pt x="1416" y="2544"/>
                  </a:lnTo>
                  <a:lnTo>
                    <a:pt x="1417" y="2517"/>
                  </a:lnTo>
                  <a:lnTo>
                    <a:pt x="1419" y="2488"/>
                  </a:lnTo>
                  <a:lnTo>
                    <a:pt x="1421" y="2461"/>
                  </a:lnTo>
                  <a:lnTo>
                    <a:pt x="1424" y="2434"/>
                  </a:lnTo>
                  <a:lnTo>
                    <a:pt x="1428" y="2407"/>
                  </a:lnTo>
                  <a:lnTo>
                    <a:pt x="1432" y="2380"/>
                  </a:lnTo>
                  <a:lnTo>
                    <a:pt x="1438" y="2354"/>
                  </a:lnTo>
                  <a:lnTo>
                    <a:pt x="1443" y="2328"/>
                  </a:lnTo>
                  <a:lnTo>
                    <a:pt x="1449" y="2301"/>
                  </a:lnTo>
                  <a:lnTo>
                    <a:pt x="1455" y="2275"/>
                  </a:lnTo>
                  <a:lnTo>
                    <a:pt x="1462" y="2249"/>
                  </a:lnTo>
                  <a:lnTo>
                    <a:pt x="1470" y="2224"/>
                  </a:lnTo>
                  <a:lnTo>
                    <a:pt x="1478" y="2198"/>
                  </a:lnTo>
                  <a:lnTo>
                    <a:pt x="1497" y="2148"/>
                  </a:lnTo>
                  <a:lnTo>
                    <a:pt x="1987" y="2877"/>
                  </a:lnTo>
                  <a:lnTo>
                    <a:pt x="2269" y="3159"/>
                  </a:lnTo>
                  <a:lnTo>
                    <a:pt x="2997" y="3649"/>
                  </a:lnTo>
                  <a:lnTo>
                    <a:pt x="2947" y="3667"/>
                  </a:lnTo>
                  <a:lnTo>
                    <a:pt x="2922" y="3675"/>
                  </a:lnTo>
                  <a:lnTo>
                    <a:pt x="2896" y="3683"/>
                  </a:lnTo>
                  <a:lnTo>
                    <a:pt x="2871" y="3690"/>
                  </a:lnTo>
                  <a:lnTo>
                    <a:pt x="2844" y="3696"/>
                  </a:lnTo>
                  <a:lnTo>
                    <a:pt x="2819" y="3703"/>
                  </a:lnTo>
                  <a:lnTo>
                    <a:pt x="2792" y="3708"/>
                  </a:lnTo>
                  <a:lnTo>
                    <a:pt x="2765" y="3713"/>
                  </a:lnTo>
                  <a:lnTo>
                    <a:pt x="2738" y="3717"/>
                  </a:lnTo>
                  <a:lnTo>
                    <a:pt x="2711" y="3721"/>
                  </a:lnTo>
                  <a:lnTo>
                    <a:pt x="2684" y="3724"/>
                  </a:lnTo>
                  <a:lnTo>
                    <a:pt x="2657" y="3726"/>
                  </a:lnTo>
                  <a:lnTo>
                    <a:pt x="2629" y="3728"/>
                  </a:lnTo>
                  <a:lnTo>
                    <a:pt x="2601" y="3729"/>
                  </a:lnTo>
                  <a:lnTo>
                    <a:pt x="2573" y="3729"/>
                  </a:lnTo>
                  <a:close/>
                </a:path>
              </a:pathLst>
            </a:custGeom>
            <a:solidFill>
              <a:srgbClr val="EF1D1D"/>
            </a:solidFill>
            <a:ln>
              <a:noFill/>
            </a:ln>
            <a:effectLst>
              <a:outerShdw blurRad="12700" dist="63500" dir="2700000" algn="tl" rotWithShape="0">
                <a:prstClr val="black">
                  <a:alpha val="47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4" name="文本框 23"/>
          <p:cNvSpPr txBox="1"/>
          <p:nvPr/>
        </p:nvSpPr>
        <p:spPr>
          <a:xfrm>
            <a:off x="2813147" y="2093685"/>
            <a:ext cx="1070429" cy="923330"/>
          </a:xfrm>
          <a:prstGeom prst="rect">
            <a:avLst/>
          </a:prstGeom>
          <a:noFill/>
        </p:spPr>
        <p:txBody>
          <a:bodyPr wrap="square" rtlCol="0">
            <a:spAutoFit/>
          </a:bodyPr>
          <a:lstStyle/>
          <a:p>
            <a:r>
              <a:rPr lang="en-US" altLang="zh-CN"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rPr>
              <a:t>01</a:t>
            </a:r>
            <a:endParaRPr lang="zh-CN" altLang="en-US"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endParaRPr>
          </a:p>
        </p:txBody>
      </p:sp>
      <p:sp>
        <p:nvSpPr>
          <p:cNvPr id="25" name="文本框 24"/>
          <p:cNvSpPr txBox="1"/>
          <p:nvPr/>
        </p:nvSpPr>
        <p:spPr>
          <a:xfrm>
            <a:off x="2330403" y="3255976"/>
            <a:ext cx="1471477" cy="1938992"/>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26" name="文本框 25"/>
          <p:cNvSpPr txBox="1"/>
          <p:nvPr/>
        </p:nvSpPr>
        <p:spPr>
          <a:xfrm>
            <a:off x="6149690" y="2093685"/>
            <a:ext cx="1070429" cy="923330"/>
          </a:xfrm>
          <a:prstGeom prst="rect">
            <a:avLst/>
          </a:prstGeom>
          <a:noFill/>
        </p:spPr>
        <p:txBody>
          <a:bodyPr wrap="square" rtlCol="0">
            <a:spAutoFit/>
          </a:bodyPr>
          <a:lstStyle/>
          <a:p>
            <a:r>
              <a:rPr lang="en-US" altLang="zh-CN"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rPr>
              <a:t>02</a:t>
            </a:r>
            <a:endParaRPr lang="zh-CN" altLang="en-US"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endParaRPr>
          </a:p>
        </p:txBody>
      </p:sp>
      <p:sp>
        <p:nvSpPr>
          <p:cNvPr id="27" name="文本框 26"/>
          <p:cNvSpPr txBox="1"/>
          <p:nvPr/>
        </p:nvSpPr>
        <p:spPr>
          <a:xfrm>
            <a:off x="5666946" y="3261398"/>
            <a:ext cx="1471477" cy="1938992"/>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28" name="文本框 27"/>
          <p:cNvSpPr txBox="1"/>
          <p:nvPr/>
        </p:nvSpPr>
        <p:spPr>
          <a:xfrm>
            <a:off x="9532846" y="2093685"/>
            <a:ext cx="1070429" cy="923330"/>
          </a:xfrm>
          <a:prstGeom prst="rect">
            <a:avLst/>
          </a:prstGeom>
          <a:noFill/>
        </p:spPr>
        <p:txBody>
          <a:bodyPr wrap="square" rtlCol="0">
            <a:spAutoFit/>
          </a:bodyPr>
          <a:lstStyle/>
          <a:p>
            <a:r>
              <a:rPr lang="en-US" altLang="zh-CN"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rPr>
              <a:t>03</a:t>
            </a:r>
            <a:endParaRPr lang="zh-CN" altLang="en-US" sz="5400" dirty="0">
              <a:solidFill>
                <a:schemeClr val="tx1">
                  <a:lumMod val="75000"/>
                  <a:lumOff val="25000"/>
                </a:schemeClr>
              </a:solidFill>
              <a:effectLst>
                <a:outerShdw blurRad="50800" dist="88900" dir="2700000" algn="tl" rotWithShape="0">
                  <a:prstClr val="black">
                    <a:alpha val="40000"/>
                  </a:prstClr>
                </a:outerShdw>
              </a:effectLst>
              <a:latin typeface="MHeiSung HKS UltraBold" panose="00000900000000000000" pitchFamily="2" charset="-120"/>
              <a:ea typeface="MHeiSung HKS UltraBold" panose="00000900000000000000" pitchFamily="2" charset="-120"/>
            </a:endParaRPr>
          </a:p>
        </p:txBody>
      </p:sp>
      <p:sp>
        <p:nvSpPr>
          <p:cNvPr id="29" name="文本框 28"/>
          <p:cNvSpPr txBox="1"/>
          <p:nvPr/>
        </p:nvSpPr>
        <p:spPr>
          <a:xfrm>
            <a:off x="9050102" y="3261398"/>
            <a:ext cx="1471477" cy="1938992"/>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3" name="矩形 32"/>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F5F5F5"/>
            </a:gs>
            <a:gs pos="50000">
              <a:srgbClr val="F2F2F2"/>
            </a:gs>
            <a:gs pos="100000">
              <a:srgbClr val="F2F2F2"/>
            </a:gs>
          </a:gsLst>
          <a:lin ang="0" scaled="0"/>
          <a:tileRect/>
        </a:gradFill>
        <a:effectLst/>
      </p:bgPr>
    </p:bg>
    <p:spTree>
      <p:nvGrpSpPr>
        <p:cNvPr id="1" name=""/>
        <p:cNvGrpSpPr/>
        <p:nvPr/>
      </p:nvGrpSpPr>
      <p:grpSpPr>
        <a:xfrm>
          <a:off x="0" y="0"/>
          <a:ext cx="0" cy="0"/>
          <a:chOff x="0" y="0"/>
          <a:chExt cx="0" cy="0"/>
        </a:xfrm>
      </p:grpSpPr>
      <p:sp>
        <p:nvSpPr>
          <p:cNvPr id="2" name="矩形 1"/>
          <p:cNvSpPr/>
          <p:nvPr/>
        </p:nvSpPr>
        <p:spPr>
          <a:xfrm>
            <a:off x="682171" y="2086429"/>
            <a:ext cx="6096000" cy="232228"/>
          </a:xfrm>
          <a:prstGeom prst="rect">
            <a:avLst/>
          </a:prstGeom>
          <a:gradFill>
            <a:gsLst>
              <a:gs pos="36000">
                <a:srgbClr val="EF1D1D"/>
              </a:gs>
              <a:gs pos="36000">
                <a:srgbClr val="D6D4D4"/>
              </a:gs>
            </a:gsLst>
            <a:lin ang="0" scaled="0"/>
          </a:gradFill>
          <a:ln>
            <a:noFill/>
          </a:ln>
          <a:effectLst>
            <a:outerShdw blurRad="139700" dist="1016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82171" y="3481615"/>
            <a:ext cx="6096000" cy="232228"/>
          </a:xfrm>
          <a:prstGeom prst="rect">
            <a:avLst/>
          </a:prstGeom>
          <a:gradFill>
            <a:gsLst>
              <a:gs pos="65000">
                <a:srgbClr val="F14141"/>
              </a:gs>
              <a:gs pos="65000">
                <a:srgbClr val="D6D4D4"/>
              </a:gs>
            </a:gsLst>
            <a:lin ang="0" scaled="0"/>
          </a:gradFill>
          <a:ln>
            <a:noFill/>
          </a:ln>
          <a:effectLst>
            <a:outerShdw blurRad="139700" dist="1016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82171" y="4876800"/>
            <a:ext cx="6096000" cy="232228"/>
          </a:xfrm>
          <a:prstGeom prst="rect">
            <a:avLst/>
          </a:prstGeom>
          <a:gradFill>
            <a:gsLst>
              <a:gs pos="38000">
                <a:srgbClr val="F57777"/>
              </a:gs>
              <a:gs pos="38000">
                <a:srgbClr val="D6D4D4"/>
              </a:gs>
            </a:gsLst>
            <a:lin ang="0" scaled="0"/>
          </a:gradFill>
          <a:ln>
            <a:noFill/>
          </a:ln>
          <a:effectLst>
            <a:outerShdw blurRad="139700" dist="1016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609439" y="2005530"/>
            <a:ext cx="872097" cy="394025"/>
            <a:chOff x="2927479" y="1804986"/>
            <a:chExt cx="1011922" cy="457200"/>
          </a:xfrm>
        </p:grpSpPr>
        <p:sp>
          <p:nvSpPr>
            <p:cNvPr id="9" name="圆角矩形 8"/>
            <p:cNvSpPr/>
            <p:nvPr/>
          </p:nvSpPr>
          <p:spPr>
            <a:xfrm>
              <a:off x="3019783" y="1873929"/>
              <a:ext cx="827315" cy="319315"/>
            </a:xfrm>
            <a:prstGeom prst="roundRect">
              <a:avLst>
                <a:gd name="adj" fmla="val 50000"/>
              </a:avLst>
            </a:prstGeom>
            <a:gradFill>
              <a:gsLst>
                <a:gs pos="100000">
                  <a:schemeClr val="bg2"/>
                </a:gs>
                <a:gs pos="0">
                  <a:schemeClr val="bg1"/>
                </a:gs>
              </a:gsLst>
              <a:lin ang="1200000" scaled="0"/>
            </a:gradFill>
            <a:ln w="31750">
              <a:gradFill>
                <a:gsLst>
                  <a:gs pos="0">
                    <a:schemeClr val="bg2"/>
                  </a:gs>
                  <a:gs pos="63000">
                    <a:schemeClr val="bg1"/>
                  </a:gs>
                </a:gsLst>
                <a:lin ang="2700000" scaled="0"/>
              </a:gra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927479" y="1804986"/>
              <a:ext cx="1011922" cy="457200"/>
            </a:xfrm>
            <a:prstGeom prst="roundRect">
              <a:avLst>
                <a:gd name="adj" fmla="val 50000"/>
              </a:avLst>
            </a:prstGeom>
            <a:noFill/>
            <a:ln w="31750">
              <a:solidFill>
                <a:srgbClr val="DA1010"/>
              </a:soli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2566516" y="2017876"/>
            <a:ext cx="957943" cy="369332"/>
          </a:xfrm>
          <a:prstGeom prst="rect">
            <a:avLst/>
          </a:prstGeom>
          <a:noFill/>
        </p:spPr>
        <p:txBody>
          <a:bodyPr wrap="square" rtlCol="0">
            <a:spAutoFit/>
          </a:bodyPr>
          <a:lstStyle/>
          <a:p>
            <a:pPr algn="ctr"/>
            <a:r>
              <a:rPr lang="en-US" altLang="zh-CN" dirty="0">
                <a:latin typeface="MHeiSung HKS UltraBold" panose="00000900000000000000" pitchFamily="2" charset="-120"/>
                <a:ea typeface="MHeiSung HKS UltraBold" panose="00000900000000000000" pitchFamily="2" charset="-120"/>
              </a:rPr>
              <a:t>36%</a:t>
            </a:r>
            <a:endParaRPr lang="zh-CN" altLang="en-US" dirty="0">
              <a:latin typeface="MHeiSung HKS UltraBold" panose="00000900000000000000" pitchFamily="2" charset="-120"/>
              <a:ea typeface="MHeiSung HKS UltraBold" panose="00000900000000000000" pitchFamily="2" charset="-120"/>
            </a:endParaRPr>
          </a:p>
        </p:txBody>
      </p:sp>
      <p:grpSp>
        <p:nvGrpSpPr>
          <p:cNvPr id="13" name="组合 12"/>
          <p:cNvGrpSpPr/>
          <p:nvPr/>
        </p:nvGrpSpPr>
        <p:grpSpPr>
          <a:xfrm>
            <a:off x="4247739" y="3425094"/>
            <a:ext cx="872097" cy="394025"/>
            <a:chOff x="2927479" y="1804986"/>
            <a:chExt cx="1011922" cy="457200"/>
          </a:xfrm>
        </p:grpSpPr>
        <p:sp>
          <p:nvSpPr>
            <p:cNvPr id="14" name="圆角矩形 13"/>
            <p:cNvSpPr/>
            <p:nvPr/>
          </p:nvSpPr>
          <p:spPr>
            <a:xfrm>
              <a:off x="3019783" y="1873929"/>
              <a:ext cx="827315" cy="319315"/>
            </a:xfrm>
            <a:prstGeom prst="roundRect">
              <a:avLst>
                <a:gd name="adj" fmla="val 50000"/>
              </a:avLst>
            </a:prstGeom>
            <a:gradFill>
              <a:gsLst>
                <a:gs pos="100000">
                  <a:schemeClr val="bg2"/>
                </a:gs>
                <a:gs pos="0">
                  <a:schemeClr val="bg1"/>
                </a:gs>
              </a:gsLst>
              <a:lin ang="1200000" scaled="0"/>
            </a:gradFill>
            <a:ln w="31750">
              <a:gradFill>
                <a:gsLst>
                  <a:gs pos="0">
                    <a:schemeClr val="bg2"/>
                  </a:gs>
                  <a:gs pos="63000">
                    <a:schemeClr val="bg1"/>
                  </a:gs>
                </a:gsLst>
                <a:lin ang="2700000" scaled="0"/>
              </a:gra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927479" y="1804986"/>
              <a:ext cx="1011922" cy="457200"/>
            </a:xfrm>
            <a:prstGeom prst="roundRect">
              <a:avLst>
                <a:gd name="adj" fmla="val 50000"/>
              </a:avLst>
            </a:prstGeom>
            <a:noFill/>
            <a:ln w="31750">
              <a:solidFill>
                <a:srgbClr val="DA1010"/>
              </a:soli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4204816" y="3437440"/>
            <a:ext cx="957943" cy="369332"/>
          </a:xfrm>
          <a:prstGeom prst="rect">
            <a:avLst/>
          </a:prstGeom>
          <a:noFill/>
        </p:spPr>
        <p:txBody>
          <a:bodyPr wrap="square" rtlCol="0">
            <a:spAutoFit/>
          </a:bodyPr>
          <a:lstStyle/>
          <a:p>
            <a:pPr algn="ctr"/>
            <a:r>
              <a:rPr lang="en-US" altLang="zh-CN" dirty="0">
                <a:latin typeface="MHeiSung HKS UltraBold" panose="00000900000000000000" pitchFamily="2" charset="-120"/>
                <a:ea typeface="MHeiSung HKS UltraBold" panose="00000900000000000000" pitchFamily="2" charset="-120"/>
              </a:rPr>
              <a:t>69%</a:t>
            </a:r>
            <a:endParaRPr lang="zh-CN" altLang="en-US" dirty="0">
              <a:latin typeface="MHeiSung HKS UltraBold" panose="00000900000000000000" pitchFamily="2" charset="-120"/>
              <a:ea typeface="MHeiSung HKS UltraBold" panose="00000900000000000000" pitchFamily="2" charset="-120"/>
            </a:endParaRPr>
          </a:p>
        </p:txBody>
      </p:sp>
      <p:grpSp>
        <p:nvGrpSpPr>
          <p:cNvPr id="17" name="组合 16"/>
          <p:cNvGrpSpPr/>
          <p:nvPr/>
        </p:nvGrpSpPr>
        <p:grpSpPr>
          <a:xfrm>
            <a:off x="2731911" y="4808250"/>
            <a:ext cx="872097" cy="394025"/>
            <a:chOff x="2927479" y="1804986"/>
            <a:chExt cx="1011922" cy="457200"/>
          </a:xfrm>
        </p:grpSpPr>
        <p:sp>
          <p:nvSpPr>
            <p:cNvPr id="18" name="圆角矩形 17"/>
            <p:cNvSpPr/>
            <p:nvPr/>
          </p:nvSpPr>
          <p:spPr>
            <a:xfrm>
              <a:off x="3019783" y="1873929"/>
              <a:ext cx="827315" cy="319315"/>
            </a:xfrm>
            <a:prstGeom prst="roundRect">
              <a:avLst>
                <a:gd name="adj" fmla="val 50000"/>
              </a:avLst>
            </a:prstGeom>
            <a:gradFill>
              <a:gsLst>
                <a:gs pos="100000">
                  <a:schemeClr val="bg2"/>
                </a:gs>
                <a:gs pos="0">
                  <a:schemeClr val="bg1"/>
                </a:gs>
              </a:gsLst>
              <a:lin ang="1200000" scaled="0"/>
            </a:gradFill>
            <a:ln w="31750">
              <a:gradFill>
                <a:gsLst>
                  <a:gs pos="0">
                    <a:schemeClr val="bg2"/>
                  </a:gs>
                  <a:gs pos="63000">
                    <a:schemeClr val="bg1"/>
                  </a:gs>
                </a:gsLst>
                <a:lin ang="2700000" scaled="0"/>
              </a:gra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927479" y="1804986"/>
              <a:ext cx="1011922" cy="457200"/>
            </a:xfrm>
            <a:prstGeom prst="roundRect">
              <a:avLst>
                <a:gd name="adj" fmla="val 50000"/>
              </a:avLst>
            </a:prstGeom>
            <a:noFill/>
            <a:ln w="31750">
              <a:solidFill>
                <a:srgbClr val="DA1010"/>
              </a:soli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2688989" y="4824364"/>
            <a:ext cx="957943" cy="369332"/>
          </a:xfrm>
          <a:prstGeom prst="rect">
            <a:avLst/>
          </a:prstGeom>
          <a:noFill/>
        </p:spPr>
        <p:txBody>
          <a:bodyPr wrap="square" rtlCol="0">
            <a:spAutoFit/>
          </a:bodyPr>
          <a:lstStyle/>
          <a:p>
            <a:pPr algn="ctr"/>
            <a:r>
              <a:rPr lang="en-US" altLang="zh-CN" dirty="0">
                <a:latin typeface="MHeiSung HKS UltraBold" panose="00000900000000000000" pitchFamily="2" charset="-120"/>
                <a:ea typeface="MHeiSung HKS UltraBold" panose="00000900000000000000" pitchFamily="2" charset="-120"/>
              </a:rPr>
              <a:t>38%</a:t>
            </a:r>
            <a:endParaRPr lang="zh-CN" altLang="en-US" dirty="0">
              <a:latin typeface="MHeiSung HKS UltraBold" panose="00000900000000000000" pitchFamily="2" charset="-120"/>
              <a:ea typeface="MHeiSung HKS UltraBold" panose="00000900000000000000" pitchFamily="2" charset="-120"/>
            </a:endParaRPr>
          </a:p>
        </p:txBody>
      </p:sp>
      <p:grpSp>
        <p:nvGrpSpPr>
          <p:cNvPr id="27" name="组合 26"/>
          <p:cNvGrpSpPr/>
          <p:nvPr/>
        </p:nvGrpSpPr>
        <p:grpSpPr>
          <a:xfrm>
            <a:off x="7400925" y="1815605"/>
            <a:ext cx="3619500" cy="2926298"/>
            <a:chOff x="7400925" y="1815605"/>
            <a:chExt cx="3619500" cy="2926298"/>
          </a:xfrm>
        </p:grpSpPr>
        <p:sp>
          <p:nvSpPr>
            <p:cNvPr id="21" name="矩形 20"/>
            <p:cNvSpPr/>
            <p:nvPr/>
          </p:nvSpPr>
          <p:spPr>
            <a:xfrm>
              <a:off x="7705725" y="2242725"/>
              <a:ext cx="3105150" cy="2499178"/>
            </a:xfrm>
            <a:prstGeom prst="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4" name="椭圆 23"/>
            <p:cNvSpPr/>
            <p:nvPr/>
          </p:nvSpPr>
          <p:spPr>
            <a:xfrm>
              <a:off x="8662515" y="1815605"/>
              <a:ext cx="1138709" cy="854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5" name="矩形 24"/>
            <p:cNvSpPr/>
            <p:nvPr/>
          </p:nvSpPr>
          <p:spPr>
            <a:xfrm>
              <a:off x="7400925" y="2886075"/>
              <a:ext cx="3619500" cy="1123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8140045" y="2475078"/>
            <a:ext cx="2236510" cy="584775"/>
          </a:xfrm>
          <a:prstGeom prst="rect">
            <a:avLst/>
          </a:prstGeom>
        </p:spPr>
        <p:txBody>
          <a:bodyPr wrap="none">
            <a:spAutoFit/>
          </a:bodyPr>
          <a:lstStyle/>
          <a:p>
            <a:pPr algn="ctr"/>
            <a:r>
              <a:rPr lang="zh-CN" altLang="en-US" sz="3200" dirty="0">
                <a:solidFill>
                  <a:srgbClr val="FF4B4B"/>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7985233" y="3066949"/>
            <a:ext cx="2717584" cy="1754326"/>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这里是文字这里是文字这里是文字这里文字这里是文字这里是文字这里是文</a:t>
            </a:r>
          </a:p>
          <a:p>
            <a:pPr>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682171" y="2334771"/>
            <a:ext cx="4480588"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1" name="文本框 30"/>
          <p:cNvSpPr txBox="1"/>
          <p:nvPr/>
        </p:nvSpPr>
        <p:spPr>
          <a:xfrm>
            <a:off x="639248" y="3675292"/>
            <a:ext cx="4480588"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2" name="文本框 31"/>
          <p:cNvSpPr txBox="1"/>
          <p:nvPr/>
        </p:nvSpPr>
        <p:spPr>
          <a:xfrm>
            <a:off x="559700" y="5116339"/>
            <a:ext cx="4480588"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a:t>
            </a:r>
          </a:p>
        </p:txBody>
      </p:sp>
      <p:sp>
        <p:nvSpPr>
          <p:cNvPr id="34" name="矩形 33"/>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61605" y="1333300"/>
            <a:ext cx="7944937" cy="3297812"/>
            <a:chOff x="1428527" y="1152539"/>
            <a:chExt cx="8384252" cy="3480165"/>
          </a:xfrm>
        </p:grpSpPr>
        <p:sp>
          <p:nvSpPr>
            <p:cNvPr id="11" name="矩形 7"/>
            <p:cNvSpPr/>
            <p:nvPr/>
          </p:nvSpPr>
          <p:spPr>
            <a:xfrm rot="6531455" flipV="1">
              <a:off x="5045425" y="1904318"/>
              <a:ext cx="1429913" cy="2839479"/>
            </a:xfrm>
            <a:custGeom>
              <a:avLst/>
              <a:gdLst>
                <a:gd name="connsiteX0" fmla="*/ 0 w 1495425"/>
                <a:gd name="connsiteY0" fmla="*/ 0 h 2824162"/>
                <a:gd name="connsiteX1" fmla="*/ 1495425 w 1495425"/>
                <a:gd name="connsiteY1" fmla="*/ 0 h 2824162"/>
                <a:gd name="connsiteX2" fmla="*/ 1495425 w 1495425"/>
                <a:gd name="connsiteY2" fmla="*/ 2824162 h 2824162"/>
                <a:gd name="connsiteX3" fmla="*/ 0 w 1495425"/>
                <a:gd name="connsiteY3" fmla="*/ 2824162 h 2824162"/>
                <a:gd name="connsiteX4" fmla="*/ 0 w 1495425"/>
                <a:gd name="connsiteY4" fmla="*/ 0 h 2824162"/>
                <a:gd name="connsiteX0-1" fmla="*/ 34 w 1495459"/>
                <a:gd name="connsiteY0-2" fmla="*/ 0 h 2824162"/>
                <a:gd name="connsiteX1-3" fmla="*/ 1495459 w 1495459"/>
                <a:gd name="connsiteY1-4" fmla="*/ 0 h 2824162"/>
                <a:gd name="connsiteX2-5" fmla="*/ 1495459 w 1495459"/>
                <a:gd name="connsiteY2-6" fmla="*/ 2824162 h 2824162"/>
                <a:gd name="connsiteX3-7" fmla="*/ 34 w 1495459"/>
                <a:gd name="connsiteY3-8" fmla="*/ 2824162 h 2824162"/>
                <a:gd name="connsiteX4-9" fmla="*/ 331028 w 1495459"/>
                <a:gd name="connsiteY4-10" fmla="*/ 1359694 h 2824162"/>
                <a:gd name="connsiteX5" fmla="*/ 34 w 1495459"/>
                <a:gd name="connsiteY5" fmla="*/ 0 h 2824162"/>
                <a:gd name="connsiteX0-11" fmla="*/ 51 w 1495476"/>
                <a:gd name="connsiteY0-12" fmla="*/ 0 h 2824162"/>
                <a:gd name="connsiteX1-13" fmla="*/ 1495476 w 1495476"/>
                <a:gd name="connsiteY1-14" fmla="*/ 0 h 2824162"/>
                <a:gd name="connsiteX2-15" fmla="*/ 1495476 w 1495476"/>
                <a:gd name="connsiteY2-16" fmla="*/ 2824162 h 2824162"/>
                <a:gd name="connsiteX3-17" fmla="*/ 51 w 1495476"/>
                <a:gd name="connsiteY3-18" fmla="*/ 2824162 h 2824162"/>
                <a:gd name="connsiteX4-19" fmla="*/ 331045 w 1495476"/>
                <a:gd name="connsiteY4-20" fmla="*/ 1359694 h 2824162"/>
                <a:gd name="connsiteX5-21" fmla="*/ 51 w 1495476"/>
                <a:gd name="connsiteY5-22" fmla="*/ 0 h 2824162"/>
                <a:gd name="connsiteX0-23" fmla="*/ 51 w 1495476"/>
                <a:gd name="connsiteY0-24" fmla="*/ 0 h 2824162"/>
                <a:gd name="connsiteX1-25" fmla="*/ 1495476 w 1495476"/>
                <a:gd name="connsiteY1-26" fmla="*/ 0 h 2824162"/>
                <a:gd name="connsiteX2-27" fmla="*/ 1059707 w 1495476"/>
                <a:gd name="connsiteY2-28" fmla="*/ 1373982 h 2824162"/>
                <a:gd name="connsiteX3-29" fmla="*/ 1495476 w 1495476"/>
                <a:gd name="connsiteY3-30" fmla="*/ 2824162 h 2824162"/>
                <a:gd name="connsiteX4-31" fmla="*/ 51 w 1495476"/>
                <a:gd name="connsiteY4-32" fmla="*/ 2824162 h 2824162"/>
                <a:gd name="connsiteX5-33" fmla="*/ 331045 w 1495476"/>
                <a:gd name="connsiteY5-34" fmla="*/ 1359694 h 2824162"/>
                <a:gd name="connsiteX6" fmla="*/ 51 w 1495476"/>
                <a:gd name="connsiteY6" fmla="*/ 0 h 2824162"/>
                <a:gd name="connsiteX0-35" fmla="*/ 69 w 1495494"/>
                <a:gd name="connsiteY0-36" fmla="*/ 0 h 2824162"/>
                <a:gd name="connsiteX1-37" fmla="*/ 1495494 w 1495494"/>
                <a:gd name="connsiteY1-38" fmla="*/ 0 h 2824162"/>
                <a:gd name="connsiteX2-39" fmla="*/ 1059725 w 1495494"/>
                <a:gd name="connsiteY2-40" fmla="*/ 1373982 h 2824162"/>
                <a:gd name="connsiteX3-41" fmla="*/ 1495494 w 1495494"/>
                <a:gd name="connsiteY3-42" fmla="*/ 2824162 h 2824162"/>
                <a:gd name="connsiteX4-43" fmla="*/ 69 w 1495494"/>
                <a:gd name="connsiteY4-44" fmla="*/ 2824162 h 2824162"/>
                <a:gd name="connsiteX5-45" fmla="*/ 273913 w 1495494"/>
                <a:gd name="connsiteY5-46" fmla="*/ 1373981 h 2824162"/>
                <a:gd name="connsiteX6-47" fmla="*/ 69 w 1495494"/>
                <a:gd name="connsiteY6-48" fmla="*/ 0 h 2824162"/>
                <a:gd name="connsiteX0-49" fmla="*/ 69 w 1495494"/>
                <a:gd name="connsiteY0-50" fmla="*/ 0 h 2824162"/>
                <a:gd name="connsiteX1-51" fmla="*/ 1495494 w 1495494"/>
                <a:gd name="connsiteY1-52" fmla="*/ 0 h 2824162"/>
                <a:gd name="connsiteX2-53" fmla="*/ 1059725 w 1495494"/>
                <a:gd name="connsiteY2-54" fmla="*/ 1373982 h 2824162"/>
                <a:gd name="connsiteX3-55" fmla="*/ 1495494 w 1495494"/>
                <a:gd name="connsiteY3-56" fmla="*/ 2824162 h 2824162"/>
                <a:gd name="connsiteX4-57" fmla="*/ 69 w 1495494"/>
                <a:gd name="connsiteY4-58" fmla="*/ 2824162 h 2824162"/>
                <a:gd name="connsiteX5-59" fmla="*/ 273913 w 1495494"/>
                <a:gd name="connsiteY5-60" fmla="*/ 1373981 h 2824162"/>
                <a:gd name="connsiteX6-61" fmla="*/ 69 w 1495494"/>
                <a:gd name="connsiteY6-62" fmla="*/ 0 h 2824162"/>
                <a:gd name="connsiteX0-63" fmla="*/ 69 w 1495494"/>
                <a:gd name="connsiteY0-64" fmla="*/ 0 h 2824162"/>
                <a:gd name="connsiteX1-65" fmla="*/ 1495494 w 1495494"/>
                <a:gd name="connsiteY1-66" fmla="*/ 0 h 2824162"/>
                <a:gd name="connsiteX2-67" fmla="*/ 1059725 w 1495494"/>
                <a:gd name="connsiteY2-68" fmla="*/ 1373982 h 2824162"/>
                <a:gd name="connsiteX3-69" fmla="*/ 1319630 w 1495494"/>
                <a:gd name="connsiteY3-70" fmla="*/ 2820746 h 2824162"/>
                <a:gd name="connsiteX4-71" fmla="*/ 69 w 1495494"/>
                <a:gd name="connsiteY4-72" fmla="*/ 2824162 h 2824162"/>
                <a:gd name="connsiteX5-73" fmla="*/ 273913 w 1495494"/>
                <a:gd name="connsiteY5-74" fmla="*/ 1373981 h 2824162"/>
                <a:gd name="connsiteX6-75" fmla="*/ 69 w 1495494"/>
                <a:gd name="connsiteY6-76" fmla="*/ 0 h 2824162"/>
                <a:gd name="connsiteX0-77" fmla="*/ 69 w 1429914"/>
                <a:gd name="connsiteY0-78" fmla="*/ 15318 h 2839480"/>
                <a:gd name="connsiteX1-79" fmla="*/ 1429914 w 1429914"/>
                <a:gd name="connsiteY1-80" fmla="*/ 0 h 2839480"/>
                <a:gd name="connsiteX2-81" fmla="*/ 1059725 w 1429914"/>
                <a:gd name="connsiteY2-82" fmla="*/ 1389300 h 2839480"/>
                <a:gd name="connsiteX3-83" fmla="*/ 1319630 w 1429914"/>
                <a:gd name="connsiteY3-84" fmla="*/ 2836064 h 2839480"/>
                <a:gd name="connsiteX4-85" fmla="*/ 69 w 1429914"/>
                <a:gd name="connsiteY4-86" fmla="*/ 2839480 h 2839480"/>
                <a:gd name="connsiteX5-87" fmla="*/ 273913 w 1429914"/>
                <a:gd name="connsiteY5-88" fmla="*/ 1389299 h 2839480"/>
                <a:gd name="connsiteX6-89" fmla="*/ 69 w 1429914"/>
                <a:gd name="connsiteY6-90" fmla="*/ 15318 h 2839480"/>
                <a:gd name="connsiteX0-91" fmla="*/ 91171 w 1429914"/>
                <a:gd name="connsiteY0-92" fmla="*/ 18108 h 2839480"/>
                <a:gd name="connsiteX1-93" fmla="*/ 1429914 w 1429914"/>
                <a:gd name="connsiteY1-94" fmla="*/ 0 h 2839480"/>
                <a:gd name="connsiteX2-95" fmla="*/ 1059725 w 1429914"/>
                <a:gd name="connsiteY2-96" fmla="*/ 1389300 h 2839480"/>
                <a:gd name="connsiteX3-97" fmla="*/ 1319630 w 1429914"/>
                <a:gd name="connsiteY3-98" fmla="*/ 2836064 h 2839480"/>
                <a:gd name="connsiteX4-99" fmla="*/ 69 w 1429914"/>
                <a:gd name="connsiteY4-100" fmla="*/ 2839480 h 2839480"/>
                <a:gd name="connsiteX5-101" fmla="*/ 273913 w 1429914"/>
                <a:gd name="connsiteY5-102" fmla="*/ 1389299 h 2839480"/>
                <a:gd name="connsiteX6-103" fmla="*/ 91171 w 1429914"/>
                <a:gd name="connsiteY6-104" fmla="*/ 18108 h 28394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Lst>
              <a:rect l="l" t="t" r="r" b="b"/>
              <a:pathLst>
                <a:path w="1429914" h="2839480">
                  <a:moveTo>
                    <a:pt x="91171" y="18108"/>
                  </a:moveTo>
                  <a:lnTo>
                    <a:pt x="1429914" y="0"/>
                  </a:lnTo>
                  <a:cubicBezTo>
                    <a:pt x="1427533" y="443706"/>
                    <a:pt x="1062106" y="945594"/>
                    <a:pt x="1059725" y="1389300"/>
                  </a:cubicBezTo>
                  <a:lnTo>
                    <a:pt x="1319630" y="2836064"/>
                  </a:lnTo>
                  <a:lnTo>
                    <a:pt x="69" y="2839480"/>
                  </a:lnTo>
                  <a:cubicBezTo>
                    <a:pt x="-3900" y="2351324"/>
                    <a:pt x="163582" y="1877455"/>
                    <a:pt x="273913" y="1389299"/>
                  </a:cubicBezTo>
                  <a:cubicBezTo>
                    <a:pt x="182632" y="959880"/>
                    <a:pt x="182452" y="476102"/>
                    <a:pt x="91171" y="18108"/>
                  </a:cubicBezTo>
                  <a:close/>
                </a:path>
              </a:pathLst>
            </a:custGeom>
            <a:solidFill>
              <a:srgbClr val="FF4B4B"/>
            </a:solidFill>
            <a:ln>
              <a:noFill/>
            </a:ln>
            <a:effectLst>
              <a:innerShdw blurRad="1905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7"/>
            <p:cNvSpPr/>
            <p:nvPr/>
          </p:nvSpPr>
          <p:spPr>
            <a:xfrm rot="2807606">
              <a:off x="7403550" y="1345727"/>
              <a:ext cx="1384411" cy="3043561"/>
            </a:xfrm>
            <a:custGeom>
              <a:avLst/>
              <a:gdLst>
                <a:gd name="connsiteX0" fmla="*/ 0 w 1495425"/>
                <a:gd name="connsiteY0" fmla="*/ 0 h 2824162"/>
                <a:gd name="connsiteX1" fmla="*/ 1495425 w 1495425"/>
                <a:gd name="connsiteY1" fmla="*/ 0 h 2824162"/>
                <a:gd name="connsiteX2" fmla="*/ 1495425 w 1495425"/>
                <a:gd name="connsiteY2" fmla="*/ 2824162 h 2824162"/>
                <a:gd name="connsiteX3" fmla="*/ 0 w 1495425"/>
                <a:gd name="connsiteY3" fmla="*/ 2824162 h 2824162"/>
                <a:gd name="connsiteX4" fmla="*/ 0 w 1495425"/>
                <a:gd name="connsiteY4" fmla="*/ 0 h 2824162"/>
                <a:gd name="connsiteX0-1" fmla="*/ 34 w 1495459"/>
                <a:gd name="connsiteY0-2" fmla="*/ 0 h 2824162"/>
                <a:gd name="connsiteX1-3" fmla="*/ 1495459 w 1495459"/>
                <a:gd name="connsiteY1-4" fmla="*/ 0 h 2824162"/>
                <a:gd name="connsiteX2-5" fmla="*/ 1495459 w 1495459"/>
                <a:gd name="connsiteY2-6" fmla="*/ 2824162 h 2824162"/>
                <a:gd name="connsiteX3-7" fmla="*/ 34 w 1495459"/>
                <a:gd name="connsiteY3-8" fmla="*/ 2824162 h 2824162"/>
                <a:gd name="connsiteX4-9" fmla="*/ 331028 w 1495459"/>
                <a:gd name="connsiteY4-10" fmla="*/ 1359694 h 2824162"/>
                <a:gd name="connsiteX5" fmla="*/ 34 w 1495459"/>
                <a:gd name="connsiteY5" fmla="*/ 0 h 2824162"/>
                <a:gd name="connsiteX0-11" fmla="*/ 51 w 1495476"/>
                <a:gd name="connsiteY0-12" fmla="*/ 0 h 2824162"/>
                <a:gd name="connsiteX1-13" fmla="*/ 1495476 w 1495476"/>
                <a:gd name="connsiteY1-14" fmla="*/ 0 h 2824162"/>
                <a:gd name="connsiteX2-15" fmla="*/ 1495476 w 1495476"/>
                <a:gd name="connsiteY2-16" fmla="*/ 2824162 h 2824162"/>
                <a:gd name="connsiteX3-17" fmla="*/ 51 w 1495476"/>
                <a:gd name="connsiteY3-18" fmla="*/ 2824162 h 2824162"/>
                <a:gd name="connsiteX4-19" fmla="*/ 331045 w 1495476"/>
                <a:gd name="connsiteY4-20" fmla="*/ 1359694 h 2824162"/>
                <a:gd name="connsiteX5-21" fmla="*/ 51 w 1495476"/>
                <a:gd name="connsiteY5-22" fmla="*/ 0 h 2824162"/>
                <a:gd name="connsiteX0-23" fmla="*/ 51 w 1495476"/>
                <a:gd name="connsiteY0-24" fmla="*/ 0 h 2824162"/>
                <a:gd name="connsiteX1-25" fmla="*/ 1495476 w 1495476"/>
                <a:gd name="connsiteY1-26" fmla="*/ 0 h 2824162"/>
                <a:gd name="connsiteX2-27" fmla="*/ 1059707 w 1495476"/>
                <a:gd name="connsiteY2-28" fmla="*/ 1373982 h 2824162"/>
                <a:gd name="connsiteX3-29" fmla="*/ 1495476 w 1495476"/>
                <a:gd name="connsiteY3-30" fmla="*/ 2824162 h 2824162"/>
                <a:gd name="connsiteX4-31" fmla="*/ 51 w 1495476"/>
                <a:gd name="connsiteY4-32" fmla="*/ 2824162 h 2824162"/>
                <a:gd name="connsiteX5-33" fmla="*/ 331045 w 1495476"/>
                <a:gd name="connsiteY5-34" fmla="*/ 1359694 h 2824162"/>
                <a:gd name="connsiteX6" fmla="*/ 51 w 1495476"/>
                <a:gd name="connsiteY6" fmla="*/ 0 h 2824162"/>
                <a:gd name="connsiteX0-35" fmla="*/ 69 w 1495494"/>
                <a:gd name="connsiteY0-36" fmla="*/ 0 h 2824162"/>
                <a:gd name="connsiteX1-37" fmla="*/ 1495494 w 1495494"/>
                <a:gd name="connsiteY1-38" fmla="*/ 0 h 2824162"/>
                <a:gd name="connsiteX2-39" fmla="*/ 1059725 w 1495494"/>
                <a:gd name="connsiteY2-40" fmla="*/ 1373982 h 2824162"/>
                <a:gd name="connsiteX3-41" fmla="*/ 1495494 w 1495494"/>
                <a:gd name="connsiteY3-42" fmla="*/ 2824162 h 2824162"/>
                <a:gd name="connsiteX4-43" fmla="*/ 69 w 1495494"/>
                <a:gd name="connsiteY4-44" fmla="*/ 2824162 h 2824162"/>
                <a:gd name="connsiteX5-45" fmla="*/ 273913 w 1495494"/>
                <a:gd name="connsiteY5-46" fmla="*/ 1373981 h 2824162"/>
                <a:gd name="connsiteX6-47" fmla="*/ 69 w 1495494"/>
                <a:gd name="connsiteY6-48" fmla="*/ 0 h 2824162"/>
                <a:gd name="connsiteX0-49" fmla="*/ 69 w 1495494"/>
                <a:gd name="connsiteY0-50" fmla="*/ 0 h 2824162"/>
                <a:gd name="connsiteX1-51" fmla="*/ 1495494 w 1495494"/>
                <a:gd name="connsiteY1-52" fmla="*/ 0 h 2824162"/>
                <a:gd name="connsiteX2-53" fmla="*/ 1059725 w 1495494"/>
                <a:gd name="connsiteY2-54" fmla="*/ 1373982 h 2824162"/>
                <a:gd name="connsiteX3-55" fmla="*/ 1495494 w 1495494"/>
                <a:gd name="connsiteY3-56" fmla="*/ 2824162 h 2824162"/>
                <a:gd name="connsiteX4-57" fmla="*/ 69 w 1495494"/>
                <a:gd name="connsiteY4-58" fmla="*/ 2824162 h 2824162"/>
                <a:gd name="connsiteX5-59" fmla="*/ 273913 w 1495494"/>
                <a:gd name="connsiteY5-60" fmla="*/ 1373981 h 2824162"/>
                <a:gd name="connsiteX6-61" fmla="*/ 69 w 1495494"/>
                <a:gd name="connsiteY6-62" fmla="*/ 0 h 2824162"/>
                <a:gd name="connsiteX0-63" fmla="*/ 69 w 1495494"/>
                <a:gd name="connsiteY0-64" fmla="*/ 0 h 2927674"/>
                <a:gd name="connsiteX1-65" fmla="*/ 1495494 w 1495494"/>
                <a:gd name="connsiteY1-66" fmla="*/ 0 h 2927674"/>
                <a:gd name="connsiteX2-67" fmla="*/ 1059725 w 1495494"/>
                <a:gd name="connsiteY2-68" fmla="*/ 1373982 h 2927674"/>
                <a:gd name="connsiteX3-69" fmla="*/ 1345996 w 1495494"/>
                <a:gd name="connsiteY3-70" fmla="*/ 2927674 h 2927674"/>
                <a:gd name="connsiteX4-71" fmla="*/ 69 w 1495494"/>
                <a:gd name="connsiteY4-72" fmla="*/ 2824162 h 2927674"/>
                <a:gd name="connsiteX5-73" fmla="*/ 273913 w 1495494"/>
                <a:gd name="connsiteY5-74" fmla="*/ 1373981 h 2927674"/>
                <a:gd name="connsiteX6-75" fmla="*/ 69 w 1495494"/>
                <a:gd name="connsiteY6-76" fmla="*/ 0 h 2927674"/>
                <a:gd name="connsiteX0-77" fmla="*/ 69 w 1384411"/>
                <a:gd name="connsiteY0-78" fmla="*/ 104338 h 3032012"/>
                <a:gd name="connsiteX1-79" fmla="*/ 1384411 w 1384411"/>
                <a:gd name="connsiteY1-80" fmla="*/ 0 h 3032012"/>
                <a:gd name="connsiteX2-81" fmla="*/ 1059725 w 1384411"/>
                <a:gd name="connsiteY2-82" fmla="*/ 1478320 h 3032012"/>
                <a:gd name="connsiteX3-83" fmla="*/ 1345996 w 1384411"/>
                <a:gd name="connsiteY3-84" fmla="*/ 3032012 h 3032012"/>
                <a:gd name="connsiteX4-85" fmla="*/ 69 w 1384411"/>
                <a:gd name="connsiteY4-86" fmla="*/ 2928500 h 3032012"/>
                <a:gd name="connsiteX5-87" fmla="*/ 273913 w 1384411"/>
                <a:gd name="connsiteY5-88" fmla="*/ 1478319 h 3032012"/>
                <a:gd name="connsiteX6-89" fmla="*/ 69 w 1384411"/>
                <a:gd name="connsiteY6-90" fmla="*/ 104338 h 3032012"/>
                <a:gd name="connsiteX0-91" fmla="*/ 69 w 1384411"/>
                <a:gd name="connsiteY0-92" fmla="*/ 104338 h 3043560"/>
                <a:gd name="connsiteX1-93" fmla="*/ 1384411 w 1384411"/>
                <a:gd name="connsiteY1-94" fmla="*/ 0 h 3043560"/>
                <a:gd name="connsiteX2-95" fmla="*/ 1059725 w 1384411"/>
                <a:gd name="connsiteY2-96" fmla="*/ 1478320 h 3043560"/>
                <a:gd name="connsiteX3-97" fmla="*/ 1279987 w 1384411"/>
                <a:gd name="connsiteY3-98" fmla="*/ 3043560 h 3043560"/>
                <a:gd name="connsiteX4-99" fmla="*/ 69 w 1384411"/>
                <a:gd name="connsiteY4-100" fmla="*/ 2928500 h 3043560"/>
                <a:gd name="connsiteX5-101" fmla="*/ 273913 w 1384411"/>
                <a:gd name="connsiteY5-102" fmla="*/ 1478319 h 3043560"/>
                <a:gd name="connsiteX6-103" fmla="*/ 69 w 1384411"/>
                <a:gd name="connsiteY6-104" fmla="*/ 104338 h 3043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Lst>
              <a:rect l="l" t="t" r="r" b="b"/>
              <a:pathLst>
                <a:path w="1384411" h="3043560">
                  <a:moveTo>
                    <a:pt x="69" y="104338"/>
                  </a:moveTo>
                  <a:lnTo>
                    <a:pt x="1384411" y="0"/>
                  </a:lnTo>
                  <a:cubicBezTo>
                    <a:pt x="1382030" y="443706"/>
                    <a:pt x="1062106" y="1034614"/>
                    <a:pt x="1059725" y="1478320"/>
                  </a:cubicBezTo>
                  <a:lnTo>
                    <a:pt x="1279987" y="3043560"/>
                  </a:lnTo>
                  <a:lnTo>
                    <a:pt x="69" y="2928500"/>
                  </a:lnTo>
                  <a:cubicBezTo>
                    <a:pt x="-3900" y="2440344"/>
                    <a:pt x="163582" y="1966475"/>
                    <a:pt x="273913" y="1478319"/>
                  </a:cubicBezTo>
                  <a:cubicBezTo>
                    <a:pt x="182632" y="1048900"/>
                    <a:pt x="91350" y="562332"/>
                    <a:pt x="69" y="104338"/>
                  </a:cubicBezTo>
                  <a:close/>
                </a:path>
              </a:pathLst>
            </a:custGeom>
            <a:solidFill>
              <a:srgbClr val="FF4B4B"/>
            </a:solidFill>
            <a:ln>
              <a:noFill/>
            </a:ln>
            <a:effectLst>
              <a:innerShdw blurRad="1905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2807606">
              <a:off x="2762487" y="1772846"/>
              <a:ext cx="1525898" cy="4193818"/>
              <a:chOff x="1826351" y="892532"/>
              <a:chExt cx="1525898" cy="4193818"/>
            </a:xfrm>
          </p:grpSpPr>
          <p:sp>
            <p:nvSpPr>
              <p:cNvPr id="8" name="矩形 7"/>
              <p:cNvSpPr/>
              <p:nvPr/>
            </p:nvSpPr>
            <p:spPr>
              <a:xfrm>
                <a:off x="1826351" y="1554956"/>
                <a:ext cx="1495494" cy="2824162"/>
              </a:xfrm>
              <a:custGeom>
                <a:avLst/>
                <a:gdLst>
                  <a:gd name="connsiteX0" fmla="*/ 0 w 1495425"/>
                  <a:gd name="connsiteY0" fmla="*/ 0 h 2824162"/>
                  <a:gd name="connsiteX1" fmla="*/ 1495425 w 1495425"/>
                  <a:gd name="connsiteY1" fmla="*/ 0 h 2824162"/>
                  <a:gd name="connsiteX2" fmla="*/ 1495425 w 1495425"/>
                  <a:gd name="connsiteY2" fmla="*/ 2824162 h 2824162"/>
                  <a:gd name="connsiteX3" fmla="*/ 0 w 1495425"/>
                  <a:gd name="connsiteY3" fmla="*/ 2824162 h 2824162"/>
                  <a:gd name="connsiteX4" fmla="*/ 0 w 1495425"/>
                  <a:gd name="connsiteY4" fmla="*/ 0 h 2824162"/>
                  <a:gd name="connsiteX0-1" fmla="*/ 34 w 1495459"/>
                  <a:gd name="connsiteY0-2" fmla="*/ 0 h 2824162"/>
                  <a:gd name="connsiteX1-3" fmla="*/ 1495459 w 1495459"/>
                  <a:gd name="connsiteY1-4" fmla="*/ 0 h 2824162"/>
                  <a:gd name="connsiteX2-5" fmla="*/ 1495459 w 1495459"/>
                  <a:gd name="connsiteY2-6" fmla="*/ 2824162 h 2824162"/>
                  <a:gd name="connsiteX3-7" fmla="*/ 34 w 1495459"/>
                  <a:gd name="connsiteY3-8" fmla="*/ 2824162 h 2824162"/>
                  <a:gd name="connsiteX4-9" fmla="*/ 331028 w 1495459"/>
                  <a:gd name="connsiteY4-10" fmla="*/ 1359694 h 2824162"/>
                  <a:gd name="connsiteX5" fmla="*/ 34 w 1495459"/>
                  <a:gd name="connsiteY5" fmla="*/ 0 h 2824162"/>
                  <a:gd name="connsiteX0-11" fmla="*/ 51 w 1495476"/>
                  <a:gd name="connsiteY0-12" fmla="*/ 0 h 2824162"/>
                  <a:gd name="connsiteX1-13" fmla="*/ 1495476 w 1495476"/>
                  <a:gd name="connsiteY1-14" fmla="*/ 0 h 2824162"/>
                  <a:gd name="connsiteX2-15" fmla="*/ 1495476 w 1495476"/>
                  <a:gd name="connsiteY2-16" fmla="*/ 2824162 h 2824162"/>
                  <a:gd name="connsiteX3-17" fmla="*/ 51 w 1495476"/>
                  <a:gd name="connsiteY3-18" fmla="*/ 2824162 h 2824162"/>
                  <a:gd name="connsiteX4-19" fmla="*/ 331045 w 1495476"/>
                  <a:gd name="connsiteY4-20" fmla="*/ 1359694 h 2824162"/>
                  <a:gd name="connsiteX5-21" fmla="*/ 51 w 1495476"/>
                  <a:gd name="connsiteY5-22" fmla="*/ 0 h 2824162"/>
                  <a:gd name="connsiteX0-23" fmla="*/ 51 w 1495476"/>
                  <a:gd name="connsiteY0-24" fmla="*/ 0 h 2824162"/>
                  <a:gd name="connsiteX1-25" fmla="*/ 1495476 w 1495476"/>
                  <a:gd name="connsiteY1-26" fmla="*/ 0 h 2824162"/>
                  <a:gd name="connsiteX2-27" fmla="*/ 1059707 w 1495476"/>
                  <a:gd name="connsiteY2-28" fmla="*/ 1373982 h 2824162"/>
                  <a:gd name="connsiteX3-29" fmla="*/ 1495476 w 1495476"/>
                  <a:gd name="connsiteY3-30" fmla="*/ 2824162 h 2824162"/>
                  <a:gd name="connsiteX4-31" fmla="*/ 51 w 1495476"/>
                  <a:gd name="connsiteY4-32" fmla="*/ 2824162 h 2824162"/>
                  <a:gd name="connsiteX5-33" fmla="*/ 331045 w 1495476"/>
                  <a:gd name="connsiteY5-34" fmla="*/ 1359694 h 2824162"/>
                  <a:gd name="connsiteX6" fmla="*/ 51 w 1495476"/>
                  <a:gd name="connsiteY6" fmla="*/ 0 h 2824162"/>
                  <a:gd name="connsiteX0-35" fmla="*/ 69 w 1495494"/>
                  <a:gd name="connsiteY0-36" fmla="*/ 0 h 2824162"/>
                  <a:gd name="connsiteX1-37" fmla="*/ 1495494 w 1495494"/>
                  <a:gd name="connsiteY1-38" fmla="*/ 0 h 2824162"/>
                  <a:gd name="connsiteX2-39" fmla="*/ 1059725 w 1495494"/>
                  <a:gd name="connsiteY2-40" fmla="*/ 1373982 h 2824162"/>
                  <a:gd name="connsiteX3-41" fmla="*/ 1495494 w 1495494"/>
                  <a:gd name="connsiteY3-42" fmla="*/ 2824162 h 2824162"/>
                  <a:gd name="connsiteX4-43" fmla="*/ 69 w 1495494"/>
                  <a:gd name="connsiteY4-44" fmla="*/ 2824162 h 2824162"/>
                  <a:gd name="connsiteX5-45" fmla="*/ 273913 w 1495494"/>
                  <a:gd name="connsiteY5-46" fmla="*/ 1373981 h 2824162"/>
                  <a:gd name="connsiteX6-47" fmla="*/ 69 w 1495494"/>
                  <a:gd name="connsiteY6-48" fmla="*/ 0 h 2824162"/>
                  <a:gd name="connsiteX0-49" fmla="*/ 69 w 1495494"/>
                  <a:gd name="connsiteY0-50" fmla="*/ 0 h 2824162"/>
                  <a:gd name="connsiteX1-51" fmla="*/ 1495494 w 1495494"/>
                  <a:gd name="connsiteY1-52" fmla="*/ 0 h 2824162"/>
                  <a:gd name="connsiteX2-53" fmla="*/ 1059725 w 1495494"/>
                  <a:gd name="connsiteY2-54" fmla="*/ 1373982 h 2824162"/>
                  <a:gd name="connsiteX3-55" fmla="*/ 1495494 w 1495494"/>
                  <a:gd name="connsiteY3-56" fmla="*/ 2824162 h 2824162"/>
                  <a:gd name="connsiteX4-57" fmla="*/ 69 w 1495494"/>
                  <a:gd name="connsiteY4-58" fmla="*/ 2824162 h 2824162"/>
                  <a:gd name="connsiteX5-59" fmla="*/ 273913 w 1495494"/>
                  <a:gd name="connsiteY5-60" fmla="*/ 1373981 h 2824162"/>
                  <a:gd name="connsiteX6-61" fmla="*/ 69 w 1495494"/>
                  <a:gd name="connsiteY6-62" fmla="*/ 0 h 2824162"/>
                  <a:gd name="connsiteX0-63" fmla="*/ 20792 w 1495494"/>
                  <a:gd name="connsiteY0-64" fmla="*/ 56240 h 2824162"/>
                  <a:gd name="connsiteX1-65" fmla="*/ 1495494 w 1495494"/>
                  <a:gd name="connsiteY1-66" fmla="*/ 0 h 2824162"/>
                  <a:gd name="connsiteX2-67" fmla="*/ 1059725 w 1495494"/>
                  <a:gd name="connsiteY2-68" fmla="*/ 1373982 h 2824162"/>
                  <a:gd name="connsiteX3-69" fmla="*/ 1495494 w 1495494"/>
                  <a:gd name="connsiteY3-70" fmla="*/ 2824162 h 2824162"/>
                  <a:gd name="connsiteX4-71" fmla="*/ 69 w 1495494"/>
                  <a:gd name="connsiteY4-72" fmla="*/ 2824162 h 2824162"/>
                  <a:gd name="connsiteX5-73" fmla="*/ 273913 w 1495494"/>
                  <a:gd name="connsiteY5-74" fmla="*/ 1373981 h 2824162"/>
                  <a:gd name="connsiteX6-75" fmla="*/ 20792 w 1495494"/>
                  <a:gd name="connsiteY6-76" fmla="*/ 56240 h 2824162"/>
                  <a:gd name="connsiteX0-77" fmla="*/ 42772 w 1495494"/>
                  <a:gd name="connsiteY0-78" fmla="*/ 76886 h 2824162"/>
                  <a:gd name="connsiteX1-79" fmla="*/ 1495494 w 1495494"/>
                  <a:gd name="connsiteY1-80" fmla="*/ 0 h 2824162"/>
                  <a:gd name="connsiteX2-81" fmla="*/ 1059725 w 1495494"/>
                  <a:gd name="connsiteY2-82" fmla="*/ 1373982 h 2824162"/>
                  <a:gd name="connsiteX3-83" fmla="*/ 1495494 w 1495494"/>
                  <a:gd name="connsiteY3-84" fmla="*/ 2824162 h 2824162"/>
                  <a:gd name="connsiteX4-85" fmla="*/ 69 w 1495494"/>
                  <a:gd name="connsiteY4-86" fmla="*/ 2824162 h 2824162"/>
                  <a:gd name="connsiteX5-87" fmla="*/ 273913 w 1495494"/>
                  <a:gd name="connsiteY5-88" fmla="*/ 1373981 h 2824162"/>
                  <a:gd name="connsiteX6-89" fmla="*/ 42772 w 1495494"/>
                  <a:gd name="connsiteY6-90" fmla="*/ 76886 h 282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Lst>
                <a:rect l="l" t="t" r="r" b="b"/>
                <a:pathLst>
                  <a:path w="1495494" h="2824162">
                    <a:moveTo>
                      <a:pt x="42772" y="76886"/>
                    </a:moveTo>
                    <a:lnTo>
                      <a:pt x="1495494" y="0"/>
                    </a:lnTo>
                    <a:cubicBezTo>
                      <a:pt x="1493113" y="443706"/>
                      <a:pt x="1062106" y="930276"/>
                      <a:pt x="1059725" y="1373982"/>
                    </a:cubicBezTo>
                    <a:lnTo>
                      <a:pt x="1495494" y="2824162"/>
                    </a:lnTo>
                    <a:lnTo>
                      <a:pt x="69" y="2824162"/>
                    </a:lnTo>
                    <a:cubicBezTo>
                      <a:pt x="-3900" y="2336006"/>
                      <a:pt x="163582" y="1862137"/>
                      <a:pt x="273913" y="1373981"/>
                    </a:cubicBezTo>
                    <a:cubicBezTo>
                      <a:pt x="182632" y="944562"/>
                      <a:pt x="134053" y="534880"/>
                      <a:pt x="42772" y="76886"/>
                    </a:cubicBezTo>
                    <a:close/>
                  </a:path>
                </a:pathLst>
              </a:custGeom>
              <a:solidFill>
                <a:srgbClr val="FF4B4B"/>
              </a:solidFill>
              <a:ln>
                <a:noFill/>
              </a:ln>
              <a:effectLst>
                <a:innerShdw blurRad="1905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826420" y="3590925"/>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856824" y="892532"/>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6292873" y="2938890"/>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317354" y="1152539"/>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2307307" y="4276607"/>
            <a:ext cx="992576" cy="992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604424" y="5601775"/>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286173" y="1374552"/>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106999" y="4772895"/>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456544" y="403889"/>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4191257" y="2547074"/>
            <a:ext cx="992576" cy="992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590714" y="3238296"/>
            <a:ext cx="992576" cy="992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501720" y="1554498"/>
            <a:ext cx="992576" cy="992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bwMode="auto">
          <a:xfrm>
            <a:off x="6935844" y="3478016"/>
            <a:ext cx="324131" cy="513136"/>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solidFill>
            <a:srgbClr val="FF0000"/>
          </a:solidFill>
          <a:ln>
            <a:noFill/>
          </a:ln>
          <a:effectLst>
            <a:innerShdw blurRad="63500" dist="50800" dir="13500000">
              <a:prstClr val="black">
                <a:alpha val="50000"/>
              </a:prstClr>
            </a:innerShdw>
          </a:effectLst>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25" name="KSO_Shape"/>
          <p:cNvSpPr/>
          <p:nvPr/>
        </p:nvSpPr>
        <p:spPr bwMode="auto">
          <a:xfrm>
            <a:off x="4516131" y="2755381"/>
            <a:ext cx="353911" cy="464508"/>
          </a:xfrm>
          <a:custGeom>
            <a:avLst/>
            <a:gdLst>
              <a:gd name="T0" fmla="*/ 902943 w 2338"/>
              <a:gd name="T1" fmla="*/ 1800397 h 3068"/>
              <a:gd name="T2" fmla="*/ 685416 w 2338"/>
              <a:gd name="T3" fmla="*/ 1719414 h 3068"/>
              <a:gd name="T4" fmla="*/ 467889 w 2338"/>
              <a:gd name="T5" fmla="*/ 1800397 h 3068"/>
              <a:gd name="T6" fmla="*/ 0 w 2338"/>
              <a:gd name="T7" fmla="*/ 1202416 h 3068"/>
              <a:gd name="T8" fmla="*/ 685416 w 2338"/>
              <a:gd name="T9" fmla="*/ 684245 h 3068"/>
              <a:gd name="T10" fmla="*/ 1370832 w 2338"/>
              <a:gd name="T11" fmla="*/ 1202416 h 3068"/>
              <a:gd name="T12" fmla="*/ 902943 w 2338"/>
              <a:gd name="T13" fmla="*/ 1800397 h 3068"/>
              <a:gd name="T14" fmla="*/ 188211 w 2338"/>
              <a:gd name="T15" fmla="*/ 865575 h 3068"/>
              <a:gd name="T16" fmla="*/ 259156 w 2338"/>
              <a:gd name="T17" fmla="*/ 1508742 h 3068"/>
              <a:gd name="T18" fmla="*/ 543525 w 2338"/>
              <a:gd name="T19" fmla="*/ 732365 h 3068"/>
              <a:gd name="T20" fmla="*/ 188211 w 2338"/>
              <a:gd name="T21" fmla="*/ 865575 h 3068"/>
              <a:gd name="T22" fmla="*/ 945159 w 2338"/>
              <a:gd name="T23" fmla="*/ 287547 h 3068"/>
              <a:gd name="T24" fmla="*/ 711801 w 2338"/>
              <a:gd name="T25" fmla="*/ 596807 h 3068"/>
              <a:gd name="T26" fmla="*/ 654927 w 2338"/>
              <a:gd name="T27" fmla="*/ 596807 h 3068"/>
              <a:gd name="T28" fmla="*/ 850174 w 2338"/>
              <a:gd name="T29" fmla="*/ 176049 h 3068"/>
              <a:gd name="T30" fmla="*/ 945159 w 2338"/>
              <a:gd name="T31" fmla="*/ 287547 h 3068"/>
              <a:gd name="T32" fmla="*/ 155963 w 2338"/>
              <a:gd name="T33" fmla="*/ 301044 h 3068"/>
              <a:gd name="T34" fmla="*/ 554079 w 2338"/>
              <a:gd name="T35" fmla="*/ 431321 h 3068"/>
              <a:gd name="T36" fmla="*/ 329516 w 2338"/>
              <a:gd name="T37" fmla="*/ 488243 h 3068"/>
              <a:gd name="T38" fmla="*/ 55701 w 2338"/>
              <a:gd name="T39" fmla="*/ 290481 h 3068"/>
              <a:gd name="T40" fmla="*/ 595122 w 2338"/>
              <a:gd name="T41" fmla="*/ 369117 h 3068"/>
              <a:gd name="T42" fmla="*/ 593949 w 2338"/>
              <a:gd name="T43" fmla="*/ 372638 h 3068"/>
              <a:gd name="T44" fmla="*/ 155963 w 2338"/>
              <a:gd name="T45" fmla="*/ 301044 h 30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8" h="3068">
                <a:moveTo>
                  <a:pt x="1540" y="3068"/>
                </a:moveTo>
                <a:cubicBezTo>
                  <a:pt x="1368" y="3068"/>
                  <a:pt x="1332" y="2932"/>
                  <a:pt x="1169" y="2930"/>
                </a:cubicBezTo>
                <a:cubicBezTo>
                  <a:pt x="1006" y="2932"/>
                  <a:pt x="970" y="3068"/>
                  <a:pt x="798" y="3068"/>
                </a:cubicBezTo>
                <a:cubicBezTo>
                  <a:pt x="624" y="3068"/>
                  <a:pt x="0" y="2777"/>
                  <a:pt x="0" y="2049"/>
                </a:cubicBezTo>
                <a:cubicBezTo>
                  <a:pt x="0" y="497"/>
                  <a:pt x="1099" y="1124"/>
                  <a:pt x="1169" y="1166"/>
                </a:cubicBezTo>
                <a:cubicBezTo>
                  <a:pt x="1238" y="1124"/>
                  <a:pt x="2338" y="497"/>
                  <a:pt x="2338" y="2049"/>
                </a:cubicBezTo>
                <a:cubicBezTo>
                  <a:pt x="2338" y="2777"/>
                  <a:pt x="1713" y="3068"/>
                  <a:pt x="1540" y="3068"/>
                </a:cubicBezTo>
                <a:close/>
                <a:moveTo>
                  <a:pt x="321" y="1475"/>
                </a:moveTo>
                <a:cubicBezTo>
                  <a:pt x="53" y="2007"/>
                  <a:pt x="479" y="2631"/>
                  <a:pt x="442" y="2571"/>
                </a:cubicBezTo>
                <a:cubicBezTo>
                  <a:pt x="252" y="1239"/>
                  <a:pt x="927" y="1248"/>
                  <a:pt x="927" y="1248"/>
                </a:cubicBezTo>
                <a:cubicBezTo>
                  <a:pt x="927" y="1248"/>
                  <a:pt x="590" y="943"/>
                  <a:pt x="321" y="1475"/>
                </a:cubicBezTo>
                <a:close/>
                <a:moveTo>
                  <a:pt x="1612" y="490"/>
                </a:moveTo>
                <a:cubicBezTo>
                  <a:pt x="1293" y="458"/>
                  <a:pt x="1214" y="1017"/>
                  <a:pt x="1214" y="1017"/>
                </a:cubicBezTo>
                <a:cubicBezTo>
                  <a:pt x="1117" y="1017"/>
                  <a:pt x="1117" y="1017"/>
                  <a:pt x="1117" y="1017"/>
                </a:cubicBezTo>
                <a:cubicBezTo>
                  <a:pt x="1117" y="1017"/>
                  <a:pt x="978" y="527"/>
                  <a:pt x="1450" y="300"/>
                </a:cubicBezTo>
                <a:cubicBezTo>
                  <a:pt x="1441" y="291"/>
                  <a:pt x="1662" y="541"/>
                  <a:pt x="1612" y="490"/>
                </a:cubicBezTo>
                <a:close/>
                <a:moveTo>
                  <a:pt x="266" y="513"/>
                </a:moveTo>
                <a:cubicBezTo>
                  <a:pt x="266" y="513"/>
                  <a:pt x="677" y="578"/>
                  <a:pt x="945" y="735"/>
                </a:cubicBezTo>
                <a:cubicBezTo>
                  <a:pt x="884" y="793"/>
                  <a:pt x="770" y="849"/>
                  <a:pt x="562" y="832"/>
                </a:cubicBezTo>
                <a:cubicBezTo>
                  <a:pt x="164" y="800"/>
                  <a:pt x="123" y="555"/>
                  <a:pt x="95" y="495"/>
                </a:cubicBezTo>
                <a:cubicBezTo>
                  <a:pt x="747" y="0"/>
                  <a:pt x="1015" y="629"/>
                  <a:pt x="1015" y="629"/>
                </a:cubicBezTo>
                <a:cubicBezTo>
                  <a:pt x="1015" y="629"/>
                  <a:pt x="1014" y="631"/>
                  <a:pt x="1013" y="635"/>
                </a:cubicBezTo>
                <a:cubicBezTo>
                  <a:pt x="609" y="440"/>
                  <a:pt x="266" y="513"/>
                  <a:pt x="266" y="513"/>
                </a:cubicBezTo>
                <a:close/>
              </a:path>
            </a:pathLst>
          </a:custGeom>
          <a:solidFill>
            <a:srgbClr val="FF0000"/>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6" name="KSO_Shape"/>
          <p:cNvSpPr/>
          <p:nvPr/>
        </p:nvSpPr>
        <p:spPr bwMode="auto">
          <a:xfrm>
            <a:off x="2614959" y="4578693"/>
            <a:ext cx="377272" cy="362633"/>
          </a:xfrm>
          <a:custGeom>
            <a:avLst/>
            <a:gdLst>
              <a:gd name="T0" fmla="*/ 992362 w 3360"/>
              <a:gd name="T1" fmla="*/ 999163 h 3231"/>
              <a:gd name="T2" fmla="*/ 312390 w 3360"/>
              <a:gd name="T3" fmla="*/ 1679387 h 3231"/>
              <a:gd name="T4" fmla="*/ 121634 w 3360"/>
              <a:gd name="T5" fmla="*/ 1678851 h 3231"/>
              <a:gd name="T6" fmla="*/ 121634 w 3360"/>
              <a:gd name="T7" fmla="*/ 1488024 h 3231"/>
              <a:gd name="T8" fmla="*/ 173074 w 3360"/>
              <a:gd name="T9" fmla="*/ 1436565 h 3231"/>
              <a:gd name="T10" fmla="*/ 26792 w 3360"/>
              <a:gd name="T11" fmla="*/ 1289692 h 3231"/>
              <a:gd name="T12" fmla="*/ 26256 w 3360"/>
              <a:gd name="T13" fmla="*/ 1194278 h 3231"/>
              <a:gd name="T14" fmla="*/ 121634 w 3360"/>
              <a:gd name="T15" fmla="*/ 1194278 h 3231"/>
              <a:gd name="T16" fmla="*/ 268452 w 3360"/>
              <a:gd name="T17" fmla="*/ 1341151 h 3231"/>
              <a:gd name="T18" fmla="*/ 316141 w 3360"/>
              <a:gd name="T19" fmla="*/ 1292908 h 3231"/>
              <a:gd name="T20" fmla="*/ 265237 w 3360"/>
              <a:gd name="T21" fmla="*/ 1242521 h 3231"/>
              <a:gd name="T22" fmla="*/ 265237 w 3360"/>
              <a:gd name="T23" fmla="*/ 1147108 h 3231"/>
              <a:gd name="T24" fmla="*/ 360615 w 3360"/>
              <a:gd name="T25" fmla="*/ 1147108 h 3231"/>
              <a:gd name="T26" fmla="*/ 411519 w 3360"/>
              <a:gd name="T27" fmla="*/ 1198031 h 3231"/>
              <a:gd name="T28" fmla="*/ 459208 w 3360"/>
              <a:gd name="T29" fmla="*/ 1150324 h 3231"/>
              <a:gd name="T30" fmla="*/ 312390 w 3360"/>
              <a:gd name="T31" fmla="*/ 1003451 h 3231"/>
              <a:gd name="T32" fmla="*/ 312390 w 3360"/>
              <a:gd name="T33" fmla="*/ 908037 h 3231"/>
              <a:gd name="T34" fmla="*/ 407768 w 3360"/>
              <a:gd name="T35" fmla="*/ 908037 h 3231"/>
              <a:gd name="T36" fmla="*/ 554587 w 3360"/>
              <a:gd name="T37" fmla="*/ 1054910 h 3231"/>
              <a:gd name="T38" fmla="*/ 801069 w 3360"/>
              <a:gd name="T39" fmla="*/ 807800 h 3231"/>
              <a:gd name="T40" fmla="*/ 768920 w 3360"/>
              <a:gd name="T41" fmla="*/ 171530 h 3231"/>
              <a:gd name="T42" fmla="*/ 1508904 w 3360"/>
              <a:gd name="T43" fmla="*/ 292137 h 3231"/>
              <a:gd name="T44" fmla="*/ 1629466 w 3360"/>
              <a:gd name="T45" fmla="*/ 1032397 h 3231"/>
              <a:gd name="T46" fmla="*/ 992362 w 3360"/>
              <a:gd name="T47" fmla="*/ 999163 h 3231"/>
              <a:gd name="T48" fmla="*/ 1364765 w 3360"/>
              <a:gd name="T49" fmla="*/ 435258 h 3231"/>
              <a:gd name="T50" fmla="*/ 1054518 w 3360"/>
              <a:gd name="T51" fmla="*/ 362893 h 3231"/>
              <a:gd name="T52" fmla="*/ 1126856 w 3360"/>
              <a:gd name="T53" fmla="*/ 673256 h 3231"/>
              <a:gd name="T54" fmla="*/ 1437103 w 3360"/>
              <a:gd name="T55" fmla="*/ 745620 h 3231"/>
              <a:gd name="T56" fmla="*/ 1364765 w 3360"/>
              <a:gd name="T57" fmla="*/ 435258 h 32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60" h="3231">
                <a:moveTo>
                  <a:pt x="1852" y="1864"/>
                </a:moveTo>
                <a:cubicBezTo>
                  <a:pt x="583" y="3133"/>
                  <a:pt x="583" y="3133"/>
                  <a:pt x="583" y="3133"/>
                </a:cubicBezTo>
                <a:cubicBezTo>
                  <a:pt x="485" y="3231"/>
                  <a:pt x="326" y="3231"/>
                  <a:pt x="227" y="3132"/>
                </a:cubicBezTo>
                <a:cubicBezTo>
                  <a:pt x="129" y="3034"/>
                  <a:pt x="128" y="2874"/>
                  <a:pt x="227" y="2776"/>
                </a:cubicBezTo>
                <a:cubicBezTo>
                  <a:pt x="323" y="2680"/>
                  <a:pt x="323" y="2680"/>
                  <a:pt x="323" y="2680"/>
                </a:cubicBezTo>
                <a:cubicBezTo>
                  <a:pt x="50" y="2406"/>
                  <a:pt x="50" y="2406"/>
                  <a:pt x="50" y="2406"/>
                </a:cubicBezTo>
                <a:cubicBezTo>
                  <a:pt x="0" y="2357"/>
                  <a:pt x="0" y="2277"/>
                  <a:pt x="49" y="2228"/>
                </a:cubicBezTo>
                <a:cubicBezTo>
                  <a:pt x="98" y="2179"/>
                  <a:pt x="178" y="2179"/>
                  <a:pt x="227" y="2228"/>
                </a:cubicBezTo>
                <a:cubicBezTo>
                  <a:pt x="501" y="2502"/>
                  <a:pt x="501" y="2502"/>
                  <a:pt x="501" y="2502"/>
                </a:cubicBezTo>
                <a:cubicBezTo>
                  <a:pt x="590" y="2412"/>
                  <a:pt x="590" y="2412"/>
                  <a:pt x="590" y="2412"/>
                </a:cubicBezTo>
                <a:cubicBezTo>
                  <a:pt x="495" y="2318"/>
                  <a:pt x="495" y="2318"/>
                  <a:pt x="495" y="2318"/>
                </a:cubicBezTo>
                <a:cubicBezTo>
                  <a:pt x="446" y="2268"/>
                  <a:pt x="446" y="2189"/>
                  <a:pt x="495" y="2140"/>
                </a:cubicBezTo>
                <a:cubicBezTo>
                  <a:pt x="544" y="2090"/>
                  <a:pt x="623" y="2090"/>
                  <a:pt x="673" y="2140"/>
                </a:cubicBezTo>
                <a:cubicBezTo>
                  <a:pt x="768" y="2235"/>
                  <a:pt x="768" y="2235"/>
                  <a:pt x="768" y="2235"/>
                </a:cubicBezTo>
                <a:cubicBezTo>
                  <a:pt x="857" y="2146"/>
                  <a:pt x="857" y="2146"/>
                  <a:pt x="857" y="2146"/>
                </a:cubicBezTo>
                <a:cubicBezTo>
                  <a:pt x="583" y="1872"/>
                  <a:pt x="583" y="1872"/>
                  <a:pt x="583" y="1872"/>
                </a:cubicBezTo>
                <a:cubicBezTo>
                  <a:pt x="534" y="1823"/>
                  <a:pt x="534" y="1743"/>
                  <a:pt x="583" y="1694"/>
                </a:cubicBezTo>
                <a:cubicBezTo>
                  <a:pt x="632" y="1645"/>
                  <a:pt x="712" y="1645"/>
                  <a:pt x="761" y="1694"/>
                </a:cubicBezTo>
                <a:cubicBezTo>
                  <a:pt x="1035" y="1968"/>
                  <a:pt x="1035" y="1968"/>
                  <a:pt x="1035" y="1968"/>
                </a:cubicBezTo>
                <a:cubicBezTo>
                  <a:pt x="1495" y="1507"/>
                  <a:pt x="1495" y="1507"/>
                  <a:pt x="1495" y="1507"/>
                </a:cubicBezTo>
                <a:cubicBezTo>
                  <a:pt x="1197" y="1091"/>
                  <a:pt x="1160" y="595"/>
                  <a:pt x="1435" y="320"/>
                </a:cubicBezTo>
                <a:cubicBezTo>
                  <a:pt x="1754" y="0"/>
                  <a:pt x="2372" y="101"/>
                  <a:pt x="2816" y="545"/>
                </a:cubicBezTo>
                <a:cubicBezTo>
                  <a:pt x="3260" y="989"/>
                  <a:pt x="3360" y="1607"/>
                  <a:pt x="3041" y="1926"/>
                </a:cubicBezTo>
                <a:cubicBezTo>
                  <a:pt x="2766" y="2202"/>
                  <a:pt x="2268" y="2164"/>
                  <a:pt x="1852" y="1864"/>
                </a:cubicBezTo>
                <a:close/>
                <a:moveTo>
                  <a:pt x="2547" y="812"/>
                </a:moveTo>
                <a:cubicBezTo>
                  <a:pt x="2350" y="615"/>
                  <a:pt x="2091" y="554"/>
                  <a:pt x="1968" y="677"/>
                </a:cubicBezTo>
                <a:cubicBezTo>
                  <a:pt x="1845" y="800"/>
                  <a:pt x="1906" y="1060"/>
                  <a:pt x="2103" y="1256"/>
                </a:cubicBezTo>
                <a:cubicBezTo>
                  <a:pt x="2300" y="1454"/>
                  <a:pt x="2559" y="1514"/>
                  <a:pt x="2682" y="1391"/>
                </a:cubicBezTo>
                <a:cubicBezTo>
                  <a:pt x="2805" y="1268"/>
                  <a:pt x="2745" y="1009"/>
                  <a:pt x="2547" y="812"/>
                </a:cubicBezTo>
                <a:close/>
              </a:path>
            </a:pathLst>
          </a:custGeom>
          <a:solidFill>
            <a:srgbClr val="FF0000"/>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7" name="KSO_Shape"/>
          <p:cNvSpPr/>
          <p:nvPr/>
        </p:nvSpPr>
        <p:spPr bwMode="auto">
          <a:xfrm>
            <a:off x="8779090" y="1812128"/>
            <a:ext cx="466408" cy="45941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FF0000"/>
          </a:solidFill>
          <a:ln>
            <a:noFill/>
          </a:ln>
          <a:effectLst>
            <a:innerShdw blurRad="139700" dist="12700" dir="13500000">
              <a:schemeClr val="tx1">
                <a:lumMod val="95000"/>
                <a:lumOff val="5000"/>
                <a:alpha val="42000"/>
              </a:schemeClr>
            </a:innerShdw>
          </a:effec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1" name="矩形 30"/>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32" name="图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表 15"/>
          <p:cNvGraphicFramePr/>
          <p:nvPr/>
        </p:nvGraphicFramePr>
        <p:xfrm>
          <a:off x="595087" y="1117600"/>
          <a:ext cx="11248570" cy="3831771"/>
        </p:xfrm>
        <a:graphic>
          <a:graphicData uri="http://schemas.openxmlformats.org/drawingml/2006/chart">
            <c:chart xmlns:c="http://schemas.openxmlformats.org/drawingml/2006/chart" xmlns:r="http://schemas.openxmlformats.org/officeDocument/2006/relationships" r:id="rId2"/>
          </a:graphicData>
        </a:graphic>
      </p:graphicFrame>
      <p:sp>
        <p:nvSpPr>
          <p:cNvPr id="18" name="矩形 17"/>
          <p:cNvSpPr/>
          <p:nvPr/>
        </p:nvSpPr>
        <p:spPr>
          <a:xfrm>
            <a:off x="1032890" y="4656983"/>
            <a:ext cx="2236510" cy="584775"/>
          </a:xfrm>
          <a:prstGeom prst="rect">
            <a:avLst/>
          </a:prstGeom>
        </p:spPr>
        <p:txBody>
          <a:bodyPr wrap="none">
            <a:spAutoFit/>
          </a:bodyPr>
          <a:lstStyle/>
          <a:p>
            <a:pPr algn="ctr"/>
            <a:r>
              <a:rPr lang="zh-CN" altLang="en-US" sz="3200" dirty="0">
                <a:solidFill>
                  <a:srgbClr val="FF4B4B"/>
                </a:solidFill>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1032890" y="5248854"/>
            <a:ext cx="9359340" cy="923330"/>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这里是文字这里是文字这里是文字这里文字这里是文字这里是文字这里是文这里是文字这里是文字这里是文字这里文字这里是文字这里是文字这里是文这里是文字这里是文</a:t>
            </a:r>
            <a:r>
              <a:rPr lang="zh-CN" altLang="en-US" dirty="0" smtClean="0">
                <a:latin typeface="微软雅黑" panose="020B0503020204020204" pitchFamily="34" charset="-122"/>
                <a:ea typeface="微软雅黑" panose="020B0503020204020204" pitchFamily="34" charset="-122"/>
              </a:rPr>
              <a:t>字</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六边形 2"/>
          <p:cNvSpPr/>
          <p:nvPr/>
        </p:nvSpPr>
        <p:spPr>
          <a:xfrm>
            <a:off x="4742886" y="1585182"/>
            <a:ext cx="2477881" cy="2136105"/>
          </a:xfrm>
          <a:prstGeom prst="hexagon">
            <a:avLst/>
          </a:prstGeom>
          <a:gradFill flip="none" rotWithShape="1">
            <a:gsLst>
              <a:gs pos="100000">
                <a:schemeClr val="bg2"/>
              </a:gs>
              <a:gs pos="34000">
                <a:schemeClr val="bg1"/>
              </a:gs>
            </a:gsLst>
            <a:lin ang="2700000" scaled="1"/>
            <a:tileRect/>
          </a:gradFill>
          <a:ln w="50800">
            <a:gradFill>
              <a:gsLst>
                <a:gs pos="100000">
                  <a:schemeClr val="accent1">
                    <a:lumMod val="5000"/>
                    <a:lumOff val="95000"/>
                  </a:schemeClr>
                </a:gs>
                <a:gs pos="0">
                  <a:srgbClr val="E3E1E1"/>
                </a:gs>
              </a:gsLst>
              <a:lin ang="2700000" scaled="0"/>
            </a:gradFill>
          </a:ln>
          <a:effectLst>
            <a:outerShdw blurRad="165100" dist="1651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521843" y="1545238"/>
            <a:ext cx="919965" cy="2215991"/>
          </a:xfrm>
          <a:prstGeom prst="rect">
            <a:avLst/>
          </a:prstGeom>
          <a:noFill/>
        </p:spPr>
        <p:txBody>
          <a:bodyPr wrap="square" rtlCol="0">
            <a:spAutoFit/>
          </a:bodyPr>
          <a:lstStyle/>
          <a:p>
            <a:pPr algn="ctr"/>
            <a:r>
              <a:rPr lang="en-US" altLang="zh-CN" sz="13800" dirty="0" smtClean="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rPr>
              <a:t>3</a:t>
            </a:r>
            <a:endParaRPr lang="zh-CN" altLang="en-US" sz="13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endParaRPr>
          </a:p>
        </p:txBody>
      </p:sp>
      <p:sp>
        <p:nvSpPr>
          <p:cNvPr id="27" name="圆角矩形 26"/>
          <p:cNvSpPr/>
          <p:nvPr/>
        </p:nvSpPr>
        <p:spPr>
          <a:xfrm>
            <a:off x="4029618" y="4352965"/>
            <a:ext cx="3904418" cy="522852"/>
          </a:xfrm>
          <a:prstGeom prst="roundRect">
            <a:avLst/>
          </a:prstGeom>
          <a:gradFill>
            <a:gsLst>
              <a:gs pos="0">
                <a:schemeClr val="bg2"/>
              </a:gs>
              <a:gs pos="81000">
                <a:schemeClr val="bg1"/>
              </a:gs>
            </a:gsLst>
            <a:path path="rect">
              <a:fillToRect l="50000" t="50000" r="50000" b="50000"/>
            </a:path>
          </a:gradFill>
          <a:ln w="44450">
            <a:gradFill>
              <a:gsLst>
                <a:gs pos="0">
                  <a:schemeClr val="bg2"/>
                </a:gs>
                <a:gs pos="100000">
                  <a:schemeClr val="bg1"/>
                </a:gs>
              </a:gsLst>
              <a:lin ang="2700000" scaled="0"/>
            </a:gra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EF1D1D"/>
                </a:solidFill>
                <a:latin typeface="微软雅黑" panose="020B0503020204020204" pitchFamily="34" charset="-122"/>
                <a:ea typeface="微软雅黑" panose="020B0503020204020204" pitchFamily="34" charset="-122"/>
              </a:rPr>
              <a:t>在这</a:t>
            </a:r>
            <a:r>
              <a:rPr lang="zh-CN" altLang="en-US" sz="2000" b="1" dirty="0" smtClean="0">
                <a:solidFill>
                  <a:srgbClr val="EF1D1D"/>
                </a:solidFill>
                <a:latin typeface="微软雅黑" panose="020B0503020204020204" pitchFamily="34" charset="-122"/>
                <a:ea typeface="微软雅黑" panose="020B0503020204020204" pitchFamily="34" charset="-122"/>
              </a:rPr>
              <a:t>里输入您公司的名称</a:t>
            </a:r>
            <a:endParaRPr lang="zh-CN" altLang="en-US" sz="2000" b="1" dirty="0">
              <a:solidFill>
                <a:srgbClr val="EF1D1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60329" y="2253764"/>
            <a:ext cx="2567146" cy="2567146"/>
            <a:chOff x="4812427" y="1946796"/>
            <a:chExt cx="2567146" cy="2567146"/>
          </a:xfrm>
        </p:grpSpPr>
        <p:sp>
          <p:nvSpPr>
            <p:cNvPr id="4" name="椭圆 3"/>
            <p:cNvSpPr/>
            <p:nvPr/>
          </p:nvSpPr>
          <p:spPr>
            <a:xfrm>
              <a:off x="4812427" y="1946796"/>
              <a:ext cx="2567146" cy="2567146"/>
            </a:xfrm>
            <a:prstGeom prst="ellipse">
              <a:avLst/>
            </a:prstGeom>
            <a:gradFill>
              <a:gsLst>
                <a:gs pos="65000">
                  <a:schemeClr val="bg2"/>
                </a:gs>
                <a:gs pos="0">
                  <a:schemeClr val="bg1"/>
                </a:gs>
              </a:gsLst>
              <a:lin ang="2700000" scaled="0"/>
            </a:gradFill>
            <a:ln w="73025">
              <a:gradFill>
                <a:gsLst>
                  <a:gs pos="0">
                    <a:schemeClr val="accent1">
                      <a:lumMod val="5000"/>
                      <a:lumOff val="95000"/>
                    </a:schemeClr>
                  </a:gs>
                  <a:gs pos="100000">
                    <a:schemeClr val="bg2"/>
                  </a:gs>
                </a:gsLst>
                <a:lin ang="2700000" scaled="0"/>
              </a:gradFill>
            </a:ln>
            <a:effectLst>
              <a:innerShdw blurRad="177800" dist="88900" dir="135000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985657" y="2120026"/>
              <a:ext cx="2220686" cy="2220686"/>
            </a:xfrm>
            <a:prstGeom prst="ellipse">
              <a:avLst/>
            </a:prstGeom>
            <a:solidFill>
              <a:srgbClr val="EF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151227" y="2285596"/>
              <a:ext cx="1889546" cy="1889546"/>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4620203" y="3272131"/>
            <a:ext cx="616269" cy="616269"/>
            <a:chOff x="3383546" y="2922234"/>
            <a:chExt cx="616269" cy="616269"/>
          </a:xfrm>
        </p:grpSpPr>
        <p:grpSp>
          <p:nvGrpSpPr>
            <p:cNvPr id="12" name="组合 11"/>
            <p:cNvGrpSpPr/>
            <p:nvPr/>
          </p:nvGrpSpPr>
          <p:grpSpPr>
            <a:xfrm>
              <a:off x="3383546" y="2922234"/>
              <a:ext cx="616269" cy="616269"/>
              <a:chOff x="2993638" y="3911398"/>
              <a:chExt cx="616269" cy="616269"/>
            </a:xfrm>
          </p:grpSpPr>
          <p:sp>
            <p:nvSpPr>
              <p:cNvPr id="13" name="椭圆 12"/>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KSO_Shape"/>
            <p:cNvSpPr/>
            <p:nvPr/>
          </p:nvSpPr>
          <p:spPr bwMode="auto">
            <a:xfrm>
              <a:off x="3570579" y="3071423"/>
              <a:ext cx="242202" cy="317890"/>
            </a:xfrm>
            <a:custGeom>
              <a:avLst/>
              <a:gdLst>
                <a:gd name="T0" fmla="*/ 902943 w 2338"/>
                <a:gd name="T1" fmla="*/ 1800397 h 3068"/>
                <a:gd name="T2" fmla="*/ 685416 w 2338"/>
                <a:gd name="T3" fmla="*/ 1719414 h 3068"/>
                <a:gd name="T4" fmla="*/ 467889 w 2338"/>
                <a:gd name="T5" fmla="*/ 1800397 h 3068"/>
                <a:gd name="T6" fmla="*/ 0 w 2338"/>
                <a:gd name="T7" fmla="*/ 1202416 h 3068"/>
                <a:gd name="T8" fmla="*/ 685416 w 2338"/>
                <a:gd name="T9" fmla="*/ 684245 h 3068"/>
                <a:gd name="T10" fmla="*/ 1370832 w 2338"/>
                <a:gd name="T11" fmla="*/ 1202416 h 3068"/>
                <a:gd name="T12" fmla="*/ 902943 w 2338"/>
                <a:gd name="T13" fmla="*/ 1800397 h 3068"/>
                <a:gd name="T14" fmla="*/ 188211 w 2338"/>
                <a:gd name="T15" fmla="*/ 865575 h 3068"/>
                <a:gd name="T16" fmla="*/ 259156 w 2338"/>
                <a:gd name="T17" fmla="*/ 1508742 h 3068"/>
                <a:gd name="T18" fmla="*/ 543525 w 2338"/>
                <a:gd name="T19" fmla="*/ 732365 h 3068"/>
                <a:gd name="T20" fmla="*/ 188211 w 2338"/>
                <a:gd name="T21" fmla="*/ 865575 h 3068"/>
                <a:gd name="T22" fmla="*/ 945159 w 2338"/>
                <a:gd name="T23" fmla="*/ 287547 h 3068"/>
                <a:gd name="T24" fmla="*/ 711801 w 2338"/>
                <a:gd name="T25" fmla="*/ 596807 h 3068"/>
                <a:gd name="T26" fmla="*/ 654927 w 2338"/>
                <a:gd name="T27" fmla="*/ 596807 h 3068"/>
                <a:gd name="T28" fmla="*/ 850174 w 2338"/>
                <a:gd name="T29" fmla="*/ 176049 h 3068"/>
                <a:gd name="T30" fmla="*/ 945159 w 2338"/>
                <a:gd name="T31" fmla="*/ 287547 h 3068"/>
                <a:gd name="T32" fmla="*/ 155963 w 2338"/>
                <a:gd name="T33" fmla="*/ 301044 h 3068"/>
                <a:gd name="T34" fmla="*/ 554079 w 2338"/>
                <a:gd name="T35" fmla="*/ 431321 h 3068"/>
                <a:gd name="T36" fmla="*/ 329516 w 2338"/>
                <a:gd name="T37" fmla="*/ 488243 h 3068"/>
                <a:gd name="T38" fmla="*/ 55701 w 2338"/>
                <a:gd name="T39" fmla="*/ 290481 h 3068"/>
                <a:gd name="T40" fmla="*/ 595122 w 2338"/>
                <a:gd name="T41" fmla="*/ 369117 h 3068"/>
                <a:gd name="T42" fmla="*/ 593949 w 2338"/>
                <a:gd name="T43" fmla="*/ 372638 h 3068"/>
                <a:gd name="T44" fmla="*/ 155963 w 2338"/>
                <a:gd name="T45" fmla="*/ 301044 h 30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8" h="3068">
                  <a:moveTo>
                    <a:pt x="1540" y="3068"/>
                  </a:moveTo>
                  <a:cubicBezTo>
                    <a:pt x="1368" y="3068"/>
                    <a:pt x="1332" y="2932"/>
                    <a:pt x="1169" y="2930"/>
                  </a:cubicBezTo>
                  <a:cubicBezTo>
                    <a:pt x="1006" y="2932"/>
                    <a:pt x="970" y="3068"/>
                    <a:pt x="798" y="3068"/>
                  </a:cubicBezTo>
                  <a:cubicBezTo>
                    <a:pt x="624" y="3068"/>
                    <a:pt x="0" y="2777"/>
                    <a:pt x="0" y="2049"/>
                  </a:cubicBezTo>
                  <a:cubicBezTo>
                    <a:pt x="0" y="497"/>
                    <a:pt x="1099" y="1124"/>
                    <a:pt x="1169" y="1166"/>
                  </a:cubicBezTo>
                  <a:cubicBezTo>
                    <a:pt x="1238" y="1124"/>
                    <a:pt x="2338" y="497"/>
                    <a:pt x="2338" y="2049"/>
                  </a:cubicBezTo>
                  <a:cubicBezTo>
                    <a:pt x="2338" y="2777"/>
                    <a:pt x="1713" y="3068"/>
                    <a:pt x="1540" y="3068"/>
                  </a:cubicBezTo>
                  <a:close/>
                  <a:moveTo>
                    <a:pt x="321" y="1475"/>
                  </a:moveTo>
                  <a:cubicBezTo>
                    <a:pt x="53" y="2007"/>
                    <a:pt x="479" y="2631"/>
                    <a:pt x="442" y="2571"/>
                  </a:cubicBezTo>
                  <a:cubicBezTo>
                    <a:pt x="252" y="1239"/>
                    <a:pt x="927" y="1248"/>
                    <a:pt x="927" y="1248"/>
                  </a:cubicBezTo>
                  <a:cubicBezTo>
                    <a:pt x="927" y="1248"/>
                    <a:pt x="590" y="943"/>
                    <a:pt x="321" y="1475"/>
                  </a:cubicBezTo>
                  <a:close/>
                  <a:moveTo>
                    <a:pt x="1612" y="490"/>
                  </a:moveTo>
                  <a:cubicBezTo>
                    <a:pt x="1293" y="458"/>
                    <a:pt x="1214" y="1017"/>
                    <a:pt x="1214" y="1017"/>
                  </a:cubicBezTo>
                  <a:cubicBezTo>
                    <a:pt x="1117" y="1017"/>
                    <a:pt x="1117" y="1017"/>
                    <a:pt x="1117" y="1017"/>
                  </a:cubicBezTo>
                  <a:cubicBezTo>
                    <a:pt x="1117" y="1017"/>
                    <a:pt x="978" y="527"/>
                    <a:pt x="1450" y="300"/>
                  </a:cubicBezTo>
                  <a:cubicBezTo>
                    <a:pt x="1441" y="291"/>
                    <a:pt x="1662" y="541"/>
                    <a:pt x="1612" y="490"/>
                  </a:cubicBezTo>
                  <a:close/>
                  <a:moveTo>
                    <a:pt x="266" y="513"/>
                  </a:moveTo>
                  <a:cubicBezTo>
                    <a:pt x="266" y="513"/>
                    <a:pt x="677" y="578"/>
                    <a:pt x="945" y="735"/>
                  </a:cubicBezTo>
                  <a:cubicBezTo>
                    <a:pt x="884" y="793"/>
                    <a:pt x="770" y="849"/>
                    <a:pt x="562" y="832"/>
                  </a:cubicBezTo>
                  <a:cubicBezTo>
                    <a:pt x="164" y="800"/>
                    <a:pt x="123" y="555"/>
                    <a:pt x="95" y="495"/>
                  </a:cubicBezTo>
                  <a:cubicBezTo>
                    <a:pt x="747" y="0"/>
                    <a:pt x="1015" y="629"/>
                    <a:pt x="1015" y="629"/>
                  </a:cubicBezTo>
                  <a:cubicBezTo>
                    <a:pt x="1015" y="629"/>
                    <a:pt x="1014" y="631"/>
                    <a:pt x="1013" y="635"/>
                  </a:cubicBezTo>
                  <a:cubicBezTo>
                    <a:pt x="609" y="440"/>
                    <a:pt x="266" y="513"/>
                    <a:pt x="266" y="513"/>
                  </a:cubicBezTo>
                  <a:close/>
                </a:path>
              </a:pathLst>
            </a:custGeom>
            <a:solidFill>
              <a:srgbClr val="F57777"/>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29" name="组合 28"/>
          <p:cNvGrpSpPr/>
          <p:nvPr/>
        </p:nvGrpSpPr>
        <p:grpSpPr>
          <a:xfrm>
            <a:off x="6895724" y="3272131"/>
            <a:ext cx="616269" cy="616269"/>
            <a:chOff x="4144039" y="2081321"/>
            <a:chExt cx="616269" cy="616269"/>
          </a:xfrm>
        </p:grpSpPr>
        <p:grpSp>
          <p:nvGrpSpPr>
            <p:cNvPr id="18" name="组合 17"/>
            <p:cNvGrpSpPr/>
            <p:nvPr/>
          </p:nvGrpSpPr>
          <p:grpSpPr>
            <a:xfrm>
              <a:off x="4144039" y="2081321"/>
              <a:ext cx="616269" cy="616269"/>
              <a:chOff x="2993638" y="3911398"/>
              <a:chExt cx="616269" cy="616269"/>
            </a:xfrm>
          </p:grpSpPr>
          <p:sp>
            <p:nvSpPr>
              <p:cNvPr id="19" name="椭圆 18"/>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KSO_Shape"/>
            <p:cNvSpPr/>
            <p:nvPr/>
          </p:nvSpPr>
          <p:spPr bwMode="auto">
            <a:xfrm>
              <a:off x="4318120" y="2255909"/>
              <a:ext cx="271795" cy="261249"/>
            </a:xfrm>
            <a:custGeom>
              <a:avLst/>
              <a:gdLst>
                <a:gd name="T0" fmla="*/ 992362 w 3360"/>
                <a:gd name="T1" fmla="*/ 999163 h 3231"/>
                <a:gd name="T2" fmla="*/ 312390 w 3360"/>
                <a:gd name="T3" fmla="*/ 1679387 h 3231"/>
                <a:gd name="T4" fmla="*/ 121634 w 3360"/>
                <a:gd name="T5" fmla="*/ 1678851 h 3231"/>
                <a:gd name="T6" fmla="*/ 121634 w 3360"/>
                <a:gd name="T7" fmla="*/ 1488024 h 3231"/>
                <a:gd name="T8" fmla="*/ 173074 w 3360"/>
                <a:gd name="T9" fmla="*/ 1436565 h 3231"/>
                <a:gd name="T10" fmla="*/ 26792 w 3360"/>
                <a:gd name="T11" fmla="*/ 1289692 h 3231"/>
                <a:gd name="T12" fmla="*/ 26256 w 3360"/>
                <a:gd name="T13" fmla="*/ 1194278 h 3231"/>
                <a:gd name="T14" fmla="*/ 121634 w 3360"/>
                <a:gd name="T15" fmla="*/ 1194278 h 3231"/>
                <a:gd name="T16" fmla="*/ 268452 w 3360"/>
                <a:gd name="T17" fmla="*/ 1341151 h 3231"/>
                <a:gd name="T18" fmla="*/ 316141 w 3360"/>
                <a:gd name="T19" fmla="*/ 1292908 h 3231"/>
                <a:gd name="T20" fmla="*/ 265237 w 3360"/>
                <a:gd name="T21" fmla="*/ 1242521 h 3231"/>
                <a:gd name="T22" fmla="*/ 265237 w 3360"/>
                <a:gd name="T23" fmla="*/ 1147108 h 3231"/>
                <a:gd name="T24" fmla="*/ 360615 w 3360"/>
                <a:gd name="T25" fmla="*/ 1147108 h 3231"/>
                <a:gd name="T26" fmla="*/ 411519 w 3360"/>
                <a:gd name="T27" fmla="*/ 1198031 h 3231"/>
                <a:gd name="T28" fmla="*/ 459208 w 3360"/>
                <a:gd name="T29" fmla="*/ 1150324 h 3231"/>
                <a:gd name="T30" fmla="*/ 312390 w 3360"/>
                <a:gd name="T31" fmla="*/ 1003451 h 3231"/>
                <a:gd name="T32" fmla="*/ 312390 w 3360"/>
                <a:gd name="T33" fmla="*/ 908037 h 3231"/>
                <a:gd name="T34" fmla="*/ 407768 w 3360"/>
                <a:gd name="T35" fmla="*/ 908037 h 3231"/>
                <a:gd name="T36" fmla="*/ 554587 w 3360"/>
                <a:gd name="T37" fmla="*/ 1054910 h 3231"/>
                <a:gd name="T38" fmla="*/ 801069 w 3360"/>
                <a:gd name="T39" fmla="*/ 807800 h 3231"/>
                <a:gd name="T40" fmla="*/ 768920 w 3360"/>
                <a:gd name="T41" fmla="*/ 171530 h 3231"/>
                <a:gd name="T42" fmla="*/ 1508904 w 3360"/>
                <a:gd name="T43" fmla="*/ 292137 h 3231"/>
                <a:gd name="T44" fmla="*/ 1629466 w 3360"/>
                <a:gd name="T45" fmla="*/ 1032397 h 3231"/>
                <a:gd name="T46" fmla="*/ 992362 w 3360"/>
                <a:gd name="T47" fmla="*/ 999163 h 3231"/>
                <a:gd name="T48" fmla="*/ 1364765 w 3360"/>
                <a:gd name="T49" fmla="*/ 435258 h 3231"/>
                <a:gd name="T50" fmla="*/ 1054518 w 3360"/>
                <a:gd name="T51" fmla="*/ 362893 h 3231"/>
                <a:gd name="T52" fmla="*/ 1126856 w 3360"/>
                <a:gd name="T53" fmla="*/ 673256 h 3231"/>
                <a:gd name="T54" fmla="*/ 1437103 w 3360"/>
                <a:gd name="T55" fmla="*/ 745620 h 3231"/>
                <a:gd name="T56" fmla="*/ 1364765 w 3360"/>
                <a:gd name="T57" fmla="*/ 435258 h 32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60" h="3231">
                  <a:moveTo>
                    <a:pt x="1852" y="1864"/>
                  </a:moveTo>
                  <a:cubicBezTo>
                    <a:pt x="583" y="3133"/>
                    <a:pt x="583" y="3133"/>
                    <a:pt x="583" y="3133"/>
                  </a:cubicBezTo>
                  <a:cubicBezTo>
                    <a:pt x="485" y="3231"/>
                    <a:pt x="326" y="3231"/>
                    <a:pt x="227" y="3132"/>
                  </a:cubicBezTo>
                  <a:cubicBezTo>
                    <a:pt x="129" y="3034"/>
                    <a:pt x="128" y="2874"/>
                    <a:pt x="227" y="2776"/>
                  </a:cubicBezTo>
                  <a:cubicBezTo>
                    <a:pt x="323" y="2680"/>
                    <a:pt x="323" y="2680"/>
                    <a:pt x="323" y="2680"/>
                  </a:cubicBezTo>
                  <a:cubicBezTo>
                    <a:pt x="50" y="2406"/>
                    <a:pt x="50" y="2406"/>
                    <a:pt x="50" y="2406"/>
                  </a:cubicBezTo>
                  <a:cubicBezTo>
                    <a:pt x="0" y="2357"/>
                    <a:pt x="0" y="2277"/>
                    <a:pt x="49" y="2228"/>
                  </a:cubicBezTo>
                  <a:cubicBezTo>
                    <a:pt x="98" y="2179"/>
                    <a:pt x="178" y="2179"/>
                    <a:pt x="227" y="2228"/>
                  </a:cubicBezTo>
                  <a:cubicBezTo>
                    <a:pt x="501" y="2502"/>
                    <a:pt x="501" y="2502"/>
                    <a:pt x="501" y="2502"/>
                  </a:cubicBezTo>
                  <a:cubicBezTo>
                    <a:pt x="590" y="2412"/>
                    <a:pt x="590" y="2412"/>
                    <a:pt x="590" y="2412"/>
                  </a:cubicBezTo>
                  <a:cubicBezTo>
                    <a:pt x="495" y="2318"/>
                    <a:pt x="495" y="2318"/>
                    <a:pt x="495" y="2318"/>
                  </a:cubicBezTo>
                  <a:cubicBezTo>
                    <a:pt x="446" y="2268"/>
                    <a:pt x="446" y="2189"/>
                    <a:pt x="495" y="2140"/>
                  </a:cubicBezTo>
                  <a:cubicBezTo>
                    <a:pt x="544" y="2090"/>
                    <a:pt x="623" y="2090"/>
                    <a:pt x="673" y="2140"/>
                  </a:cubicBezTo>
                  <a:cubicBezTo>
                    <a:pt x="768" y="2235"/>
                    <a:pt x="768" y="2235"/>
                    <a:pt x="768" y="2235"/>
                  </a:cubicBezTo>
                  <a:cubicBezTo>
                    <a:pt x="857" y="2146"/>
                    <a:pt x="857" y="2146"/>
                    <a:pt x="857" y="2146"/>
                  </a:cubicBezTo>
                  <a:cubicBezTo>
                    <a:pt x="583" y="1872"/>
                    <a:pt x="583" y="1872"/>
                    <a:pt x="583" y="1872"/>
                  </a:cubicBezTo>
                  <a:cubicBezTo>
                    <a:pt x="534" y="1823"/>
                    <a:pt x="534" y="1743"/>
                    <a:pt x="583" y="1694"/>
                  </a:cubicBezTo>
                  <a:cubicBezTo>
                    <a:pt x="632" y="1645"/>
                    <a:pt x="712" y="1645"/>
                    <a:pt x="761" y="1694"/>
                  </a:cubicBezTo>
                  <a:cubicBezTo>
                    <a:pt x="1035" y="1968"/>
                    <a:pt x="1035" y="1968"/>
                    <a:pt x="1035" y="1968"/>
                  </a:cubicBezTo>
                  <a:cubicBezTo>
                    <a:pt x="1495" y="1507"/>
                    <a:pt x="1495" y="1507"/>
                    <a:pt x="1495" y="1507"/>
                  </a:cubicBezTo>
                  <a:cubicBezTo>
                    <a:pt x="1197" y="1091"/>
                    <a:pt x="1160" y="595"/>
                    <a:pt x="1435" y="320"/>
                  </a:cubicBezTo>
                  <a:cubicBezTo>
                    <a:pt x="1754" y="0"/>
                    <a:pt x="2372" y="101"/>
                    <a:pt x="2816" y="545"/>
                  </a:cubicBezTo>
                  <a:cubicBezTo>
                    <a:pt x="3260" y="989"/>
                    <a:pt x="3360" y="1607"/>
                    <a:pt x="3041" y="1926"/>
                  </a:cubicBezTo>
                  <a:cubicBezTo>
                    <a:pt x="2766" y="2202"/>
                    <a:pt x="2268" y="2164"/>
                    <a:pt x="1852" y="1864"/>
                  </a:cubicBezTo>
                  <a:close/>
                  <a:moveTo>
                    <a:pt x="2547" y="812"/>
                  </a:moveTo>
                  <a:cubicBezTo>
                    <a:pt x="2350" y="615"/>
                    <a:pt x="2091" y="554"/>
                    <a:pt x="1968" y="677"/>
                  </a:cubicBezTo>
                  <a:cubicBezTo>
                    <a:pt x="1845" y="800"/>
                    <a:pt x="1906" y="1060"/>
                    <a:pt x="2103" y="1256"/>
                  </a:cubicBezTo>
                  <a:cubicBezTo>
                    <a:pt x="2300" y="1454"/>
                    <a:pt x="2559" y="1514"/>
                    <a:pt x="2682" y="1391"/>
                  </a:cubicBezTo>
                  <a:cubicBezTo>
                    <a:pt x="2805" y="1268"/>
                    <a:pt x="2745" y="1009"/>
                    <a:pt x="2547" y="812"/>
                  </a:cubicBezTo>
                  <a:close/>
                </a:path>
              </a:pathLst>
            </a:custGeom>
            <a:solidFill>
              <a:srgbClr val="F57777"/>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28" name="组合 27"/>
          <p:cNvGrpSpPr/>
          <p:nvPr/>
        </p:nvGrpSpPr>
        <p:grpSpPr>
          <a:xfrm>
            <a:off x="5735768" y="4347818"/>
            <a:ext cx="616269" cy="616269"/>
            <a:chOff x="3209230" y="1914171"/>
            <a:chExt cx="616269" cy="616269"/>
          </a:xfrm>
        </p:grpSpPr>
        <p:grpSp>
          <p:nvGrpSpPr>
            <p:cNvPr id="10" name="组合 9"/>
            <p:cNvGrpSpPr/>
            <p:nvPr/>
          </p:nvGrpSpPr>
          <p:grpSpPr>
            <a:xfrm>
              <a:off x="3209230" y="1914171"/>
              <a:ext cx="616269" cy="616269"/>
              <a:chOff x="2993638" y="3911398"/>
              <a:chExt cx="616269" cy="616269"/>
            </a:xfrm>
          </p:grpSpPr>
          <p:sp>
            <p:nvSpPr>
              <p:cNvPr id="7" name="椭圆 6"/>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bwMode="auto">
            <a:xfrm>
              <a:off x="3347668" y="2051188"/>
              <a:ext cx="339390" cy="334299"/>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F57777"/>
            </a:solidFill>
            <a:ln>
              <a:noFill/>
            </a:ln>
            <a:effectLst>
              <a:innerShdw blurRad="139700" dist="12700" dir="13500000">
                <a:schemeClr val="tx1">
                  <a:lumMod val="95000"/>
                  <a:lumOff val="5000"/>
                  <a:alpha val="42000"/>
                </a:schemeClr>
              </a:innerShdw>
            </a:effec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32" name="组合 31"/>
          <p:cNvGrpSpPr/>
          <p:nvPr/>
        </p:nvGrpSpPr>
        <p:grpSpPr>
          <a:xfrm>
            <a:off x="5735768" y="2032245"/>
            <a:ext cx="616269" cy="616269"/>
            <a:chOff x="4719755" y="901973"/>
            <a:chExt cx="616269" cy="616269"/>
          </a:xfrm>
        </p:grpSpPr>
        <p:grpSp>
          <p:nvGrpSpPr>
            <p:cNvPr id="24" name="组合 23"/>
            <p:cNvGrpSpPr/>
            <p:nvPr/>
          </p:nvGrpSpPr>
          <p:grpSpPr>
            <a:xfrm>
              <a:off x="4719755" y="901973"/>
              <a:ext cx="616269" cy="616269"/>
              <a:chOff x="2993638" y="3911398"/>
              <a:chExt cx="616269" cy="616269"/>
            </a:xfrm>
          </p:grpSpPr>
          <p:sp>
            <p:nvSpPr>
              <p:cNvPr id="25" name="椭圆 24"/>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KSO_Shape"/>
            <p:cNvSpPr/>
            <p:nvPr/>
          </p:nvSpPr>
          <p:spPr bwMode="auto">
            <a:xfrm>
              <a:off x="4934348" y="1062022"/>
              <a:ext cx="187079" cy="296167"/>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solidFill>
              <a:srgbClr val="F57777"/>
            </a:solidFill>
            <a:ln>
              <a:noFill/>
            </a:ln>
            <a:effectLst>
              <a:innerShdw blurRad="63500" dist="50800" dir="13500000">
                <a:prstClr val="black">
                  <a:alpha val="50000"/>
                </a:prstClr>
              </a:innerShdw>
            </a:effectLst>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
        <p:nvSpPr>
          <p:cNvPr id="33" name="文本框 32"/>
          <p:cNvSpPr txBox="1"/>
          <p:nvPr/>
        </p:nvSpPr>
        <p:spPr>
          <a:xfrm>
            <a:off x="7983444" y="1812437"/>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4" name="矩形 33"/>
          <p:cNvSpPr/>
          <p:nvPr/>
        </p:nvSpPr>
        <p:spPr>
          <a:xfrm>
            <a:off x="7956454" y="151361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5" name="文本框 34"/>
          <p:cNvSpPr txBox="1"/>
          <p:nvPr/>
        </p:nvSpPr>
        <p:spPr>
          <a:xfrm>
            <a:off x="8010434" y="4196327"/>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6" name="矩形 35"/>
          <p:cNvSpPr/>
          <p:nvPr/>
        </p:nvSpPr>
        <p:spPr>
          <a:xfrm>
            <a:off x="7983444" y="389750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7" name="文本框 36"/>
          <p:cNvSpPr txBox="1"/>
          <p:nvPr/>
        </p:nvSpPr>
        <p:spPr>
          <a:xfrm>
            <a:off x="1312427" y="1812437"/>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8" name="矩形 37"/>
          <p:cNvSpPr/>
          <p:nvPr/>
        </p:nvSpPr>
        <p:spPr>
          <a:xfrm>
            <a:off x="2712022" y="151361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9" name="文本框 38"/>
          <p:cNvSpPr txBox="1"/>
          <p:nvPr/>
        </p:nvSpPr>
        <p:spPr>
          <a:xfrm>
            <a:off x="1313729" y="4156246"/>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40" name="矩形 39"/>
          <p:cNvSpPr/>
          <p:nvPr/>
        </p:nvSpPr>
        <p:spPr>
          <a:xfrm>
            <a:off x="2713324" y="3857425"/>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1" name="椭圆 40"/>
          <p:cNvSpPr/>
          <p:nvPr/>
        </p:nvSpPr>
        <p:spPr>
          <a:xfrm>
            <a:off x="5601842" y="3095279"/>
            <a:ext cx="884115" cy="884115"/>
          </a:xfrm>
          <a:prstGeom prst="ellipse">
            <a:avLst/>
          </a:prstGeom>
          <a:solidFill>
            <a:srgbClr val="EF1D1D"/>
          </a:solidFill>
          <a:ln>
            <a:noFill/>
          </a:ln>
          <a:effectLst>
            <a:innerShdw blurRad="190500" dist="88900" dir="135000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3642808">
            <a:off x="11429036" y="340939"/>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0800000">
            <a:off x="11711916" y="274489"/>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3642808">
            <a:off x="11212784" y="831228"/>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3642808">
            <a:off x="11688183" y="543868"/>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0800000">
            <a:off x="11045215" y="-87625"/>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3642808">
            <a:off x="11509263" y="1050633"/>
            <a:ext cx="676734" cy="52011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60" name="图片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952836" y="1520981"/>
            <a:ext cx="2213302" cy="1908019"/>
            <a:chOff x="4798312" y="816656"/>
            <a:chExt cx="1526289" cy="1315766"/>
          </a:xfrm>
          <a:effectLst>
            <a:outerShdw blurRad="50800" dist="38100" dir="2700000" algn="tl" rotWithShape="0">
              <a:prstClr val="black">
                <a:alpha val="40000"/>
              </a:prstClr>
            </a:outerShdw>
          </a:effectLst>
        </p:grpSpPr>
        <p:sp>
          <p:nvSpPr>
            <p:cNvPr id="11" name="六边形 10"/>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266700" dist="1270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KSO_Shape"/>
          <p:cNvSpPr txBox="1"/>
          <p:nvPr/>
        </p:nvSpPr>
        <p:spPr>
          <a:xfrm>
            <a:off x="5583237" y="2035763"/>
            <a:ext cx="952500" cy="952500"/>
          </a:xfrm>
          <a:custGeom>
            <a:avLst/>
            <a:gdLst/>
            <a:ahLst/>
            <a:cxnLst/>
            <a:rect l="l" t="t" r="r" b="b"/>
            <a:pathLst>
              <a:path w="854122" h="854122">
                <a:moveTo>
                  <a:pt x="181768" y="171229"/>
                </a:moveTo>
                <a:cubicBezTo>
                  <a:pt x="218994" y="171229"/>
                  <a:pt x="256220" y="171229"/>
                  <a:pt x="293446" y="171229"/>
                </a:cubicBezTo>
                <a:cubicBezTo>
                  <a:pt x="331150" y="300844"/>
                  <a:pt x="368854" y="430459"/>
                  <a:pt x="406558" y="560073"/>
                </a:cubicBezTo>
                <a:cubicBezTo>
                  <a:pt x="409300" y="560073"/>
                  <a:pt x="412042" y="560073"/>
                  <a:pt x="414784" y="560073"/>
                </a:cubicBezTo>
                <a:cubicBezTo>
                  <a:pt x="455272" y="430459"/>
                  <a:pt x="495759" y="300844"/>
                  <a:pt x="536247" y="171229"/>
                </a:cubicBezTo>
                <a:cubicBezTo>
                  <a:pt x="581616" y="171229"/>
                  <a:pt x="626985" y="171229"/>
                  <a:pt x="672354" y="171229"/>
                </a:cubicBezTo>
                <a:cubicBezTo>
                  <a:pt x="672354" y="177214"/>
                  <a:pt x="672354" y="183198"/>
                  <a:pt x="672354" y="189182"/>
                </a:cubicBezTo>
                <a:cubicBezTo>
                  <a:pt x="666621" y="189182"/>
                  <a:pt x="660887" y="189182"/>
                  <a:pt x="655154" y="189182"/>
                </a:cubicBezTo>
                <a:cubicBezTo>
                  <a:pt x="643728" y="189182"/>
                  <a:pt x="634432" y="191177"/>
                  <a:pt x="627265" y="195167"/>
                </a:cubicBezTo>
                <a:cubicBezTo>
                  <a:pt x="620099" y="199156"/>
                  <a:pt x="616515" y="205141"/>
                  <a:pt x="616515" y="213120"/>
                </a:cubicBezTo>
                <a:cubicBezTo>
                  <a:pt x="616515" y="355747"/>
                  <a:pt x="616515" y="498375"/>
                  <a:pt x="616515" y="641003"/>
                </a:cubicBezTo>
                <a:cubicBezTo>
                  <a:pt x="616515" y="648982"/>
                  <a:pt x="620099" y="654966"/>
                  <a:pt x="627265" y="658956"/>
                </a:cubicBezTo>
                <a:cubicBezTo>
                  <a:pt x="634432" y="662945"/>
                  <a:pt x="643728" y="664940"/>
                  <a:pt x="655154" y="664940"/>
                </a:cubicBezTo>
                <a:cubicBezTo>
                  <a:pt x="660887" y="664940"/>
                  <a:pt x="666621" y="664940"/>
                  <a:pt x="672354" y="664940"/>
                </a:cubicBezTo>
                <a:cubicBezTo>
                  <a:pt x="672354" y="670924"/>
                  <a:pt x="672354" y="676909"/>
                  <a:pt x="672354" y="682893"/>
                </a:cubicBezTo>
                <a:cubicBezTo>
                  <a:pt x="613856" y="682893"/>
                  <a:pt x="555358" y="682893"/>
                  <a:pt x="496860" y="682893"/>
                </a:cubicBezTo>
                <a:cubicBezTo>
                  <a:pt x="496860" y="676909"/>
                  <a:pt x="496860" y="670924"/>
                  <a:pt x="496860" y="664940"/>
                </a:cubicBezTo>
                <a:cubicBezTo>
                  <a:pt x="503508" y="664940"/>
                  <a:pt x="510155" y="664940"/>
                  <a:pt x="516803" y="664940"/>
                </a:cubicBezTo>
                <a:cubicBezTo>
                  <a:pt x="530098" y="664940"/>
                  <a:pt x="539404" y="662945"/>
                  <a:pt x="544722" y="658956"/>
                </a:cubicBezTo>
                <a:cubicBezTo>
                  <a:pt x="550040" y="654966"/>
                  <a:pt x="552699" y="648982"/>
                  <a:pt x="552699" y="641003"/>
                </a:cubicBezTo>
                <a:cubicBezTo>
                  <a:pt x="552699" y="510344"/>
                  <a:pt x="552699" y="379685"/>
                  <a:pt x="552699" y="249026"/>
                </a:cubicBezTo>
                <a:cubicBezTo>
                  <a:pt x="550040" y="249026"/>
                  <a:pt x="547381" y="249026"/>
                  <a:pt x="544722" y="249026"/>
                </a:cubicBezTo>
                <a:cubicBezTo>
                  <a:pt x="499519" y="393648"/>
                  <a:pt x="454316" y="538271"/>
                  <a:pt x="409113" y="682893"/>
                </a:cubicBezTo>
                <a:cubicBezTo>
                  <a:pt x="401136" y="682893"/>
                  <a:pt x="393159" y="682893"/>
                  <a:pt x="385182" y="682893"/>
                </a:cubicBezTo>
                <a:cubicBezTo>
                  <a:pt x="343967" y="541263"/>
                  <a:pt x="302753" y="399633"/>
                  <a:pt x="261538" y="258003"/>
                </a:cubicBezTo>
                <a:cubicBezTo>
                  <a:pt x="258879" y="258003"/>
                  <a:pt x="256220" y="258003"/>
                  <a:pt x="253561" y="258003"/>
                </a:cubicBezTo>
                <a:cubicBezTo>
                  <a:pt x="253561" y="385669"/>
                  <a:pt x="253561" y="513336"/>
                  <a:pt x="253561" y="641003"/>
                </a:cubicBezTo>
                <a:cubicBezTo>
                  <a:pt x="253561" y="648982"/>
                  <a:pt x="256885" y="654966"/>
                  <a:pt x="263533" y="658956"/>
                </a:cubicBezTo>
                <a:cubicBezTo>
                  <a:pt x="270180" y="662945"/>
                  <a:pt x="278822" y="664940"/>
                  <a:pt x="289458" y="664940"/>
                </a:cubicBezTo>
                <a:cubicBezTo>
                  <a:pt x="293446" y="664940"/>
                  <a:pt x="297435" y="664940"/>
                  <a:pt x="301423" y="664940"/>
                </a:cubicBezTo>
                <a:cubicBezTo>
                  <a:pt x="301423" y="670924"/>
                  <a:pt x="301423" y="676909"/>
                  <a:pt x="301423" y="682893"/>
                </a:cubicBezTo>
                <a:cubicBezTo>
                  <a:pt x="261538" y="682893"/>
                  <a:pt x="221653" y="682893"/>
                  <a:pt x="181768" y="682893"/>
                </a:cubicBezTo>
                <a:cubicBezTo>
                  <a:pt x="181768" y="676909"/>
                  <a:pt x="181768" y="670924"/>
                  <a:pt x="181768" y="664940"/>
                </a:cubicBezTo>
                <a:cubicBezTo>
                  <a:pt x="185757" y="664940"/>
                  <a:pt x="189745" y="664940"/>
                  <a:pt x="193734" y="664940"/>
                </a:cubicBezTo>
                <a:cubicBezTo>
                  <a:pt x="207029" y="664940"/>
                  <a:pt x="216335" y="662945"/>
                  <a:pt x="221653" y="658956"/>
                </a:cubicBezTo>
                <a:cubicBezTo>
                  <a:pt x="226971" y="654966"/>
                  <a:pt x="229630" y="648982"/>
                  <a:pt x="229630" y="641003"/>
                </a:cubicBezTo>
                <a:cubicBezTo>
                  <a:pt x="229630" y="498375"/>
                  <a:pt x="229630" y="355747"/>
                  <a:pt x="229630" y="213120"/>
                </a:cubicBezTo>
                <a:cubicBezTo>
                  <a:pt x="229630" y="205141"/>
                  <a:pt x="227179" y="199156"/>
                  <a:pt x="222277" y="195167"/>
                </a:cubicBezTo>
                <a:cubicBezTo>
                  <a:pt x="217374" y="191177"/>
                  <a:pt x="208774" y="189182"/>
                  <a:pt x="196476" y="189182"/>
                </a:cubicBezTo>
                <a:cubicBezTo>
                  <a:pt x="191573" y="189182"/>
                  <a:pt x="186671" y="189182"/>
                  <a:pt x="181768" y="189182"/>
                </a:cubicBezTo>
                <a:cubicBezTo>
                  <a:pt x="181768" y="183198"/>
                  <a:pt x="181768" y="177214"/>
                  <a:pt x="181768" y="171229"/>
                </a:cubicBezTo>
                <a:close/>
                <a:moveTo>
                  <a:pt x="427061" y="51273"/>
                </a:moveTo>
                <a:cubicBezTo>
                  <a:pt x="219519" y="51273"/>
                  <a:pt x="51273" y="219519"/>
                  <a:pt x="51273" y="427061"/>
                </a:cubicBezTo>
                <a:cubicBezTo>
                  <a:pt x="51273" y="634603"/>
                  <a:pt x="219519" y="802849"/>
                  <a:pt x="427061" y="802849"/>
                </a:cubicBezTo>
                <a:cubicBezTo>
                  <a:pt x="634603" y="802849"/>
                  <a:pt x="802849" y="634603"/>
                  <a:pt x="802849" y="427061"/>
                </a:cubicBezTo>
                <a:cubicBezTo>
                  <a:pt x="802849" y="219519"/>
                  <a:pt x="634603" y="51273"/>
                  <a:pt x="427061" y="51273"/>
                </a:cubicBezTo>
                <a:close/>
                <a:moveTo>
                  <a:pt x="427061" y="0"/>
                </a:moveTo>
                <a:cubicBezTo>
                  <a:pt x="662920" y="0"/>
                  <a:pt x="854122" y="191202"/>
                  <a:pt x="854122" y="427061"/>
                </a:cubicBezTo>
                <a:cubicBezTo>
                  <a:pt x="854122" y="662920"/>
                  <a:pt x="662920" y="854122"/>
                  <a:pt x="427061" y="854122"/>
                </a:cubicBezTo>
                <a:cubicBezTo>
                  <a:pt x="191202" y="854122"/>
                  <a:pt x="0" y="662920"/>
                  <a:pt x="0" y="427061"/>
                </a:cubicBezTo>
                <a:cubicBezTo>
                  <a:pt x="0" y="191202"/>
                  <a:pt x="191202" y="0"/>
                  <a:pt x="427061" y="0"/>
                </a:cubicBezTo>
                <a:close/>
              </a:path>
            </a:pathLst>
          </a:custGeom>
          <a:solidFill>
            <a:srgbClr val="F14141"/>
          </a:solidFill>
          <a:ln>
            <a:noFill/>
          </a:ln>
          <a:effectLst>
            <a:innerShdw blurRad="203200" dist="101600" dir="13500000">
              <a:prstClr val="black">
                <a:alpha val="45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4" name="文本框 13"/>
          <p:cNvSpPr txBox="1"/>
          <p:nvPr/>
        </p:nvSpPr>
        <p:spPr>
          <a:xfrm>
            <a:off x="4110094" y="3472845"/>
            <a:ext cx="3929063" cy="461665"/>
          </a:xfrm>
          <a:prstGeom prst="rect">
            <a:avLst/>
          </a:prstGeom>
          <a:noFill/>
        </p:spPr>
        <p:txBody>
          <a:bodyPr wrap="square" rtlCol="0">
            <a:spAutoFit/>
          </a:bodyPr>
          <a:lstStyle/>
          <a:p>
            <a:pPr algn="ctr"/>
            <a:r>
              <a:rPr lang="zh-CN" altLang="en-US" sz="2400" dirty="0">
                <a:latin typeface="微软雅黑" panose="020B0503020204020204" pitchFamily="34" charset="-122"/>
                <a:ea typeface="微软雅黑" panose="020B0503020204020204" pitchFamily="34" charset="-122"/>
              </a:rPr>
              <a:t>请输入标题</a:t>
            </a:r>
          </a:p>
        </p:txBody>
      </p:sp>
      <p:sp>
        <p:nvSpPr>
          <p:cNvPr id="22" name="文本框 21"/>
          <p:cNvSpPr txBox="1"/>
          <p:nvPr/>
        </p:nvSpPr>
        <p:spPr>
          <a:xfrm>
            <a:off x="8908889" y="2481617"/>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3" name="矩形 22"/>
          <p:cNvSpPr/>
          <p:nvPr/>
        </p:nvSpPr>
        <p:spPr>
          <a:xfrm>
            <a:off x="8881899" y="218279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24" name="文本框 23"/>
          <p:cNvSpPr txBox="1"/>
          <p:nvPr/>
        </p:nvSpPr>
        <p:spPr>
          <a:xfrm>
            <a:off x="7468811" y="4546828"/>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5" name="矩形 24"/>
          <p:cNvSpPr/>
          <p:nvPr/>
        </p:nvSpPr>
        <p:spPr>
          <a:xfrm>
            <a:off x="7441821" y="4248007"/>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26" name="文本框 25"/>
          <p:cNvSpPr txBox="1"/>
          <p:nvPr/>
        </p:nvSpPr>
        <p:spPr>
          <a:xfrm>
            <a:off x="360205" y="2481617"/>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7" name="矩形 26"/>
          <p:cNvSpPr/>
          <p:nvPr/>
        </p:nvSpPr>
        <p:spPr>
          <a:xfrm>
            <a:off x="1759800" y="2182796"/>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1736563" y="4540496"/>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9" name="矩形 28"/>
          <p:cNvSpPr/>
          <p:nvPr/>
        </p:nvSpPr>
        <p:spPr>
          <a:xfrm>
            <a:off x="3136158" y="4241675"/>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grpSp>
        <p:nvGrpSpPr>
          <p:cNvPr id="35" name="组合 34"/>
          <p:cNvGrpSpPr/>
          <p:nvPr/>
        </p:nvGrpSpPr>
        <p:grpSpPr>
          <a:xfrm>
            <a:off x="3350862" y="2028403"/>
            <a:ext cx="850312" cy="850312"/>
            <a:chOff x="3350862" y="2035763"/>
            <a:chExt cx="850312" cy="850312"/>
          </a:xfrm>
        </p:grpSpPr>
        <p:sp>
          <p:nvSpPr>
            <p:cNvPr id="15" name="椭圆 14"/>
            <p:cNvSpPr/>
            <p:nvPr/>
          </p:nvSpPr>
          <p:spPr>
            <a:xfrm>
              <a:off x="3350862" y="203576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472168" y="2157069"/>
              <a:ext cx="607700" cy="607700"/>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837887" y="4078443"/>
            <a:ext cx="850312" cy="850312"/>
            <a:chOff x="4837887" y="4078443"/>
            <a:chExt cx="850312" cy="850312"/>
          </a:xfrm>
        </p:grpSpPr>
        <p:sp>
          <p:nvSpPr>
            <p:cNvPr id="20" name="椭圆 19"/>
            <p:cNvSpPr/>
            <p:nvPr/>
          </p:nvSpPr>
          <p:spPr>
            <a:xfrm>
              <a:off x="4837887" y="407844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959193" y="4199749"/>
              <a:ext cx="607700" cy="607700"/>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324912" y="4078443"/>
            <a:ext cx="850312" cy="850312"/>
            <a:chOff x="6324912" y="4078443"/>
            <a:chExt cx="850312" cy="850312"/>
          </a:xfrm>
        </p:grpSpPr>
        <p:sp>
          <p:nvSpPr>
            <p:cNvPr id="21" name="椭圆 20"/>
            <p:cNvSpPr/>
            <p:nvPr/>
          </p:nvSpPr>
          <p:spPr>
            <a:xfrm>
              <a:off x="6324912" y="407844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446218" y="4199749"/>
              <a:ext cx="607700" cy="607700"/>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7811936" y="2028403"/>
            <a:ext cx="850312" cy="850312"/>
            <a:chOff x="7811936" y="2028403"/>
            <a:chExt cx="850312" cy="850312"/>
          </a:xfrm>
        </p:grpSpPr>
        <p:sp>
          <p:nvSpPr>
            <p:cNvPr id="19" name="椭圆 18"/>
            <p:cNvSpPr/>
            <p:nvPr/>
          </p:nvSpPr>
          <p:spPr>
            <a:xfrm>
              <a:off x="7811936" y="2028403"/>
              <a:ext cx="850312" cy="850312"/>
            </a:xfrm>
            <a:prstGeom prst="ellipse">
              <a:avLst/>
            </a:prstGeom>
            <a:gradFill>
              <a:gsLst>
                <a:gs pos="26000">
                  <a:schemeClr val="bg1"/>
                </a:gs>
                <a:gs pos="98000">
                  <a:srgbClr val="D6D4D4"/>
                </a:gs>
              </a:gsLst>
              <a:lin ang="2700000" scaled="0"/>
            </a:gradFill>
            <a:ln>
              <a:noFill/>
            </a:ln>
            <a:effectLst>
              <a:outerShdw blurRad="165100" dist="88900" dir="30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933242" y="2149709"/>
              <a:ext cx="607700" cy="607700"/>
            </a:xfrm>
            <a:prstGeom prst="ellipse">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623618" y="2160805"/>
            <a:ext cx="304800" cy="584775"/>
          </a:xfrm>
          <a:prstGeom prst="rect">
            <a:avLst/>
          </a:prstGeom>
          <a:noFill/>
        </p:spPr>
        <p:txBody>
          <a:bodyPr wrap="square" rtlCol="0">
            <a:spAutoFit/>
          </a:bodyPr>
          <a:lstStyle/>
          <a:p>
            <a:pPr algn="ctr"/>
            <a:r>
              <a:rPr lang="en-US" altLang="zh-CN" sz="3200" dirty="0">
                <a:solidFill>
                  <a:srgbClr val="F14141"/>
                </a:solidFill>
                <a:latin typeface="MHeiSung HKS UltraBold" panose="00000900000000000000" pitchFamily="2" charset="-120"/>
                <a:ea typeface="MHeiSung HKS UltraBold" panose="00000900000000000000" pitchFamily="2" charset="-120"/>
              </a:rPr>
              <a:t>1</a:t>
            </a:r>
            <a:endParaRPr lang="zh-CN" altLang="en-US" sz="3200" dirty="0">
              <a:solidFill>
                <a:srgbClr val="F14141"/>
              </a:solidFill>
              <a:latin typeface="MHeiSung HKS UltraBold" panose="00000900000000000000" pitchFamily="2" charset="-120"/>
              <a:ea typeface="MHeiSung HKS UltraBold" panose="00000900000000000000" pitchFamily="2" charset="-120"/>
            </a:endParaRPr>
          </a:p>
        </p:txBody>
      </p:sp>
      <p:sp>
        <p:nvSpPr>
          <p:cNvPr id="40" name="文本框 39"/>
          <p:cNvSpPr txBox="1"/>
          <p:nvPr/>
        </p:nvSpPr>
        <p:spPr>
          <a:xfrm>
            <a:off x="5110643" y="4193352"/>
            <a:ext cx="304800" cy="584775"/>
          </a:xfrm>
          <a:prstGeom prst="rect">
            <a:avLst/>
          </a:prstGeom>
          <a:noFill/>
        </p:spPr>
        <p:txBody>
          <a:bodyPr wrap="square" rtlCol="0">
            <a:spAutoFit/>
          </a:bodyPr>
          <a:lstStyle/>
          <a:p>
            <a:pPr algn="ctr"/>
            <a:r>
              <a:rPr lang="en-US" altLang="zh-CN" sz="3200" dirty="0">
                <a:solidFill>
                  <a:srgbClr val="F14141"/>
                </a:solidFill>
                <a:latin typeface="MHeiSung HKS UltraBold" panose="00000900000000000000" pitchFamily="2" charset="-120"/>
                <a:ea typeface="MHeiSung HKS UltraBold" panose="00000900000000000000" pitchFamily="2" charset="-120"/>
              </a:rPr>
              <a:t>2</a:t>
            </a:r>
            <a:endParaRPr lang="zh-CN" altLang="en-US" sz="3200" dirty="0">
              <a:solidFill>
                <a:srgbClr val="F14141"/>
              </a:solidFill>
              <a:latin typeface="MHeiSung HKS UltraBold" panose="00000900000000000000" pitchFamily="2" charset="-120"/>
              <a:ea typeface="MHeiSung HKS UltraBold" panose="00000900000000000000" pitchFamily="2" charset="-120"/>
            </a:endParaRPr>
          </a:p>
        </p:txBody>
      </p:sp>
      <p:sp>
        <p:nvSpPr>
          <p:cNvPr id="41" name="文本框 40"/>
          <p:cNvSpPr txBox="1"/>
          <p:nvPr/>
        </p:nvSpPr>
        <p:spPr>
          <a:xfrm>
            <a:off x="6597668" y="4207031"/>
            <a:ext cx="304800" cy="584775"/>
          </a:xfrm>
          <a:prstGeom prst="rect">
            <a:avLst/>
          </a:prstGeom>
          <a:noFill/>
        </p:spPr>
        <p:txBody>
          <a:bodyPr wrap="square" rtlCol="0">
            <a:spAutoFit/>
          </a:bodyPr>
          <a:lstStyle/>
          <a:p>
            <a:pPr algn="ctr"/>
            <a:r>
              <a:rPr lang="en-US" altLang="zh-CN" sz="3200" dirty="0">
                <a:solidFill>
                  <a:srgbClr val="F14141"/>
                </a:solidFill>
                <a:latin typeface="MHeiSung HKS UltraBold" panose="00000900000000000000" pitchFamily="2" charset="-120"/>
                <a:ea typeface="MHeiSung HKS UltraBold" panose="00000900000000000000" pitchFamily="2" charset="-120"/>
              </a:rPr>
              <a:t>3</a:t>
            </a:r>
            <a:endParaRPr lang="zh-CN" altLang="en-US" sz="3200" dirty="0">
              <a:solidFill>
                <a:srgbClr val="F14141"/>
              </a:solidFill>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8084692" y="2160805"/>
            <a:ext cx="304800" cy="584775"/>
          </a:xfrm>
          <a:prstGeom prst="rect">
            <a:avLst/>
          </a:prstGeom>
          <a:noFill/>
        </p:spPr>
        <p:txBody>
          <a:bodyPr wrap="square" rtlCol="0">
            <a:spAutoFit/>
          </a:bodyPr>
          <a:lstStyle/>
          <a:p>
            <a:pPr algn="ctr"/>
            <a:r>
              <a:rPr lang="en-US" altLang="zh-CN" sz="3200" dirty="0">
                <a:solidFill>
                  <a:srgbClr val="F14141"/>
                </a:solidFill>
                <a:latin typeface="MHeiSung HKS UltraBold" panose="00000900000000000000" pitchFamily="2" charset="-120"/>
                <a:ea typeface="MHeiSung HKS UltraBold" panose="00000900000000000000" pitchFamily="2" charset="-120"/>
              </a:rPr>
              <a:t>4</a:t>
            </a:r>
            <a:endParaRPr lang="zh-CN" altLang="en-US" sz="3200" dirty="0">
              <a:solidFill>
                <a:srgbClr val="F14141"/>
              </a:solidFill>
              <a:latin typeface="MHeiSung HKS UltraBold" panose="00000900000000000000" pitchFamily="2" charset="-120"/>
              <a:ea typeface="MHeiSung HKS UltraBold" panose="00000900000000000000" pitchFamily="2" charset="-120"/>
            </a:endParaRPr>
          </a:p>
        </p:txBody>
      </p:sp>
      <p:sp>
        <p:nvSpPr>
          <p:cNvPr id="45" name="矩形 44"/>
          <p:cNvSpPr/>
          <p:nvPr/>
        </p:nvSpPr>
        <p:spPr>
          <a:xfrm>
            <a:off x="-120651" y="6553852"/>
            <a:ext cx="12601575" cy="114300"/>
          </a:xfrm>
          <a:prstGeom prst="rect">
            <a:avLst/>
          </a:prstGeom>
          <a:solidFill>
            <a:srgbClr val="F5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6499218" y="1643967"/>
            <a:ext cx="4264032" cy="557213"/>
          </a:xfrm>
          <a:prstGeom prst="roundRect">
            <a:avLst>
              <a:gd name="adj" fmla="val 50000"/>
            </a:avLst>
          </a:prstGeom>
          <a:gradFill>
            <a:gsLst>
              <a:gs pos="37000">
                <a:srgbClr val="FF0000"/>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499218" y="3240701"/>
            <a:ext cx="4264032" cy="557213"/>
          </a:xfrm>
          <a:prstGeom prst="roundRect">
            <a:avLst>
              <a:gd name="adj" fmla="val 50000"/>
            </a:avLst>
          </a:prstGeom>
          <a:gradFill>
            <a:gsLst>
              <a:gs pos="37000">
                <a:srgbClr val="EF1D1D"/>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6499218" y="4755387"/>
            <a:ext cx="4264032" cy="557213"/>
          </a:xfrm>
          <a:prstGeom prst="roundRect">
            <a:avLst>
              <a:gd name="adj" fmla="val 50000"/>
            </a:avLst>
          </a:prstGeom>
          <a:gradFill>
            <a:gsLst>
              <a:gs pos="37000">
                <a:srgbClr val="FF4B4B"/>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336393" y="2167693"/>
            <a:ext cx="4264032" cy="557213"/>
          </a:xfrm>
          <a:prstGeom prst="roundRect">
            <a:avLst>
              <a:gd name="adj" fmla="val 50000"/>
            </a:avLst>
          </a:prstGeom>
          <a:gradFill>
            <a:gsLst>
              <a:gs pos="37000">
                <a:srgbClr val="FF0000"/>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336393" y="3827632"/>
            <a:ext cx="4264032" cy="557213"/>
          </a:xfrm>
          <a:prstGeom prst="roundRect">
            <a:avLst>
              <a:gd name="adj" fmla="val 50000"/>
            </a:avLst>
          </a:prstGeom>
          <a:gradFill>
            <a:gsLst>
              <a:gs pos="37000">
                <a:srgbClr val="FF4B4B"/>
              </a:gs>
              <a:gs pos="37000">
                <a:schemeClr val="bg1"/>
              </a:gs>
            </a:gsLst>
            <a:lin ang="0" scaled="0"/>
          </a:gradFill>
          <a:ln>
            <a:noFill/>
          </a:ln>
          <a:effectLst>
            <a:outerShdw blurRad="139700" dist="1270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732588" y="1599407"/>
            <a:ext cx="1457324"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2014</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732588" y="3196140"/>
            <a:ext cx="1457324"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2015</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804021" y="4711225"/>
            <a:ext cx="1457324"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2016</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42628" y="2123134"/>
            <a:ext cx="1457324" cy="646331"/>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2012</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542628" y="3783470"/>
            <a:ext cx="1457324" cy="646331"/>
          </a:xfrm>
          <a:prstGeom prst="rect">
            <a:avLst/>
          </a:prstGeom>
          <a:noFill/>
          <a:effectLst>
            <a:outerShdw blurRad="25400" dist="63500" dir="2700000" algn="tl" rotWithShape="0">
              <a:prstClr val="black">
                <a:alpha val="46000"/>
              </a:prstClr>
            </a:outerShdw>
          </a:effectLst>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2013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8303656" y="1681213"/>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2" name="矩形 21"/>
          <p:cNvSpPr/>
          <p:nvPr/>
        </p:nvSpPr>
        <p:spPr>
          <a:xfrm>
            <a:off x="8303656" y="3293167"/>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3" name="矩形 22"/>
          <p:cNvSpPr/>
          <p:nvPr/>
        </p:nvSpPr>
        <p:spPr>
          <a:xfrm>
            <a:off x="3228411" y="3916036"/>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4" name="矩形 23"/>
          <p:cNvSpPr/>
          <p:nvPr/>
        </p:nvSpPr>
        <p:spPr>
          <a:xfrm>
            <a:off x="8333189" y="4830291"/>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5" name="矩形 24"/>
          <p:cNvSpPr/>
          <p:nvPr/>
        </p:nvSpPr>
        <p:spPr>
          <a:xfrm>
            <a:off x="3228411" y="2215466"/>
            <a:ext cx="1723549" cy="461665"/>
          </a:xfrm>
          <a:prstGeom prst="rect">
            <a:avLst/>
          </a:prstGeom>
        </p:spPr>
        <p:txBody>
          <a:bodyPr wrap="non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6" name="文本框 25"/>
          <p:cNvSpPr txBox="1"/>
          <p:nvPr/>
        </p:nvSpPr>
        <p:spPr>
          <a:xfrm>
            <a:off x="8089899" y="2348155"/>
            <a:ext cx="3082926"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089899" y="3872818"/>
            <a:ext cx="3082926"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044453" y="4526559"/>
            <a:ext cx="3053056"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189912" y="5409128"/>
            <a:ext cx="3111501"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044453" y="2913175"/>
            <a:ext cx="3070597" cy="830997"/>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等腰三角形 30"/>
          <p:cNvSpPr/>
          <p:nvPr/>
        </p:nvSpPr>
        <p:spPr>
          <a:xfrm rot="8521194">
            <a:off x="-81732" y="6229807"/>
            <a:ext cx="535534" cy="411851"/>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3642808">
            <a:off x="476037" y="6588466"/>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0800000">
            <a:off x="490353" y="5956973"/>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8521194">
            <a:off x="-185439" y="6472695"/>
            <a:ext cx="535534" cy="411851"/>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3642808">
            <a:off x="420890" y="5988126"/>
            <a:ext cx="510612" cy="392685"/>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0800000">
            <a:off x="628134" y="6744936"/>
            <a:ext cx="796274" cy="612372"/>
          </a:xfrm>
          <a:prstGeom prst="triangle">
            <a:avLst/>
          </a:prstGeom>
          <a:solidFill>
            <a:srgbClr val="EF1D1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六边形 44"/>
          <p:cNvSpPr/>
          <p:nvPr/>
        </p:nvSpPr>
        <p:spPr>
          <a:xfrm>
            <a:off x="4277070" y="-600095"/>
            <a:ext cx="3460370" cy="2983078"/>
          </a:xfrm>
          <a:prstGeom prst="hexagon">
            <a:avLst/>
          </a:prstGeom>
          <a:gradFill flip="none" rotWithShape="1">
            <a:gsLst>
              <a:gs pos="100000">
                <a:schemeClr val="bg2"/>
              </a:gs>
              <a:gs pos="34000">
                <a:schemeClr val="bg1"/>
              </a:gs>
            </a:gsLst>
            <a:lin ang="2700000" scaled="1"/>
            <a:tileRect/>
          </a:gradFill>
          <a:ln w="50800">
            <a:gradFill>
              <a:gsLst>
                <a:gs pos="100000">
                  <a:schemeClr val="accent1">
                    <a:lumMod val="5000"/>
                    <a:lumOff val="95000"/>
                  </a:schemeClr>
                </a:gs>
                <a:gs pos="0">
                  <a:srgbClr val="E3E1E1"/>
                </a:gs>
              </a:gsLst>
              <a:lin ang="2700000" scaled="0"/>
            </a:gradFill>
          </a:ln>
          <a:effectLst>
            <a:outerShdw blurRad="165100" dist="1651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59553" y="1655692"/>
            <a:ext cx="2249780" cy="523220"/>
          </a:xfrm>
          <a:prstGeom prst="rect">
            <a:avLst/>
          </a:prstGeom>
          <a:noFill/>
        </p:spPr>
        <p:txBody>
          <a:bodyPr wrap="square" rtlCol="0">
            <a:spAutoFit/>
          </a:bodyPr>
          <a:lstStyle/>
          <a:p>
            <a:r>
              <a:rPr lang="en-US" altLang="zh-CN" sz="2800" dirty="0">
                <a:solidFill>
                  <a:srgbClr val="C00000"/>
                </a:solidFill>
                <a:latin typeface="Impact" panose="020B0806030902050204" pitchFamily="34" charset="0"/>
              </a:rPr>
              <a:t>CONCENTS</a:t>
            </a:r>
            <a:endParaRPr lang="zh-CN" altLang="en-US" sz="2800" dirty="0">
              <a:solidFill>
                <a:srgbClr val="C00000"/>
              </a:solidFill>
              <a:latin typeface="Impact" panose="020B0806030902050204" pitchFamily="34" charset="0"/>
            </a:endParaRPr>
          </a:p>
        </p:txBody>
      </p:sp>
      <p:sp>
        <p:nvSpPr>
          <p:cNvPr id="12" name="六边形 11"/>
          <p:cNvSpPr/>
          <p:nvPr/>
        </p:nvSpPr>
        <p:spPr>
          <a:xfrm>
            <a:off x="1560958" y="2264453"/>
            <a:ext cx="977556" cy="842721"/>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868266" y="2250329"/>
            <a:ext cx="362938" cy="830997"/>
          </a:xfrm>
          <a:prstGeom prst="rect">
            <a:avLst/>
          </a:prstGeom>
          <a:noFill/>
        </p:spPr>
        <p:txBody>
          <a:bodyPr wrap="square" rtlCol="0">
            <a:spAutoFit/>
          </a:bodyPr>
          <a:lstStyle/>
          <a:p>
            <a:pPr algn="ctr"/>
            <a:r>
              <a:rPr lang="en-US" altLang="zh-CN"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rPr>
              <a:t>1</a:t>
            </a:r>
            <a:endParaRPr lang="zh-CN" altLang="en-US"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endParaRPr>
          </a:p>
        </p:txBody>
      </p:sp>
      <p:cxnSp>
        <p:nvCxnSpPr>
          <p:cNvPr id="27" name="直接连接符 26"/>
          <p:cNvCxnSpPr/>
          <p:nvPr/>
        </p:nvCxnSpPr>
        <p:spPr>
          <a:xfrm>
            <a:off x="1903513" y="5793581"/>
            <a:ext cx="1103670" cy="816769"/>
          </a:xfrm>
          <a:prstGeom prst="line">
            <a:avLst/>
          </a:prstGeom>
          <a:ln w="38100">
            <a:solidFill>
              <a:srgbClr val="EF1D1D"/>
            </a:solidFill>
            <a:prstDash val="dash"/>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187189" y="3275795"/>
            <a:ext cx="181999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sp>
        <p:nvSpPr>
          <p:cNvPr id="30" name="六边形 29"/>
          <p:cNvSpPr/>
          <p:nvPr/>
        </p:nvSpPr>
        <p:spPr>
          <a:xfrm>
            <a:off x="3585994" y="3121298"/>
            <a:ext cx="977556" cy="842721"/>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893302" y="3107174"/>
            <a:ext cx="362938" cy="830997"/>
          </a:xfrm>
          <a:prstGeom prst="rect">
            <a:avLst/>
          </a:prstGeom>
          <a:noFill/>
        </p:spPr>
        <p:txBody>
          <a:bodyPr wrap="square" rtlCol="0">
            <a:spAutoFit/>
          </a:bodyPr>
          <a:lstStyle/>
          <a:p>
            <a:pPr algn="ctr"/>
            <a:r>
              <a:rPr lang="en-US" altLang="zh-CN"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rPr>
              <a:t>1</a:t>
            </a:r>
            <a:endParaRPr lang="zh-CN" altLang="en-US"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endParaRPr>
          </a:p>
        </p:txBody>
      </p:sp>
      <p:sp>
        <p:nvSpPr>
          <p:cNvPr id="32" name="文本框 31"/>
          <p:cNvSpPr txBox="1"/>
          <p:nvPr/>
        </p:nvSpPr>
        <p:spPr>
          <a:xfrm>
            <a:off x="3212225" y="4132640"/>
            <a:ext cx="181999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sp>
        <p:nvSpPr>
          <p:cNvPr id="33" name="六边形 32"/>
          <p:cNvSpPr/>
          <p:nvPr/>
        </p:nvSpPr>
        <p:spPr>
          <a:xfrm>
            <a:off x="5611030" y="3938171"/>
            <a:ext cx="977556" cy="842721"/>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918338" y="3924047"/>
            <a:ext cx="362938" cy="830997"/>
          </a:xfrm>
          <a:prstGeom prst="rect">
            <a:avLst/>
          </a:prstGeom>
          <a:noFill/>
        </p:spPr>
        <p:txBody>
          <a:bodyPr wrap="square" rtlCol="0">
            <a:spAutoFit/>
          </a:bodyPr>
          <a:lstStyle/>
          <a:p>
            <a:pPr algn="ctr"/>
            <a:r>
              <a:rPr lang="en-US" altLang="zh-CN"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rPr>
              <a:t>1</a:t>
            </a:r>
            <a:endParaRPr lang="zh-CN" altLang="en-US"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endParaRPr>
          </a:p>
        </p:txBody>
      </p:sp>
      <p:sp>
        <p:nvSpPr>
          <p:cNvPr id="38" name="文本框 37"/>
          <p:cNvSpPr txBox="1"/>
          <p:nvPr/>
        </p:nvSpPr>
        <p:spPr>
          <a:xfrm>
            <a:off x="5237261" y="4949513"/>
            <a:ext cx="181999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sp>
        <p:nvSpPr>
          <p:cNvPr id="39" name="六边形 38"/>
          <p:cNvSpPr/>
          <p:nvPr/>
        </p:nvSpPr>
        <p:spPr>
          <a:xfrm>
            <a:off x="7636066" y="3121298"/>
            <a:ext cx="977556" cy="842721"/>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7943374" y="3107174"/>
            <a:ext cx="362938" cy="830997"/>
          </a:xfrm>
          <a:prstGeom prst="rect">
            <a:avLst/>
          </a:prstGeom>
          <a:noFill/>
        </p:spPr>
        <p:txBody>
          <a:bodyPr wrap="square" rtlCol="0">
            <a:spAutoFit/>
          </a:bodyPr>
          <a:lstStyle/>
          <a:p>
            <a:pPr algn="ctr"/>
            <a:r>
              <a:rPr lang="en-US" altLang="zh-CN"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rPr>
              <a:t>1</a:t>
            </a:r>
            <a:endParaRPr lang="zh-CN" altLang="en-US"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endParaRPr>
          </a:p>
        </p:txBody>
      </p:sp>
      <p:sp>
        <p:nvSpPr>
          <p:cNvPr id="41" name="文本框 40"/>
          <p:cNvSpPr txBox="1"/>
          <p:nvPr/>
        </p:nvSpPr>
        <p:spPr>
          <a:xfrm>
            <a:off x="7262297" y="4132640"/>
            <a:ext cx="181999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sp>
        <p:nvSpPr>
          <p:cNvPr id="42" name="六边形 41"/>
          <p:cNvSpPr/>
          <p:nvPr/>
        </p:nvSpPr>
        <p:spPr>
          <a:xfrm>
            <a:off x="9661102" y="2264453"/>
            <a:ext cx="977556" cy="842721"/>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9968410" y="2250329"/>
            <a:ext cx="362938" cy="830997"/>
          </a:xfrm>
          <a:prstGeom prst="rect">
            <a:avLst/>
          </a:prstGeom>
          <a:noFill/>
        </p:spPr>
        <p:txBody>
          <a:bodyPr wrap="square" rtlCol="0">
            <a:spAutoFit/>
          </a:bodyPr>
          <a:lstStyle/>
          <a:p>
            <a:pPr algn="ctr"/>
            <a:r>
              <a:rPr lang="en-US" altLang="zh-CN"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rPr>
              <a:t>1</a:t>
            </a:r>
            <a:endParaRPr lang="zh-CN" altLang="en-US" sz="4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endParaRPr>
          </a:p>
        </p:txBody>
      </p:sp>
      <p:sp>
        <p:nvSpPr>
          <p:cNvPr id="44" name="文本框 43"/>
          <p:cNvSpPr txBox="1"/>
          <p:nvPr/>
        </p:nvSpPr>
        <p:spPr>
          <a:xfrm>
            <a:off x="9287333" y="3275795"/>
            <a:ext cx="181999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sp>
        <p:nvSpPr>
          <p:cNvPr id="46" name="文本框 45"/>
          <p:cNvSpPr txBox="1"/>
          <p:nvPr/>
        </p:nvSpPr>
        <p:spPr>
          <a:xfrm>
            <a:off x="4407683" y="487165"/>
            <a:ext cx="3228383" cy="1200329"/>
          </a:xfrm>
          <a:prstGeom prst="rect">
            <a:avLst/>
          </a:prstGeom>
          <a:noFill/>
        </p:spPr>
        <p:txBody>
          <a:bodyPr wrap="square" rtlCol="0">
            <a:spAutoFit/>
          </a:bodyPr>
          <a:lstStyle/>
          <a:p>
            <a:pPr algn="ctr"/>
            <a:r>
              <a:rPr lang="zh-CN" altLang="en-US" sz="7200" b="1" dirty="0" smtClean="0">
                <a:solidFill>
                  <a:srgbClr val="EF1D1D"/>
                </a:solidFill>
                <a:effectLst>
                  <a:innerShdw blurRad="114300" dist="139700" dir="13500000">
                    <a:prstClr val="black">
                      <a:alpha val="52000"/>
                    </a:prstClr>
                  </a:innerShdw>
                </a:effectLst>
                <a:latin typeface="站酷庆科黄油体" panose="02000803000000020004" pitchFamily="2" charset="-122"/>
                <a:ea typeface="站酷庆科黄油体" panose="02000803000000020004" pitchFamily="2" charset="-122"/>
              </a:rPr>
              <a:t>目 录</a:t>
            </a:r>
            <a:endParaRPr lang="zh-CN" altLang="en-US" sz="7200" b="1" dirty="0">
              <a:solidFill>
                <a:srgbClr val="EF1D1D"/>
              </a:solidFill>
              <a:effectLst>
                <a:innerShdw blurRad="114300" dist="139700" dir="13500000">
                  <a:prstClr val="black">
                    <a:alpha val="52000"/>
                  </a:prstClr>
                </a:innerShdw>
              </a:effectLst>
              <a:latin typeface="站酷庆科黄油体" panose="02000803000000020004" pitchFamily="2" charset="-122"/>
              <a:ea typeface="站酷庆科黄油体" panose="02000803000000020004"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41678" y="1802371"/>
            <a:ext cx="10061091" cy="3916906"/>
            <a:chOff x="1838041" y="3084963"/>
            <a:chExt cx="7360313" cy="2865460"/>
          </a:xfrm>
        </p:grpSpPr>
        <p:sp>
          <p:nvSpPr>
            <p:cNvPr id="2" name="六边形 1"/>
            <p:cNvSpPr/>
            <p:nvPr/>
          </p:nvSpPr>
          <p:spPr>
            <a:xfrm>
              <a:off x="2766088" y="3461982"/>
              <a:ext cx="2848719"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2766089" y="4345675"/>
              <a:ext cx="2848720"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5575428" y="4755675"/>
              <a:ext cx="2655499"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5559601" y="3920319"/>
              <a:ext cx="2655499"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5559603" y="3084963"/>
              <a:ext cx="2655498" cy="764274"/>
            </a:xfrm>
            <a:prstGeom prst="hexagon">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1838041" y="3925438"/>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1838041" y="3084963"/>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8159896" y="3467100"/>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8159896" y="4345675"/>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8133711" y="5186149"/>
              <a:ext cx="1038458" cy="764274"/>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a:xfrm>
              <a:off x="8428157" y="3556279"/>
              <a:ext cx="501935" cy="585916"/>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rgbClr val="FF4B4B"/>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KSO_Shape"/>
            <p:cNvSpPr/>
            <p:nvPr/>
          </p:nvSpPr>
          <p:spPr bwMode="auto">
            <a:xfrm>
              <a:off x="2020335" y="3257639"/>
              <a:ext cx="673870" cy="418922"/>
            </a:xfrm>
            <a:custGeom>
              <a:avLst/>
              <a:gdLst>
                <a:gd name="T0" fmla="*/ 1743599 w 5748"/>
                <a:gd name="T1" fmla="*/ 53972 h 3572"/>
                <a:gd name="T2" fmla="*/ 1555352 w 5748"/>
                <a:gd name="T3" fmla="*/ 136421 h 3572"/>
                <a:gd name="T4" fmla="*/ 1394282 w 5748"/>
                <a:gd name="T5" fmla="*/ 225492 h 3572"/>
                <a:gd name="T6" fmla="*/ 1175877 w 5748"/>
                <a:gd name="T7" fmla="*/ 385091 h 3572"/>
                <a:gd name="T8" fmla="*/ 1015801 w 5748"/>
                <a:gd name="T9" fmla="*/ 543035 h 3572"/>
                <a:gd name="T10" fmla="*/ 926649 w 5748"/>
                <a:gd name="T11" fmla="*/ 588398 h 3572"/>
                <a:gd name="T12" fmla="*/ 800378 w 5748"/>
                <a:gd name="T13" fmla="*/ 449328 h 3572"/>
                <a:gd name="T14" fmla="*/ 580979 w 5748"/>
                <a:gd name="T15" fmla="*/ 271849 h 3572"/>
                <a:gd name="T16" fmla="*/ 413612 w 5748"/>
                <a:gd name="T17" fmla="*/ 169202 h 3572"/>
                <a:gd name="T18" fmla="*/ 235639 w 5748"/>
                <a:gd name="T19" fmla="*/ 83442 h 3572"/>
                <a:gd name="T20" fmla="*/ 28834 w 5748"/>
                <a:gd name="T21" fmla="*/ 8278 h 3572"/>
                <a:gd name="T22" fmla="*/ 3314 w 5748"/>
                <a:gd name="T23" fmla="*/ 204963 h 3572"/>
                <a:gd name="T24" fmla="*/ 23531 w 5748"/>
                <a:gd name="T25" fmla="*/ 444031 h 3572"/>
                <a:gd name="T26" fmla="*/ 74901 w 5748"/>
                <a:gd name="T27" fmla="*/ 710250 h 3572"/>
                <a:gd name="T28" fmla="*/ 134888 w 5748"/>
                <a:gd name="T29" fmla="*/ 883425 h 3572"/>
                <a:gd name="T30" fmla="*/ 194543 w 5748"/>
                <a:gd name="T31" fmla="*/ 994350 h 3572"/>
                <a:gd name="T32" fmla="*/ 269113 w 5748"/>
                <a:gd name="T33" fmla="*/ 1084415 h 3572"/>
                <a:gd name="T34" fmla="*/ 360916 w 5748"/>
                <a:gd name="T35" fmla="*/ 1148652 h 3572"/>
                <a:gd name="T36" fmla="*/ 470616 w 5748"/>
                <a:gd name="T37" fmla="*/ 1180770 h 3572"/>
                <a:gd name="T38" fmla="*/ 600864 w 5748"/>
                <a:gd name="T39" fmla="*/ 1173817 h 3572"/>
                <a:gd name="T40" fmla="*/ 752985 w 5748"/>
                <a:gd name="T41" fmla="*/ 1122162 h 3572"/>
                <a:gd name="T42" fmla="*/ 928638 w 5748"/>
                <a:gd name="T43" fmla="*/ 1019846 h 3572"/>
                <a:gd name="T44" fmla="*/ 1089376 w 5748"/>
                <a:gd name="T45" fmla="*/ 1090044 h 3572"/>
                <a:gd name="T46" fmla="*/ 1249783 w 5748"/>
                <a:gd name="T47" fmla="*/ 1159910 h 3572"/>
                <a:gd name="T48" fmla="*/ 1388317 w 5748"/>
                <a:gd name="T49" fmla="*/ 1182757 h 3572"/>
                <a:gd name="T50" fmla="*/ 1505639 w 5748"/>
                <a:gd name="T51" fmla="*/ 1164877 h 3572"/>
                <a:gd name="T52" fmla="*/ 1604071 w 5748"/>
                <a:gd name="T53" fmla="*/ 1111898 h 3572"/>
                <a:gd name="T54" fmla="*/ 1684275 w 5748"/>
                <a:gd name="T55" fmla="*/ 1030773 h 3572"/>
                <a:gd name="T56" fmla="*/ 1749564 w 5748"/>
                <a:gd name="T57" fmla="*/ 926802 h 3572"/>
                <a:gd name="T58" fmla="*/ 1800603 w 5748"/>
                <a:gd name="T59" fmla="*/ 807268 h 3572"/>
                <a:gd name="T60" fmla="*/ 1866887 w 5748"/>
                <a:gd name="T61" fmla="*/ 543366 h 3572"/>
                <a:gd name="T62" fmla="*/ 1896715 w 5748"/>
                <a:gd name="T63" fmla="*/ 288074 h 3572"/>
                <a:gd name="T64" fmla="*/ 1904669 w 5748"/>
                <a:gd name="T65" fmla="*/ 18874 h 3572"/>
                <a:gd name="T66" fmla="*/ 698301 w 5748"/>
                <a:gd name="T67" fmla="*/ 908590 h 3572"/>
                <a:gd name="T68" fmla="*/ 626383 w 5748"/>
                <a:gd name="T69" fmla="*/ 939385 h 3572"/>
                <a:gd name="T70" fmla="*/ 564408 w 5748"/>
                <a:gd name="T71" fmla="*/ 948987 h 3572"/>
                <a:gd name="T72" fmla="*/ 512043 w 5748"/>
                <a:gd name="T73" fmla="*/ 940047 h 3572"/>
                <a:gd name="T74" fmla="*/ 463325 w 5748"/>
                <a:gd name="T75" fmla="*/ 911571 h 3572"/>
                <a:gd name="T76" fmla="*/ 400355 w 5748"/>
                <a:gd name="T77" fmla="*/ 824817 h 3572"/>
                <a:gd name="T78" fmla="*/ 362573 w 5748"/>
                <a:gd name="T79" fmla="*/ 710250 h 3572"/>
                <a:gd name="T80" fmla="*/ 338379 w 5748"/>
                <a:gd name="T81" fmla="*/ 536744 h 3572"/>
                <a:gd name="T82" fmla="*/ 365224 w 5748"/>
                <a:gd name="T83" fmla="*/ 428468 h 3572"/>
                <a:gd name="T84" fmla="*/ 557779 w 5748"/>
                <a:gd name="T85" fmla="*/ 516546 h 3572"/>
                <a:gd name="T86" fmla="*/ 684713 w 5748"/>
                <a:gd name="T87" fmla="*/ 611908 h 3572"/>
                <a:gd name="T88" fmla="*/ 764916 w 5748"/>
                <a:gd name="T89" fmla="*/ 702966 h 3572"/>
                <a:gd name="T90" fmla="*/ 789442 w 5748"/>
                <a:gd name="T91" fmla="*/ 748329 h 3572"/>
                <a:gd name="T92" fmla="*/ 796070 w 5748"/>
                <a:gd name="T93" fmla="*/ 800315 h 3572"/>
                <a:gd name="T94" fmla="*/ 775522 w 5748"/>
                <a:gd name="T95" fmla="*/ 854949 h 3572"/>
                <a:gd name="T96" fmla="*/ 1117547 w 5748"/>
                <a:gd name="T97" fmla="*/ 834089 h 3572"/>
                <a:gd name="T98" fmla="*/ 1108599 w 5748"/>
                <a:gd name="T99" fmla="*/ 781110 h 3572"/>
                <a:gd name="T100" fmla="*/ 1126164 w 5748"/>
                <a:gd name="T101" fmla="*/ 724488 h 3572"/>
                <a:gd name="T102" fmla="*/ 1171568 w 5748"/>
                <a:gd name="T103" fmla="*/ 662569 h 3572"/>
                <a:gd name="T104" fmla="*/ 1260720 w 5748"/>
                <a:gd name="T105" fmla="*/ 577140 h 3572"/>
                <a:gd name="T106" fmla="*/ 1411516 w 5748"/>
                <a:gd name="T107" fmla="*/ 481447 h 3572"/>
                <a:gd name="T108" fmla="*/ 1568941 w 5748"/>
                <a:gd name="T109" fmla="*/ 428137 h 3572"/>
                <a:gd name="T110" fmla="*/ 1558335 w 5748"/>
                <a:gd name="T111" fmla="*/ 620186 h 3572"/>
                <a:gd name="T112" fmla="*/ 1531159 w 5748"/>
                <a:gd name="T113" fmla="*/ 754951 h 3572"/>
                <a:gd name="T114" fmla="*/ 1484428 w 5748"/>
                <a:gd name="T115" fmla="*/ 861572 h 3572"/>
                <a:gd name="T116" fmla="*/ 1421459 w 5748"/>
                <a:gd name="T117" fmla="*/ 926471 h 3572"/>
                <a:gd name="T118" fmla="*/ 1374397 w 5748"/>
                <a:gd name="T119" fmla="*/ 945345 h 3572"/>
                <a:gd name="T120" fmla="*/ 1318719 w 5748"/>
                <a:gd name="T121" fmla="*/ 947663 h 3572"/>
                <a:gd name="T122" fmla="*/ 1253098 w 5748"/>
                <a:gd name="T123" fmla="*/ 930444 h 3572"/>
                <a:gd name="T124" fmla="*/ 1156323 w 5748"/>
                <a:gd name="T125" fmla="*/ 877465 h 35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48" h="3572">
                  <a:moveTo>
                    <a:pt x="5746" y="0"/>
                  </a:moveTo>
                  <a:lnTo>
                    <a:pt x="5746" y="0"/>
                  </a:lnTo>
                  <a:lnTo>
                    <a:pt x="5661" y="25"/>
                  </a:lnTo>
                  <a:lnTo>
                    <a:pt x="5579" y="51"/>
                  </a:lnTo>
                  <a:lnTo>
                    <a:pt x="5497" y="78"/>
                  </a:lnTo>
                  <a:lnTo>
                    <a:pt x="5417" y="106"/>
                  </a:lnTo>
                  <a:lnTo>
                    <a:pt x="5339" y="135"/>
                  </a:lnTo>
                  <a:lnTo>
                    <a:pt x="5261" y="163"/>
                  </a:lnTo>
                  <a:lnTo>
                    <a:pt x="5185" y="192"/>
                  </a:lnTo>
                  <a:lnTo>
                    <a:pt x="5112" y="223"/>
                  </a:lnTo>
                  <a:lnTo>
                    <a:pt x="5038" y="252"/>
                  </a:lnTo>
                  <a:lnTo>
                    <a:pt x="4967" y="284"/>
                  </a:lnTo>
                  <a:lnTo>
                    <a:pt x="4896" y="315"/>
                  </a:lnTo>
                  <a:lnTo>
                    <a:pt x="4827" y="347"/>
                  </a:lnTo>
                  <a:lnTo>
                    <a:pt x="4759" y="380"/>
                  </a:lnTo>
                  <a:lnTo>
                    <a:pt x="4693" y="412"/>
                  </a:lnTo>
                  <a:lnTo>
                    <a:pt x="4628" y="445"/>
                  </a:lnTo>
                  <a:lnTo>
                    <a:pt x="4564" y="478"/>
                  </a:lnTo>
                  <a:lnTo>
                    <a:pt x="4501" y="511"/>
                  </a:lnTo>
                  <a:lnTo>
                    <a:pt x="4440" y="545"/>
                  </a:lnTo>
                  <a:lnTo>
                    <a:pt x="4380" y="580"/>
                  </a:lnTo>
                  <a:lnTo>
                    <a:pt x="4321" y="613"/>
                  </a:lnTo>
                  <a:lnTo>
                    <a:pt x="4264" y="647"/>
                  </a:lnTo>
                  <a:lnTo>
                    <a:pt x="4207" y="681"/>
                  </a:lnTo>
                  <a:lnTo>
                    <a:pt x="4153" y="717"/>
                  </a:lnTo>
                  <a:lnTo>
                    <a:pt x="4099" y="751"/>
                  </a:lnTo>
                  <a:lnTo>
                    <a:pt x="3995" y="821"/>
                  </a:lnTo>
                  <a:lnTo>
                    <a:pt x="3896" y="890"/>
                  </a:lnTo>
                  <a:lnTo>
                    <a:pt x="3801" y="960"/>
                  </a:lnTo>
                  <a:lnTo>
                    <a:pt x="3713" y="1028"/>
                  </a:lnTo>
                  <a:lnTo>
                    <a:pt x="3627" y="1096"/>
                  </a:lnTo>
                  <a:lnTo>
                    <a:pt x="3548" y="1163"/>
                  </a:lnTo>
                  <a:lnTo>
                    <a:pt x="3472" y="1229"/>
                  </a:lnTo>
                  <a:lnTo>
                    <a:pt x="3401" y="1294"/>
                  </a:lnTo>
                  <a:lnTo>
                    <a:pt x="3334" y="1357"/>
                  </a:lnTo>
                  <a:lnTo>
                    <a:pt x="3272" y="1418"/>
                  </a:lnTo>
                  <a:lnTo>
                    <a:pt x="3214" y="1477"/>
                  </a:lnTo>
                  <a:lnTo>
                    <a:pt x="3160" y="1534"/>
                  </a:lnTo>
                  <a:lnTo>
                    <a:pt x="3110" y="1588"/>
                  </a:lnTo>
                  <a:lnTo>
                    <a:pt x="3065" y="1640"/>
                  </a:lnTo>
                  <a:lnTo>
                    <a:pt x="3023" y="1689"/>
                  </a:lnTo>
                  <a:lnTo>
                    <a:pt x="2986" y="1735"/>
                  </a:lnTo>
                  <a:lnTo>
                    <a:pt x="2952" y="1777"/>
                  </a:lnTo>
                  <a:lnTo>
                    <a:pt x="2923" y="1816"/>
                  </a:lnTo>
                  <a:lnTo>
                    <a:pt x="2875" y="1881"/>
                  </a:lnTo>
                  <a:lnTo>
                    <a:pt x="2826" y="1816"/>
                  </a:lnTo>
                  <a:lnTo>
                    <a:pt x="2796" y="1777"/>
                  </a:lnTo>
                  <a:lnTo>
                    <a:pt x="2763" y="1735"/>
                  </a:lnTo>
                  <a:lnTo>
                    <a:pt x="2725" y="1689"/>
                  </a:lnTo>
                  <a:lnTo>
                    <a:pt x="2684" y="1640"/>
                  </a:lnTo>
                  <a:lnTo>
                    <a:pt x="2638" y="1588"/>
                  </a:lnTo>
                  <a:lnTo>
                    <a:pt x="2589" y="1534"/>
                  </a:lnTo>
                  <a:lnTo>
                    <a:pt x="2535" y="1477"/>
                  </a:lnTo>
                  <a:lnTo>
                    <a:pt x="2476" y="1418"/>
                  </a:lnTo>
                  <a:lnTo>
                    <a:pt x="2415" y="1357"/>
                  </a:lnTo>
                  <a:lnTo>
                    <a:pt x="2348" y="1294"/>
                  </a:lnTo>
                  <a:lnTo>
                    <a:pt x="2277" y="1229"/>
                  </a:lnTo>
                  <a:lnTo>
                    <a:pt x="2201" y="1163"/>
                  </a:lnTo>
                  <a:lnTo>
                    <a:pt x="2121" y="1096"/>
                  </a:lnTo>
                  <a:lnTo>
                    <a:pt x="2036" y="1028"/>
                  </a:lnTo>
                  <a:lnTo>
                    <a:pt x="1947" y="960"/>
                  </a:lnTo>
                  <a:lnTo>
                    <a:pt x="1852" y="890"/>
                  </a:lnTo>
                  <a:lnTo>
                    <a:pt x="1753" y="821"/>
                  </a:lnTo>
                  <a:lnTo>
                    <a:pt x="1650" y="751"/>
                  </a:lnTo>
                  <a:lnTo>
                    <a:pt x="1596" y="717"/>
                  </a:lnTo>
                  <a:lnTo>
                    <a:pt x="1541" y="681"/>
                  </a:lnTo>
                  <a:lnTo>
                    <a:pt x="1485" y="647"/>
                  </a:lnTo>
                  <a:lnTo>
                    <a:pt x="1427" y="613"/>
                  </a:lnTo>
                  <a:lnTo>
                    <a:pt x="1370" y="580"/>
                  </a:lnTo>
                  <a:lnTo>
                    <a:pt x="1309" y="545"/>
                  </a:lnTo>
                  <a:lnTo>
                    <a:pt x="1248" y="511"/>
                  </a:lnTo>
                  <a:lnTo>
                    <a:pt x="1186" y="478"/>
                  </a:lnTo>
                  <a:lnTo>
                    <a:pt x="1122" y="445"/>
                  </a:lnTo>
                  <a:lnTo>
                    <a:pt x="1056" y="412"/>
                  </a:lnTo>
                  <a:lnTo>
                    <a:pt x="990" y="380"/>
                  </a:lnTo>
                  <a:lnTo>
                    <a:pt x="922" y="347"/>
                  </a:lnTo>
                  <a:lnTo>
                    <a:pt x="853" y="315"/>
                  </a:lnTo>
                  <a:lnTo>
                    <a:pt x="782" y="284"/>
                  </a:lnTo>
                  <a:lnTo>
                    <a:pt x="711" y="252"/>
                  </a:lnTo>
                  <a:lnTo>
                    <a:pt x="638" y="223"/>
                  </a:lnTo>
                  <a:lnTo>
                    <a:pt x="563" y="192"/>
                  </a:lnTo>
                  <a:lnTo>
                    <a:pt x="487" y="163"/>
                  </a:lnTo>
                  <a:lnTo>
                    <a:pt x="410" y="135"/>
                  </a:lnTo>
                  <a:lnTo>
                    <a:pt x="331" y="106"/>
                  </a:lnTo>
                  <a:lnTo>
                    <a:pt x="252" y="78"/>
                  </a:lnTo>
                  <a:lnTo>
                    <a:pt x="171" y="51"/>
                  </a:lnTo>
                  <a:lnTo>
                    <a:pt x="87" y="25"/>
                  </a:lnTo>
                  <a:lnTo>
                    <a:pt x="4" y="0"/>
                  </a:lnTo>
                  <a:lnTo>
                    <a:pt x="2" y="57"/>
                  </a:lnTo>
                  <a:lnTo>
                    <a:pt x="2" y="127"/>
                  </a:lnTo>
                  <a:lnTo>
                    <a:pt x="0" y="220"/>
                  </a:lnTo>
                  <a:lnTo>
                    <a:pt x="2" y="334"/>
                  </a:lnTo>
                  <a:lnTo>
                    <a:pt x="5" y="468"/>
                  </a:lnTo>
                  <a:lnTo>
                    <a:pt x="10" y="619"/>
                  </a:lnTo>
                  <a:lnTo>
                    <a:pt x="14" y="698"/>
                  </a:lnTo>
                  <a:lnTo>
                    <a:pt x="19" y="783"/>
                  </a:lnTo>
                  <a:lnTo>
                    <a:pt x="25" y="870"/>
                  </a:lnTo>
                  <a:lnTo>
                    <a:pt x="32" y="960"/>
                  </a:lnTo>
                  <a:lnTo>
                    <a:pt x="40" y="1051"/>
                  </a:lnTo>
                  <a:lnTo>
                    <a:pt x="49" y="1146"/>
                  </a:lnTo>
                  <a:lnTo>
                    <a:pt x="59" y="1243"/>
                  </a:lnTo>
                  <a:lnTo>
                    <a:pt x="71" y="1341"/>
                  </a:lnTo>
                  <a:lnTo>
                    <a:pt x="85" y="1440"/>
                  </a:lnTo>
                  <a:lnTo>
                    <a:pt x="100" y="1539"/>
                  </a:lnTo>
                  <a:lnTo>
                    <a:pt x="117" y="1641"/>
                  </a:lnTo>
                  <a:lnTo>
                    <a:pt x="135" y="1742"/>
                  </a:lnTo>
                  <a:lnTo>
                    <a:pt x="155" y="1843"/>
                  </a:lnTo>
                  <a:lnTo>
                    <a:pt x="177" y="1944"/>
                  </a:lnTo>
                  <a:lnTo>
                    <a:pt x="200" y="2046"/>
                  </a:lnTo>
                  <a:lnTo>
                    <a:pt x="226" y="2145"/>
                  </a:lnTo>
                  <a:lnTo>
                    <a:pt x="254" y="2244"/>
                  </a:lnTo>
                  <a:lnTo>
                    <a:pt x="285" y="2342"/>
                  </a:lnTo>
                  <a:lnTo>
                    <a:pt x="317" y="2438"/>
                  </a:lnTo>
                  <a:lnTo>
                    <a:pt x="334" y="2486"/>
                  </a:lnTo>
                  <a:lnTo>
                    <a:pt x="351" y="2532"/>
                  </a:lnTo>
                  <a:lnTo>
                    <a:pt x="369" y="2578"/>
                  </a:lnTo>
                  <a:lnTo>
                    <a:pt x="388" y="2624"/>
                  </a:lnTo>
                  <a:lnTo>
                    <a:pt x="407" y="2668"/>
                  </a:lnTo>
                  <a:lnTo>
                    <a:pt x="428" y="2714"/>
                  </a:lnTo>
                  <a:lnTo>
                    <a:pt x="449" y="2757"/>
                  </a:lnTo>
                  <a:lnTo>
                    <a:pt x="470" y="2799"/>
                  </a:lnTo>
                  <a:lnTo>
                    <a:pt x="492" y="2842"/>
                  </a:lnTo>
                  <a:lnTo>
                    <a:pt x="515" y="2884"/>
                  </a:lnTo>
                  <a:lnTo>
                    <a:pt x="538" y="2924"/>
                  </a:lnTo>
                  <a:lnTo>
                    <a:pt x="562" y="2964"/>
                  </a:lnTo>
                  <a:lnTo>
                    <a:pt x="587" y="3003"/>
                  </a:lnTo>
                  <a:lnTo>
                    <a:pt x="613" y="3040"/>
                  </a:lnTo>
                  <a:lnTo>
                    <a:pt x="639" y="3078"/>
                  </a:lnTo>
                  <a:lnTo>
                    <a:pt x="666" y="3113"/>
                  </a:lnTo>
                  <a:lnTo>
                    <a:pt x="694" y="3148"/>
                  </a:lnTo>
                  <a:lnTo>
                    <a:pt x="722" y="3182"/>
                  </a:lnTo>
                  <a:lnTo>
                    <a:pt x="752" y="3214"/>
                  </a:lnTo>
                  <a:lnTo>
                    <a:pt x="781" y="3246"/>
                  </a:lnTo>
                  <a:lnTo>
                    <a:pt x="812" y="3275"/>
                  </a:lnTo>
                  <a:lnTo>
                    <a:pt x="844" y="3304"/>
                  </a:lnTo>
                  <a:lnTo>
                    <a:pt x="877" y="3331"/>
                  </a:lnTo>
                  <a:lnTo>
                    <a:pt x="910" y="3358"/>
                  </a:lnTo>
                  <a:lnTo>
                    <a:pt x="944" y="3383"/>
                  </a:lnTo>
                  <a:lnTo>
                    <a:pt x="978" y="3407"/>
                  </a:lnTo>
                  <a:lnTo>
                    <a:pt x="1014" y="3430"/>
                  </a:lnTo>
                  <a:lnTo>
                    <a:pt x="1051" y="3450"/>
                  </a:lnTo>
                  <a:lnTo>
                    <a:pt x="1089" y="3469"/>
                  </a:lnTo>
                  <a:lnTo>
                    <a:pt x="1127" y="3487"/>
                  </a:lnTo>
                  <a:lnTo>
                    <a:pt x="1166" y="3503"/>
                  </a:lnTo>
                  <a:lnTo>
                    <a:pt x="1205" y="3518"/>
                  </a:lnTo>
                  <a:lnTo>
                    <a:pt x="1247" y="3530"/>
                  </a:lnTo>
                  <a:lnTo>
                    <a:pt x="1289" y="3542"/>
                  </a:lnTo>
                  <a:lnTo>
                    <a:pt x="1332" y="3551"/>
                  </a:lnTo>
                  <a:lnTo>
                    <a:pt x="1376" y="3559"/>
                  </a:lnTo>
                  <a:lnTo>
                    <a:pt x="1420" y="3566"/>
                  </a:lnTo>
                  <a:lnTo>
                    <a:pt x="1466" y="3569"/>
                  </a:lnTo>
                  <a:lnTo>
                    <a:pt x="1513" y="3572"/>
                  </a:lnTo>
                  <a:lnTo>
                    <a:pt x="1560" y="3572"/>
                  </a:lnTo>
                  <a:lnTo>
                    <a:pt x="1609" y="3570"/>
                  </a:lnTo>
                  <a:lnTo>
                    <a:pt x="1659" y="3567"/>
                  </a:lnTo>
                  <a:lnTo>
                    <a:pt x="1709" y="3562"/>
                  </a:lnTo>
                  <a:lnTo>
                    <a:pt x="1761" y="3555"/>
                  </a:lnTo>
                  <a:lnTo>
                    <a:pt x="1813" y="3545"/>
                  </a:lnTo>
                  <a:lnTo>
                    <a:pt x="1867" y="3532"/>
                  </a:lnTo>
                  <a:lnTo>
                    <a:pt x="1921" y="3519"/>
                  </a:lnTo>
                  <a:lnTo>
                    <a:pt x="1978" y="3503"/>
                  </a:lnTo>
                  <a:lnTo>
                    <a:pt x="2034" y="3485"/>
                  </a:lnTo>
                  <a:lnTo>
                    <a:pt x="2091" y="3465"/>
                  </a:lnTo>
                  <a:lnTo>
                    <a:pt x="2152" y="3442"/>
                  </a:lnTo>
                  <a:lnTo>
                    <a:pt x="2212" y="3417"/>
                  </a:lnTo>
                  <a:lnTo>
                    <a:pt x="2272" y="3389"/>
                  </a:lnTo>
                  <a:lnTo>
                    <a:pt x="2334" y="3360"/>
                  </a:lnTo>
                  <a:lnTo>
                    <a:pt x="2398" y="3328"/>
                  </a:lnTo>
                  <a:lnTo>
                    <a:pt x="2463" y="3292"/>
                  </a:lnTo>
                  <a:lnTo>
                    <a:pt x="2528" y="3255"/>
                  </a:lnTo>
                  <a:lnTo>
                    <a:pt x="2595" y="3215"/>
                  </a:lnTo>
                  <a:lnTo>
                    <a:pt x="2663" y="3173"/>
                  </a:lnTo>
                  <a:lnTo>
                    <a:pt x="2733" y="3128"/>
                  </a:lnTo>
                  <a:lnTo>
                    <a:pt x="2802" y="3080"/>
                  </a:lnTo>
                  <a:lnTo>
                    <a:pt x="2875" y="3030"/>
                  </a:lnTo>
                  <a:lnTo>
                    <a:pt x="2946" y="3080"/>
                  </a:lnTo>
                  <a:lnTo>
                    <a:pt x="3016" y="3128"/>
                  </a:lnTo>
                  <a:lnTo>
                    <a:pt x="3086" y="3173"/>
                  </a:lnTo>
                  <a:lnTo>
                    <a:pt x="3153" y="3215"/>
                  </a:lnTo>
                  <a:lnTo>
                    <a:pt x="3220" y="3255"/>
                  </a:lnTo>
                  <a:lnTo>
                    <a:pt x="3287" y="3292"/>
                  </a:lnTo>
                  <a:lnTo>
                    <a:pt x="3350" y="3328"/>
                  </a:lnTo>
                  <a:lnTo>
                    <a:pt x="3414" y="3360"/>
                  </a:lnTo>
                  <a:lnTo>
                    <a:pt x="3477" y="3389"/>
                  </a:lnTo>
                  <a:lnTo>
                    <a:pt x="3538" y="3417"/>
                  </a:lnTo>
                  <a:lnTo>
                    <a:pt x="3598" y="3442"/>
                  </a:lnTo>
                  <a:lnTo>
                    <a:pt x="3657" y="3465"/>
                  </a:lnTo>
                  <a:lnTo>
                    <a:pt x="3714" y="3485"/>
                  </a:lnTo>
                  <a:lnTo>
                    <a:pt x="3771" y="3503"/>
                  </a:lnTo>
                  <a:lnTo>
                    <a:pt x="3827" y="3519"/>
                  </a:lnTo>
                  <a:lnTo>
                    <a:pt x="3882" y="3532"/>
                  </a:lnTo>
                  <a:lnTo>
                    <a:pt x="3935" y="3545"/>
                  </a:lnTo>
                  <a:lnTo>
                    <a:pt x="3988" y="3555"/>
                  </a:lnTo>
                  <a:lnTo>
                    <a:pt x="4039" y="3562"/>
                  </a:lnTo>
                  <a:lnTo>
                    <a:pt x="4091" y="3567"/>
                  </a:lnTo>
                  <a:lnTo>
                    <a:pt x="4140" y="3570"/>
                  </a:lnTo>
                  <a:lnTo>
                    <a:pt x="4189" y="3572"/>
                  </a:lnTo>
                  <a:lnTo>
                    <a:pt x="4237" y="3572"/>
                  </a:lnTo>
                  <a:lnTo>
                    <a:pt x="4283" y="3569"/>
                  </a:lnTo>
                  <a:lnTo>
                    <a:pt x="4329" y="3566"/>
                  </a:lnTo>
                  <a:lnTo>
                    <a:pt x="4373" y="3559"/>
                  </a:lnTo>
                  <a:lnTo>
                    <a:pt x="4417" y="3551"/>
                  </a:lnTo>
                  <a:lnTo>
                    <a:pt x="4460" y="3542"/>
                  </a:lnTo>
                  <a:lnTo>
                    <a:pt x="4501" y="3530"/>
                  </a:lnTo>
                  <a:lnTo>
                    <a:pt x="4543" y="3518"/>
                  </a:lnTo>
                  <a:lnTo>
                    <a:pt x="4584" y="3503"/>
                  </a:lnTo>
                  <a:lnTo>
                    <a:pt x="4623" y="3487"/>
                  </a:lnTo>
                  <a:lnTo>
                    <a:pt x="4661" y="3469"/>
                  </a:lnTo>
                  <a:lnTo>
                    <a:pt x="4698" y="3450"/>
                  </a:lnTo>
                  <a:lnTo>
                    <a:pt x="4734" y="3430"/>
                  </a:lnTo>
                  <a:lnTo>
                    <a:pt x="4770" y="3407"/>
                  </a:lnTo>
                  <a:lnTo>
                    <a:pt x="4805" y="3383"/>
                  </a:lnTo>
                  <a:lnTo>
                    <a:pt x="4840" y="3358"/>
                  </a:lnTo>
                  <a:lnTo>
                    <a:pt x="4873" y="3331"/>
                  </a:lnTo>
                  <a:lnTo>
                    <a:pt x="4905" y="3304"/>
                  </a:lnTo>
                  <a:lnTo>
                    <a:pt x="4937" y="3275"/>
                  </a:lnTo>
                  <a:lnTo>
                    <a:pt x="4967" y="3246"/>
                  </a:lnTo>
                  <a:lnTo>
                    <a:pt x="4998" y="3214"/>
                  </a:lnTo>
                  <a:lnTo>
                    <a:pt x="5026" y="3182"/>
                  </a:lnTo>
                  <a:lnTo>
                    <a:pt x="5055" y="3148"/>
                  </a:lnTo>
                  <a:lnTo>
                    <a:pt x="5082" y="3113"/>
                  </a:lnTo>
                  <a:lnTo>
                    <a:pt x="5109" y="3078"/>
                  </a:lnTo>
                  <a:lnTo>
                    <a:pt x="5136" y="3040"/>
                  </a:lnTo>
                  <a:lnTo>
                    <a:pt x="5162" y="3003"/>
                  </a:lnTo>
                  <a:lnTo>
                    <a:pt x="5187" y="2964"/>
                  </a:lnTo>
                  <a:lnTo>
                    <a:pt x="5211" y="2924"/>
                  </a:lnTo>
                  <a:lnTo>
                    <a:pt x="5234" y="2884"/>
                  </a:lnTo>
                  <a:lnTo>
                    <a:pt x="5256" y="2842"/>
                  </a:lnTo>
                  <a:lnTo>
                    <a:pt x="5279" y="2799"/>
                  </a:lnTo>
                  <a:lnTo>
                    <a:pt x="5301" y="2757"/>
                  </a:lnTo>
                  <a:lnTo>
                    <a:pt x="5321" y="2714"/>
                  </a:lnTo>
                  <a:lnTo>
                    <a:pt x="5341" y="2668"/>
                  </a:lnTo>
                  <a:lnTo>
                    <a:pt x="5361" y="2624"/>
                  </a:lnTo>
                  <a:lnTo>
                    <a:pt x="5379" y="2578"/>
                  </a:lnTo>
                  <a:lnTo>
                    <a:pt x="5397" y="2532"/>
                  </a:lnTo>
                  <a:lnTo>
                    <a:pt x="5416" y="2486"/>
                  </a:lnTo>
                  <a:lnTo>
                    <a:pt x="5433" y="2438"/>
                  </a:lnTo>
                  <a:lnTo>
                    <a:pt x="5465" y="2342"/>
                  </a:lnTo>
                  <a:lnTo>
                    <a:pt x="5494" y="2244"/>
                  </a:lnTo>
                  <a:lnTo>
                    <a:pt x="5522" y="2145"/>
                  </a:lnTo>
                  <a:lnTo>
                    <a:pt x="5548" y="2046"/>
                  </a:lnTo>
                  <a:lnTo>
                    <a:pt x="5573" y="1944"/>
                  </a:lnTo>
                  <a:lnTo>
                    <a:pt x="5595" y="1843"/>
                  </a:lnTo>
                  <a:lnTo>
                    <a:pt x="5614" y="1742"/>
                  </a:lnTo>
                  <a:lnTo>
                    <a:pt x="5633" y="1641"/>
                  </a:lnTo>
                  <a:lnTo>
                    <a:pt x="5649" y="1539"/>
                  </a:lnTo>
                  <a:lnTo>
                    <a:pt x="5663" y="1440"/>
                  </a:lnTo>
                  <a:lnTo>
                    <a:pt x="5677" y="1341"/>
                  </a:lnTo>
                  <a:lnTo>
                    <a:pt x="5689" y="1243"/>
                  </a:lnTo>
                  <a:lnTo>
                    <a:pt x="5700" y="1146"/>
                  </a:lnTo>
                  <a:lnTo>
                    <a:pt x="5709" y="1051"/>
                  </a:lnTo>
                  <a:lnTo>
                    <a:pt x="5717" y="960"/>
                  </a:lnTo>
                  <a:lnTo>
                    <a:pt x="5723" y="870"/>
                  </a:lnTo>
                  <a:lnTo>
                    <a:pt x="5730" y="783"/>
                  </a:lnTo>
                  <a:lnTo>
                    <a:pt x="5735" y="698"/>
                  </a:lnTo>
                  <a:lnTo>
                    <a:pt x="5738" y="619"/>
                  </a:lnTo>
                  <a:lnTo>
                    <a:pt x="5744" y="468"/>
                  </a:lnTo>
                  <a:lnTo>
                    <a:pt x="5748" y="334"/>
                  </a:lnTo>
                  <a:lnTo>
                    <a:pt x="5748" y="220"/>
                  </a:lnTo>
                  <a:lnTo>
                    <a:pt x="5748" y="127"/>
                  </a:lnTo>
                  <a:lnTo>
                    <a:pt x="5747" y="57"/>
                  </a:lnTo>
                  <a:lnTo>
                    <a:pt x="5746" y="0"/>
                  </a:lnTo>
                  <a:close/>
                  <a:moveTo>
                    <a:pt x="2326" y="2603"/>
                  </a:moveTo>
                  <a:lnTo>
                    <a:pt x="2326" y="2603"/>
                  </a:lnTo>
                  <a:lnTo>
                    <a:pt x="2261" y="2650"/>
                  </a:lnTo>
                  <a:lnTo>
                    <a:pt x="2198" y="2690"/>
                  </a:lnTo>
                  <a:lnTo>
                    <a:pt x="2137" y="2727"/>
                  </a:lnTo>
                  <a:lnTo>
                    <a:pt x="2107" y="2744"/>
                  </a:lnTo>
                  <a:lnTo>
                    <a:pt x="2079" y="2759"/>
                  </a:lnTo>
                  <a:lnTo>
                    <a:pt x="2050" y="2774"/>
                  </a:lnTo>
                  <a:lnTo>
                    <a:pt x="2023" y="2787"/>
                  </a:lnTo>
                  <a:lnTo>
                    <a:pt x="1995" y="2799"/>
                  </a:lnTo>
                  <a:lnTo>
                    <a:pt x="1968" y="2810"/>
                  </a:lnTo>
                  <a:lnTo>
                    <a:pt x="1942" y="2820"/>
                  </a:lnTo>
                  <a:lnTo>
                    <a:pt x="1915" y="2829"/>
                  </a:lnTo>
                  <a:lnTo>
                    <a:pt x="1890" y="2837"/>
                  </a:lnTo>
                  <a:lnTo>
                    <a:pt x="1865" y="2844"/>
                  </a:lnTo>
                  <a:lnTo>
                    <a:pt x="1840" y="2850"/>
                  </a:lnTo>
                  <a:lnTo>
                    <a:pt x="1817" y="2855"/>
                  </a:lnTo>
                  <a:lnTo>
                    <a:pt x="1792" y="2858"/>
                  </a:lnTo>
                  <a:lnTo>
                    <a:pt x="1770" y="2862"/>
                  </a:lnTo>
                  <a:lnTo>
                    <a:pt x="1747" y="2864"/>
                  </a:lnTo>
                  <a:lnTo>
                    <a:pt x="1725" y="2866"/>
                  </a:lnTo>
                  <a:lnTo>
                    <a:pt x="1703" y="2866"/>
                  </a:lnTo>
                  <a:lnTo>
                    <a:pt x="1682" y="2866"/>
                  </a:lnTo>
                  <a:lnTo>
                    <a:pt x="1661" y="2864"/>
                  </a:lnTo>
                  <a:lnTo>
                    <a:pt x="1640" y="2862"/>
                  </a:lnTo>
                  <a:lnTo>
                    <a:pt x="1621" y="2858"/>
                  </a:lnTo>
                  <a:lnTo>
                    <a:pt x="1601" y="2855"/>
                  </a:lnTo>
                  <a:lnTo>
                    <a:pt x="1582" y="2851"/>
                  </a:lnTo>
                  <a:lnTo>
                    <a:pt x="1563" y="2845"/>
                  </a:lnTo>
                  <a:lnTo>
                    <a:pt x="1545" y="2839"/>
                  </a:lnTo>
                  <a:lnTo>
                    <a:pt x="1528" y="2833"/>
                  </a:lnTo>
                  <a:lnTo>
                    <a:pt x="1509" y="2825"/>
                  </a:lnTo>
                  <a:lnTo>
                    <a:pt x="1492" y="2817"/>
                  </a:lnTo>
                  <a:lnTo>
                    <a:pt x="1476" y="2808"/>
                  </a:lnTo>
                  <a:lnTo>
                    <a:pt x="1459" y="2798"/>
                  </a:lnTo>
                  <a:lnTo>
                    <a:pt x="1443" y="2787"/>
                  </a:lnTo>
                  <a:lnTo>
                    <a:pt x="1428" y="2776"/>
                  </a:lnTo>
                  <a:lnTo>
                    <a:pt x="1398" y="2753"/>
                  </a:lnTo>
                  <a:lnTo>
                    <a:pt x="1370" y="2727"/>
                  </a:lnTo>
                  <a:lnTo>
                    <a:pt x="1343" y="2699"/>
                  </a:lnTo>
                  <a:lnTo>
                    <a:pt x="1317" y="2668"/>
                  </a:lnTo>
                  <a:lnTo>
                    <a:pt x="1292" y="2636"/>
                  </a:lnTo>
                  <a:lnTo>
                    <a:pt x="1269" y="2602"/>
                  </a:lnTo>
                  <a:lnTo>
                    <a:pt x="1248" y="2567"/>
                  </a:lnTo>
                  <a:lnTo>
                    <a:pt x="1227" y="2530"/>
                  </a:lnTo>
                  <a:lnTo>
                    <a:pt x="1208" y="2491"/>
                  </a:lnTo>
                  <a:lnTo>
                    <a:pt x="1191" y="2450"/>
                  </a:lnTo>
                  <a:lnTo>
                    <a:pt x="1173" y="2410"/>
                  </a:lnTo>
                  <a:lnTo>
                    <a:pt x="1157" y="2367"/>
                  </a:lnTo>
                  <a:lnTo>
                    <a:pt x="1143" y="2324"/>
                  </a:lnTo>
                  <a:lnTo>
                    <a:pt x="1129" y="2280"/>
                  </a:lnTo>
                  <a:lnTo>
                    <a:pt x="1116" y="2236"/>
                  </a:lnTo>
                  <a:lnTo>
                    <a:pt x="1105" y="2190"/>
                  </a:lnTo>
                  <a:lnTo>
                    <a:pt x="1094" y="2145"/>
                  </a:lnTo>
                  <a:lnTo>
                    <a:pt x="1084" y="2100"/>
                  </a:lnTo>
                  <a:lnTo>
                    <a:pt x="1074" y="2054"/>
                  </a:lnTo>
                  <a:lnTo>
                    <a:pt x="1066" y="2009"/>
                  </a:lnTo>
                  <a:lnTo>
                    <a:pt x="1058" y="1963"/>
                  </a:lnTo>
                  <a:lnTo>
                    <a:pt x="1046" y="1873"/>
                  </a:lnTo>
                  <a:lnTo>
                    <a:pt x="1035" y="1786"/>
                  </a:lnTo>
                  <a:lnTo>
                    <a:pt x="1028" y="1701"/>
                  </a:lnTo>
                  <a:lnTo>
                    <a:pt x="1021" y="1621"/>
                  </a:lnTo>
                  <a:lnTo>
                    <a:pt x="1018" y="1547"/>
                  </a:lnTo>
                  <a:lnTo>
                    <a:pt x="1015" y="1479"/>
                  </a:lnTo>
                  <a:lnTo>
                    <a:pt x="1014" y="1418"/>
                  </a:lnTo>
                  <a:lnTo>
                    <a:pt x="1013" y="1366"/>
                  </a:lnTo>
                  <a:lnTo>
                    <a:pt x="1014" y="1293"/>
                  </a:lnTo>
                  <a:lnTo>
                    <a:pt x="1014" y="1266"/>
                  </a:lnTo>
                  <a:lnTo>
                    <a:pt x="1102" y="1294"/>
                  </a:lnTo>
                  <a:lnTo>
                    <a:pt x="1187" y="1324"/>
                  </a:lnTo>
                  <a:lnTo>
                    <a:pt x="1268" y="1354"/>
                  </a:lnTo>
                  <a:lnTo>
                    <a:pt x="1345" y="1386"/>
                  </a:lnTo>
                  <a:lnTo>
                    <a:pt x="1420" y="1419"/>
                  </a:lnTo>
                  <a:lnTo>
                    <a:pt x="1490" y="1454"/>
                  </a:lnTo>
                  <a:lnTo>
                    <a:pt x="1558" y="1489"/>
                  </a:lnTo>
                  <a:lnTo>
                    <a:pt x="1622" y="1525"/>
                  </a:lnTo>
                  <a:lnTo>
                    <a:pt x="1683" y="1560"/>
                  </a:lnTo>
                  <a:lnTo>
                    <a:pt x="1742" y="1597"/>
                  </a:lnTo>
                  <a:lnTo>
                    <a:pt x="1797" y="1634"/>
                  </a:lnTo>
                  <a:lnTo>
                    <a:pt x="1849" y="1670"/>
                  </a:lnTo>
                  <a:lnTo>
                    <a:pt x="1898" y="1707"/>
                  </a:lnTo>
                  <a:lnTo>
                    <a:pt x="1944" y="1743"/>
                  </a:lnTo>
                  <a:lnTo>
                    <a:pt x="1987" y="1780"/>
                  </a:lnTo>
                  <a:lnTo>
                    <a:pt x="2028" y="1814"/>
                  </a:lnTo>
                  <a:lnTo>
                    <a:pt x="2066" y="1848"/>
                  </a:lnTo>
                  <a:lnTo>
                    <a:pt x="2100" y="1881"/>
                  </a:lnTo>
                  <a:lnTo>
                    <a:pt x="2133" y="1913"/>
                  </a:lnTo>
                  <a:lnTo>
                    <a:pt x="2163" y="1944"/>
                  </a:lnTo>
                  <a:lnTo>
                    <a:pt x="2190" y="1973"/>
                  </a:lnTo>
                  <a:lnTo>
                    <a:pt x="2214" y="2001"/>
                  </a:lnTo>
                  <a:lnTo>
                    <a:pt x="2255" y="2050"/>
                  </a:lnTo>
                  <a:lnTo>
                    <a:pt x="2286" y="2091"/>
                  </a:lnTo>
                  <a:lnTo>
                    <a:pt x="2308" y="2123"/>
                  </a:lnTo>
                  <a:lnTo>
                    <a:pt x="2326" y="2149"/>
                  </a:lnTo>
                  <a:lnTo>
                    <a:pt x="2332" y="2158"/>
                  </a:lnTo>
                  <a:lnTo>
                    <a:pt x="2340" y="2171"/>
                  </a:lnTo>
                  <a:lnTo>
                    <a:pt x="2350" y="2188"/>
                  </a:lnTo>
                  <a:lnTo>
                    <a:pt x="2361" y="2209"/>
                  </a:lnTo>
                  <a:lnTo>
                    <a:pt x="2372" y="2232"/>
                  </a:lnTo>
                  <a:lnTo>
                    <a:pt x="2382" y="2260"/>
                  </a:lnTo>
                  <a:lnTo>
                    <a:pt x="2392" y="2291"/>
                  </a:lnTo>
                  <a:lnTo>
                    <a:pt x="2395" y="2307"/>
                  </a:lnTo>
                  <a:lnTo>
                    <a:pt x="2399" y="2324"/>
                  </a:lnTo>
                  <a:lnTo>
                    <a:pt x="2402" y="2341"/>
                  </a:lnTo>
                  <a:lnTo>
                    <a:pt x="2403" y="2359"/>
                  </a:lnTo>
                  <a:lnTo>
                    <a:pt x="2404" y="2378"/>
                  </a:lnTo>
                  <a:lnTo>
                    <a:pt x="2404" y="2397"/>
                  </a:lnTo>
                  <a:lnTo>
                    <a:pt x="2402" y="2417"/>
                  </a:lnTo>
                  <a:lnTo>
                    <a:pt x="2399" y="2437"/>
                  </a:lnTo>
                  <a:lnTo>
                    <a:pt x="2395" y="2456"/>
                  </a:lnTo>
                  <a:lnTo>
                    <a:pt x="2391" y="2477"/>
                  </a:lnTo>
                  <a:lnTo>
                    <a:pt x="2384" y="2498"/>
                  </a:lnTo>
                  <a:lnTo>
                    <a:pt x="2376" y="2519"/>
                  </a:lnTo>
                  <a:lnTo>
                    <a:pt x="2366" y="2540"/>
                  </a:lnTo>
                  <a:lnTo>
                    <a:pt x="2354" y="2560"/>
                  </a:lnTo>
                  <a:lnTo>
                    <a:pt x="2340" y="2582"/>
                  </a:lnTo>
                  <a:lnTo>
                    <a:pt x="2326" y="2603"/>
                  </a:lnTo>
                  <a:close/>
                  <a:moveTo>
                    <a:pt x="3424" y="2603"/>
                  </a:moveTo>
                  <a:lnTo>
                    <a:pt x="3424" y="2603"/>
                  </a:lnTo>
                  <a:lnTo>
                    <a:pt x="3408" y="2582"/>
                  </a:lnTo>
                  <a:lnTo>
                    <a:pt x="3395" y="2560"/>
                  </a:lnTo>
                  <a:lnTo>
                    <a:pt x="3382" y="2540"/>
                  </a:lnTo>
                  <a:lnTo>
                    <a:pt x="3372" y="2519"/>
                  </a:lnTo>
                  <a:lnTo>
                    <a:pt x="3364" y="2498"/>
                  </a:lnTo>
                  <a:lnTo>
                    <a:pt x="3358" y="2477"/>
                  </a:lnTo>
                  <a:lnTo>
                    <a:pt x="3353" y="2456"/>
                  </a:lnTo>
                  <a:lnTo>
                    <a:pt x="3349" y="2437"/>
                  </a:lnTo>
                  <a:lnTo>
                    <a:pt x="3347" y="2417"/>
                  </a:lnTo>
                  <a:lnTo>
                    <a:pt x="3345" y="2397"/>
                  </a:lnTo>
                  <a:lnTo>
                    <a:pt x="3345" y="2378"/>
                  </a:lnTo>
                  <a:lnTo>
                    <a:pt x="3345" y="2359"/>
                  </a:lnTo>
                  <a:lnTo>
                    <a:pt x="3348" y="2341"/>
                  </a:lnTo>
                  <a:lnTo>
                    <a:pt x="3350" y="2324"/>
                  </a:lnTo>
                  <a:lnTo>
                    <a:pt x="3353" y="2307"/>
                  </a:lnTo>
                  <a:lnTo>
                    <a:pt x="3358" y="2291"/>
                  </a:lnTo>
                  <a:lnTo>
                    <a:pt x="3366" y="2260"/>
                  </a:lnTo>
                  <a:lnTo>
                    <a:pt x="3377" y="2232"/>
                  </a:lnTo>
                  <a:lnTo>
                    <a:pt x="3388" y="2209"/>
                  </a:lnTo>
                  <a:lnTo>
                    <a:pt x="3398" y="2188"/>
                  </a:lnTo>
                  <a:lnTo>
                    <a:pt x="3408" y="2171"/>
                  </a:lnTo>
                  <a:lnTo>
                    <a:pt x="3417" y="2158"/>
                  </a:lnTo>
                  <a:lnTo>
                    <a:pt x="3424" y="2149"/>
                  </a:lnTo>
                  <a:lnTo>
                    <a:pt x="3441" y="2123"/>
                  </a:lnTo>
                  <a:lnTo>
                    <a:pt x="3463" y="2091"/>
                  </a:lnTo>
                  <a:lnTo>
                    <a:pt x="3494" y="2050"/>
                  </a:lnTo>
                  <a:lnTo>
                    <a:pt x="3535" y="2001"/>
                  </a:lnTo>
                  <a:lnTo>
                    <a:pt x="3560" y="1973"/>
                  </a:lnTo>
                  <a:lnTo>
                    <a:pt x="3586" y="1944"/>
                  </a:lnTo>
                  <a:lnTo>
                    <a:pt x="3616" y="1913"/>
                  </a:lnTo>
                  <a:lnTo>
                    <a:pt x="3648" y="1881"/>
                  </a:lnTo>
                  <a:lnTo>
                    <a:pt x="3683" y="1848"/>
                  </a:lnTo>
                  <a:lnTo>
                    <a:pt x="3721" y="1814"/>
                  </a:lnTo>
                  <a:lnTo>
                    <a:pt x="3761" y="1780"/>
                  </a:lnTo>
                  <a:lnTo>
                    <a:pt x="3804" y="1743"/>
                  </a:lnTo>
                  <a:lnTo>
                    <a:pt x="3850" y="1707"/>
                  </a:lnTo>
                  <a:lnTo>
                    <a:pt x="3900" y="1670"/>
                  </a:lnTo>
                  <a:lnTo>
                    <a:pt x="3952" y="1634"/>
                  </a:lnTo>
                  <a:lnTo>
                    <a:pt x="4007" y="1597"/>
                  </a:lnTo>
                  <a:lnTo>
                    <a:pt x="4065" y="1560"/>
                  </a:lnTo>
                  <a:lnTo>
                    <a:pt x="4126" y="1525"/>
                  </a:lnTo>
                  <a:lnTo>
                    <a:pt x="4191" y="1489"/>
                  </a:lnTo>
                  <a:lnTo>
                    <a:pt x="4259" y="1454"/>
                  </a:lnTo>
                  <a:lnTo>
                    <a:pt x="4330" y="1419"/>
                  </a:lnTo>
                  <a:lnTo>
                    <a:pt x="4403" y="1386"/>
                  </a:lnTo>
                  <a:lnTo>
                    <a:pt x="4481" y="1354"/>
                  </a:lnTo>
                  <a:lnTo>
                    <a:pt x="4561" y="1324"/>
                  </a:lnTo>
                  <a:lnTo>
                    <a:pt x="4646" y="1294"/>
                  </a:lnTo>
                  <a:lnTo>
                    <a:pt x="4734" y="1266"/>
                  </a:lnTo>
                  <a:lnTo>
                    <a:pt x="4734" y="1293"/>
                  </a:lnTo>
                  <a:lnTo>
                    <a:pt x="4736" y="1366"/>
                  </a:lnTo>
                  <a:lnTo>
                    <a:pt x="4736" y="1418"/>
                  </a:lnTo>
                  <a:lnTo>
                    <a:pt x="4733" y="1479"/>
                  </a:lnTo>
                  <a:lnTo>
                    <a:pt x="4731" y="1547"/>
                  </a:lnTo>
                  <a:lnTo>
                    <a:pt x="4727" y="1621"/>
                  </a:lnTo>
                  <a:lnTo>
                    <a:pt x="4721" y="1701"/>
                  </a:lnTo>
                  <a:lnTo>
                    <a:pt x="4713" y="1786"/>
                  </a:lnTo>
                  <a:lnTo>
                    <a:pt x="4702" y="1873"/>
                  </a:lnTo>
                  <a:lnTo>
                    <a:pt x="4690" y="1963"/>
                  </a:lnTo>
                  <a:lnTo>
                    <a:pt x="4683" y="2009"/>
                  </a:lnTo>
                  <a:lnTo>
                    <a:pt x="4674" y="2054"/>
                  </a:lnTo>
                  <a:lnTo>
                    <a:pt x="4666" y="2100"/>
                  </a:lnTo>
                  <a:lnTo>
                    <a:pt x="4655" y="2145"/>
                  </a:lnTo>
                  <a:lnTo>
                    <a:pt x="4645" y="2190"/>
                  </a:lnTo>
                  <a:lnTo>
                    <a:pt x="4633" y="2236"/>
                  </a:lnTo>
                  <a:lnTo>
                    <a:pt x="4620" y="2280"/>
                  </a:lnTo>
                  <a:lnTo>
                    <a:pt x="4606" y="2324"/>
                  </a:lnTo>
                  <a:lnTo>
                    <a:pt x="4591" y="2367"/>
                  </a:lnTo>
                  <a:lnTo>
                    <a:pt x="4575" y="2410"/>
                  </a:lnTo>
                  <a:lnTo>
                    <a:pt x="4559" y="2450"/>
                  </a:lnTo>
                  <a:lnTo>
                    <a:pt x="4541" y="2491"/>
                  </a:lnTo>
                  <a:lnTo>
                    <a:pt x="4521" y="2530"/>
                  </a:lnTo>
                  <a:lnTo>
                    <a:pt x="4500" y="2567"/>
                  </a:lnTo>
                  <a:lnTo>
                    <a:pt x="4479" y="2602"/>
                  </a:lnTo>
                  <a:lnTo>
                    <a:pt x="4456" y="2636"/>
                  </a:lnTo>
                  <a:lnTo>
                    <a:pt x="4432" y="2668"/>
                  </a:lnTo>
                  <a:lnTo>
                    <a:pt x="4406" y="2699"/>
                  </a:lnTo>
                  <a:lnTo>
                    <a:pt x="4379" y="2727"/>
                  </a:lnTo>
                  <a:lnTo>
                    <a:pt x="4351" y="2753"/>
                  </a:lnTo>
                  <a:lnTo>
                    <a:pt x="4320" y="2776"/>
                  </a:lnTo>
                  <a:lnTo>
                    <a:pt x="4305" y="2787"/>
                  </a:lnTo>
                  <a:lnTo>
                    <a:pt x="4289" y="2798"/>
                  </a:lnTo>
                  <a:lnTo>
                    <a:pt x="4272" y="2808"/>
                  </a:lnTo>
                  <a:lnTo>
                    <a:pt x="4256" y="2817"/>
                  </a:lnTo>
                  <a:lnTo>
                    <a:pt x="4239" y="2825"/>
                  </a:lnTo>
                  <a:lnTo>
                    <a:pt x="4222" y="2833"/>
                  </a:lnTo>
                  <a:lnTo>
                    <a:pt x="4204" y="2839"/>
                  </a:lnTo>
                  <a:lnTo>
                    <a:pt x="4185" y="2845"/>
                  </a:lnTo>
                  <a:lnTo>
                    <a:pt x="4167" y="2851"/>
                  </a:lnTo>
                  <a:lnTo>
                    <a:pt x="4147" y="2855"/>
                  </a:lnTo>
                  <a:lnTo>
                    <a:pt x="4128" y="2858"/>
                  </a:lnTo>
                  <a:lnTo>
                    <a:pt x="4108" y="2862"/>
                  </a:lnTo>
                  <a:lnTo>
                    <a:pt x="4087" y="2864"/>
                  </a:lnTo>
                  <a:lnTo>
                    <a:pt x="4066" y="2866"/>
                  </a:lnTo>
                  <a:lnTo>
                    <a:pt x="4045" y="2866"/>
                  </a:lnTo>
                  <a:lnTo>
                    <a:pt x="4023" y="2866"/>
                  </a:lnTo>
                  <a:lnTo>
                    <a:pt x="4001" y="2864"/>
                  </a:lnTo>
                  <a:lnTo>
                    <a:pt x="3979" y="2862"/>
                  </a:lnTo>
                  <a:lnTo>
                    <a:pt x="3956" y="2858"/>
                  </a:lnTo>
                  <a:lnTo>
                    <a:pt x="3933" y="2855"/>
                  </a:lnTo>
                  <a:lnTo>
                    <a:pt x="3908" y="2850"/>
                  </a:lnTo>
                  <a:lnTo>
                    <a:pt x="3884" y="2844"/>
                  </a:lnTo>
                  <a:lnTo>
                    <a:pt x="3859" y="2837"/>
                  </a:lnTo>
                  <a:lnTo>
                    <a:pt x="3833" y="2829"/>
                  </a:lnTo>
                  <a:lnTo>
                    <a:pt x="3808" y="2820"/>
                  </a:lnTo>
                  <a:lnTo>
                    <a:pt x="3781" y="2810"/>
                  </a:lnTo>
                  <a:lnTo>
                    <a:pt x="3754" y="2799"/>
                  </a:lnTo>
                  <a:lnTo>
                    <a:pt x="3727" y="2787"/>
                  </a:lnTo>
                  <a:lnTo>
                    <a:pt x="3698" y="2774"/>
                  </a:lnTo>
                  <a:lnTo>
                    <a:pt x="3670" y="2759"/>
                  </a:lnTo>
                  <a:lnTo>
                    <a:pt x="3641" y="2744"/>
                  </a:lnTo>
                  <a:lnTo>
                    <a:pt x="3611" y="2727"/>
                  </a:lnTo>
                  <a:lnTo>
                    <a:pt x="3551" y="2690"/>
                  </a:lnTo>
                  <a:lnTo>
                    <a:pt x="3489" y="2650"/>
                  </a:lnTo>
                  <a:lnTo>
                    <a:pt x="3424" y="2603"/>
                  </a:lnTo>
                  <a:close/>
                </a:path>
              </a:pathLst>
            </a:custGeom>
            <a:solidFill>
              <a:srgbClr val="FF4B4B"/>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KSO_Shape"/>
            <p:cNvSpPr/>
            <p:nvPr/>
          </p:nvSpPr>
          <p:spPr bwMode="auto">
            <a:xfrm>
              <a:off x="8328144" y="5351263"/>
              <a:ext cx="701960" cy="434045"/>
            </a:xfrm>
            <a:custGeom>
              <a:avLst/>
              <a:gdLst>
                <a:gd name="T0" fmla="*/ 1066662 w 2063518"/>
                <a:gd name="T1" fmla="*/ 654802 h 1276454"/>
                <a:gd name="T2" fmla="*/ 1500594 w 2063518"/>
                <a:gd name="T3" fmla="*/ 654802 h 1276454"/>
                <a:gd name="T4" fmla="*/ 1255790 w 2063518"/>
                <a:gd name="T5" fmla="*/ 314944 h 1276454"/>
                <a:gd name="T6" fmla="*/ 1323568 w 2063518"/>
                <a:gd name="T7" fmla="*/ 383500 h 1276454"/>
                <a:gd name="T8" fmla="*/ 1481023 w 2063518"/>
                <a:gd name="T9" fmla="*/ 376582 h 1276454"/>
                <a:gd name="T10" fmla="*/ 1488825 w 2063518"/>
                <a:gd name="T11" fmla="*/ 472615 h 1276454"/>
                <a:gd name="T12" fmla="*/ 1613893 w 2063518"/>
                <a:gd name="T13" fmla="*/ 568404 h 1276454"/>
                <a:gd name="T14" fmla="*/ 1558067 w 2063518"/>
                <a:gd name="T15" fmla="*/ 646977 h 1276454"/>
                <a:gd name="T16" fmla="*/ 1592227 w 2063518"/>
                <a:gd name="T17" fmla="*/ 800652 h 1276454"/>
                <a:gd name="T18" fmla="*/ 1498897 w 2063518"/>
                <a:gd name="T19" fmla="*/ 825001 h 1276454"/>
                <a:gd name="T20" fmla="*/ 1426167 w 2063518"/>
                <a:gd name="T21" fmla="*/ 964655 h 1276454"/>
                <a:gd name="T22" fmla="*/ 1339000 w 2063518"/>
                <a:gd name="T23" fmla="*/ 923387 h 1276454"/>
                <a:gd name="T24" fmla="*/ 1193410 w 2063518"/>
                <a:gd name="T25" fmla="*/ 983675 h 1276454"/>
                <a:gd name="T26" fmla="*/ 1153195 w 2063518"/>
                <a:gd name="T27" fmla="*/ 896101 h 1276454"/>
                <a:gd name="T28" fmla="*/ 1002868 w 2063518"/>
                <a:gd name="T29" fmla="*/ 848812 h 1276454"/>
                <a:gd name="T30" fmla="*/ 1028421 w 2063518"/>
                <a:gd name="T31" fmla="*/ 755906 h 1276454"/>
                <a:gd name="T32" fmla="*/ 943696 w 2063518"/>
                <a:gd name="T33" fmla="*/ 623169 h 1276454"/>
                <a:gd name="T34" fmla="*/ 1023061 w 2063518"/>
                <a:gd name="T35" fmla="*/ 568405 h 1276454"/>
                <a:gd name="T36" fmla="*/ 1043583 w 2063518"/>
                <a:gd name="T37" fmla="*/ 412329 h 1276454"/>
                <a:gd name="T38" fmla="*/ 1139624 w 2063518"/>
                <a:gd name="T39" fmla="*/ 421330 h 1276454"/>
                <a:gd name="T40" fmla="*/ 1255790 w 2063518"/>
                <a:gd name="T41" fmla="*/ 314944 h 1276454"/>
                <a:gd name="T42" fmla="*/ 184450 w 2063518"/>
                <a:gd name="T43" fmla="*/ 509786 h 1276454"/>
                <a:gd name="T44" fmla="*/ 835347 w 2063518"/>
                <a:gd name="T45" fmla="*/ 509786 h 1276454"/>
                <a:gd name="T46" fmla="*/ 468140 w 2063518"/>
                <a:gd name="T47" fmla="*/ 0 h 1276454"/>
                <a:gd name="T48" fmla="*/ 569807 w 2063518"/>
                <a:gd name="T49" fmla="*/ 102832 h 1276454"/>
                <a:gd name="T50" fmla="*/ 805989 w 2063518"/>
                <a:gd name="T51" fmla="*/ 92457 h 1276454"/>
                <a:gd name="T52" fmla="*/ 817693 w 2063518"/>
                <a:gd name="T53" fmla="*/ 236505 h 1276454"/>
                <a:gd name="T54" fmla="*/ 1005294 w 2063518"/>
                <a:gd name="T55" fmla="*/ 380190 h 1276454"/>
                <a:gd name="T56" fmla="*/ 921557 w 2063518"/>
                <a:gd name="T57" fmla="*/ 498048 h 1276454"/>
                <a:gd name="T58" fmla="*/ 972798 w 2063518"/>
                <a:gd name="T59" fmla="*/ 728561 h 1276454"/>
                <a:gd name="T60" fmla="*/ 832801 w 2063518"/>
                <a:gd name="T61" fmla="*/ 765085 h 1276454"/>
                <a:gd name="T62" fmla="*/ 723706 w 2063518"/>
                <a:gd name="T63" fmla="*/ 974565 h 1276454"/>
                <a:gd name="T64" fmla="*/ 592956 w 2063518"/>
                <a:gd name="T65" fmla="*/ 912666 h 1276454"/>
                <a:gd name="T66" fmla="*/ 374570 w 2063518"/>
                <a:gd name="T67" fmla="*/ 1003096 h 1276454"/>
                <a:gd name="T68" fmla="*/ 314247 w 2063518"/>
                <a:gd name="T69" fmla="*/ 871734 h 1276454"/>
                <a:gd name="T70" fmla="*/ 88757 w 2063518"/>
                <a:gd name="T71" fmla="*/ 800802 h 1276454"/>
                <a:gd name="T72" fmla="*/ 127086 w 2063518"/>
                <a:gd name="T73" fmla="*/ 661445 h 1276454"/>
                <a:gd name="T74" fmla="*/ 0 w 2063518"/>
                <a:gd name="T75" fmla="*/ 462338 h 1276454"/>
                <a:gd name="T76" fmla="*/ 119047 w 2063518"/>
                <a:gd name="T77" fmla="*/ 380191 h 1276454"/>
                <a:gd name="T78" fmla="*/ 149829 w 2063518"/>
                <a:gd name="T79" fmla="*/ 146078 h 1276454"/>
                <a:gd name="T80" fmla="*/ 293892 w 2063518"/>
                <a:gd name="T81" fmla="*/ 159579 h 1276454"/>
                <a:gd name="T82" fmla="*/ 468140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rgbClr val="FF4B4B"/>
            </a:solidFill>
            <a:ln>
              <a:noFill/>
            </a:ln>
            <a:effectLst>
              <a:innerShdw blurRad="63500" dist="50800" dir="13500000">
                <a:prstClr val="black">
                  <a:alpha val="50000"/>
                </a:prstClr>
              </a:innerShdw>
            </a:effec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5" name="KSO_Shape"/>
            <p:cNvSpPr/>
            <p:nvPr/>
          </p:nvSpPr>
          <p:spPr>
            <a:xfrm flipH="1">
              <a:off x="2172310" y="4054806"/>
              <a:ext cx="259510" cy="50553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DA1010"/>
            </a:solidFill>
            <a:ln>
              <a:noFill/>
            </a:ln>
            <a:effectLst>
              <a:outerShdw blurRad="12700" dist="762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KSO_Shape"/>
            <p:cNvSpPr/>
            <p:nvPr/>
          </p:nvSpPr>
          <p:spPr bwMode="auto">
            <a:xfrm>
              <a:off x="8555624" y="4496250"/>
              <a:ext cx="246999" cy="46312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4B4B"/>
            </a:solidFill>
            <a:ln>
              <a:noFill/>
            </a:ln>
            <a:effectLst>
              <a:outerShdw blurRad="12700" dist="76200" dir="2700000" algn="tl" rotWithShape="0">
                <a:prstClr val="black">
                  <a:alpha val="47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
        <p:nvSpPr>
          <p:cNvPr id="20" name="文本框 19"/>
          <p:cNvSpPr txBox="1"/>
          <p:nvPr/>
        </p:nvSpPr>
        <p:spPr>
          <a:xfrm>
            <a:off x="2427621" y="2708262"/>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21" name="矩形 20"/>
          <p:cNvSpPr/>
          <p:nvPr/>
        </p:nvSpPr>
        <p:spPr>
          <a:xfrm>
            <a:off x="2331206" y="2328411"/>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3" name="文本框 22"/>
          <p:cNvSpPr txBox="1"/>
          <p:nvPr/>
        </p:nvSpPr>
        <p:spPr>
          <a:xfrm>
            <a:off x="6297842" y="3362448"/>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24" name="矩形 23"/>
          <p:cNvSpPr/>
          <p:nvPr/>
        </p:nvSpPr>
        <p:spPr>
          <a:xfrm>
            <a:off x="6201427" y="2982597"/>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5" name="文本框 24"/>
          <p:cNvSpPr txBox="1"/>
          <p:nvPr/>
        </p:nvSpPr>
        <p:spPr>
          <a:xfrm>
            <a:off x="2457601" y="3880531"/>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26" name="矩形 25"/>
          <p:cNvSpPr/>
          <p:nvPr/>
        </p:nvSpPr>
        <p:spPr>
          <a:xfrm>
            <a:off x="2361186" y="3500680"/>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7" name="文本框 26"/>
          <p:cNvSpPr txBox="1"/>
          <p:nvPr/>
        </p:nvSpPr>
        <p:spPr>
          <a:xfrm>
            <a:off x="6262497" y="2200755"/>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28" name="矩形 27"/>
          <p:cNvSpPr/>
          <p:nvPr/>
        </p:nvSpPr>
        <p:spPr>
          <a:xfrm>
            <a:off x="6166082" y="1820904"/>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29" name="文本框 28"/>
          <p:cNvSpPr txBox="1"/>
          <p:nvPr/>
        </p:nvSpPr>
        <p:spPr>
          <a:xfrm>
            <a:off x="6295029" y="4472978"/>
            <a:ext cx="3309963"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这里是文字这里是文字这里是文字这里文字这里是文字这里</a:t>
            </a:r>
          </a:p>
        </p:txBody>
      </p:sp>
      <p:sp>
        <p:nvSpPr>
          <p:cNvPr id="30" name="矩形 29"/>
          <p:cNvSpPr/>
          <p:nvPr/>
        </p:nvSpPr>
        <p:spPr>
          <a:xfrm>
            <a:off x="6198614" y="4093127"/>
            <a:ext cx="1980754" cy="461665"/>
          </a:xfrm>
          <a:prstGeom prst="rect">
            <a:avLst/>
          </a:prstGeom>
        </p:spPr>
        <p:txBody>
          <a:bodyPr wrap="square">
            <a:spAutoFit/>
          </a:bodyPr>
          <a:lstStyle/>
          <a:p>
            <a:pPr algn="ctr"/>
            <a:r>
              <a:rPr lang="zh-CN" altLang="en-US" sz="2400" dirty="0">
                <a:solidFill>
                  <a:srgbClr val="EF1D1D"/>
                </a:solidFill>
                <a:latin typeface="微软雅黑" panose="020B0503020204020204" pitchFamily="34" charset="-122"/>
                <a:ea typeface="微软雅黑" panose="020B0503020204020204" pitchFamily="34" charset="-122"/>
              </a:rPr>
              <a:t>请输入标题</a:t>
            </a:r>
          </a:p>
        </p:txBody>
      </p:sp>
      <p:sp>
        <p:nvSpPr>
          <p:cNvPr id="37" name="六边形 36"/>
          <p:cNvSpPr/>
          <p:nvPr/>
        </p:nvSpPr>
        <p:spPr>
          <a:xfrm>
            <a:off x="10886655" y="-69351"/>
            <a:ext cx="829895" cy="610778"/>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六边形 37"/>
          <p:cNvSpPr/>
          <p:nvPr/>
        </p:nvSpPr>
        <p:spPr>
          <a:xfrm>
            <a:off x="11189288" y="963518"/>
            <a:ext cx="688365" cy="506616"/>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8"/>
          <p:cNvSpPr/>
          <p:nvPr/>
        </p:nvSpPr>
        <p:spPr>
          <a:xfrm>
            <a:off x="11398883" y="202462"/>
            <a:ext cx="921138" cy="677930"/>
          </a:xfrm>
          <a:prstGeom prst="hexagon">
            <a:avLst/>
          </a:prstGeom>
          <a:solidFill>
            <a:srgbClr val="FF0000"/>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六边形 40"/>
          <p:cNvSpPr/>
          <p:nvPr/>
        </p:nvSpPr>
        <p:spPr>
          <a:xfrm>
            <a:off x="11313881" y="502649"/>
            <a:ext cx="537365" cy="395485"/>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六边形 41"/>
          <p:cNvSpPr/>
          <p:nvPr/>
        </p:nvSpPr>
        <p:spPr>
          <a:xfrm>
            <a:off x="11658063" y="770928"/>
            <a:ext cx="688365" cy="506616"/>
          </a:xfrm>
          <a:prstGeom prst="hexagon">
            <a:avLst/>
          </a:prstGeom>
          <a:solidFill>
            <a:schemeClr val="bg1"/>
          </a:solidFill>
          <a:ln w="19050">
            <a:solidFill>
              <a:srgbClr val="F5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44" name="图片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866166" y="1406883"/>
            <a:ext cx="2457450" cy="2457450"/>
            <a:chOff x="1071563" y="2171700"/>
            <a:chExt cx="2457450" cy="2457450"/>
          </a:xfrm>
        </p:grpSpPr>
        <p:sp>
          <p:nvSpPr>
            <p:cNvPr id="6" name="椭圆 5"/>
            <p:cNvSpPr/>
            <p:nvPr/>
          </p:nvSpPr>
          <p:spPr>
            <a:xfrm>
              <a:off x="1319214" y="2419351"/>
              <a:ext cx="1962149" cy="1962149"/>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563" y="2171700"/>
              <a:ext cx="2457450" cy="24574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600201" y="2700338"/>
              <a:ext cx="1400175" cy="1400175"/>
            </a:xfrm>
            <a:prstGeom prst="ellipse">
              <a:avLst/>
            </a:prstGeom>
            <a:noFill/>
            <a:ln w="57150">
              <a:solidFill>
                <a:srgbClr val="F1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bwMode="auto">
            <a:xfrm>
              <a:off x="2027237" y="3031254"/>
              <a:ext cx="574676" cy="738342"/>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rgbClr val="FF4B4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1" name="文本框 20"/>
          <p:cNvSpPr txBox="1"/>
          <p:nvPr/>
        </p:nvSpPr>
        <p:spPr>
          <a:xfrm>
            <a:off x="6378890" y="4436786"/>
            <a:ext cx="5130940" cy="1615827"/>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这里是文字这里是文字这里是文字这里文字这里是文字这里是文字这这里是文字这里是文字这里是文字这里文字这里</a:t>
            </a:r>
          </a:p>
          <a:p>
            <a:pPr>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344268" y="4125943"/>
            <a:ext cx="1467068"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请输入标题</a:t>
            </a:r>
          </a:p>
        </p:txBody>
      </p:sp>
      <p:sp>
        <p:nvSpPr>
          <p:cNvPr id="17" name="文本框 16"/>
          <p:cNvSpPr txBox="1"/>
          <p:nvPr/>
        </p:nvSpPr>
        <p:spPr>
          <a:xfrm>
            <a:off x="914400" y="4436786"/>
            <a:ext cx="4920845" cy="1615827"/>
          </a:xfrm>
          <a:prstGeom prst="rect">
            <a:avLst/>
          </a:prstGeom>
          <a:noFill/>
        </p:spPr>
        <p:txBody>
          <a:bodyPr wrap="square" rtlCol="0">
            <a:spAutoFit/>
          </a:bodyPr>
          <a:lstStyle/>
          <a:p>
            <a:pPr algn="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这里是文字这里是文字这里是文字这里文字这里是文字这里是文字这这里是文字这里是文字这里是文字这里文字这里</a:t>
            </a:r>
          </a:p>
          <a:p>
            <a:pPr algn="r">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4403064" y="4125943"/>
            <a:ext cx="1467068"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请输入标题</a:t>
            </a:r>
          </a:p>
        </p:txBody>
      </p:sp>
      <p:sp>
        <p:nvSpPr>
          <p:cNvPr id="20" name="矩形 19"/>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52798" y="1268412"/>
            <a:ext cx="2857005" cy="4610100"/>
            <a:chOff x="1741289" y="1776413"/>
            <a:chExt cx="2857005" cy="4610100"/>
          </a:xfrm>
        </p:grpSpPr>
        <p:sp>
          <p:nvSpPr>
            <p:cNvPr id="5" name="圆角矩形 4"/>
            <p:cNvSpPr/>
            <p:nvPr/>
          </p:nvSpPr>
          <p:spPr>
            <a:xfrm>
              <a:off x="1741289" y="2928938"/>
              <a:ext cx="2857005" cy="34575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2183608" y="1776413"/>
              <a:ext cx="1962149" cy="1962149"/>
            </a:xfrm>
            <a:prstGeom prst="ellipse">
              <a:avLst/>
            </a:prstGeom>
            <a:gradFill>
              <a:gsLst>
                <a:gs pos="63000">
                  <a:schemeClr val="bg1"/>
                </a:gs>
                <a:gs pos="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290764" y="1883569"/>
              <a:ext cx="1747836" cy="1747836"/>
            </a:xfrm>
            <a:prstGeom prst="ellipse">
              <a:avLst/>
            </a:prstGeom>
            <a:gradFill>
              <a:gsLst>
                <a:gs pos="41000">
                  <a:schemeClr val="bg1"/>
                </a:gs>
                <a:gs pos="94000">
                  <a:srgbClr val="C1BFBF"/>
                </a:gs>
              </a:gsLst>
              <a:lin ang="2700000" scaled="0"/>
            </a:gradFill>
            <a:ln w="92075">
              <a:solidFill>
                <a:srgbClr val="FF0000"/>
              </a:solid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662736" y="1268411"/>
            <a:ext cx="2857005" cy="4610100"/>
            <a:chOff x="1741289" y="1776413"/>
            <a:chExt cx="2857005" cy="4610100"/>
          </a:xfrm>
        </p:grpSpPr>
        <p:sp>
          <p:nvSpPr>
            <p:cNvPr id="18" name="圆角矩形 17"/>
            <p:cNvSpPr/>
            <p:nvPr/>
          </p:nvSpPr>
          <p:spPr>
            <a:xfrm>
              <a:off x="1741289" y="2928938"/>
              <a:ext cx="2857005" cy="34575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183608" y="1776413"/>
              <a:ext cx="1962149" cy="1962149"/>
            </a:xfrm>
            <a:prstGeom prst="ellipse">
              <a:avLst/>
            </a:prstGeom>
            <a:gradFill>
              <a:gsLst>
                <a:gs pos="63000">
                  <a:schemeClr val="bg1"/>
                </a:gs>
                <a:gs pos="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290764" y="1883569"/>
              <a:ext cx="1747836" cy="1747836"/>
            </a:xfrm>
            <a:prstGeom prst="ellipse">
              <a:avLst/>
            </a:prstGeom>
            <a:gradFill>
              <a:gsLst>
                <a:gs pos="45000">
                  <a:schemeClr val="bg1"/>
                </a:gs>
                <a:gs pos="82000">
                  <a:srgbClr val="C1BFBF"/>
                </a:gs>
              </a:gsLst>
              <a:lin ang="2700000" scaled="0"/>
            </a:gradFill>
            <a:ln w="92075">
              <a:solidFill>
                <a:srgbClr val="FF0000"/>
              </a:solid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7972673" y="1268411"/>
            <a:ext cx="2857005" cy="4610100"/>
            <a:chOff x="1741289" y="1776413"/>
            <a:chExt cx="2857005" cy="4610100"/>
          </a:xfrm>
        </p:grpSpPr>
        <p:sp>
          <p:nvSpPr>
            <p:cNvPr id="22" name="圆角矩形 21"/>
            <p:cNvSpPr/>
            <p:nvPr/>
          </p:nvSpPr>
          <p:spPr>
            <a:xfrm>
              <a:off x="1741289" y="2928938"/>
              <a:ext cx="2857005" cy="34575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183608" y="1776413"/>
              <a:ext cx="1962149" cy="1962149"/>
            </a:xfrm>
            <a:prstGeom prst="ellipse">
              <a:avLst/>
            </a:prstGeom>
            <a:gradFill>
              <a:gsLst>
                <a:gs pos="63000">
                  <a:schemeClr val="bg1"/>
                </a:gs>
                <a:gs pos="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290764" y="1883569"/>
              <a:ext cx="1747836" cy="1747836"/>
            </a:xfrm>
            <a:prstGeom prst="ellipse">
              <a:avLst/>
            </a:prstGeom>
            <a:gradFill>
              <a:gsLst>
                <a:gs pos="30000">
                  <a:schemeClr val="bg1"/>
                </a:gs>
                <a:gs pos="100000">
                  <a:srgbClr val="C1BFBF"/>
                </a:gs>
              </a:gsLst>
              <a:lin ang="2700000" scaled="0"/>
            </a:gradFill>
            <a:ln w="92075">
              <a:solidFill>
                <a:srgbClr val="FF0000"/>
              </a:solid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1308152" y="2256628"/>
            <a:ext cx="866775" cy="866775"/>
          </a:xfrm>
          <a:prstGeom prst="ellipse">
            <a:avLst/>
          </a:prstGeom>
          <a:solidFill>
            <a:srgbClr val="FF0000"/>
          </a:soli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62060" y="2256628"/>
            <a:ext cx="866775" cy="866775"/>
          </a:xfrm>
          <a:prstGeom prst="ellipse">
            <a:avLst/>
          </a:prstGeom>
          <a:solidFill>
            <a:srgbClr val="FF0000"/>
          </a:soli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612981" y="2250673"/>
            <a:ext cx="866775" cy="866775"/>
          </a:xfrm>
          <a:prstGeom prst="ellipse">
            <a:avLst/>
          </a:prstGeom>
          <a:solidFill>
            <a:srgbClr val="FF0000"/>
          </a:soli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708494" y="3346795"/>
            <a:ext cx="2208776" cy="2308324"/>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这里是文字这里是文字这里是文字这里文字这里是文字这里是文字这里是文字这里是文字这里是文字这里是文字这里是文字</a:t>
            </a:r>
          </a:p>
        </p:txBody>
      </p:sp>
      <p:sp>
        <p:nvSpPr>
          <p:cNvPr id="35" name="矩形 34"/>
          <p:cNvSpPr/>
          <p:nvPr/>
        </p:nvSpPr>
        <p:spPr>
          <a:xfrm>
            <a:off x="2013627" y="2100804"/>
            <a:ext cx="1598510" cy="400110"/>
          </a:xfrm>
          <a:prstGeom prst="rect">
            <a:avLst/>
          </a:prstGeom>
        </p:spPr>
        <p:txBody>
          <a:bodyPr wrap="squar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7" name="矩形 36"/>
          <p:cNvSpPr/>
          <p:nvPr/>
        </p:nvSpPr>
        <p:spPr>
          <a:xfrm>
            <a:off x="5291983" y="2100804"/>
            <a:ext cx="1598510" cy="400110"/>
          </a:xfrm>
          <a:prstGeom prst="rect">
            <a:avLst/>
          </a:prstGeom>
        </p:spPr>
        <p:txBody>
          <a:bodyPr wrap="squar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9" name="矩形 38"/>
          <p:cNvSpPr/>
          <p:nvPr/>
        </p:nvSpPr>
        <p:spPr>
          <a:xfrm>
            <a:off x="8655003" y="2100804"/>
            <a:ext cx="1598510" cy="400110"/>
          </a:xfrm>
          <a:prstGeom prst="rect">
            <a:avLst/>
          </a:prstGeom>
        </p:spPr>
        <p:txBody>
          <a:bodyPr wrap="squar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0" name="文本框 39"/>
          <p:cNvSpPr txBox="1"/>
          <p:nvPr/>
        </p:nvSpPr>
        <p:spPr>
          <a:xfrm>
            <a:off x="1589139" y="2320112"/>
            <a:ext cx="304800" cy="769441"/>
          </a:xfrm>
          <a:prstGeom prst="rect">
            <a:avLst/>
          </a:prstGeom>
          <a:noFill/>
        </p:spPr>
        <p:txBody>
          <a:bodyPr wrap="square" rtlCol="0">
            <a:spAutoFit/>
          </a:bodyPr>
          <a:lstStyle/>
          <a:p>
            <a:pPr algn="ctr"/>
            <a:r>
              <a:rPr lang="en-US" altLang="zh-CN" sz="4400" dirty="0">
                <a:solidFill>
                  <a:schemeClr val="bg1"/>
                </a:solidFill>
                <a:latin typeface="MHeiSung HKS UltraBold" panose="00000900000000000000" pitchFamily="2" charset="-120"/>
                <a:ea typeface="MHeiSung HKS UltraBold" panose="00000900000000000000" pitchFamily="2" charset="-120"/>
              </a:rPr>
              <a:t>1</a:t>
            </a:r>
            <a:endParaRPr lang="zh-CN" altLang="en-US" sz="4400" dirty="0">
              <a:solidFill>
                <a:schemeClr val="bg1"/>
              </a:solidFill>
              <a:latin typeface="MHeiSung HKS UltraBold" panose="00000900000000000000" pitchFamily="2" charset="-120"/>
              <a:ea typeface="MHeiSung HKS UltraBold" panose="00000900000000000000" pitchFamily="2" charset="-120"/>
            </a:endParaRPr>
          </a:p>
        </p:txBody>
      </p:sp>
      <p:sp>
        <p:nvSpPr>
          <p:cNvPr id="41" name="文本框 40"/>
          <p:cNvSpPr txBox="1"/>
          <p:nvPr/>
        </p:nvSpPr>
        <p:spPr>
          <a:xfrm>
            <a:off x="4882534" y="2321718"/>
            <a:ext cx="304800" cy="769441"/>
          </a:xfrm>
          <a:prstGeom prst="rect">
            <a:avLst/>
          </a:prstGeom>
          <a:noFill/>
        </p:spPr>
        <p:txBody>
          <a:bodyPr wrap="square" rtlCol="0">
            <a:spAutoFit/>
          </a:bodyPr>
          <a:lstStyle/>
          <a:p>
            <a:pPr algn="ctr"/>
            <a:r>
              <a:rPr lang="en-US" altLang="zh-CN" sz="4400" dirty="0">
                <a:solidFill>
                  <a:schemeClr val="bg1"/>
                </a:solidFill>
                <a:latin typeface="MHeiSung HKS UltraBold" panose="00000900000000000000" pitchFamily="2" charset="-120"/>
                <a:ea typeface="MHeiSung HKS UltraBold" panose="00000900000000000000" pitchFamily="2" charset="-120"/>
              </a:rPr>
              <a:t>2</a:t>
            </a:r>
            <a:endParaRPr lang="zh-CN" altLang="en-US" sz="4400" dirty="0">
              <a:solidFill>
                <a:schemeClr val="bg1"/>
              </a:solidFill>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8243047" y="2320112"/>
            <a:ext cx="304800" cy="769441"/>
          </a:xfrm>
          <a:prstGeom prst="rect">
            <a:avLst/>
          </a:prstGeom>
          <a:noFill/>
        </p:spPr>
        <p:txBody>
          <a:bodyPr wrap="square" rtlCol="0">
            <a:spAutoFit/>
          </a:bodyPr>
          <a:lstStyle/>
          <a:p>
            <a:pPr algn="ctr"/>
            <a:r>
              <a:rPr lang="en-US" altLang="zh-CN" sz="4400" dirty="0">
                <a:solidFill>
                  <a:schemeClr val="bg1"/>
                </a:solidFill>
                <a:latin typeface="MHeiSung HKS UltraBold" panose="00000900000000000000" pitchFamily="2" charset="-120"/>
                <a:ea typeface="MHeiSung HKS UltraBold" panose="00000900000000000000" pitchFamily="2" charset="-120"/>
              </a:rPr>
              <a:t>3</a:t>
            </a:r>
            <a:endParaRPr lang="zh-CN" altLang="en-US" sz="4400" dirty="0">
              <a:solidFill>
                <a:schemeClr val="bg1"/>
              </a:solidFill>
              <a:latin typeface="MHeiSung HKS UltraBold" panose="00000900000000000000" pitchFamily="2" charset="-120"/>
              <a:ea typeface="MHeiSung HKS UltraBold" panose="00000900000000000000" pitchFamily="2" charset="-120"/>
            </a:endParaRPr>
          </a:p>
        </p:txBody>
      </p:sp>
      <p:sp>
        <p:nvSpPr>
          <p:cNvPr id="48" name="文本框 47"/>
          <p:cNvSpPr txBox="1"/>
          <p:nvPr/>
        </p:nvSpPr>
        <p:spPr>
          <a:xfrm>
            <a:off x="4981741" y="3340695"/>
            <a:ext cx="2208776" cy="2308324"/>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这里是文字这里是文字这里是文字这里文字这里是文字这里是文字这里是文字这里是文字这里是文字这里是文字这里是文字</a:t>
            </a:r>
          </a:p>
        </p:txBody>
      </p:sp>
      <p:sp>
        <p:nvSpPr>
          <p:cNvPr id="49" name="文本框 48"/>
          <p:cNvSpPr txBox="1"/>
          <p:nvPr/>
        </p:nvSpPr>
        <p:spPr>
          <a:xfrm>
            <a:off x="8349870" y="3340695"/>
            <a:ext cx="2208776" cy="2308324"/>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这里是文字这里是文字这里是文字这里文字这里是文字这里是文字这里是文字这里是文字这里是文字这里是文字这里是文字</a:t>
            </a:r>
          </a:p>
        </p:txBody>
      </p:sp>
      <p:sp>
        <p:nvSpPr>
          <p:cNvPr id="29" name="矩形 28"/>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六边形 2"/>
          <p:cNvSpPr/>
          <p:nvPr/>
        </p:nvSpPr>
        <p:spPr>
          <a:xfrm>
            <a:off x="4742886" y="1585182"/>
            <a:ext cx="2477881" cy="2136105"/>
          </a:xfrm>
          <a:prstGeom prst="hexagon">
            <a:avLst/>
          </a:prstGeom>
          <a:gradFill flip="none" rotWithShape="1">
            <a:gsLst>
              <a:gs pos="100000">
                <a:schemeClr val="bg2"/>
              </a:gs>
              <a:gs pos="34000">
                <a:schemeClr val="bg1"/>
              </a:gs>
            </a:gsLst>
            <a:lin ang="2700000" scaled="1"/>
            <a:tileRect/>
          </a:gradFill>
          <a:ln w="50800">
            <a:gradFill>
              <a:gsLst>
                <a:gs pos="100000">
                  <a:schemeClr val="accent1">
                    <a:lumMod val="5000"/>
                    <a:lumOff val="95000"/>
                  </a:schemeClr>
                </a:gs>
                <a:gs pos="0">
                  <a:srgbClr val="E3E1E1"/>
                </a:gs>
              </a:gsLst>
              <a:lin ang="2700000" scaled="0"/>
            </a:gradFill>
          </a:ln>
          <a:effectLst>
            <a:outerShdw blurRad="165100" dist="1651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521843" y="1545238"/>
            <a:ext cx="919965" cy="2215991"/>
          </a:xfrm>
          <a:prstGeom prst="rect">
            <a:avLst/>
          </a:prstGeom>
          <a:noFill/>
        </p:spPr>
        <p:txBody>
          <a:bodyPr wrap="square" rtlCol="0">
            <a:spAutoFit/>
          </a:bodyPr>
          <a:lstStyle/>
          <a:p>
            <a:pPr algn="ctr"/>
            <a:r>
              <a:rPr lang="en-US" altLang="zh-CN" sz="13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rPr>
              <a:t>1</a:t>
            </a:r>
            <a:endParaRPr lang="zh-CN" altLang="en-US" sz="13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endParaRPr>
          </a:p>
        </p:txBody>
      </p:sp>
      <p:sp>
        <p:nvSpPr>
          <p:cNvPr id="27" name="圆角矩形 26"/>
          <p:cNvSpPr/>
          <p:nvPr/>
        </p:nvSpPr>
        <p:spPr>
          <a:xfrm>
            <a:off x="4029618" y="4352965"/>
            <a:ext cx="3904418" cy="522852"/>
          </a:xfrm>
          <a:prstGeom prst="roundRect">
            <a:avLst/>
          </a:prstGeom>
          <a:gradFill>
            <a:gsLst>
              <a:gs pos="0">
                <a:schemeClr val="bg2"/>
              </a:gs>
              <a:gs pos="81000">
                <a:schemeClr val="bg1"/>
              </a:gs>
            </a:gsLst>
            <a:path path="rect">
              <a:fillToRect l="50000" t="50000" r="50000" b="50000"/>
            </a:path>
          </a:gradFill>
          <a:ln w="44450">
            <a:gradFill>
              <a:gsLst>
                <a:gs pos="0">
                  <a:schemeClr val="bg2"/>
                </a:gs>
                <a:gs pos="100000">
                  <a:schemeClr val="bg1"/>
                </a:gs>
              </a:gsLst>
              <a:lin ang="2700000" scaled="0"/>
            </a:gra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EF1D1D"/>
                </a:solidFill>
                <a:latin typeface="微软雅黑" panose="020B0503020204020204" pitchFamily="34" charset="-122"/>
                <a:ea typeface="微软雅黑" panose="020B0503020204020204" pitchFamily="34" charset="-122"/>
              </a:rPr>
              <a:t>在这</a:t>
            </a:r>
            <a:r>
              <a:rPr lang="zh-CN" altLang="en-US" sz="2000" b="1" dirty="0" smtClean="0">
                <a:solidFill>
                  <a:srgbClr val="EF1D1D"/>
                </a:solidFill>
                <a:latin typeface="微软雅黑" panose="020B0503020204020204" pitchFamily="34" charset="-122"/>
                <a:ea typeface="微软雅黑" panose="020B0503020204020204" pitchFamily="34" charset="-122"/>
              </a:rPr>
              <a:t>里输入您公司的名称</a:t>
            </a:r>
            <a:endParaRPr lang="zh-CN" altLang="en-US" sz="2000" b="1" dirty="0">
              <a:solidFill>
                <a:srgbClr val="EF1D1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3425589" y="2180918"/>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273576" y="2028905"/>
            <a:ext cx="723332" cy="723332"/>
          </a:xfrm>
          <a:prstGeom prst="round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160201" y="2321701"/>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grpSp>
        <p:nvGrpSpPr>
          <p:cNvPr id="14" name="组合 13"/>
          <p:cNvGrpSpPr/>
          <p:nvPr/>
        </p:nvGrpSpPr>
        <p:grpSpPr>
          <a:xfrm>
            <a:off x="676490" y="2540881"/>
            <a:ext cx="2213302" cy="1908019"/>
            <a:chOff x="280704" y="1995241"/>
            <a:chExt cx="3096193" cy="2669132"/>
          </a:xfrm>
        </p:grpSpPr>
        <p:grpSp>
          <p:nvGrpSpPr>
            <p:cNvPr id="4" name="组合 3"/>
            <p:cNvGrpSpPr/>
            <p:nvPr/>
          </p:nvGrpSpPr>
          <p:grpSpPr>
            <a:xfrm>
              <a:off x="280704" y="1995241"/>
              <a:ext cx="3096193" cy="2669132"/>
              <a:chOff x="4486990" y="1826668"/>
              <a:chExt cx="3096193" cy="2669132"/>
            </a:xfrm>
          </p:grpSpPr>
          <p:grpSp>
            <p:nvGrpSpPr>
              <p:cNvPr id="5" name="组合 4"/>
              <p:cNvGrpSpPr/>
              <p:nvPr/>
            </p:nvGrpSpPr>
            <p:grpSpPr>
              <a:xfrm>
                <a:off x="4486990" y="1826668"/>
                <a:ext cx="3096193" cy="2669132"/>
                <a:chOff x="4798312" y="816656"/>
                <a:chExt cx="1526289" cy="1315766"/>
              </a:xfrm>
            </p:grpSpPr>
            <p:sp>
              <p:nvSpPr>
                <p:cNvPr id="7" name="六边形 6"/>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4798312" y="816656"/>
                  <a:ext cx="1526289" cy="1315766"/>
                </a:xfrm>
                <a:prstGeom prst="hexagon">
                  <a:avLst/>
                </a:prstGeom>
                <a:noFill/>
                <a:ln w="38100">
                  <a:solidFill>
                    <a:srgbClr val="EF1D1D"/>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5575103" y="2053238"/>
                <a:ext cx="919965" cy="2215991"/>
              </a:xfrm>
              <a:prstGeom prst="rect">
                <a:avLst/>
              </a:prstGeom>
              <a:noFill/>
            </p:spPr>
            <p:txBody>
              <a:bodyPr wrap="square" rtlCol="0">
                <a:spAutoFit/>
              </a:bodyPr>
              <a:lstStyle/>
              <a:p>
                <a:pPr algn="ctr"/>
                <a:endParaRPr lang="zh-CN" altLang="en-US" sz="13800" dirty="0">
                  <a:solidFill>
                    <a:srgbClr val="EF1D1D"/>
                  </a:solidFill>
                  <a:effectLst>
                    <a:innerShdw blurRad="114300" dist="139700" dir="13500000">
                      <a:prstClr val="black">
                        <a:alpha val="52000"/>
                      </a:prstClr>
                    </a:innerShdw>
                  </a:effectLst>
                  <a:latin typeface="MHeiSung HKS UltraBold" panose="00000900000000000000" pitchFamily="2" charset="-120"/>
                  <a:ea typeface="MHeiSung HKS UltraBold" panose="00000900000000000000" pitchFamily="2" charset="-120"/>
                </a:endParaRPr>
              </a:p>
            </p:txBody>
          </p:sp>
        </p:grpSp>
        <p:sp>
          <p:nvSpPr>
            <p:cNvPr id="9" name="KSO_Shape"/>
            <p:cNvSpPr/>
            <p:nvPr/>
          </p:nvSpPr>
          <p:spPr bwMode="auto">
            <a:xfrm>
              <a:off x="1089266" y="2590273"/>
              <a:ext cx="1479065" cy="1479065"/>
            </a:xfrm>
            <a:custGeom>
              <a:avLst/>
              <a:gdLst>
                <a:gd name="T0" fmla="*/ 0 w 2741"/>
                <a:gd name="T1" fmla="*/ 900198 h 2742"/>
                <a:gd name="T2" fmla="*/ 1799841 w 2741"/>
                <a:gd name="T3" fmla="*/ 900198 h 2742"/>
                <a:gd name="T4" fmla="*/ 899592 w 2741"/>
                <a:gd name="T5" fmla="*/ 135260 h 2742"/>
                <a:gd name="T6" fmla="*/ 899592 w 2741"/>
                <a:gd name="T7" fmla="*/ 1665137 h 2742"/>
                <a:gd name="T8" fmla="*/ 899592 w 2741"/>
                <a:gd name="T9" fmla="*/ 135260 h 2742"/>
                <a:gd name="T10" fmla="*/ 1463643 w 2741"/>
                <a:gd name="T11" fmla="*/ 903481 h 2742"/>
                <a:gd name="T12" fmla="*/ 1377624 w 2741"/>
                <a:gd name="T13" fmla="*/ 601446 h 2742"/>
                <a:gd name="T14" fmla="*/ 1563452 w 2741"/>
                <a:gd name="T15" fmla="*/ 900198 h 2742"/>
                <a:gd name="T16" fmla="*/ 997431 w 2741"/>
                <a:gd name="T17" fmla="*/ 779384 h 2742"/>
                <a:gd name="T18" fmla="*/ 1128102 w 2741"/>
                <a:gd name="T19" fmla="*/ 885097 h 2742"/>
                <a:gd name="T20" fmla="*/ 899592 w 2741"/>
                <a:gd name="T21" fmla="*/ 336179 h 2742"/>
                <a:gd name="T22" fmla="*/ 458989 w 2741"/>
                <a:gd name="T23" fmla="*/ 866712 h 2742"/>
                <a:gd name="T24" fmla="*/ 240329 w 2741"/>
                <a:gd name="T25" fmla="*/ 940251 h 2742"/>
                <a:gd name="T26" fmla="*/ 236389 w 2741"/>
                <a:gd name="T27" fmla="*/ 903481 h 2742"/>
                <a:gd name="T28" fmla="*/ 900249 w 2741"/>
                <a:gd name="T29" fmla="*/ 236376 h 2742"/>
                <a:gd name="T30" fmla="*/ 1222001 w 2741"/>
                <a:gd name="T31" fmla="*/ 437952 h 2742"/>
                <a:gd name="T32" fmla="*/ 713764 w 2741"/>
                <a:gd name="T33" fmla="*/ 1269864 h 2742"/>
                <a:gd name="T34" fmla="*/ 604762 w 2741"/>
                <a:gd name="T35" fmla="*/ 1395275 h 2742"/>
                <a:gd name="T36" fmla="*/ 909442 w 2741"/>
                <a:gd name="T37" fmla="*/ 836508 h 2742"/>
                <a:gd name="T38" fmla="*/ 909442 w 2741"/>
                <a:gd name="T39" fmla="*/ 1191729 h 2742"/>
                <a:gd name="T40" fmla="*/ 909442 w 2741"/>
                <a:gd name="T41" fmla="*/ 836508 h 2742"/>
                <a:gd name="T42" fmla="*/ 1003997 w 2741"/>
                <a:gd name="T43" fmla="*/ 977677 h 2742"/>
                <a:gd name="T44" fmla="*/ 815543 w 2741"/>
                <a:gd name="T45" fmla="*/ 977677 h 2742"/>
                <a:gd name="T46" fmla="*/ 823422 w 2741"/>
                <a:gd name="T47" fmla="*/ 1522655 h 2742"/>
                <a:gd name="T48" fmla="*/ 750536 w 2741"/>
                <a:gd name="T49" fmla="*/ 1267894 h 2742"/>
                <a:gd name="T50" fmla="*/ 823422 w 2741"/>
                <a:gd name="T51" fmla="*/ 1522655 h 2742"/>
                <a:gd name="T52" fmla="*/ 859537 w 2741"/>
                <a:gd name="T53" fmla="*/ 1522655 h 2742"/>
                <a:gd name="T54" fmla="*/ 932424 w 2741"/>
                <a:gd name="T55" fmla="*/ 1267894 h 2742"/>
                <a:gd name="T56" fmla="*/ 1042082 w 2741"/>
                <a:gd name="T57" fmla="*/ 1522655 h 2742"/>
                <a:gd name="T58" fmla="*/ 969196 w 2741"/>
                <a:gd name="T59" fmla="*/ 1267894 h 2742"/>
                <a:gd name="T60" fmla="*/ 1042082 w 2741"/>
                <a:gd name="T61" fmla="*/ 1522655 h 2742"/>
                <a:gd name="T62" fmla="*/ 1078197 w 2741"/>
                <a:gd name="T63" fmla="*/ 1520685 h 2742"/>
                <a:gd name="T64" fmla="*/ 1187199 w 2741"/>
                <a:gd name="T65" fmla="*/ 1395275 h 27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1" h="2742">
                  <a:moveTo>
                    <a:pt x="1370" y="2742"/>
                  </a:moveTo>
                  <a:cubicBezTo>
                    <a:pt x="613" y="2742"/>
                    <a:pt x="0" y="2128"/>
                    <a:pt x="0" y="1371"/>
                  </a:cubicBezTo>
                  <a:cubicBezTo>
                    <a:pt x="0" y="614"/>
                    <a:pt x="613" y="0"/>
                    <a:pt x="1370" y="0"/>
                  </a:cubicBezTo>
                  <a:cubicBezTo>
                    <a:pt x="2128" y="0"/>
                    <a:pt x="2741" y="614"/>
                    <a:pt x="2741" y="1371"/>
                  </a:cubicBezTo>
                  <a:cubicBezTo>
                    <a:pt x="2741" y="2128"/>
                    <a:pt x="2128" y="2742"/>
                    <a:pt x="1370" y="2742"/>
                  </a:cubicBezTo>
                  <a:close/>
                  <a:moveTo>
                    <a:pt x="1370" y="206"/>
                  </a:moveTo>
                  <a:cubicBezTo>
                    <a:pt x="727" y="206"/>
                    <a:pt x="205" y="727"/>
                    <a:pt x="205" y="1371"/>
                  </a:cubicBezTo>
                  <a:cubicBezTo>
                    <a:pt x="205" y="2014"/>
                    <a:pt x="727" y="2536"/>
                    <a:pt x="1370" y="2536"/>
                  </a:cubicBezTo>
                  <a:cubicBezTo>
                    <a:pt x="2014" y="2536"/>
                    <a:pt x="2536" y="2014"/>
                    <a:pt x="2536" y="1371"/>
                  </a:cubicBezTo>
                  <a:cubicBezTo>
                    <a:pt x="2536" y="727"/>
                    <a:pt x="2014" y="206"/>
                    <a:pt x="1370" y="206"/>
                  </a:cubicBezTo>
                  <a:close/>
                  <a:moveTo>
                    <a:pt x="2381" y="1376"/>
                  </a:moveTo>
                  <a:cubicBezTo>
                    <a:pt x="2229" y="1376"/>
                    <a:pt x="2229" y="1376"/>
                    <a:pt x="2229" y="1376"/>
                  </a:cubicBezTo>
                  <a:cubicBezTo>
                    <a:pt x="2229" y="1374"/>
                    <a:pt x="2229" y="1372"/>
                    <a:pt x="2229" y="1371"/>
                  </a:cubicBezTo>
                  <a:cubicBezTo>
                    <a:pt x="2229" y="1204"/>
                    <a:pt x="2181" y="1048"/>
                    <a:pt x="2098" y="916"/>
                  </a:cubicBezTo>
                  <a:cubicBezTo>
                    <a:pt x="2132" y="868"/>
                    <a:pt x="2167" y="820"/>
                    <a:pt x="2192" y="784"/>
                  </a:cubicBezTo>
                  <a:cubicBezTo>
                    <a:pt x="2310" y="950"/>
                    <a:pt x="2381" y="1152"/>
                    <a:pt x="2381" y="1371"/>
                  </a:cubicBezTo>
                  <a:cubicBezTo>
                    <a:pt x="2381" y="1372"/>
                    <a:pt x="2381" y="1374"/>
                    <a:pt x="2381" y="1376"/>
                  </a:cubicBezTo>
                  <a:close/>
                  <a:moveTo>
                    <a:pt x="1519" y="1187"/>
                  </a:moveTo>
                  <a:cubicBezTo>
                    <a:pt x="2121" y="601"/>
                    <a:pt x="2121" y="601"/>
                    <a:pt x="2121" y="601"/>
                  </a:cubicBezTo>
                  <a:cubicBezTo>
                    <a:pt x="2121" y="601"/>
                    <a:pt x="1724" y="1338"/>
                    <a:pt x="1718" y="1348"/>
                  </a:cubicBezTo>
                  <a:cubicBezTo>
                    <a:pt x="1670" y="1218"/>
                    <a:pt x="1519" y="1187"/>
                    <a:pt x="1519" y="1187"/>
                  </a:cubicBezTo>
                  <a:close/>
                  <a:moveTo>
                    <a:pt x="1370" y="512"/>
                  </a:moveTo>
                  <a:cubicBezTo>
                    <a:pt x="913" y="512"/>
                    <a:pt x="541" y="870"/>
                    <a:pt x="514" y="1320"/>
                  </a:cubicBezTo>
                  <a:cubicBezTo>
                    <a:pt x="699" y="1320"/>
                    <a:pt x="699" y="1320"/>
                    <a:pt x="699" y="1320"/>
                  </a:cubicBezTo>
                  <a:cubicBezTo>
                    <a:pt x="699" y="1432"/>
                    <a:pt x="699" y="1432"/>
                    <a:pt x="699" y="1432"/>
                  </a:cubicBezTo>
                  <a:cubicBezTo>
                    <a:pt x="366" y="1432"/>
                    <a:pt x="366" y="1432"/>
                    <a:pt x="366" y="1432"/>
                  </a:cubicBezTo>
                  <a:cubicBezTo>
                    <a:pt x="366" y="1376"/>
                    <a:pt x="366" y="1376"/>
                    <a:pt x="366" y="1376"/>
                  </a:cubicBezTo>
                  <a:cubicBezTo>
                    <a:pt x="360" y="1376"/>
                    <a:pt x="360" y="1376"/>
                    <a:pt x="360" y="1376"/>
                  </a:cubicBezTo>
                  <a:cubicBezTo>
                    <a:pt x="360" y="1374"/>
                    <a:pt x="360" y="1372"/>
                    <a:pt x="360" y="1371"/>
                  </a:cubicBezTo>
                  <a:cubicBezTo>
                    <a:pt x="360" y="813"/>
                    <a:pt x="813" y="360"/>
                    <a:pt x="1371" y="360"/>
                  </a:cubicBezTo>
                  <a:cubicBezTo>
                    <a:pt x="1597" y="360"/>
                    <a:pt x="1806" y="436"/>
                    <a:pt x="1974" y="562"/>
                  </a:cubicBezTo>
                  <a:cubicBezTo>
                    <a:pt x="1861" y="667"/>
                    <a:pt x="1861" y="667"/>
                    <a:pt x="1861" y="667"/>
                  </a:cubicBezTo>
                  <a:cubicBezTo>
                    <a:pt x="1722" y="570"/>
                    <a:pt x="1553" y="512"/>
                    <a:pt x="1370" y="512"/>
                  </a:cubicBezTo>
                  <a:close/>
                  <a:moveTo>
                    <a:pt x="1087" y="1934"/>
                  </a:moveTo>
                  <a:cubicBezTo>
                    <a:pt x="1087" y="2316"/>
                    <a:pt x="1087" y="2316"/>
                    <a:pt x="1087" y="2316"/>
                  </a:cubicBezTo>
                  <a:cubicBezTo>
                    <a:pt x="993" y="2303"/>
                    <a:pt x="921" y="2223"/>
                    <a:pt x="921" y="2125"/>
                  </a:cubicBezTo>
                  <a:cubicBezTo>
                    <a:pt x="921" y="2027"/>
                    <a:pt x="993" y="1947"/>
                    <a:pt x="1087" y="1934"/>
                  </a:cubicBezTo>
                  <a:close/>
                  <a:moveTo>
                    <a:pt x="1385" y="1274"/>
                  </a:moveTo>
                  <a:cubicBezTo>
                    <a:pt x="1535" y="1274"/>
                    <a:pt x="1656" y="1395"/>
                    <a:pt x="1656" y="1545"/>
                  </a:cubicBezTo>
                  <a:cubicBezTo>
                    <a:pt x="1656" y="1694"/>
                    <a:pt x="1535" y="1815"/>
                    <a:pt x="1385" y="1815"/>
                  </a:cubicBezTo>
                  <a:cubicBezTo>
                    <a:pt x="1236" y="1815"/>
                    <a:pt x="1115" y="1694"/>
                    <a:pt x="1115" y="1545"/>
                  </a:cubicBezTo>
                  <a:cubicBezTo>
                    <a:pt x="1115" y="1395"/>
                    <a:pt x="1236" y="1274"/>
                    <a:pt x="1385" y="1274"/>
                  </a:cubicBezTo>
                  <a:close/>
                  <a:moveTo>
                    <a:pt x="1385" y="1596"/>
                  </a:moveTo>
                  <a:cubicBezTo>
                    <a:pt x="1465" y="1596"/>
                    <a:pt x="1529" y="1548"/>
                    <a:pt x="1529" y="1489"/>
                  </a:cubicBezTo>
                  <a:cubicBezTo>
                    <a:pt x="1529" y="1430"/>
                    <a:pt x="1465" y="1382"/>
                    <a:pt x="1385" y="1382"/>
                  </a:cubicBezTo>
                  <a:cubicBezTo>
                    <a:pt x="1306" y="1382"/>
                    <a:pt x="1242" y="1430"/>
                    <a:pt x="1242" y="1489"/>
                  </a:cubicBezTo>
                  <a:cubicBezTo>
                    <a:pt x="1242" y="1548"/>
                    <a:pt x="1306" y="1596"/>
                    <a:pt x="1385" y="1596"/>
                  </a:cubicBezTo>
                  <a:close/>
                  <a:moveTo>
                    <a:pt x="1254" y="2319"/>
                  </a:moveTo>
                  <a:cubicBezTo>
                    <a:pt x="1143" y="2319"/>
                    <a:pt x="1143" y="2319"/>
                    <a:pt x="1143" y="2319"/>
                  </a:cubicBezTo>
                  <a:cubicBezTo>
                    <a:pt x="1143" y="1931"/>
                    <a:pt x="1143" y="1931"/>
                    <a:pt x="1143" y="1931"/>
                  </a:cubicBezTo>
                  <a:cubicBezTo>
                    <a:pt x="1254" y="1931"/>
                    <a:pt x="1254" y="1931"/>
                    <a:pt x="1254" y="1931"/>
                  </a:cubicBezTo>
                  <a:lnTo>
                    <a:pt x="1254" y="2319"/>
                  </a:lnTo>
                  <a:close/>
                  <a:moveTo>
                    <a:pt x="1420" y="2319"/>
                  </a:moveTo>
                  <a:cubicBezTo>
                    <a:pt x="1309" y="2319"/>
                    <a:pt x="1309" y="2319"/>
                    <a:pt x="1309" y="2319"/>
                  </a:cubicBezTo>
                  <a:cubicBezTo>
                    <a:pt x="1309" y="1931"/>
                    <a:pt x="1309" y="1931"/>
                    <a:pt x="1309" y="1931"/>
                  </a:cubicBezTo>
                  <a:cubicBezTo>
                    <a:pt x="1420" y="1931"/>
                    <a:pt x="1420" y="1931"/>
                    <a:pt x="1420" y="1931"/>
                  </a:cubicBezTo>
                  <a:lnTo>
                    <a:pt x="1420" y="2319"/>
                  </a:lnTo>
                  <a:close/>
                  <a:moveTo>
                    <a:pt x="1587" y="2319"/>
                  </a:moveTo>
                  <a:cubicBezTo>
                    <a:pt x="1476" y="2319"/>
                    <a:pt x="1476" y="2319"/>
                    <a:pt x="1476" y="2319"/>
                  </a:cubicBezTo>
                  <a:cubicBezTo>
                    <a:pt x="1476" y="1931"/>
                    <a:pt x="1476" y="1931"/>
                    <a:pt x="1476" y="1931"/>
                  </a:cubicBezTo>
                  <a:cubicBezTo>
                    <a:pt x="1587" y="1931"/>
                    <a:pt x="1587" y="1931"/>
                    <a:pt x="1587" y="1931"/>
                  </a:cubicBezTo>
                  <a:lnTo>
                    <a:pt x="1587" y="2319"/>
                  </a:lnTo>
                  <a:close/>
                  <a:moveTo>
                    <a:pt x="1808" y="2125"/>
                  </a:moveTo>
                  <a:cubicBezTo>
                    <a:pt x="1808" y="2223"/>
                    <a:pt x="1736" y="2303"/>
                    <a:pt x="1642" y="2316"/>
                  </a:cubicBezTo>
                  <a:cubicBezTo>
                    <a:pt x="1642" y="1934"/>
                    <a:pt x="1642" y="1934"/>
                    <a:pt x="1642" y="1934"/>
                  </a:cubicBezTo>
                  <a:cubicBezTo>
                    <a:pt x="1736" y="1947"/>
                    <a:pt x="1808" y="2027"/>
                    <a:pt x="1808" y="2125"/>
                  </a:cubicBezTo>
                  <a:close/>
                </a:path>
              </a:pathLst>
            </a:custGeom>
            <a:solidFill>
              <a:srgbClr val="EF1D1D"/>
            </a:solidFill>
            <a:ln>
              <a:noFill/>
            </a:ln>
            <a:effectLst>
              <a:innerShdw blurRad="190500" dist="152400" dir="13500000">
                <a:prstClr val="black">
                  <a:alpha val="51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18" name="椭圆 17"/>
          <p:cNvSpPr/>
          <p:nvPr/>
        </p:nvSpPr>
        <p:spPr>
          <a:xfrm>
            <a:off x="3425589" y="4347611"/>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273576" y="4195598"/>
            <a:ext cx="723332" cy="723332"/>
          </a:xfrm>
          <a:prstGeom prst="round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877034" y="2174893"/>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7725021" y="2022880"/>
            <a:ext cx="723332" cy="723332"/>
          </a:xfrm>
          <a:prstGeom prst="round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877034" y="4259823"/>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7725021" y="4107810"/>
            <a:ext cx="723332" cy="723332"/>
          </a:xfrm>
          <a:prstGeom prst="roundRect">
            <a:avLst/>
          </a:prstGeom>
          <a:noFill/>
          <a:ln w="28575">
            <a:solidFill>
              <a:srgbClr val="E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sp>
        <p:nvSpPr>
          <p:cNvPr id="32" name="矩形 31"/>
          <p:cNvSpPr/>
          <p:nvPr/>
        </p:nvSpPr>
        <p:spPr>
          <a:xfrm>
            <a:off x="4133211" y="202288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3" name="文本框 32"/>
          <p:cNvSpPr txBox="1"/>
          <p:nvPr/>
        </p:nvSpPr>
        <p:spPr>
          <a:xfrm>
            <a:off x="4160201" y="4467631"/>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4" name="矩形 33"/>
          <p:cNvSpPr/>
          <p:nvPr/>
        </p:nvSpPr>
        <p:spPr>
          <a:xfrm>
            <a:off x="4133211" y="416881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5" name="文本框 34"/>
          <p:cNvSpPr txBox="1"/>
          <p:nvPr/>
        </p:nvSpPr>
        <p:spPr>
          <a:xfrm>
            <a:off x="8572124" y="2321701"/>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6" name="矩形 35"/>
          <p:cNvSpPr/>
          <p:nvPr/>
        </p:nvSpPr>
        <p:spPr>
          <a:xfrm>
            <a:off x="8545134" y="202288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37" name="文本框 36"/>
          <p:cNvSpPr txBox="1"/>
          <p:nvPr/>
        </p:nvSpPr>
        <p:spPr>
          <a:xfrm>
            <a:off x="8599420" y="4347611"/>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8" name="矩形 37"/>
          <p:cNvSpPr/>
          <p:nvPr/>
        </p:nvSpPr>
        <p:spPr>
          <a:xfrm>
            <a:off x="8572430" y="404879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2" name="椭圆 41"/>
          <p:cNvSpPr/>
          <p:nvPr/>
        </p:nvSpPr>
        <p:spPr>
          <a:xfrm>
            <a:off x="3546983" y="2302312"/>
            <a:ext cx="176518" cy="176518"/>
          </a:xfrm>
          <a:prstGeom prst="ellipse">
            <a:avLst/>
          </a:prstGeom>
          <a:solidFill>
            <a:srgbClr val="EF1D1D"/>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549631" y="4469575"/>
            <a:ext cx="176518" cy="176518"/>
          </a:xfrm>
          <a:prstGeom prst="ellipse">
            <a:avLst/>
          </a:prstGeom>
          <a:solidFill>
            <a:srgbClr val="EF1D1D"/>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998428" y="2296287"/>
            <a:ext cx="176518" cy="176518"/>
          </a:xfrm>
          <a:prstGeom prst="ellipse">
            <a:avLst/>
          </a:prstGeom>
          <a:solidFill>
            <a:srgbClr val="EF1D1D"/>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7998428" y="4379372"/>
            <a:ext cx="176518" cy="176518"/>
          </a:xfrm>
          <a:prstGeom prst="ellipse">
            <a:avLst/>
          </a:prstGeom>
          <a:solidFill>
            <a:srgbClr val="EF1D1D"/>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076823" y="1473199"/>
            <a:ext cx="2038351" cy="2038351"/>
          </a:xfrm>
          <a:prstGeom prst="ellipse">
            <a:avLst/>
          </a:prstGeom>
          <a:gradFill>
            <a:gsLst>
              <a:gs pos="33000">
                <a:schemeClr val="bg1"/>
              </a:gs>
              <a:gs pos="100000">
                <a:schemeClr val="bg2">
                  <a:lumMod val="90000"/>
                </a:schemeClr>
              </a:gs>
            </a:gsLst>
            <a:lin ang="2700000" scaled="0"/>
          </a:gradFill>
          <a:ln w="50800">
            <a:gradFill>
              <a:gsLst>
                <a:gs pos="0">
                  <a:schemeClr val="bg2"/>
                </a:gs>
                <a:gs pos="81000">
                  <a:schemeClr val="bg1"/>
                </a:gs>
              </a:gsLst>
              <a:lin ang="2700000" scaled="0"/>
            </a:gradFill>
          </a:ln>
          <a:effectLst>
            <a:outerShdw blurRad="127000" dist="1016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KSO_Shape"/>
          <p:cNvSpPr/>
          <p:nvPr/>
        </p:nvSpPr>
        <p:spPr bwMode="auto">
          <a:xfrm>
            <a:off x="5288754" y="1711325"/>
            <a:ext cx="1614488" cy="1614488"/>
          </a:xfrm>
          <a:custGeom>
            <a:avLst/>
            <a:gdLst>
              <a:gd name="T0" fmla="*/ 899503 w 2736"/>
              <a:gd name="T1" fmla="*/ 1800397 h 2736"/>
              <a:gd name="T2" fmla="*/ 1799005 w 2736"/>
              <a:gd name="T3" fmla="*/ 893618 h 2736"/>
              <a:gd name="T4" fmla="*/ 899503 w 2736"/>
              <a:gd name="T5" fmla="*/ 658 h 2736"/>
              <a:gd name="T6" fmla="*/ 263670 w 2736"/>
              <a:gd name="T7" fmla="*/ 263874 h 2736"/>
              <a:gd name="T8" fmla="*/ 263670 w 2736"/>
              <a:gd name="T9" fmla="*/ 1536523 h 2736"/>
              <a:gd name="T10" fmla="*/ 899503 w 2736"/>
              <a:gd name="T11" fmla="*/ 153323 h 2736"/>
              <a:gd name="T12" fmla="*/ 1645800 w 2736"/>
              <a:gd name="T13" fmla="*/ 893618 h 2736"/>
              <a:gd name="T14" fmla="*/ 899503 w 2736"/>
              <a:gd name="T15" fmla="*/ 1647074 h 2736"/>
              <a:gd name="T16" fmla="*/ 153205 w 2736"/>
              <a:gd name="T17" fmla="*/ 900199 h 2736"/>
              <a:gd name="T18" fmla="*/ 325478 w 2736"/>
              <a:gd name="T19" fmla="*/ 1072605 h 2736"/>
              <a:gd name="T20" fmla="*/ 513532 w 2736"/>
              <a:gd name="T21" fmla="*/ 1323976 h 2736"/>
              <a:gd name="T22" fmla="*/ 378080 w 2736"/>
              <a:gd name="T23" fmla="*/ 1061418 h 2736"/>
              <a:gd name="T24" fmla="*/ 355067 w 2736"/>
              <a:gd name="T25" fmla="*/ 865322 h 2736"/>
              <a:gd name="T26" fmla="*/ 899503 w 2736"/>
              <a:gd name="T27" fmla="*/ 354025 h 2736"/>
              <a:gd name="T28" fmla="*/ 1304542 w 2736"/>
              <a:gd name="T29" fmla="*/ 534328 h 2736"/>
              <a:gd name="T30" fmla="*/ 1367665 w 2736"/>
              <a:gd name="T31" fmla="*/ 642905 h 2736"/>
              <a:gd name="T32" fmla="*/ 1441966 w 2736"/>
              <a:gd name="T33" fmla="*/ 838343 h 2736"/>
              <a:gd name="T34" fmla="*/ 1427500 w 2736"/>
              <a:gd name="T35" fmla="*/ 1037071 h 2736"/>
              <a:gd name="T36" fmla="*/ 1241419 w 2736"/>
              <a:gd name="T37" fmla="*/ 1135777 h 2736"/>
              <a:gd name="T38" fmla="*/ 1192761 w 2736"/>
              <a:gd name="T39" fmla="*/ 606713 h 2736"/>
              <a:gd name="T40" fmla="*/ 1068488 w 2736"/>
              <a:gd name="T41" fmla="*/ 517219 h 2736"/>
              <a:gd name="T42" fmla="*/ 862681 w 2736"/>
              <a:gd name="T43" fmla="*/ 486949 h 2736"/>
              <a:gd name="T44" fmla="*/ 484600 w 2736"/>
              <a:gd name="T45" fmla="*/ 900199 h 2736"/>
              <a:gd name="T46" fmla="*/ 643723 w 2736"/>
              <a:gd name="T47" fmla="*/ 1193684 h 2736"/>
              <a:gd name="T48" fmla="*/ 537860 w 2736"/>
              <a:gd name="T49" fmla="*/ 900199 h 2736"/>
              <a:gd name="T50" fmla="*/ 860708 w 2736"/>
              <a:gd name="T51" fmla="*/ 540251 h 2736"/>
              <a:gd name="T52" fmla="*/ 1052707 w 2736"/>
              <a:gd name="T53" fmla="*/ 572495 h 2736"/>
              <a:gd name="T54" fmla="*/ 1261145 w 2736"/>
              <a:gd name="T55" fmla="*/ 900199 h 2736"/>
              <a:gd name="T56" fmla="*/ 1009310 w 2736"/>
              <a:gd name="T57" fmla="*/ 903489 h 2736"/>
              <a:gd name="T58" fmla="*/ 904105 w 2736"/>
              <a:gd name="T59" fmla="*/ 797544 h 2736"/>
              <a:gd name="T60" fmla="*/ 896872 w 2736"/>
              <a:gd name="T61" fmla="*/ 1007459 h 2736"/>
              <a:gd name="T62" fmla="*/ 1388706 w 2736"/>
              <a:gd name="T63" fmla="*/ 1391754 h 2736"/>
              <a:gd name="T64" fmla="*/ 1372925 w 2736"/>
              <a:gd name="T65" fmla="*/ 1267385 h 2736"/>
              <a:gd name="T66" fmla="*/ 1573472 w 2736"/>
              <a:gd name="T67" fmla="*/ 940339 h 2736"/>
              <a:gd name="T68" fmla="*/ 1426185 w 2736"/>
              <a:gd name="T69" fmla="*/ 613951 h 2736"/>
              <a:gd name="T70" fmla="*/ 1367665 w 2736"/>
              <a:gd name="T71" fmla="*/ 497478 h 2736"/>
              <a:gd name="T72" fmla="*/ 1322953 w 2736"/>
              <a:gd name="T73" fmla="*/ 476421 h 2736"/>
              <a:gd name="T74" fmla="*/ 476052 w 2736"/>
              <a:gd name="T75" fmla="*/ 476421 h 2736"/>
              <a:gd name="T76" fmla="*/ 225533 w 2736"/>
              <a:gd name="T77" fmla="*/ 967977 h 27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36" h="2736">
                <a:moveTo>
                  <a:pt x="401" y="2335"/>
                </a:moveTo>
                <a:cubicBezTo>
                  <a:pt x="668" y="2602"/>
                  <a:pt x="1018" y="2736"/>
                  <a:pt x="1368" y="2736"/>
                </a:cubicBezTo>
                <a:cubicBezTo>
                  <a:pt x="1718" y="2736"/>
                  <a:pt x="2068" y="2602"/>
                  <a:pt x="2335" y="2335"/>
                </a:cubicBezTo>
                <a:cubicBezTo>
                  <a:pt x="2605" y="2065"/>
                  <a:pt x="2736" y="1710"/>
                  <a:pt x="2736" y="1358"/>
                </a:cubicBezTo>
                <a:cubicBezTo>
                  <a:pt x="2736" y="1011"/>
                  <a:pt x="2599" y="665"/>
                  <a:pt x="2335" y="401"/>
                </a:cubicBezTo>
                <a:cubicBezTo>
                  <a:pt x="2068" y="134"/>
                  <a:pt x="1718" y="0"/>
                  <a:pt x="1368" y="1"/>
                </a:cubicBezTo>
                <a:cubicBezTo>
                  <a:pt x="1368" y="1"/>
                  <a:pt x="1368" y="1"/>
                  <a:pt x="1368" y="1"/>
                </a:cubicBezTo>
                <a:cubicBezTo>
                  <a:pt x="1018" y="1"/>
                  <a:pt x="668" y="134"/>
                  <a:pt x="401" y="401"/>
                </a:cubicBezTo>
                <a:cubicBezTo>
                  <a:pt x="134" y="668"/>
                  <a:pt x="0" y="1019"/>
                  <a:pt x="1" y="1368"/>
                </a:cubicBezTo>
                <a:cubicBezTo>
                  <a:pt x="0" y="1718"/>
                  <a:pt x="134" y="2069"/>
                  <a:pt x="401" y="2335"/>
                </a:cubicBezTo>
                <a:close/>
                <a:moveTo>
                  <a:pt x="566" y="566"/>
                </a:moveTo>
                <a:cubicBezTo>
                  <a:pt x="788" y="344"/>
                  <a:pt x="1077" y="233"/>
                  <a:pt x="1368" y="233"/>
                </a:cubicBezTo>
                <a:cubicBezTo>
                  <a:pt x="1659" y="233"/>
                  <a:pt x="1949" y="344"/>
                  <a:pt x="2171" y="566"/>
                </a:cubicBezTo>
                <a:cubicBezTo>
                  <a:pt x="2391" y="786"/>
                  <a:pt x="2503" y="1072"/>
                  <a:pt x="2503" y="1358"/>
                </a:cubicBezTo>
                <a:cubicBezTo>
                  <a:pt x="2503" y="1653"/>
                  <a:pt x="2394" y="1947"/>
                  <a:pt x="2171" y="2171"/>
                </a:cubicBezTo>
                <a:cubicBezTo>
                  <a:pt x="1949" y="2393"/>
                  <a:pt x="1659" y="2503"/>
                  <a:pt x="1368" y="2503"/>
                </a:cubicBezTo>
                <a:cubicBezTo>
                  <a:pt x="1077" y="2503"/>
                  <a:pt x="788" y="2393"/>
                  <a:pt x="566" y="2171"/>
                </a:cubicBezTo>
                <a:cubicBezTo>
                  <a:pt x="344" y="1949"/>
                  <a:pt x="233" y="1659"/>
                  <a:pt x="233" y="1368"/>
                </a:cubicBezTo>
                <a:cubicBezTo>
                  <a:pt x="233" y="1077"/>
                  <a:pt x="344" y="788"/>
                  <a:pt x="566" y="566"/>
                </a:cubicBezTo>
                <a:close/>
                <a:moveTo>
                  <a:pt x="495" y="1630"/>
                </a:moveTo>
                <a:cubicBezTo>
                  <a:pt x="537" y="1770"/>
                  <a:pt x="614" y="1902"/>
                  <a:pt x="724" y="2012"/>
                </a:cubicBezTo>
                <a:cubicBezTo>
                  <a:pt x="740" y="2028"/>
                  <a:pt x="765" y="2028"/>
                  <a:pt x="781" y="2012"/>
                </a:cubicBezTo>
                <a:cubicBezTo>
                  <a:pt x="797" y="1997"/>
                  <a:pt x="797" y="1971"/>
                  <a:pt x="781" y="1955"/>
                </a:cubicBezTo>
                <a:cubicBezTo>
                  <a:pt x="682" y="1856"/>
                  <a:pt x="614" y="1738"/>
                  <a:pt x="575" y="1613"/>
                </a:cubicBezTo>
                <a:cubicBezTo>
                  <a:pt x="627" y="1587"/>
                  <a:pt x="662" y="1533"/>
                  <a:pt x="662" y="1471"/>
                </a:cubicBezTo>
                <a:cubicBezTo>
                  <a:pt x="662" y="1395"/>
                  <a:pt x="610" y="1332"/>
                  <a:pt x="540" y="1315"/>
                </a:cubicBezTo>
                <a:cubicBezTo>
                  <a:pt x="552" y="1121"/>
                  <a:pt x="632" y="930"/>
                  <a:pt x="781" y="781"/>
                </a:cubicBezTo>
                <a:cubicBezTo>
                  <a:pt x="943" y="619"/>
                  <a:pt x="1156" y="538"/>
                  <a:pt x="1368" y="538"/>
                </a:cubicBezTo>
                <a:cubicBezTo>
                  <a:pt x="1581" y="538"/>
                  <a:pt x="1793" y="619"/>
                  <a:pt x="1955" y="781"/>
                </a:cubicBezTo>
                <a:cubicBezTo>
                  <a:pt x="1965" y="791"/>
                  <a:pt x="1975" y="801"/>
                  <a:pt x="1984" y="812"/>
                </a:cubicBezTo>
                <a:cubicBezTo>
                  <a:pt x="1975" y="828"/>
                  <a:pt x="1969" y="847"/>
                  <a:pt x="1969" y="867"/>
                </a:cubicBezTo>
                <a:cubicBezTo>
                  <a:pt x="1969" y="928"/>
                  <a:pt x="2019" y="977"/>
                  <a:pt x="2080" y="977"/>
                </a:cubicBezTo>
                <a:cubicBezTo>
                  <a:pt x="2087" y="977"/>
                  <a:pt x="2093" y="977"/>
                  <a:pt x="2100" y="975"/>
                </a:cubicBezTo>
                <a:cubicBezTo>
                  <a:pt x="2150" y="1069"/>
                  <a:pt x="2181" y="1171"/>
                  <a:pt x="2193" y="1274"/>
                </a:cubicBezTo>
                <a:cubicBezTo>
                  <a:pt x="2124" y="1292"/>
                  <a:pt x="2073" y="1354"/>
                  <a:pt x="2073" y="1429"/>
                </a:cubicBezTo>
                <a:cubicBezTo>
                  <a:pt x="2073" y="1495"/>
                  <a:pt x="2114" y="1552"/>
                  <a:pt x="2171" y="1576"/>
                </a:cubicBezTo>
                <a:cubicBezTo>
                  <a:pt x="2145" y="1680"/>
                  <a:pt x="2098" y="1780"/>
                  <a:pt x="2030" y="1869"/>
                </a:cubicBezTo>
                <a:cubicBezTo>
                  <a:pt x="1888" y="1726"/>
                  <a:pt x="1888" y="1726"/>
                  <a:pt x="1888" y="1726"/>
                </a:cubicBezTo>
                <a:cubicBezTo>
                  <a:pt x="1962" y="1619"/>
                  <a:pt x="1999" y="1493"/>
                  <a:pt x="1999" y="1368"/>
                </a:cubicBezTo>
                <a:cubicBezTo>
                  <a:pt x="1999" y="1207"/>
                  <a:pt x="1937" y="1045"/>
                  <a:pt x="1814" y="922"/>
                </a:cubicBezTo>
                <a:cubicBezTo>
                  <a:pt x="1758" y="866"/>
                  <a:pt x="1693" y="822"/>
                  <a:pt x="1625" y="792"/>
                </a:cubicBezTo>
                <a:cubicBezTo>
                  <a:pt x="1625" y="790"/>
                  <a:pt x="1625" y="788"/>
                  <a:pt x="1625" y="786"/>
                </a:cubicBezTo>
                <a:cubicBezTo>
                  <a:pt x="1625" y="698"/>
                  <a:pt x="1553" y="626"/>
                  <a:pt x="1465" y="626"/>
                </a:cubicBezTo>
                <a:cubicBezTo>
                  <a:pt x="1393" y="626"/>
                  <a:pt x="1332" y="674"/>
                  <a:pt x="1312" y="740"/>
                </a:cubicBezTo>
                <a:cubicBezTo>
                  <a:pt x="1170" y="753"/>
                  <a:pt x="1031" y="813"/>
                  <a:pt x="922" y="922"/>
                </a:cubicBezTo>
                <a:cubicBezTo>
                  <a:pt x="799" y="1045"/>
                  <a:pt x="737" y="1207"/>
                  <a:pt x="737" y="1368"/>
                </a:cubicBezTo>
                <a:cubicBezTo>
                  <a:pt x="737" y="1529"/>
                  <a:pt x="799" y="1691"/>
                  <a:pt x="922" y="1814"/>
                </a:cubicBezTo>
                <a:cubicBezTo>
                  <a:pt x="938" y="1830"/>
                  <a:pt x="964" y="1830"/>
                  <a:pt x="979" y="1814"/>
                </a:cubicBezTo>
                <a:cubicBezTo>
                  <a:pt x="995" y="1799"/>
                  <a:pt x="995" y="1773"/>
                  <a:pt x="979" y="1757"/>
                </a:cubicBezTo>
                <a:cubicBezTo>
                  <a:pt x="872" y="1650"/>
                  <a:pt x="818" y="1509"/>
                  <a:pt x="818" y="1368"/>
                </a:cubicBezTo>
                <a:cubicBezTo>
                  <a:pt x="818" y="1227"/>
                  <a:pt x="872" y="1087"/>
                  <a:pt x="979" y="979"/>
                </a:cubicBezTo>
                <a:cubicBezTo>
                  <a:pt x="1072" y="887"/>
                  <a:pt x="1189" y="834"/>
                  <a:pt x="1309" y="821"/>
                </a:cubicBezTo>
                <a:cubicBezTo>
                  <a:pt x="1326" y="893"/>
                  <a:pt x="1389" y="946"/>
                  <a:pt x="1465" y="946"/>
                </a:cubicBezTo>
                <a:cubicBezTo>
                  <a:pt x="1523" y="946"/>
                  <a:pt x="1573" y="916"/>
                  <a:pt x="1601" y="870"/>
                </a:cubicBezTo>
                <a:cubicBezTo>
                  <a:pt x="1657" y="896"/>
                  <a:pt x="1710" y="933"/>
                  <a:pt x="1757" y="979"/>
                </a:cubicBezTo>
                <a:cubicBezTo>
                  <a:pt x="1864" y="1087"/>
                  <a:pt x="1918" y="1227"/>
                  <a:pt x="1918" y="1368"/>
                </a:cubicBezTo>
                <a:cubicBezTo>
                  <a:pt x="1918" y="1472"/>
                  <a:pt x="1888" y="1577"/>
                  <a:pt x="1829" y="1668"/>
                </a:cubicBezTo>
                <a:cubicBezTo>
                  <a:pt x="1535" y="1373"/>
                  <a:pt x="1535" y="1373"/>
                  <a:pt x="1535" y="1373"/>
                </a:cubicBezTo>
                <a:cubicBezTo>
                  <a:pt x="1535" y="1373"/>
                  <a:pt x="1535" y="1373"/>
                  <a:pt x="1535" y="1372"/>
                </a:cubicBezTo>
                <a:cubicBezTo>
                  <a:pt x="1535" y="1284"/>
                  <a:pt x="1464" y="1212"/>
                  <a:pt x="1375" y="1212"/>
                </a:cubicBezTo>
                <a:cubicBezTo>
                  <a:pt x="1287" y="1212"/>
                  <a:pt x="1216" y="1284"/>
                  <a:pt x="1216" y="1372"/>
                </a:cubicBezTo>
                <a:cubicBezTo>
                  <a:pt x="1216" y="1456"/>
                  <a:pt x="1281" y="1525"/>
                  <a:pt x="1364" y="1531"/>
                </a:cubicBezTo>
                <a:cubicBezTo>
                  <a:pt x="1947" y="2115"/>
                  <a:pt x="1947" y="2115"/>
                  <a:pt x="1947" y="2115"/>
                </a:cubicBezTo>
                <a:cubicBezTo>
                  <a:pt x="1993" y="2160"/>
                  <a:pt x="2067" y="2160"/>
                  <a:pt x="2112" y="2115"/>
                </a:cubicBezTo>
                <a:cubicBezTo>
                  <a:pt x="2157" y="2069"/>
                  <a:pt x="2157" y="1996"/>
                  <a:pt x="2112" y="1950"/>
                </a:cubicBezTo>
                <a:cubicBezTo>
                  <a:pt x="2088" y="1926"/>
                  <a:pt x="2088" y="1926"/>
                  <a:pt x="2088" y="1926"/>
                </a:cubicBezTo>
                <a:cubicBezTo>
                  <a:pt x="2168" y="1824"/>
                  <a:pt x="2223" y="1708"/>
                  <a:pt x="2252" y="1587"/>
                </a:cubicBezTo>
                <a:cubicBezTo>
                  <a:pt x="2331" y="1578"/>
                  <a:pt x="2393" y="1510"/>
                  <a:pt x="2393" y="1429"/>
                </a:cubicBezTo>
                <a:cubicBezTo>
                  <a:pt x="2393" y="1355"/>
                  <a:pt x="2342" y="1293"/>
                  <a:pt x="2274" y="1274"/>
                </a:cubicBezTo>
                <a:cubicBezTo>
                  <a:pt x="2262" y="1156"/>
                  <a:pt x="2227" y="1040"/>
                  <a:pt x="2169" y="933"/>
                </a:cubicBezTo>
                <a:cubicBezTo>
                  <a:pt x="2182" y="914"/>
                  <a:pt x="2190" y="891"/>
                  <a:pt x="2190" y="867"/>
                </a:cubicBezTo>
                <a:cubicBezTo>
                  <a:pt x="2190" y="805"/>
                  <a:pt x="2141" y="756"/>
                  <a:pt x="2080" y="756"/>
                </a:cubicBezTo>
                <a:cubicBezTo>
                  <a:pt x="2069" y="756"/>
                  <a:pt x="2058" y="758"/>
                  <a:pt x="2047" y="761"/>
                </a:cubicBezTo>
                <a:cubicBezTo>
                  <a:pt x="2036" y="748"/>
                  <a:pt x="2024" y="736"/>
                  <a:pt x="2012" y="724"/>
                </a:cubicBezTo>
                <a:cubicBezTo>
                  <a:pt x="1835" y="546"/>
                  <a:pt x="1601" y="457"/>
                  <a:pt x="1368" y="457"/>
                </a:cubicBezTo>
                <a:cubicBezTo>
                  <a:pt x="1135" y="457"/>
                  <a:pt x="902" y="546"/>
                  <a:pt x="724" y="724"/>
                </a:cubicBezTo>
                <a:cubicBezTo>
                  <a:pt x="559" y="889"/>
                  <a:pt x="471" y="1101"/>
                  <a:pt x="459" y="1317"/>
                </a:cubicBezTo>
                <a:cubicBezTo>
                  <a:pt x="392" y="1336"/>
                  <a:pt x="343" y="1398"/>
                  <a:pt x="343" y="1471"/>
                </a:cubicBezTo>
                <a:cubicBezTo>
                  <a:pt x="343" y="1557"/>
                  <a:pt x="410" y="1626"/>
                  <a:pt x="495" y="1630"/>
                </a:cubicBezTo>
                <a:close/>
              </a:path>
            </a:pathLst>
          </a:custGeom>
          <a:solidFill>
            <a:srgbClr val="EF1D1D"/>
          </a:solidFill>
          <a:ln>
            <a:noFill/>
          </a:ln>
          <a:effectLst>
            <a:innerShdw blurRad="114300" dist="139700" dir="13500000">
              <a:prstClr val="black">
                <a:alpha val="49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文本框 8"/>
          <p:cNvSpPr txBox="1"/>
          <p:nvPr/>
        </p:nvSpPr>
        <p:spPr>
          <a:xfrm>
            <a:off x="1840704" y="3715435"/>
            <a:ext cx="3448050" cy="646331"/>
          </a:xfrm>
          <a:prstGeom prst="rect">
            <a:avLst/>
          </a:prstGeom>
          <a:noFill/>
        </p:spPr>
        <p:txBody>
          <a:bodyPr wrap="square" rtlCol="0">
            <a:spAutoFit/>
          </a:bodyPr>
          <a:lstStyle/>
          <a:p>
            <a:r>
              <a:rPr lang="zh-CN" altLang="en-US" sz="3600" dirty="0">
                <a:solidFill>
                  <a:srgbClr val="EF1D1D"/>
                </a:solidFill>
                <a:latin typeface="微软雅黑" panose="020B0503020204020204" pitchFamily="34" charset="-122"/>
                <a:ea typeface="微软雅黑" panose="020B0503020204020204" pitchFamily="34" charset="-122"/>
              </a:rPr>
              <a:t>请输入标题</a:t>
            </a:r>
          </a:p>
        </p:txBody>
      </p:sp>
      <p:sp>
        <p:nvSpPr>
          <p:cNvPr id="10" name="文本框 9"/>
          <p:cNvSpPr txBox="1"/>
          <p:nvPr/>
        </p:nvSpPr>
        <p:spPr>
          <a:xfrm>
            <a:off x="1833561" y="4378102"/>
            <a:ext cx="8853489" cy="1477328"/>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这里是文字这里是文字这里是文字这里是文字这里是文字这里是文字这里是文字这里是文字这里是文字这里是文字这里是文字这里是文字这里是文字这里是文字</a:t>
            </a:r>
          </a:p>
        </p:txBody>
      </p:sp>
      <p:sp>
        <p:nvSpPr>
          <p:cNvPr id="12" name="矩形 11"/>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053902" y="3432629"/>
            <a:ext cx="2946779" cy="2432532"/>
            <a:chOff x="1507324" y="1514902"/>
            <a:chExt cx="2946779" cy="2432532"/>
          </a:xfrm>
        </p:grpSpPr>
        <p:graphicFrame>
          <p:nvGraphicFramePr>
            <p:cNvPr id="3" name="图表 2"/>
            <p:cNvGraphicFramePr/>
            <p:nvPr/>
          </p:nvGraphicFramePr>
          <p:xfrm>
            <a:off x="1507324" y="1514902"/>
            <a:ext cx="2946779" cy="2432532"/>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2155024" y="2377225"/>
              <a:ext cx="1651379" cy="707886"/>
            </a:xfrm>
            <a:prstGeom prst="rect">
              <a:avLst/>
            </a:prstGeom>
            <a:noFill/>
          </p:spPr>
          <p:txBody>
            <a:bodyPr wrap="square" rtlCol="0">
              <a:spAutoFit/>
            </a:bodyPr>
            <a:lstStyle/>
            <a:p>
              <a:pPr algn="ctr"/>
              <a:r>
                <a:rPr lang="en-US" altLang="zh-CN" sz="4000" dirty="0">
                  <a:solidFill>
                    <a:srgbClr val="FF4B4B"/>
                  </a:solidFill>
                  <a:latin typeface="MHeiSung HKS UltraBold" panose="00000900000000000000" pitchFamily="2" charset="-120"/>
                  <a:ea typeface="MHeiSung HKS UltraBold" panose="00000900000000000000" pitchFamily="2" charset="-120"/>
                </a:rPr>
                <a:t>72%</a:t>
              </a:r>
              <a:endParaRPr lang="zh-CN" altLang="en-US" sz="4000" dirty="0">
                <a:solidFill>
                  <a:srgbClr val="FF4B4B"/>
                </a:solidFill>
                <a:latin typeface="MHeiSung HKS UltraBold" panose="00000900000000000000" pitchFamily="2" charset="-120"/>
                <a:ea typeface="MHeiSung HKS UltraBold" panose="00000900000000000000" pitchFamily="2" charset="-120"/>
              </a:endParaRPr>
            </a:p>
          </p:txBody>
        </p:sp>
      </p:grpSp>
      <p:grpSp>
        <p:nvGrpSpPr>
          <p:cNvPr id="14" name="组合 13"/>
          <p:cNvGrpSpPr/>
          <p:nvPr/>
        </p:nvGrpSpPr>
        <p:grpSpPr>
          <a:xfrm>
            <a:off x="5628952" y="3450026"/>
            <a:ext cx="2950692" cy="2435762"/>
            <a:chOff x="8098392" y="1514902"/>
            <a:chExt cx="2950692" cy="2435762"/>
          </a:xfrm>
        </p:grpSpPr>
        <p:graphicFrame>
          <p:nvGraphicFramePr>
            <p:cNvPr id="4" name="图表 3"/>
            <p:cNvGraphicFramePr/>
            <p:nvPr/>
          </p:nvGraphicFramePr>
          <p:xfrm>
            <a:off x="8098392" y="1514902"/>
            <a:ext cx="2950692" cy="2435762"/>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p:cNvSpPr txBox="1"/>
            <p:nvPr/>
          </p:nvSpPr>
          <p:spPr>
            <a:xfrm>
              <a:off x="8748049" y="2378840"/>
              <a:ext cx="1651379" cy="707886"/>
            </a:xfrm>
            <a:prstGeom prst="rect">
              <a:avLst/>
            </a:prstGeom>
            <a:noFill/>
          </p:spPr>
          <p:txBody>
            <a:bodyPr wrap="square" rtlCol="0">
              <a:spAutoFit/>
            </a:bodyPr>
            <a:lstStyle/>
            <a:p>
              <a:pPr algn="ctr"/>
              <a:r>
                <a:rPr lang="en-US" altLang="zh-CN" sz="4000" dirty="0">
                  <a:solidFill>
                    <a:srgbClr val="FF4B4B"/>
                  </a:solidFill>
                  <a:latin typeface="MHeiSung HKS UltraBold" panose="00000900000000000000" pitchFamily="2" charset="-120"/>
                  <a:ea typeface="MHeiSung HKS UltraBold" panose="00000900000000000000" pitchFamily="2" charset="-120"/>
                </a:rPr>
                <a:t>80%</a:t>
              </a:r>
              <a:endParaRPr lang="zh-CN" altLang="en-US" sz="4000" dirty="0">
                <a:solidFill>
                  <a:srgbClr val="FF4B4B"/>
                </a:solidFill>
                <a:latin typeface="MHeiSung HKS UltraBold" panose="00000900000000000000" pitchFamily="2" charset="-120"/>
                <a:ea typeface="MHeiSung HKS UltraBold" panose="00000900000000000000" pitchFamily="2" charset="-120"/>
              </a:endParaRPr>
            </a:p>
          </p:txBody>
        </p:sp>
      </p:grpSp>
      <p:sp>
        <p:nvSpPr>
          <p:cNvPr id="20" name="文本框 19"/>
          <p:cNvSpPr txBox="1"/>
          <p:nvPr/>
        </p:nvSpPr>
        <p:spPr>
          <a:xfrm>
            <a:off x="1217711" y="2262802"/>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21" name="矩形 20"/>
          <p:cNvSpPr/>
          <p:nvPr/>
        </p:nvSpPr>
        <p:spPr>
          <a:xfrm>
            <a:off x="1190721" y="1962585"/>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grpSp>
        <p:nvGrpSpPr>
          <p:cNvPr id="24" name="组合 23"/>
          <p:cNvGrpSpPr/>
          <p:nvPr/>
        </p:nvGrpSpPr>
        <p:grpSpPr>
          <a:xfrm>
            <a:off x="2310640" y="3557897"/>
            <a:ext cx="1478697" cy="538571"/>
            <a:chOff x="2408261" y="3446397"/>
            <a:chExt cx="1478697" cy="538571"/>
          </a:xfrm>
        </p:grpSpPr>
        <p:cxnSp>
          <p:nvCxnSpPr>
            <p:cNvPr id="19" name="直接连接符 18"/>
            <p:cNvCxnSpPr/>
            <p:nvPr/>
          </p:nvCxnSpPr>
          <p:spPr>
            <a:xfrm>
              <a:off x="2408261" y="3446397"/>
              <a:ext cx="873457" cy="0"/>
            </a:xfrm>
            <a:prstGeom prst="line">
              <a:avLst/>
            </a:prstGeom>
            <a:ln>
              <a:solidFill>
                <a:srgbClr val="FF4B4B"/>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281718" y="3446397"/>
              <a:ext cx="605240" cy="538571"/>
              <a:chOff x="3281718" y="3446397"/>
              <a:chExt cx="605240" cy="538571"/>
            </a:xfrm>
          </p:grpSpPr>
          <p:cxnSp>
            <p:nvCxnSpPr>
              <p:cNvPr id="16" name="直接连接符 15"/>
              <p:cNvCxnSpPr/>
              <p:nvPr/>
            </p:nvCxnSpPr>
            <p:spPr>
              <a:xfrm>
                <a:off x="3281718" y="3446397"/>
                <a:ext cx="524686" cy="464024"/>
              </a:xfrm>
              <a:prstGeom prst="line">
                <a:avLst/>
              </a:prstGeom>
              <a:ln>
                <a:solidFill>
                  <a:srgbClr val="FF4B4B"/>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806404" y="3904414"/>
                <a:ext cx="80554" cy="80554"/>
              </a:xfrm>
              <a:prstGeom prst="ellipse">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5" name="组合 24"/>
          <p:cNvGrpSpPr/>
          <p:nvPr/>
        </p:nvGrpSpPr>
        <p:grpSpPr>
          <a:xfrm flipH="1">
            <a:off x="7640681" y="3369166"/>
            <a:ext cx="1478697" cy="538571"/>
            <a:chOff x="2408261" y="3446397"/>
            <a:chExt cx="1478697" cy="538571"/>
          </a:xfrm>
          <a:solidFill>
            <a:schemeClr val="tx1">
              <a:lumMod val="85000"/>
              <a:lumOff val="15000"/>
            </a:schemeClr>
          </a:solidFill>
        </p:grpSpPr>
        <p:cxnSp>
          <p:nvCxnSpPr>
            <p:cNvPr id="26" name="直接连接符 25"/>
            <p:cNvCxnSpPr/>
            <p:nvPr/>
          </p:nvCxnSpPr>
          <p:spPr>
            <a:xfrm>
              <a:off x="2408261" y="3446397"/>
              <a:ext cx="873457"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281718" y="3446397"/>
              <a:ext cx="605240" cy="538571"/>
              <a:chOff x="3281718" y="3446397"/>
              <a:chExt cx="605240" cy="538571"/>
            </a:xfrm>
            <a:grpFill/>
          </p:grpSpPr>
          <p:cxnSp>
            <p:nvCxnSpPr>
              <p:cNvPr id="28" name="直接连接符 27"/>
              <p:cNvCxnSpPr/>
              <p:nvPr/>
            </p:nvCxnSpPr>
            <p:spPr>
              <a:xfrm>
                <a:off x="3281718" y="3446397"/>
                <a:ext cx="524686" cy="464024"/>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806404" y="3904414"/>
                <a:ext cx="80554" cy="80554"/>
              </a:xfrm>
              <a:prstGeom prst="ellipse">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文本框 29"/>
          <p:cNvSpPr txBox="1"/>
          <p:nvPr/>
        </p:nvSpPr>
        <p:spPr>
          <a:xfrm>
            <a:off x="8755729" y="3682038"/>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31" name="矩形 30"/>
          <p:cNvSpPr/>
          <p:nvPr/>
        </p:nvSpPr>
        <p:spPr>
          <a:xfrm>
            <a:off x="8728739" y="3381821"/>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graphicFrame>
        <p:nvGraphicFramePr>
          <p:cNvPr id="42" name="图表 41"/>
          <p:cNvGraphicFramePr/>
          <p:nvPr/>
        </p:nvGraphicFramePr>
        <p:xfrm>
          <a:off x="4417931" y="1527820"/>
          <a:ext cx="2946779" cy="2432532"/>
        </p:xfrm>
        <a:graphic>
          <a:graphicData uri="http://schemas.openxmlformats.org/drawingml/2006/chart">
            <c:chart xmlns:c="http://schemas.openxmlformats.org/drawingml/2006/chart" xmlns:r="http://schemas.openxmlformats.org/officeDocument/2006/relationships" r:id="rId4"/>
          </a:graphicData>
        </a:graphic>
      </p:graphicFrame>
      <p:sp>
        <p:nvSpPr>
          <p:cNvPr id="43" name="文本框 42"/>
          <p:cNvSpPr txBox="1"/>
          <p:nvPr/>
        </p:nvSpPr>
        <p:spPr>
          <a:xfrm>
            <a:off x="5065630" y="2362695"/>
            <a:ext cx="1651379" cy="707886"/>
          </a:xfrm>
          <a:prstGeom prst="rect">
            <a:avLst/>
          </a:prstGeom>
          <a:noFill/>
        </p:spPr>
        <p:txBody>
          <a:bodyPr wrap="square" rtlCol="0">
            <a:spAutoFit/>
          </a:bodyPr>
          <a:lstStyle/>
          <a:p>
            <a:pPr algn="ctr"/>
            <a:r>
              <a:rPr lang="en-US" altLang="zh-CN" sz="4000" dirty="0">
                <a:solidFill>
                  <a:srgbClr val="FF4B4B"/>
                </a:solidFill>
                <a:latin typeface="MHeiSung HKS UltraBold" panose="00000900000000000000" pitchFamily="2" charset="-120"/>
                <a:ea typeface="MHeiSung HKS UltraBold" panose="00000900000000000000" pitchFamily="2" charset="-120"/>
              </a:rPr>
              <a:t>60%</a:t>
            </a:r>
            <a:endParaRPr lang="zh-CN" altLang="en-US" sz="4000" dirty="0">
              <a:solidFill>
                <a:srgbClr val="FF4B4B"/>
              </a:solidFill>
              <a:latin typeface="MHeiSung HKS UltraBold" panose="00000900000000000000" pitchFamily="2" charset="-120"/>
              <a:ea typeface="MHeiSung HKS UltraBold" panose="00000900000000000000" pitchFamily="2" charset="-120"/>
            </a:endParaRPr>
          </a:p>
        </p:txBody>
      </p:sp>
      <p:grpSp>
        <p:nvGrpSpPr>
          <p:cNvPr id="45" name="组合 44"/>
          <p:cNvGrpSpPr/>
          <p:nvPr/>
        </p:nvGrpSpPr>
        <p:grpSpPr>
          <a:xfrm flipH="1">
            <a:off x="6675432" y="1951360"/>
            <a:ext cx="924420" cy="498203"/>
            <a:chOff x="2962538" y="3486765"/>
            <a:chExt cx="924420" cy="498203"/>
          </a:xfrm>
          <a:solidFill>
            <a:schemeClr val="tx1">
              <a:lumMod val="85000"/>
              <a:lumOff val="15000"/>
            </a:schemeClr>
          </a:solidFill>
        </p:grpSpPr>
        <p:cxnSp>
          <p:nvCxnSpPr>
            <p:cNvPr id="46" name="直接连接符 45"/>
            <p:cNvCxnSpPr/>
            <p:nvPr/>
          </p:nvCxnSpPr>
          <p:spPr>
            <a:xfrm>
              <a:off x="2962538" y="3486765"/>
              <a:ext cx="897952" cy="457926"/>
            </a:xfrm>
            <a:prstGeom prst="line">
              <a:avLst/>
            </a:prstGeom>
            <a:grp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3806404" y="3904414"/>
              <a:ext cx="80554" cy="80554"/>
            </a:xfrm>
            <a:prstGeom prst="ellipse">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7814318" y="1727074"/>
            <a:ext cx="2880157"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这里是文字这里是文字这里是文字这里文字这里是文字这里是文字这里是文字</a:t>
            </a:r>
          </a:p>
        </p:txBody>
      </p:sp>
      <p:sp>
        <p:nvSpPr>
          <p:cNvPr id="51" name="矩形 50"/>
          <p:cNvSpPr/>
          <p:nvPr/>
        </p:nvSpPr>
        <p:spPr>
          <a:xfrm>
            <a:off x="7787328" y="1426857"/>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4" name="矩形 43"/>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68211" y="1758670"/>
            <a:ext cx="1913617" cy="1841990"/>
            <a:chOff x="2019754" y="2790825"/>
            <a:chExt cx="2010742" cy="1935480"/>
          </a:xfrm>
        </p:grpSpPr>
        <p:sp>
          <p:nvSpPr>
            <p:cNvPr id="16" name="圆角矩形 15"/>
            <p:cNvSpPr/>
            <p:nvPr/>
          </p:nvSpPr>
          <p:spPr>
            <a:xfrm>
              <a:off x="2019754" y="2790825"/>
              <a:ext cx="1550760" cy="1550760"/>
            </a:xfrm>
            <a:prstGeom prst="roundRect">
              <a:avLst/>
            </a:prstGeom>
            <a:noFill/>
            <a:ln w="38100">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2279877" y="3050948"/>
              <a:ext cx="1030514" cy="1030514"/>
            </a:xfrm>
            <a:prstGeom prst="roundRect">
              <a:avLst/>
            </a:prstGeom>
            <a:solidFill>
              <a:srgbClr val="FF4B4B"/>
            </a:solid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229428" y="4000499"/>
              <a:ext cx="682172" cy="682172"/>
            </a:xfrm>
            <a:prstGeom prst="roundRect">
              <a:avLst/>
            </a:prstGeom>
            <a:solidFill>
              <a:srgbClr val="FF4B4B"/>
            </a:solidFill>
            <a:ln>
              <a:solidFill>
                <a:srgbClr val="FF4B4B"/>
              </a:solid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KSO_Shape"/>
            <p:cNvSpPr/>
            <p:nvPr/>
          </p:nvSpPr>
          <p:spPr>
            <a:xfrm>
              <a:off x="2670515" y="3284049"/>
              <a:ext cx="249238" cy="56431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bg1"/>
            </a:solidFill>
            <a:ln>
              <a:noFill/>
            </a:ln>
            <a:effectLst>
              <a:outerShdw blurRad="76200" dist="508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3110531" y="3956864"/>
              <a:ext cx="919965" cy="769441"/>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rPr>
                <a:t>1</a:t>
              </a:r>
              <a:endParaRPr lang="zh-CN" altLang="en-US"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endParaRPr>
            </a:p>
          </p:txBody>
        </p:sp>
      </p:grpSp>
      <p:grpSp>
        <p:nvGrpSpPr>
          <p:cNvPr id="25" name="组合 24"/>
          <p:cNvGrpSpPr/>
          <p:nvPr/>
        </p:nvGrpSpPr>
        <p:grpSpPr>
          <a:xfrm>
            <a:off x="4020181" y="1758671"/>
            <a:ext cx="1913617" cy="1879158"/>
            <a:chOff x="2019754" y="2790825"/>
            <a:chExt cx="2010742" cy="1974534"/>
          </a:xfrm>
        </p:grpSpPr>
        <p:sp>
          <p:nvSpPr>
            <p:cNvPr id="26" name="圆角矩形 25"/>
            <p:cNvSpPr/>
            <p:nvPr/>
          </p:nvSpPr>
          <p:spPr>
            <a:xfrm>
              <a:off x="2019754" y="2790825"/>
              <a:ext cx="1550760" cy="1550760"/>
            </a:xfrm>
            <a:prstGeom prst="roundRect">
              <a:avLst/>
            </a:prstGeom>
            <a:noFill/>
            <a:ln w="38100">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2279877" y="3050948"/>
              <a:ext cx="1030514" cy="1030514"/>
            </a:xfrm>
            <a:prstGeom prst="roundRect">
              <a:avLst/>
            </a:prstGeom>
            <a:solidFill>
              <a:srgbClr val="FF4B4B"/>
            </a:solid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229428" y="4000499"/>
              <a:ext cx="682172" cy="682172"/>
            </a:xfrm>
            <a:prstGeom prst="roundRect">
              <a:avLst/>
            </a:prstGeom>
            <a:solidFill>
              <a:srgbClr val="FF4B4B"/>
            </a:solidFill>
            <a:ln>
              <a:solidFill>
                <a:srgbClr val="FF4B4B"/>
              </a:solid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110531" y="3956865"/>
              <a:ext cx="919965" cy="808494"/>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rPr>
                <a:t>2</a:t>
              </a:r>
              <a:endParaRPr lang="zh-CN" altLang="en-US"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endParaRPr>
            </a:p>
          </p:txBody>
        </p:sp>
      </p:grpSp>
      <p:grpSp>
        <p:nvGrpSpPr>
          <p:cNvPr id="31" name="组合 30"/>
          <p:cNvGrpSpPr/>
          <p:nvPr/>
        </p:nvGrpSpPr>
        <p:grpSpPr>
          <a:xfrm>
            <a:off x="6448124" y="1758671"/>
            <a:ext cx="1913617" cy="1879158"/>
            <a:chOff x="2019754" y="2790825"/>
            <a:chExt cx="2010742" cy="1974534"/>
          </a:xfrm>
        </p:grpSpPr>
        <p:sp>
          <p:nvSpPr>
            <p:cNvPr id="32" name="圆角矩形 31"/>
            <p:cNvSpPr/>
            <p:nvPr/>
          </p:nvSpPr>
          <p:spPr>
            <a:xfrm>
              <a:off x="2019754" y="2790825"/>
              <a:ext cx="1550760" cy="1550760"/>
            </a:xfrm>
            <a:prstGeom prst="roundRect">
              <a:avLst/>
            </a:prstGeom>
            <a:noFill/>
            <a:ln w="38100">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2279877" y="3050948"/>
              <a:ext cx="1030514" cy="1030514"/>
            </a:xfrm>
            <a:prstGeom prst="roundRect">
              <a:avLst/>
            </a:prstGeom>
            <a:solidFill>
              <a:srgbClr val="FF4B4B"/>
            </a:solid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3229428" y="4000499"/>
              <a:ext cx="682172" cy="682172"/>
            </a:xfrm>
            <a:prstGeom prst="roundRect">
              <a:avLst/>
            </a:prstGeom>
            <a:solidFill>
              <a:srgbClr val="FF4B4B"/>
            </a:solidFill>
            <a:ln>
              <a:solidFill>
                <a:srgbClr val="FF4B4B"/>
              </a:solid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110531" y="3956865"/>
              <a:ext cx="919965" cy="808494"/>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rPr>
                <a:t>3</a:t>
              </a:r>
              <a:endParaRPr lang="zh-CN" altLang="en-US"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endParaRPr>
            </a:p>
          </p:txBody>
        </p:sp>
      </p:grpSp>
      <p:grpSp>
        <p:nvGrpSpPr>
          <p:cNvPr id="37" name="组合 36"/>
          <p:cNvGrpSpPr/>
          <p:nvPr/>
        </p:nvGrpSpPr>
        <p:grpSpPr>
          <a:xfrm>
            <a:off x="8876067" y="1758671"/>
            <a:ext cx="1913617" cy="1879158"/>
            <a:chOff x="2019754" y="2790825"/>
            <a:chExt cx="2010742" cy="1974534"/>
          </a:xfrm>
        </p:grpSpPr>
        <p:sp>
          <p:nvSpPr>
            <p:cNvPr id="38" name="圆角矩形 37"/>
            <p:cNvSpPr/>
            <p:nvPr/>
          </p:nvSpPr>
          <p:spPr>
            <a:xfrm>
              <a:off x="2019754" y="2790825"/>
              <a:ext cx="1550760" cy="1550760"/>
            </a:xfrm>
            <a:prstGeom prst="roundRect">
              <a:avLst/>
            </a:prstGeom>
            <a:noFill/>
            <a:ln w="38100">
              <a:solidFill>
                <a:srgbClr val="EF1D1D"/>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2279877" y="3050948"/>
              <a:ext cx="1030514" cy="1030514"/>
            </a:xfrm>
            <a:prstGeom prst="roundRect">
              <a:avLst/>
            </a:prstGeom>
            <a:solidFill>
              <a:srgbClr val="FF4B4B"/>
            </a:solid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3229428" y="4000499"/>
              <a:ext cx="682172" cy="682172"/>
            </a:xfrm>
            <a:prstGeom prst="roundRect">
              <a:avLst/>
            </a:prstGeom>
            <a:solidFill>
              <a:srgbClr val="FF4B4B"/>
            </a:solidFill>
            <a:ln>
              <a:solidFill>
                <a:srgbClr val="FF4B4B"/>
              </a:solid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110531" y="3956865"/>
              <a:ext cx="919965" cy="808494"/>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rPr>
                <a:t>4</a:t>
              </a:r>
              <a:endParaRPr lang="zh-CN" altLang="en-US" sz="4400" dirty="0">
                <a:solidFill>
                  <a:schemeClr val="bg1"/>
                </a:solidFill>
                <a:effectLst>
                  <a:outerShdw blurRad="25400" dist="114300" dir="2700000" algn="tl" rotWithShape="0">
                    <a:prstClr val="black">
                      <a:alpha val="45000"/>
                    </a:prstClr>
                  </a:outerShdw>
                </a:effectLst>
                <a:latin typeface="MHeiSung HKS UltraBold" panose="00000900000000000000" pitchFamily="2" charset="-120"/>
                <a:ea typeface="MHeiSung HKS UltraBold" panose="00000900000000000000" pitchFamily="2" charset="-120"/>
              </a:endParaRPr>
            </a:p>
          </p:txBody>
        </p:sp>
      </p:grpSp>
      <p:sp>
        <p:nvSpPr>
          <p:cNvPr id="19" name="KSO_Shape"/>
          <p:cNvSpPr/>
          <p:nvPr/>
        </p:nvSpPr>
        <p:spPr bwMode="auto">
          <a:xfrm>
            <a:off x="9490493" y="2280793"/>
            <a:ext cx="246999" cy="46312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ffectLst>
            <a:outerShdw blurRad="12700" dist="76200" dir="2700000" algn="tl" rotWithShape="0">
              <a:prstClr val="black">
                <a:alpha val="47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20" name="KSO_Shape"/>
          <p:cNvSpPr/>
          <p:nvPr/>
        </p:nvSpPr>
        <p:spPr>
          <a:xfrm flipH="1">
            <a:off x="4628352" y="2259586"/>
            <a:ext cx="259510" cy="50553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bg1"/>
          </a:solidFill>
          <a:ln>
            <a:noFill/>
          </a:ln>
          <a:effectLst>
            <a:outerShdw blurRad="12700" dist="762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p:nvPr/>
        </p:nvSpPr>
        <p:spPr bwMode="auto">
          <a:xfrm>
            <a:off x="6885405" y="2196452"/>
            <a:ext cx="601290" cy="600288"/>
          </a:xfrm>
          <a:custGeom>
            <a:avLst/>
            <a:gdLst>
              <a:gd name="T0" fmla="*/ 1435690 w 5147"/>
              <a:gd name="T1" fmla="*/ 1165934 h 5145"/>
              <a:gd name="T2" fmla="*/ 1462708 w 5147"/>
              <a:gd name="T3" fmla="*/ 1091584 h 5145"/>
              <a:gd name="T4" fmla="*/ 1474552 w 5147"/>
              <a:gd name="T5" fmla="*/ 867423 h 5145"/>
              <a:gd name="T6" fmla="*/ 1440131 w 5147"/>
              <a:gd name="T7" fmla="*/ 746834 h 5145"/>
              <a:gd name="T8" fmla="*/ 1367218 w 5147"/>
              <a:gd name="T9" fmla="*/ 623656 h 5145"/>
              <a:gd name="T10" fmla="*/ 1264325 w 5147"/>
              <a:gd name="T11" fmla="*/ 524892 h 5145"/>
              <a:gd name="T12" fmla="*/ 1138114 w 5147"/>
              <a:gd name="T13" fmla="*/ 456830 h 5145"/>
              <a:gd name="T14" fmla="*/ 867928 w 5147"/>
              <a:gd name="T15" fmla="*/ 429457 h 5145"/>
              <a:gd name="T16" fmla="*/ 801307 w 5147"/>
              <a:gd name="T17" fmla="*/ 444993 h 5145"/>
              <a:gd name="T18" fmla="*/ 727653 w 5147"/>
              <a:gd name="T19" fmla="*/ 472736 h 5145"/>
              <a:gd name="T20" fmla="*/ 483375 w 5147"/>
              <a:gd name="T21" fmla="*/ 707255 h 5145"/>
              <a:gd name="T22" fmla="*/ 452285 w 5147"/>
              <a:gd name="T23" fmla="*/ 779016 h 5145"/>
              <a:gd name="T24" fmla="*/ 432298 w 5147"/>
              <a:gd name="T25" fmla="*/ 855956 h 5145"/>
              <a:gd name="T26" fmla="*/ 443772 w 5147"/>
              <a:gd name="T27" fmla="*/ 1097502 h 5145"/>
              <a:gd name="T28" fmla="*/ 502251 w 5147"/>
              <a:gd name="T29" fmla="*/ 1229558 h 5145"/>
              <a:gd name="T30" fmla="*/ 593300 w 5147"/>
              <a:gd name="T31" fmla="*/ 1339419 h 5145"/>
              <a:gd name="T32" fmla="*/ 709887 w 5147"/>
              <a:gd name="T33" fmla="*/ 1421167 h 5145"/>
              <a:gd name="T34" fmla="*/ 847201 w 5147"/>
              <a:gd name="T35" fmla="*/ 1469625 h 5145"/>
              <a:gd name="T36" fmla="*/ 1070383 w 5147"/>
              <a:gd name="T37" fmla="*/ 1466665 h 5145"/>
              <a:gd name="T38" fmla="*/ 1146257 w 5147"/>
              <a:gd name="T39" fmla="*/ 1443362 h 5145"/>
              <a:gd name="T40" fmla="*/ 1846521 w 5147"/>
              <a:gd name="T41" fmla="*/ 1844706 h 5145"/>
              <a:gd name="T42" fmla="*/ 1006722 w 5147"/>
              <a:gd name="T43" fmla="*/ 527112 h 5145"/>
              <a:gd name="T44" fmla="*/ 1079636 w 5147"/>
              <a:gd name="T45" fmla="*/ 543018 h 5145"/>
              <a:gd name="T46" fmla="*/ 1146997 w 5147"/>
              <a:gd name="T47" fmla="*/ 570390 h 5145"/>
              <a:gd name="T48" fmla="*/ 1208437 w 5147"/>
              <a:gd name="T49" fmla="*/ 608860 h 5145"/>
              <a:gd name="T50" fmla="*/ 1262104 w 5147"/>
              <a:gd name="T51" fmla="*/ 656208 h 5145"/>
              <a:gd name="T52" fmla="*/ 1307259 w 5147"/>
              <a:gd name="T53" fmla="*/ 712433 h 5145"/>
              <a:gd name="T54" fmla="*/ 1342790 w 5147"/>
              <a:gd name="T55" fmla="*/ 775317 h 5145"/>
              <a:gd name="T56" fmla="*/ 1367218 w 5147"/>
              <a:gd name="T57" fmla="*/ 844858 h 5145"/>
              <a:gd name="T58" fmla="*/ 1379432 w 5147"/>
              <a:gd name="T59" fmla="*/ 918469 h 5145"/>
              <a:gd name="T60" fmla="*/ 1379432 w 5147"/>
              <a:gd name="T61" fmla="*/ 982092 h 5145"/>
              <a:gd name="T62" fmla="*/ 1368698 w 5147"/>
              <a:gd name="T63" fmla="*/ 1052004 h 5145"/>
              <a:gd name="T64" fmla="*/ 1065201 w 5147"/>
              <a:gd name="T65" fmla="*/ 734627 h 5145"/>
              <a:gd name="T66" fmla="*/ 851643 w 5147"/>
              <a:gd name="T67" fmla="*/ 535620 h 5145"/>
              <a:gd name="T68" fmla="*/ 921595 w 5147"/>
              <a:gd name="T69" fmla="*/ 524892 h 5145"/>
              <a:gd name="T70" fmla="*/ 1034851 w 5147"/>
              <a:gd name="T71" fmla="*/ 959898 h 5145"/>
              <a:gd name="T72" fmla="*/ 1010794 w 5147"/>
              <a:gd name="T73" fmla="*/ 1010205 h 5145"/>
              <a:gd name="T74" fmla="*/ 960828 w 5147"/>
              <a:gd name="T75" fmla="*/ 1033879 h 5145"/>
              <a:gd name="T76" fmla="*/ 912712 w 5147"/>
              <a:gd name="T77" fmla="*/ 1024631 h 5145"/>
              <a:gd name="T78" fmla="*/ 876071 w 5147"/>
              <a:gd name="T79" fmla="*/ 983942 h 5145"/>
              <a:gd name="T80" fmla="*/ 870889 w 5147"/>
              <a:gd name="T81" fmla="*/ 934745 h 5145"/>
              <a:gd name="T82" fmla="*/ 899758 w 5147"/>
              <a:gd name="T83" fmla="*/ 887397 h 5145"/>
              <a:gd name="T84" fmla="*/ 952315 w 5147"/>
              <a:gd name="T85" fmla="*/ 868532 h 5145"/>
              <a:gd name="T86" fmla="*/ 998950 w 5147"/>
              <a:gd name="T87" fmla="*/ 882958 h 5145"/>
              <a:gd name="T88" fmla="*/ 1031520 w 5147"/>
              <a:gd name="T89" fmla="*/ 926977 h 5145"/>
              <a:gd name="T90" fmla="*/ 941582 w 5147"/>
              <a:gd name="T91" fmla="*/ 1379368 h 5145"/>
              <a:gd name="T92" fmla="*/ 866077 w 5147"/>
              <a:gd name="T93" fmla="*/ 1370861 h 5145"/>
              <a:gd name="T94" fmla="*/ 795755 w 5147"/>
              <a:gd name="T95" fmla="*/ 1349776 h 5145"/>
              <a:gd name="T96" fmla="*/ 730244 w 5147"/>
              <a:gd name="T97" fmla="*/ 1317225 h 5145"/>
              <a:gd name="T98" fmla="*/ 672135 w 5147"/>
              <a:gd name="T99" fmla="*/ 1275056 h 5145"/>
              <a:gd name="T100" fmla="*/ 622169 w 5147"/>
              <a:gd name="T101" fmla="*/ 1223269 h 5145"/>
              <a:gd name="T102" fmla="*/ 581086 w 5147"/>
              <a:gd name="T103" fmla="*/ 1164085 h 5145"/>
              <a:gd name="T104" fmla="*/ 549996 w 5147"/>
              <a:gd name="T105" fmla="*/ 1098242 h 5145"/>
              <a:gd name="T106" fmla="*/ 530750 w 5147"/>
              <a:gd name="T107" fmla="*/ 1027221 h 5145"/>
              <a:gd name="T108" fmla="*/ 524088 w 5147"/>
              <a:gd name="T109" fmla="*/ 951391 h 5145"/>
              <a:gd name="T110" fmla="*/ 528529 w 5147"/>
              <a:gd name="T111" fmla="*/ 890357 h 5145"/>
              <a:gd name="T112" fmla="*/ 544074 w 5147"/>
              <a:gd name="T113" fmla="*/ 822664 h 5145"/>
              <a:gd name="T114" fmla="*/ 1090739 w 5147"/>
              <a:gd name="T115" fmla="*/ 1356434 h 5145"/>
              <a:gd name="T116" fmla="*/ 1023378 w 5147"/>
              <a:gd name="T117" fmla="*/ 1373450 h 5145"/>
              <a:gd name="T118" fmla="*/ 952315 w 5147"/>
              <a:gd name="T119" fmla="*/ 1379368 h 5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47" h="5145">
                <a:moveTo>
                  <a:pt x="4989" y="4987"/>
                </a:moveTo>
                <a:lnTo>
                  <a:pt x="3826" y="3260"/>
                </a:lnTo>
                <a:lnTo>
                  <a:pt x="3841" y="3233"/>
                </a:lnTo>
                <a:lnTo>
                  <a:pt x="3854" y="3207"/>
                </a:lnTo>
                <a:lnTo>
                  <a:pt x="3867" y="3179"/>
                </a:lnTo>
                <a:lnTo>
                  <a:pt x="3879" y="3152"/>
                </a:lnTo>
                <a:lnTo>
                  <a:pt x="3892" y="3124"/>
                </a:lnTo>
                <a:lnTo>
                  <a:pt x="3903" y="3096"/>
                </a:lnTo>
                <a:lnTo>
                  <a:pt x="3914" y="3067"/>
                </a:lnTo>
                <a:lnTo>
                  <a:pt x="3924" y="3038"/>
                </a:lnTo>
                <a:lnTo>
                  <a:pt x="3934" y="3010"/>
                </a:lnTo>
                <a:lnTo>
                  <a:pt x="3944" y="2980"/>
                </a:lnTo>
                <a:lnTo>
                  <a:pt x="3952" y="2951"/>
                </a:lnTo>
                <a:lnTo>
                  <a:pt x="3959" y="2921"/>
                </a:lnTo>
                <a:lnTo>
                  <a:pt x="3967" y="2891"/>
                </a:lnTo>
                <a:lnTo>
                  <a:pt x="3973" y="2861"/>
                </a:lnTo>
                <a:lnTo>
                  <a:pt x="3979" y="2831"/>
                </a:lnTo>
                <a:lnTo>
                  <a:pt x="3984" y="2800"/>
                </a:lnTo>
                <a:lnTo>
                  <a:pt x="5147" y="2572"/>
                </a:lnTo>
                <a:lnTo>
                  <a:pt x="3984" y="2345"/>
                </a:lnTo>
                <a:lnTo>
                  <a:pt x="3974" y="2289"/>
                </a:lnTo>
                <a:lnTo>
                  <a:pt x="3962" y="2233"/>
                </a:lnTo>
                <a:lnTo>
                  <a:pt x="3947" y="2178"/>
                </a:lnTo>
                <a:lnTo>
                  <a:pt x="3930" y="2124"/>
                </a:lnTo>
                <a:lnTo>
                  <a:pt x="3912" y="2071"/>
                </a:lnTo>
                <a:lnTo>
                  <a:pt x="3891" y="2019"/>
                </a:lnTo>
                <a:lnTo>
                  <a:pt x="3868" y="1968"/>
                </a:lnTo>
                <a:lnTo>
                  <a:pt x="3844" y="1918"/>
                </a:lnTo>
                <a:lnTo>
                  <a:pt x="3817" y="1869"/>
                </a:lnTo>
                <a:lnTo>
                  <a:pt x="3789" y="1821"/>
                </a:lnTo>
                <a:lnTo>
                  <a:pt x="3759" y="1774"/>
                </a:lnTo>
                <a:lnTo>
                  <a:pt x="3728" y="1730"/>
                </a:lnTo>
                <a:lnTo>
                  <a:pt x="3694" y="1686"/>
                </a:lnTo>
                <a:lnTo>
                  <a:pt x="3658" y="1643"/>
                </a:lnTo>
                <a:lnTo>
                  <a:pt x="3622" y="1601"/>
                </a:lnTo>
                <a:lnTo>
                  <a:pt x="3584" y="1562"/>
                </a:lnTo>
                <a:lnTo>
                  <a:pt x="3544" y="1524"/>
                </a:lnTo>
                <a:lnTo>
                  <a:pt x="3502" y="1487"/>
                </a:lnTo>
                <a:lnTo>
                  <a:pt x="3461" y="1452"/>
                </a:lnTo>
                <a:lnTo>
                  <a:pt x="3416" y="1419"/>
                </a:lnTo>
                <a:lnTo>
                  <a:pt x="3371" y="1386"/>
                </a:lnTo>
                <a:lnTo>
                  <a:pt x="3324" y="1357"/>
                </a:lnTo>
                <a:lnTo>
                  <a:pt x="3277" y="1328"/>
                </a:lnTo>
                <a:lnTo>
                  <a:pt x="3228" y="1302"/>
                </a:lnTo>
                <a:lnTo>
                  <a:pt x="3178" y="1277"/>
                </a:lnTo>
                <a:lnTo>
                  <a:pt x="3127" y="1255"/>
                </a:lnTo>
                <a:lnTo>
                  <a:pt x="3075" y="1235"/>
                </a:lnTo>
                <a:lnTo>
                  <a:pt x="3022" y="1215"/>
                </a:lnTo>
                <a:lnTo>
                  <a:pt x="2968" y="1199"/>
                </a:lnTo>
                <a:lnTo>
                  <a:pt x="2913" y="1185"/>
                </a:lnTo>
                <a:lnTo>
                  <a:pt x="2858" y="1171"/>
                </a:lnTo>
                <a:lnTo>
                  <a:pt x="2801" y="1161"/>
                </a:lnTo>
                <a:lnTo>
                  <a:pt x="2573" y="0"/>
                </a:lnTo>
                <a:lnTo>
                  <a:pt x="2345" y="1161"/>
                </a:lnTo>
                <a:lnTo>
                  <a:pt x="2315" y="1166"/>
                </a:lnTo>
                <a:lnTo>
                  <a:pt x="2284" y="1172"/>
                </a:lnTo>
                <a:lnTo>
                  <a:pt x="2255" y="1180"/>
                </a:lnTo>
                <a:lnTo>
                  <a:pt x="2224" y="1187"/>
                </a:lnTo>
                <a:lnTo>
                  <a:pt x="2194" y="1194"/>
                </a:lnTo>
                <a:lnTo>
                  <a:pt x="2165" y="1203"/>
                </a:lnTo>
                <a:lnTo>
                  <a:pt x="2135" y="1212"/>
                </a:lnTo>
                <a:lnTo>
                  <a:pt x="2107" y="1221"/>
                </a:lnTo>
                <a:lnTo>
                  <a:pt x="2078" y="1232"/>
                </a:lnTo>
                <a:lnTo>
                  <a:pt x="2050" y="1243"/>
                </a:lnTo>
                <a:lnTo>
                  <a:pt x="2021" y="1254"/>
                </a:lnTo>
                <a:lnTo>
                  <a:pt x="1994" y="1266"/>
                </a:lnTo>
                <a:lnTo>
                  <a:pt x="1966" y="1278"/>
                </a:lnTo>
                <a:lnTo>
                  <a:pt x="1939" y="1292"/>
                </a:lnTo>
                <a:lnTo>
                  <a:pt x="1912" y="1305"/>
                </a:lnTo>
                <a:lnTo>
                  <a:pt x="1886" y="1319"/>
                </a:lnTo>
                <a:lnTo>
                  <a:pt x="158" y="157"/>
                </a:lnTo>
                <a:lnTo>
                  <a:pt x="1320" y="1885"/>
                </a:lnTo>
                <a:lnTo>
                  <a:pt x="1306" y="1912"/>
                </a:lnTo>
                <a:lnTo>
                  <a:pt x="1292" y="1938"/>
                </a:lnTo>
                <a:lnTo>
                  <a:pt x="1279" y="1966"/>
                </a:lnTo>
                <a:lnTo>
                  <a:pt x="1266" y="1993"/>
                </a:lnTo>
                <a:lnTo>
                  <a:pt x="1254" y="2021"/>
                </a:lnTo>
                <a:lnTo>
                  <a:pt x="1243" y="2049"/>
                </a:lnTo>
                <a:lnTo>
                  <a:pt x="1232" y="2077"/>
                </a:lnTo>
                <a:lnTo>
                  <a:pt x="1222" y="2106"/>
                </a:lnTo>
                <a:lnTo>
                  <a:pt x="1212" y="2135"/>
                </a:lnTo>
                <a:lnTo>
                  <a:pt x="1203" y="2165"/>
                </a:lnTo>
                <a:lnTo>
                  <a:pt x="1195" y="2194"/>
                </a:lnTo>
                <a:lnTo>
                  <a:pt x="1187" y="2224"/>
                </a:lnTo>
                <a:lnTo>
                  <a:pt x="1180" y="2253"/>
                </a:lnTo>
                <a:lnTo>
                  <a:pt x="1174" y="2284"/>
                </a:lnTo>
                <a:lnTo>
                  <a:pt x="1168" y="2314"/>
                </a:lnTo>
                <a:lnTo>
                  <a:pt x="1162" y="2345"/>
                </a:lnTo>
                <a:lnTo>
                  <a:pt x="0" y="2572"/>
                </a:lnTo>
                <a:lnTo>
                  <a:pt x="1162" y="2800"/>
                </a:lnTo>
                <a:lnTo>
                  <a:pt x="1173" y="2856"/>
                </a:lnTo>
                <a:lnTo>
                  <a:pt x="1185" y="2912"/>
                </a:lnTo>
                <a:lnTo>
                  <a:pt x="1199" y="2967"/>
                </a:lnTo>
                <a:lnTo>
                  <a:pt x="1216" y="3021"/>
                </a:lnTo>
                <a:lnTo>
                  <a:pt x="1235" y="3074"/>
                </a:lnTo>
                <a:lnTo>
                  <a:pt x="1255" y="3126"/>
                </a:lnTo>
                <a:lnTo>
                  <a:pt x="1278" y="3177"/>
                </a:lnTo>
                <a:lnTo>
                  <a:pt x="1303" y="3227"/>
                </a:lnTo>
                <a:lnTo>
                  <a:pt x="1330" y="3276"/>
                </a:lnTo>
                <a:lnTo>
                  <a:pt x="1357" y="3324"/>
                </a:lnTo>
                <a:lnTo>
                  <a:pt x="1388" y="3371"/>
                </a:lnTo>
                <a:lnTo>
                  <a:pt x="1419" y="3415"/>
                </a:lnTo>
                <a:lnTo>
                  <a:pt x="1453" y="3459"/>
                </a:lnTo>
                <a:lnTo>
                  <a:pt x="1487" y="3502"/>
                </a:lnTo>
                <a:lnTo>
                  <a:pt x="1524" y="3543"/>
                </a:lnTo>
                <a:lnTo>
                  <a:pt x="1563" y="3582"/>
                </a:lnTo>
                <a:lnTo>
                  <a:pt x="1603" y="3621"/>
                </a:lnTo>
                <a:lnTo>
                  <a:pt x="1643" y="3658"/>
                </a:lnTo>
                <a:lnTo>
                  <a:pt x="1686" y="3692"/>
                </a:lnTo>
                <a:lnTo>
                  <a:pt x="1730" y="3726"/>
                </a:lnTo>
                <a:lnTo>
                  <a:pt x="1775" y="3758"/>
                </a:lnTo>
                <a:lnTo>
                  <a:pt x="1822" y="3788"/>
                </a:lnTo>
                <a:lnTo>
                  <a:pt x="1869" y="3816"/>
                </a:lnTo>
                <a:lnTo>
                  <a:pt x="1918" y="3842"/>
                </a:lnTo>
                <a:lnTo>
                  <a:pt x="1968" y="3868"/>
                </a:lnTo>
                <a:lnTo>
                  <a:pt x="2019" y="3890"/>
                </a:lnTo>
                <a:lnTo>
                  <a:pt x="2071" y="3910"/>
                </a:lnTo>
                <a:lnTo>
                  <a:pt x="2124" y="3930"/>
                </a:lnTo>
                <a:lnTo>
                  <a:pt x="2178" y="3946"/>
                </a:lnTo>
                <a:lnTo>
                  <a:pt x="2233" y="3960"/>
                </a:lnTo>
                <a:lnTo>
                  <a:pt x="2289" y="3973"/>
                </a:lnTo>
                <a:lnTo>
                  <a:pt x="2345" y="3983"/>
                </a:lnTo>
                <a:lnTo>
                  <a:pt x="2573" y="5145"/>
                </a:lnTo>
                <a:lnTo>
                  <a:pt x="2801" y="3983"/>
                </a:lnTo>
                <a:lnTo>
                  <a:pt x="2831" y="3978"/>
                </a:lnTo>
                <a:lnTo>
                  <a:pt x="2862" y="3972"/>
                </a:lnTo>
                <a:lnTo>
                  <a:pt x="2892" y="3965"/>
                </a:lnTo>
                <a:lnTo>
                  <a:pt x="2922" y="3958"/>
                </a:lnTo>
                <a:lnTo>
                  <a:pt x="2951" y="3950"/>
                </a:lnTo>
                <a:lnTo>
                  <a:pt x="2981" y="3942"/>
                </a:lnTo>
                <a:lnTo>
                  <a:pt x="3010" y="3933"/>
                </a:lnTo>
                <a:lnTo>
                  <a:pt x="3039" y="3924"/>
                </a:lnTo>
                <a:lnTo>
                  <a:pt x="3068" y="3913"/>
                </a:lnTo>
                <a:lnTo>
                  <a:pt x="3097" y="3902"/>
                </a:lnTo>
                <a:lnTo>
                  <a:pt x="3124" y="3891"/>
                </a:lnTo>
                <a:lnTo>
                  <a:pt x="3152" y="3879"/>
                </a:lnTo>
                <a:lnTo>
                  <a:pt x="3180" y="3867"/>
                </a:lnTo>
                <a:lnTo>
                  <a:pt x="3207" y="3853"/>
                </a:lnTo>
                <a:lnTo>
                  <a:pt x="3233" y="3839"/>
                </a:lnTo>
                <a:lnTo>
                  <a:pt x="3260" y="3826"/>
                </a:lnTo>
                <a:lnTo>
                  <a:pt x="4989" y="4987"/>
                </a:lnTo>
                <a:close/>
                <a:moveTo>
                  <a:pt x="2573" y="1416"/>
                </a:moveTo>
                <a:lnTo>
                  <a:pt x="2573" y="1416"/>
                </a:lnTo>
                <a:lnTo>
                  <a:pt x="2603" y="1416"/>
                </a:lnTo>
                <a:lnTo>
                  <a:pt x="2632" y="1417"/>
                </a:lnTo>
                <a:lnTo>
                  <a:pt x="2662" y="1419"/>
                </a:lnTo>
                <a:lnTo>
                  <a:pt x="2692" y="1422"/>
                </a:lnTo>
                <a:lnTo>
                  <a:pt x="2720" y="1425"/>
                </a:lnTo>
                <a:lnTo>
                  <a:pt x="2750" y="1429"/>
                </a:lnTo>
                <a:lnTo>
                  <a:pt x="2778" y="1433"/>
                </a:lnTo>
                <a:lnTo>
                  <a:pt x="2806" y="1439"/>
                </a:lnTo>
                <a:lnTo>
                  <a:pt x="2834" y="1445"/>
                </a:lnTo>
                <a:lnTo>
                  <a:pt x="2862" y="1452"/>
                </a:lnTo>
                <a:lnTo>
                  <a:pt x="2889" y="1460"/>
                </a:lnTo>
                <a:lnTo>
                  <a:pt x="2917" y="1468"/>
                </a:lnTo>
                <a:lnTo>
                  <a:pt x="2944" y="1476"/>
                </a:lnTo>
                <a:lnTo>
                  <a:pt x="2971" y="1486"/>
                </a:lnTo>
                <a:lnTo>
                  <a:pt x="2997" y="1496"/>
                </a:lnTo>
                <a:lnTo>
                  <a:pt x="3023" y="1507"/>
                </a:lnTo>
                <a:lnTo>
                  <a:pt x="3049" y="1518"/>
                </a:lnTo>
                <a:lnTo>
                  <a:pt x="3075" y="1530"/>
                </a:lnTo>
                <a:lnTo>
                  <a:pt x="3099" y="1542"/>
                </a:lnTo>
                <a:lnTo>
                  <a:pt x="3124" y="1555"/>
                </a:lnTo>
                <a:lnTo>
                  <a:pt x="3149" y="1569"/>
                </a:lnTo>
                <a:lnTo>
                  <a:pt x="3172" y="1583"/>
                </a:lnTo>
                <a:lnTo>
                  <a:pt x="3196" y="1598"/>
                </a:lnTo>
                <a:lnTo>
                  <a:pt x="3219" y="1613"/>
                </a:lnTo>
                <a:lnTo>
                  <a:pt x="3243" y="1629"/>
                </a:lnTo>
                <a:lnTo>
                  <a:pt x="3265" y="1646"/>
                </a:lnTo>
                <a:lnTo>
                  <a:pt x="3287" y="1662"/>
                </a:lnTo>
                <a:lnTo>
                  <a:pt x="3309" y="1680"/>
                </a:lnTo>
                <a:lnTo>
                  <a:pt x="3330" y="1698"/>
                </a:lnTo>
                <a:lnTo>
                  <a:pt x="3351" y="1716"/>
                </a:lnTo>
                <a:lnTo>
                  <a:pt x="3371" y="1736"/>
                </a:lnTo>
                <a:lnTo>
                  <a:pt x="3390" y="1755"/>
                </a:lnTo>
                <a:lnTo>
                  <a:pt x="3410" y="1774"/>
                </a:lnTo>
                <a:lnTo>
                  <a:pt x="3429" y="1795"/>
                </a:lnTo>
                <a:lnTo>
                  <a:pt x="3447" y="1816"/>
                </a:lnTo>
                <a:lnTo>
                  <a:pt x="3466" y="1837"/>
                </a:lnTo>
                <a:lnTo>
                  <a:pt x="3483" y="1859"/>
                </a:lnTo>
                <a:lnTo>
                  <a:pt x="3500" y="1880"/>
                </a:lnTo>
                <a:lnTo>
                  <a:pt x="3517" y="1903"/>
                </a:lnTo>
                <a:lnTo>
                  <a:pt x="3532" y="1926"/>
                </a:lnTo>
                <a:lnTo>
                  <a:pt x="3547" y="1950"/>
                </a:lnTo>
                <a:lnTo>
                  <a:pt x="3563" y="1973"/>
                </a:lnTo>
                <a:lnTo>
                  <a:pt x="3577" y="1996"/>
                </a:lnTo>
                <a:lnTo>
                  <a:pt x="3590" y="2021"/>
                </a:lnTo>
                <a:lnTo>
                  <a:pt x="3603" y="2046"/>
                </a:lnTo>
                <a:lnTo>
                  <a:pt x="3616" y="2071"/>
                </a:lnTo>
                <a:lnTo>
                  <a:pt x="3628" y="2096"/>
                </a:lnTo>
                <a:lnTo>
                  <a:pt x="3639" y="2123"/>
                </a:lnTo>
                <a:lnTo>
                  <a:pt x="3650" y="2148"/>
                </a:lnTo>
                <a:lnTo>
                  <a:pt x="3659" y="2175"/>
                </a:lnTo>
                <a:lnTo>
                  <a:pt x="3669" y="2201"/>
                </a:lnTo>
                <a:lnTo>
                  <a:pt x="3678" y="2229"/>
                </a:lnTo>
                <a:lnTo>
                  <a:pt x="3686" y="2256"/>
                </a:lnTo>
                <a:lnTo>
                  <a:pt x="3694" y="2284"/>
                </a:lnTo>
                <a:lnTo>
                  <a:pt x="3700" y="2311"/>
                </a:lnTo>
                <a:lnTo>
                  <a:pt x="3706" y="2340"/>
                </a:lnTo>
                <a:lnTo>
                  <a:pt x="3712" y="2368"/>
                </a:lnTo>
                <a:lnTo>
                  <a:pt x="3716" y="2397"/>
                </a:lnTo>
                <a:lnTo>
                  <a:pt x="3720" y="2425"/>
                </a:lnTo>
                <a:lnTo>
                  <a:pt x="3725" y="2454"/>
                </a:lnTo>
                <a:lnTo>
                  <a:pt x="3727" y="2483"/>
                </a:lnTo>
                <a:lnTo>
                  <a:pt x="3729" y="2513"/>
                </a:lnTo>
                <a:lnTo>
                  <a:pt x="3730" y="2542"/>
                </a:lnTo>
                <a:lnTo>
                  <a:pt x="3730" y="2572"/>
                </a:lnTo>
                <a:lnTo>
                  <a:pt x="3730" y="2600"/>
                </a:lnTo>
                <a:lnTo>
                  <a:pt x="3729" y="2628"/>
                </a:lnTo>
                <a:lnTo>
                  <a:pt x="3727" y="2655"/>
                </a:lnTo>
                <a:lnTo>
                  <a:pt x="3725" y="2683"/>
                </a:lnTo>
                <a:lnTo>
                  <a:pt x="3721" y="2711"/>
                </a:lnTo>
                <a:lnTo>
                  <a:pt x="3718" y="2738"/>
                </a:lnTo>
                <a:lnTo>
                  <a:pt x="3714" y="2764"/>
                </a:lnTo>
                <a:lnTo>
                  <a:pt x="3709" y="2791"/>
                </a:lnTo>
                <a:lnTo>
                  <a:pt x="3704" y="2817"/>
                </a:lnTo>
                <a:lnTo>
                  <a:pt x="3698" y="2844"/>
                </a:lnTo>
                <a:lnTo>
                  <a:pt x="3691" y="2870"/>
                </a:lnTo>
                <a:lnTo>
                  <a:pt x="3684" y="2896"/>
                </a:lnTo>
                <a:lnTo>
                  <a:pt x="3676" y="2921"/>
                </a:lnTo>
                <a:lnTo>
                  <a:pt x="3667" y="2947"/>
                </a:lnTo>
                <a:lnTo>
                  <a:pt x="3649" y="2997"/>
                </a:lnTo>
                <a:lnTo>
                  <a:pt x="3159" y="2268"/>
                </a:lnTo>
                <a:lnTo>
                  <a:pt x="2878" y="1986"/>
                </a:lnTo>
                <a:lnTo>
                  <a:pt x="2149" y="1496"/>
                </a:lnTo>
                <a:lnTo>
                  <a:pt x="2198" y="1478"/>
                </a:lnTo>
                <a:lnTo>
                  <a:pt x="2224" y="1470"/>
                </a:lnTo>
                <a:lnTo>
                  <a:pt x="2249" y="1462"/>
                </a:lnTo>
                <a:lnTo>
                  <a:pt x="2276" y="1455"/>
                </a:lnTo>
                <a:lnTo>
                  <a:pt x="2301" y="1448"/>
                </a:lnTo>
                <a:lnTo>
                  <a:pt x="2328" y="1442"/>
                </a:lnTo>
                <a:lnTo>
                  <a:pt x="2354" y="1436"/>
                </a:lnTo>
                <a:lnTo>
                  <a:pt x="2381" y="1431"/>
                </a:lnTo>
                <a:lnTo>
                  <a:pt x="2407" y="1427"/>
                </a:lnTo>
                <a:lnTo>
                  <a:pt x="2435" y="1424"/>
                </a:lnTo>
                <a:lnTo>
                  <a:pt x="2462" y="1421"/>
                </a:lnTo>
                <a:lnTo>
                  <a:pt x="2490" y="1419"/>
                </a:lnTo>
                <a:lnTo>
                  <a:pt x="2517" y="1417"/>
                </a:lnTo>
                <a:lnTo>
                  <a:pt x="2545" y="1416"/>
                </a:lnTo>
                <a:lnTo>
                  <a:pt x="2573" y="1416"/>
                </a:lnTo>
                <a:close/>
                <a:moveTo>
                  <a:pt x="2797" y="2572"/>
                </a:moveTo>
                <a:lnTo>
                  <a:pt x="2797" y="2572"/>
                </a:lnTo>
                <a:lnTo>
                  <a:pt x="2796" y="2595"/>
                </a:lnTo>
                <a:lnTo>
                  <a:pt x="2792" y="2618"/>
                </a:lnTo>
                <a:lnTo>
                  <a:pt x="2787" y="2639"/>
                </a:lnTo>
                <a:lnTo>
                  <a:pt x="2780" y="2660"/>
                </a:lnTo>
                <a:lnTo>
                  <a:pt x="2770" y="2679"/>
                </a:lnTo>
                <a:lnTo>
                  <a:pt x="2759" y="2698"/>
                </a:lnTo>
                <a:lnTo>
                  <a:pt x="2747" y="2715"/>
                </a:lnTo>
                <a:lnTo>
                  <a:pt x="2731" y="2731"/>
                </a:lnTo>
                <a:lnTo>
                  <a:pt x="2716" y="2745"/>
                </a:lnTo>
                <a:lnTo>
                  <a:pt x="2699" y="2758"/>
                </a:lnTo>
                <a:lnTo>
                  <a:pt x="2680" y="2770"/>
                </a:lnTo>
                <a:lnTo>
                  <a:pt x="2660" y="2779"/>
                </a:lnTo>
                <a:lnTo>
                  <a:pt x="2640" y="2787"/>
                </a:lnTo>
                <a:lnTo>
                  <a:pt x="2618" y="2792"/>
                </a:lnTo>
                <a:lnTo>
                  <a:pt x="2596" y="2795"/>
                </a:lnTo>
                <a:lnTo>
                  <a:pt x="2573" y="2797"/>
                </a:lnTo>
                <a:lnTo>
                  <a:pt x="2550" y="2795"/>
                </a:lnTo>
                <a:lnTo>
                  <a:pt x="2528" y="2792"/>
                </a:lnTo>
                <a:lnTo>
                  <a:pt x="2506" y="2787"/>
                </a:lnTo>
                <a:lnTo>
                  <a:pt x="2486" y="2779"/>
                </a:lnTo>
                <a:lnTo>
                  <a:pt x="2466" y="2770"/>
                </a:lnTo>
                <a:lnTo>
                  <a:pt x="2448" y="2758"/>
                </a:lnTo>
                <a:lnTo>
                  <a:pt x="2431" y="2745"/>
                </a:lnTo>
                <a:lnTo>
                  <a:pt x="2414" y="2731"/>
                </a:lnTo>
                <a:lnTo>
                  <a:pt x="2400" y="2715"/>
                </a:lnTo>
                <a:lnTo>
                  <a:pt x="2387" y="2698"/>
                </a:lnTo>
                <a:lnTo>
                  <a:pt x="2376" y="2679"/>
                </a:lnTo>
                <a:lnTo>
                  <a:pt x="2367" y="2660"/>
                </a:lnTo>
                <a:lnTo>
                  <a:pt x="2358" y="2639"/>
                </a:lnTo>
                <a:lnTo>
                  <a:pt x="2353" y="2618"/>
                </a:lnTo>
                <a:lnTo>
                  <a:pt x="2350" y="2595"/>
                </a:lnTo>
                <a:lnTo>
                  <a:pt x="2348" y="2572"/>
                </a:lnTo>
                <a:lnTo>
                  <a:pt x="2350" y="2550"/>
                </a:lnTo>
                <a:lnTo>
                  <a:pt x="2353" y="2527"/>
                </a:lnTo>
                <a:lnTo>
                  <a:pt x="2358" y="2506"/>
                </a:lnTo>
                <a:lnTo>
                  <a:pt x="2367" y="2485"/>
                </a:lnTo>
                <a:lnTo>
                  <a:pt x="2376" y="2465"/>
                </a:lnTo>
                <a:lnTo>
                  <a:pt x="2387" y="2447"/>
                </a:lnTo>
                <a:lnTo>
                  <a:pt x="2400" y="2429"/>
                </a:lnTo>
                <a:lnTo>
                  <a:pt x="2414" y="2414"/>
                </a:lnTo>
                <a:lnTo>
                  <a:pt x="2431" y="2399"/>
                </a:lnTo>
                <a:lnTo>
                  <a:pt x="2448" y="2387"/>
                </a:lnTo>
                <a:lnTo>
                  <a:pt x="2466" y="2375"/>
                </a:lnTo>
                <a:lnTo>
                  <a:pt x="2486" y="2365"/>
                </a:lnTo>
                <a:lnTo>
                  <a:pt x="2506" y="2358"/>
                </a:lnTo>
                <a:lnTo>
                  <a:pt x="2528" y="2353"/>
                </a:lnTo>
                <a:lnTo>
                  <a:pt x="2550" y="2349"/>
                </a:lnTo>
                <a:lnTo>
                  <a:pt x="2573" y="2348"/>
                </a:lnTo>
                <a:lnTo>
                  <a:pt x="2596" y="2349"/>
                </a:lnTo>
                <a:lnTo>
                  <a:pt x="2618" y="2353"/>
                </a:lnTo>
                <a:lnTo>
                  <a:pt x="2640" y="2358"/>
                </a:lnTo>
                <a:lnTo>
                  <a:pt x="2660" y="2365"/>
                </a:lnTo>
                <a:lnTo>
                  <a:pt x="2680" y="2375"/>
                </a:lnTo>
                <a:lnTo>
                  <a:pt x="2699" y="2387"/>
                </a:lnTo>
                <a:lnTo>
                  <a:pt x="2716" y="2399"/>
                </a:lnTo>
                <a:lnTo>
                  <a:pt x="2731" y="2414"/>
                </a:lnTo>
                <a:lnTo>
                  <a:pt x="2747" y="2429"/>
                </a:lnTo>
                <a:lnTo>
                  <a:pt x="2759" y="2447"/>
                </a:lnTo>
                <a:lnTo>
                  <a:pt x="2770" y="2465"/>
                </a:lnTo>
                <a:lnTo>
                  <a:pt x="2780" y="2485"/>
                </a:lnTo>
                <a:lnTo>
                  <a:pt x="2787" y="2506"/>
                </a:lnTo>
                <a:lnTo>
                  <a:pt x="2792" y="2527"/>
                </a:lnTo>
                <a:lnTo>
                  <a:pt x="2796" y="2550"/>
                </a:lnTo>
                <a:lnTo>
                  <a:pt x="2797" y="2572"/>
                </a:lnTo>
                <a:close/>
                <a:moveTo>
                  <a:pt x="2573" y="3729"/>
                </a:moveTo>
                <a:lnTo>
                  <a:pt x="2573" y="3729"/>
                </a:lnTo>
                <a:lnTo>
                  <a:pt x="2544" y="3729"/>
                </a:lnTo>
                <a:lnTo>
                  <a:pt x="2513" y="3728"/>
                </a:lnTo>
                <a:lnTo>
                  <a:pt x="2485" y="3726"/>
                </a:lnTo>
                <a:lnTo>
                  <a:pt x="2455" y="3723"/>
                </a:lnTo>
                <a:lnTo>
                  <a:pt x="2426" y="3720"/>
                </a:lnTo>
                <a:lnTo>
                  <a:pt x="2397" y="3716"/>
                </a:lnTo>
                <a:lnTo>
                  <a:pt x="2369" y="3711"/>
                </a:lnTo>
                <a:lnTo>
                  <a:pt x="2340" y="3706"/>
                </a:lnTo>
                <a:lnTo>
                  <a:pt x="2313" y="3700"/>
                </a:lnTo>
                <a:lnTo>
                  <a:pt x="2284" y="3692"/>
                </a:lnTo>
                <a:lnTo>
                  <a:pt x="2257" y="3685"/>
                </a:lnTo>
                <a:lnTo>
                  <a:pt x="2229" y="3677"/>
                </a:lnTo>
                <a:lnTo>
                  <a:pt x="2203" y="3668"/>
                </a:lnTo>
                <a:lnTo>
                  <a:pt x="2176" y="3659"/>
                </a:lnTo>
                <a:lnTo>
                  <a:pt x="2150" y="3649"/>
                </a:lnTo>
                <a:lnTo>
                  <a:pt x="2123" y="3638"/>
                </a:lnTo>
                <a:lnTo>
                  <a:pt x="2098" y="3627"/>
                </a:lnTo>
                <a:lnTo>
                  <a:pt x="2072" y="3615"/>
                </a:lnTo>
                <a:lnTo>
                  <a:pt x="2047" y="3603"/>
                </a:lnTo>
                <a:lnTo>
                  <a:pt x="2022" y="3590"/>
                </a:lnTo>
                <a:lnTo>
                  <a:pt x="1998" y="3575"/>
                </a:lnTo>
                <a:lnTo>
                  <a:pt x="1973" y="3561"/>
                </a:lnTo>
                <a:lnTo>
                  <a:pt x="1950" y="3547"/>
                </a:lnTo>
                <a:lnTo>
                  <a:pt x="1926" y="3531"/>
                </a:lnTo>
                <a:lnTo>
                  <a:pt x="1904" y="3515"/>
                </a:lnTo>
                <a:lnTo>
                  <a:pt x="1882" y="3499"/>
                </a:lnTo>
                <a:lnTo>
                  <a:pt x="1859" y="3482"/>
                </a:lnTo>
                <a:lnTo>
                  <a:pt x="1838" y="3464"/>
                </a:lnTo>
                <a:lnTo>
                  <a:pt x="1816" y="3447"/>
                </a:lnTo>
                <a:lnTo>
                  <a:pt x="1796" y="3429"/>
                </a:lnTo>
                <a:lnTo>
                  <a:pt x="1776" y="3409"/>
                </a:lnTo>
                <a:lnTo>
                  <a:pt x="1755" y="3390"/>
                </a:lnTo>
                <a:lnTo>
                  <a:pt x="1736" y="3370"/>
                </a:lnTo>
                <a:lnTo>
                  <a:pt x="1717" y="3350"/>
                </a:lnTo>
                <a:lnTo>
                  <a:pt x="1698" y="3329"/>
                </a:lnTo>
                <a:lnTo>
                  <a:pt x="1681" y="3307"/>
                </a:lnTo>
                <a:lnTo>
                  <a:pt x="1664" y="3286"/>
                </a:lnTo>
                <a:lnTo>
                  <a:pt x="1646" y="3264"/>
                </a:lnTo>
                <a:lnTo>
                  <a:pt x="1630" y="3241"/>
                </a:lnTo>
                <a:lnTo>
                  <a:pt x="1614" y="3219"/>
                </a:lnTo>
                <a:lnTo>
                  <a:pt x="1598" y="3195"/>
                </a:lnTo>
                <a:lnTo>
                  <a:pt x="1584" y="3172"/>
                </a:lnTo>
                <a:lnTo>
                  <a:pt x="1570" y="3147"/>
                </a:lnTo>
                <a:lnTo>
                  <a:pt x="1556" y="3123"/>
                </a:lnTo>
                <a:lnTo>
                  <a:pt x="1543" y="3099"/>
                </a:lnTo>
                <a:lnTo>
                  <a:pt x="1530" y="3073"/>
                </a:lnTo>
                <a:lnTo>
                  <a:pt x="1519" y="3048"/>
                </a:lnTo>
                <a:lnTo>
                  <a:pt x="1507" y="3022"/>
                </a:lnTo>
                <a:lnTo>
                  <a:pt x="1497" y="2996"/>
                </a:lnTo>
                <a:lnTo>
                  <a:pt x="1486" y="2969"/>
                </a:lnTo>
                <a:lnTo>
                  <a:pt x="1477" y="2943"/>
                </a:lnTo>
                <a:lnTo>
                  <a:pt x="1468" y="2916"/>
                </a:lnTo>
                <a:lnTo>
                  <a:pt x="1460" y="2889"/>
                </a:lnTo>
                <a:lnTo>
                  <a:pt x="1453" y="2861"/>
                </a:lnTo>
                <a:lnTo>
                  <a:pt x="1446" y="2833"/>
                </a:lnTo>
                <a:lnTo>
                  <a:pt x="1440" y="2805"/>
                </a:lnTo>
                <a:lnTo>
                  <a:pt x="1434" y="2777"/>
                </a:lnTo>
                <a:lnTo>
                  <a:pt x="1429" y="2748"/>
                </a:lnTo>
                <a:lnTo>
                  <a:pt x="1425" y="2720"/>
                </a:lnTo>
                <a:lnTo>
                  <a:pt x="1422" y="2690"/>
                </a:lnTo>
                <a:lnTo>
                  <a:pt x="1419" y="2662"/>
                </a:lnTo>
                <a:lnTo>
                  <a:pt x="1418" y="2632"/>
                </a:lnTo>
                <a:lnTo>
                  <a:pt x="1416" y="2603"/>
                </a:lnTo>
                <a:lnTo>
                  <a:pt x="1416" y="2572"/>
                </a:lnTo>
                <a:lnTo>
                  <a:pt x="1416" y="2544"/>
                </a:lnTo>
                <a:lnTo>
                  <a:pt x="1417" y="2517"/>
                </a:lnTo>
                <a:lnTo>
                  <a:pt x="1419" y="2488"/>
                </a:lnTo>
                <a:lnTo>
                  <a:pt x="1421" y="2461"/>
                </a:lnTo>
                <a:lnTo>
                  <a:pt x="1424" y="2434"/>
                </a:lnTo>
                <a:lnTo>
                  <a:pt x="1428" y="2407"/>
                </a:lnTo>
                <a:lnTo>
                  <a:pt x="1432" y="2380"/>
                </a:lnTo>
                <a:lnTo>
                  <a:pt x="1438" y="2354"/>
                </a:lnTo>
                <a:lnTo>
                  <a:pt x="1443" y="2328"/>
                </a:lnTo>
                <a:lnTo>
                  <a:pt x="1449" y="2301"/>
                </a:lnTo>
                <a:lnTo>
                  <a:pt x="1455" y="2275"/>
                </a:lnTo>
                <a:lnTo>
                  <a:pt x="1462" y="2249"/>
                </a:lnTo>
                <a:lnTo>
                  <a:pt x="1470" y="2224"/>
                </a:lnTo>
                <a:lnTo>
                  <a:pt x="1478" y="2198"/>
                </a:lnTo>
                <a:lnTo>
                  <a:pt x="1497" y="2148"/>
                </a:lnTo>
                <a:lnTo>
                  <a:pt x="1987" y="2877"/>
                </a:lnTo>
                <a:lnTo>
                  <a:pt x="2269" y="3159"/>
                </a:lnTo>
                <a:lnTo>
                  <a:pt x="2997" y="3649"/>
                </a:lnTo>
                <a:lnTo>
                  <a:pt x="2947" y="3667"/>
                </a:lnTo>
                <a:lnTo>
                  <a:pt x="2922" y="3675"/>
                </a:lnTo>
                <a:lnTo>
                  <a:pt x="2896" y="3683"/>
                </a:lnTo>
                <a:lnTo>
                  <a:pt x="2871" y="3690"/>
                </a:lnTo>
                <a:lnTo>
                  <a:pt x="2844" y="3696"/>
                </a:lnTo>
                <a:lnTo>
                  <a:pt x="2819" y="3703"/>
                </a:lnTo>
                <a:lnTo>
                  <a:pt x="2792" y="3708"/>
                </a:lnTo>
                <a:lnTo>
                  <a:pt x="2765" y="3713"/>
                </a:lnTo>
                <a:lnTo>
                  <a:pt x="2738" y="3717"/>
                </a:lnTo>
                <a:lnTo>
                  <a:pt x="2711" y="3721"/>
                </a:lnTo>
                <a:lnTo>
                  <a:pt x="2684" y="3724"/>
                </a:lnTo>
                <a:lnTo>
                  <a:pt x="2657" y="3726"/>
                </a:lnTo>
                <a:lnTo>
                  <a:pt x="2629" y="3728"/>
                </a:lnTo>
                <a:lnTo>
                  <a:pt x="2601" y="3729"/>
                </a:lnTo>
                <a:lnTo>
                  <a:pt x="2573" y="3729"/>
                </a:lnTo>
                <a:close/>
              </a:path>
            </a:pathLst>
          </a:custGeom>
          <a:solidFill>
            <a:schemeClr val="bg1"/>
          </a:solidFill>
          <a:ln>
            <a:noFill/>
          </a:ln>
          <a:effectLst>
            <a:outerShdw blurRad="12700" dist="63500" dir="2700000" algn="tl" rotWithShape="0">
              <a:prstClr val="black">
                <a:alpha val="47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3" name="文本框 42"/>
          <p:cNvSpPr txBox="1"/>
          <p:nvPr/>
        </p:nvSpPr>
        <p:spPr>
          <a:xfrm>
            <a:off x="1380995" y="4242950"/>
            <a:ext cx="2000834" cy="156966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a:t>
            </a:r>
          </a:p>
        </p:txBody>
      </p:sp>
      <p:sp>
        <p:nvSpPr>
          <p:cNvPr id="44" name="矩形 43"/>
          <p:cNvSpPr/>
          <p:nvPr/>
        </p:nvSpPr>
        <p:spPr>
          <a:xfrm>
            <a:off x="1354004" y="384284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7" name="文本框 46"/>
          <p:cNvSpPr txBox="1"/>
          <p:nvPr/>
        </p:nvSpPr>
        <p:spPr>
          <a:xfrm>
            <a:off x="3932964" y="4242950"/>
            <a:ext cx="2000834" cy="156966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a:t>
            </a:r>
          </a:p>
        </p:txBody>
      </p:sp>
      <p:sp>
        <p:nvSpPr>
          <p:cNvPr id="48" name="矩形 47"/>
          <p:cNvSpPr/>
          <p:nvPr/>
        </p:nvSpPr>
        <p:spPr>
          <a:xfrm>
            <a:off x="3905973" y="384284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9" name="文本框 48"/>
          <p:cNvSpPr txBox="1"/>
          <p:nvPr/>
        </p:nvSpPr>
        <p:spPr>
          <a:xfrm>
            <a:off x="6482045" y="4267492"/>
            <a:ext cx="2000834" cy="156966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a:t>
            </a:r>
          </a:p>
        </p:txBody>
      </p:sp>
      <p:sp>
        <p:nvSpPr>
          <p:cNvPr id="50" name="矩形 49"/>
          <p:cNvSpPr/>
          <p:nvPr/>
        </p:nvSpPr>
        <p:spPr>
          <a:xfrm>
            <a:off x="6455054" y="3867382"/>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51" name="文本框 50"/>
          <p:cNvSpPr txBox="1"/>
          <p:nvPr/>
        </p:nvSpPr>
        <p:spPr>
          <a:xfrm>
            <a:off x="8793776" y="4242950"/>
            <a:ext cx="2000834" cy="156966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这里是文字这里是文字这里是文字这里文字这里是文字这里是文字这里是</a:t>
            </a:r>
          </a:p>
        </p:txBody>
      </p:sp>
      <p:sp>
        <p:nvSpPr>
          <p:cNvPr id="52" name="矩形 51"/>
          <p:cNvSpPr/>
          <p:nvPr/>
        </p:nvSpPr>
        <p:spPr>
          <a:xfrm>
            <a:off x="8766785" y="3842840"/>
            <a:ext cx="1467068" cy="400110"/>
          </a:xfrm>
          <a:prstGeom prst="rect">
            <a:avLst/>
          </a:prstGeom>
        </p:spPr>
        <p:txBody>
          <a:bodyPr wrap="none">
            <a:spAutoFit/>
          </a:bodyPr>
          <a:lstStyle/>
          <a:p>
            <a:pPr algn="ctr"/>
            <a:r>
              <a:rPr lang="zh-CN" altLang="en-US" sz="2000" dirty="0">
                <a:solidFill>
                  <a:srgbClr val="EF1D1D"/>
                </a:solidFill>
                <a:latin typeface="微软雅黑" panose="020B0503020204020204" pitchFamily="34" charset="-122"/>
                <a:ea typeface="微软雅黑" panose="020B0503020204020204" pitchFamily="34" charset="-122"/>
              </a:rPr>
              <a:t>请输入标题</a:t>
            </a:r>
          </a:p>
        </p:txBody>
      </p:sp>
      <p:sp>
        <p:nvSpPr>
          <p:cNvPr id="45" name="矩形 44"/>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04424" y="1593702"/>
            <a:ext cx="2872492" cy="523220"/>
          </a:xfrm>
          <a:prstGeom prst="rect">
            <a:avLst/>
          </a:prstGeom>
          <a:noFill/>
        </p:spPr>
        <p:txBody>
          <a:bodyPr wrap="square" rtlCol="0">
            <a:spAutoFit/>
          </a:bodyPr>
          <a:lstStyle/>
          <a:p>
            <a:r>
              <a:rPr lang="zh-CN" altLang="en-US" sz="2800" dirty="0">
                <a:solidFill>
                  <a:srgbClr val="EF1D1D"/>
                </a:solidFill>
                <a:latin typeface="微软雅黑" panose="020B0503020204020204" pitchFamily="34" charset="-122"/>
                <a:ea typeface="微软雅黑" panose="020B0503020204020204" pitchFamily="34" charset="-122"/>
              </a:rPr>
              <a:t>请输入标题</a:t>
            </a:r>
          </a:p>
        </p:txBody>
      </p:sp>
      <p:sp>
        <p:nvSpPr>
          <p:cNvPr id="5" name="文本框 4"/>
          <p:cNvSpPr txBox="1"/>
          <p:nvPr/>
        </p:nvSpPr>
        <p:spPr>
          <a:xfrm>
            <a:off x="1604424" y="2116922"/>
            <a:ext cx="9586090"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这里是文字这里是文字这里是文字这里是文字这里是文字这里是文字这里是文字这里是文字这里是文字这里是文字这里是文字这里是文字这里是文字这里是文字</a:t>
            </a:r>
          </a:p>
        </p:txBody>
      </p:sp>
      <p:sp>
        <p:nvSpPr>
          <p:cNvPr id="6" name="文本框 5"/>
          <p:cNvSpPr txBox="1"/>
          <p:nvPr/>
        </p:nvSpPr>
        <p:spPr>
          <a:xfrm>
            <a:off x="5331618" y="3756912"/>
            <a:ext cx="2872492" cy="523220"/>
          </a:xfrm>
          <a:prstGeom prst="rect">
            <a:avLst/>
          </a:prstGeom>
          <a:noFill/>
        </p:spPr>
        <p:txBody>
          <a:bodyPr wrap="square" rtlCol="0">
            <a:spAutoFit/>
          </a:bodyPr>
          <a:lstStyle/>
          <a:p>
            <a:r>
              <a:rPr lang="zh-CN" altLang="en-US" sz="2800" dirty="0">
                <a:solidFill>
                  <a:srgbClr val="EF1D1D"/>
                </a:solidFill>
                <a:latin typeface="微软雅黑" panose="020B0503020204020204" pitchFamily="34" charset="-122"/>
                <a:ea typeface="微软雅黑" panose="020B0503020204020204" pitchFamily="34" charset="-122"/>
              </a:rPr>
              <a:t>请输入标题</a:t>
            </a:r>
          </a:p>
        </p:txBody>
      </p:sp>
      <p:sp>
        <p:nvSpPr>
          <p:cNvPr id="7" name="文本框 6"/>
          <p:cNvSpPr txBox="1"/>
          <p:nvPr/>
        </p:nvSpPr>
        <p:spPr>
          <a:xfrm>
            <a:off x="5331619" y="4280132"/>
            <a:ext cx="5858896" cy="1200329"/>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这里是文字这里是文字这里是文字这里是文字这里是文字这里是文字这里是文字这里是文字这里是文字这里是文字这里是文字这里是文字这里是文字这里是文字</a:t>
            </a:r>
          </a:p>
        </p:txBody>
      </p:sp>
      <p:sp>
        <p:nvSpPr>
          <p:cNvPr id="27" name="矩形 26"/>
          <p:cNvSpPr/>
          <p:nvPr/>
        </p:nvSpPr>
        <p:spPr>
          <a:xfrm>
            <a:off x="1607990" y="281593"/>
            <a:ext cx="3877986" cy="646331"/>
          </a:xfrm>
          <a:prstGeom prst="rect">
            <a:avLst/>
          </a:prstGeom>
        </p:spPr>
        <p:txBody>
          <a:bodyPr wrap="none">
            <a:spAutoFit/>
          </a:bodyPr>
          <a:lstStyle/>
          <a:p>
            <a:r>
              <a:rPr lang="zh-CN" altLang="en-US" sz="3600" b="1" dirty="0" smtClean="0">
                <a:solidFill>
                  <a:srgbClr val="EF1D1D"/>
                </a:solidFill>
                <a:latin typeface="微软雅黑" panose="020B0503020204020204" pitchFamily="34" charset="-122"/>
                <a:ea typeface="微软雅黑" panose="020B0503020204020204" pitchFamily="34" charset="-122"/>
              </a:rPr>
              <a:t>请在这里输</a:t>
            </a:r>
            <a:r>
              <a:rPr lang="zh-CN" altLang="en-US" sz="3600" b="1" dirty="0">
                <a:solidFill>
                  <a:srgbClr val="EF1D1D"/>
                </a:solidFill>
                <a:latin typeface="微软雅黑" panose="020B0503020204020204" pitchFamily="34" charset="-122"/>
                <a:ea typeface="微软雅黑" panose="020B0503020204020204" pitchFamily="34" charset="-122"/>
              </a:rPr>
              <a:t>入标题</a:t>
            </a:r>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274284"/>
            <a:ext cx="1737774" cy="681582"/>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64" y="3262604"/>
            <a:ext cx="3647826" cy="35174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六边形 2"/>
          <p:cNvSpPr/>
          <p:nvPr/>
        </p:nvSpPr>
        <p:spPr>
          <a:xfrm>
            <a:off x="4742886" y="1585182"/>
            <a:ext cx="2477881" cy="2136105"/>
          </a:xfrm>
          <a:prstGeom prst="hexagon">
            <a:avLst/>
          </a:prstGeom>
          <a:gradFill flip="none" rotWithShape="1">
            <a:gsLst>
              <a:gs pos="100000">
                <a:schemeClr val="bg2"/>
              </a:gs>
              <a:gs pos="34000">
                <a:schemeClr val="bg1"/>
              </a:gs>
            </a:gsLst>
            <a:lin ang="2700000" scaled="1"/>
            <a:tileRect/>
          </a:gradFill>
          <a:ln w="50800">
            <a:gradFill>
              <a:gsLst>
                <a:gs pos="100000">
                  <a:schemeClr val="accent1">
                    <a:lumMod val="5000"/>
                    <a:lumOff val="95000"/>
                  </a:schemeClr>
                </a:gs>
                <a:gs pos="0">
                  <a:srgbClr val="E3E1E1"/>
                </a:gs>
              </a:gsLst>
              <a:lin ang="2700000" scaled="0"/>
            </a:gradFill>
          </a:ln>
          <a:effectLst>
            <a:outerShdw blurRad="165100" dist="1651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521843" y="1545238"/>
            <a:ext cx="919965" cy="2215991"/>
          </a:xfrm>
          <a:prstGeom prst="rect">
            <a:avLst/>
          </a:prstGeom>
          <a:noFill/>
        </p:spPr>
        <p:txBody>
          <a:bodyPr wrap="square" rtlCol="0">
            <a:spAutoFit/>
          </a:bodyPr>
          <a:lstStyle/>
          <a:p>
            <a:pPr algn="ctr"/>
            <a:r>
              <a:rPr lang="en-US" altLang="zh-CN" sz="13800" dirty="0" smtClean="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rPr>
              <a:t>2</a:t>
            </a:r>
            <a:endParaRPr lang="zh-CN" altLang="en-US" sz="13800" dirty="0">
              <a:solidFill>
                <a:srgbClr val="EF1D1D"/>
              </a:solidFill>
              <a:effectLst>
                <a:innerShdw blurRad="114300" dist="139700" dir="13500000">
                  <a:prstClr val="black">
                    <a:alpha val="52000"/>
                  </a:prstClr>
                </a:innerShdw>
              </a:effectLst>
              <a:latin typeface="Impact" panose="020B0806030902050204" pitchFamily="34" charset="0"/>
              <a:ea typeface="MHeiSung HKS UltraBold" panose="00000900000000000000" pitchFamily="2" charset="-120"/>
            </a:endParaRPr>
          </a:p>
        </p:txBody>
      </p:sp>
      <p:sp>
        <p:nvSpPr>
          <p:cNvPr id="27" name="圆角矩形 26"/>
          <p:cNvSpPr/>
          <p:nvPr/>
        </p:nvSpPr>
        <p:spPr>
          <a:xfrm>
            <a:off x="4029618" y="4352965"/>
            <a:ext cx="3904418" cy="522852"/>
          </a:xfrm>
          <a:prstGeom prst="roundRect">
            <a:avLst/>
          </a:prstGeom>
          <a:gradFill>
            <a:gsLst>
              <a:gs pos="0">
                <a:schemeClr val="bg2"/>
              </a:gs>
              <a:gs pos="81000">
                <a:schemeClr val="bg1"/>
              </a:gs>
            </a:gsLst>
            <a:path path="rect">
              <a:fillToRect l="50000" t="50000" r="50000" b="50000"/>
            </a:path>
          </a:gradFill>
          <a:ln w="44450">
            <a:gradFill>
              <a:gsLst>
                <a:gs pos="0">
                  <a:schemeClr val="bg2"/>
                </a:gs>
                <a:gs pos="100000">
                  <a:schemeClr val="bg1"/>
                </a:gs>
              </a:gsLst>
              <a:lin ang="2700000" scaled="0"/>
            </a:gra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EF1D1D"/>
                </a:solidFill>
                <a:latin typeface="微软雅黑" panose="020B0503020204020204" pitchFamily="34" charset="-122"/>
                <a:ea typeface="微软雅黑" panose="020B0503020204020204" pitchFamily="34" charset="-122"/>
              </a:rPr>
              <a:t>在这</a:t>
            </a:r>
            <a:r>
              <a:rPr lang="zh-CN" altLang="en-US" sz="2000" b="1" dirty="0" smtClean="0">
                <a:solidFill>
                  <a:srgbClr val="EF1D1D"/>
                </a:solidFill>
                <a:latin typeface="微软雅黑" panose="020B0503020204020204" pitchFamily="34" charset="-122"/>
                <a:ea typeface="微软雅黑" panose="020B0503020204020204" pitchFamily="34" charset="-122"/>
              </a:rPr>
              <a:t>里输入您公司的名称</a:t>
            </a:r>
            <a:endParaRPr lang="zh-CN" altLang="en-US" sz="2000" b="1" dirty="0">
              <a:solidFill>
                <a:srgbClr val="EF1D1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1553</Words>
  <Application>Microsoft Office PowerPoint</Application>
  <PresentationFormat>宽屏</PresentationFormat>
  <Paragraphs>177</Paragraphs>
  <Slides>22</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MHeiSung HKS UltraBold</vt:lpstr>
      <vt:lpstr>宋体</vt:lpstr>
      <vt:lpstr>微软雅黑</vt:lpstr>
      <vt:lpstr>站酷庆科黄油体</vt:lpstr>
      <vt:lpstr>Arial</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2021-10-06T00:44:44Z</dcterms:created>
  <dcterms:modified xsi:type="dcterms:W3CDTF">2023-01-10T05:42:06Z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D3CB7AE8F5C94642BCE4DAAB04CD56FD</vt:lpwstr>
  </property>
  <property fmtid="{D5CDD505-2E9C-101B-9397-08002B2CF9AE}" pid="3" name="KSOProductBuildVer">
    <vt:lpwstr>2052-11.1.0.10938</vt:lpwstr>
  </property>
  <property fmtid="{A09F084E-AD41-489F-8076-AA5BE3082BCA}" pid="100">
    <vt:ui4>5</vt:ui4>
  </property>
  <property fmtid="{64440492-4C8B-11D1-8B70-080036B11A03}" pid="11">
    <vt:lpwstr>www.2ppt.com-爱PPT提供资源下载</vt:lpwstr>
  </property>
</Properties>
</file>