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3" r:id="rId3"/>
    <p:sldId id="262" r:id="rId4"/>
    <p:sldId id="264" r:id="rId5"/>
    <p:sldId id="261" r:id="rId6"/>
    <p:sldId id="265" r:id="rId7"/>
    <p:sldId id="266" r:id="rId8"/>
    <p:sldId id="285" r:id="rId9"/>
    <p:sldId id="267" r:id="rId10"/>
    <p:sldId id="284" r:id="rId11"/>
    <p:sldId id="268" r:id="rId12"/>
    <p:sldId id="269" r:id="rId13"/>
    <p:sldId id="270" r:id="rId14"/>
    <p:sldId id="271" r:id="rId15"/>
    <p:sldId id="272" r:id="rId16"/>
    <p:sldId id="273" r:id="rId17"/>
    <p:sldId id="275" r:id="rId18"/>
    <p:sldId id="274" r:id="rId19"/>
    <p:sldId id="276" r:id="rId20"/>
    <p:sldId id="278" r:id="rId21"/>
    <p:sldId id="279" r:id="rId22"/>
    <p:sldId id="281" r:id="rId23"/>
    <p:sldId id="280" r:id="rId24"/>
    <p:sldId id="282"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80FF"/>
    <a:srgbClr val="F9B62D"/>
    <a:srgbClr val="262626"/>
    <a:srgbClr val="345692"/>
    <a:srgbClr val="17C0D4"/>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3" autoAdjust="0"/>
    <p:restoredTop sz="94660"/>
  </p:normalViewPr>
  <p:slideViewPr>
    <p:cSldViewPr snapToGrid="0">
      <p:cViewPr varScale="1">
        <p:scale>
          <a:sx n="92" d="100"/>
          <a:sy n="92" d="100"/>
        </p:scale>
        <p:origin x="498"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A98B6-A63D-4D93-B300-0ACB029D830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EFEAF-837E-4157-A677-DE95A22681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3EFEAF-837E-4157-A677-DE95A22681A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0"/>
            <a:ext cx="12192000" cy="6857131"/>
          </a:xfrm>
          <a:prstGeom prst="rect">
            <a:avLst/>
          </a:prstGeom>
        </p:spPr>
      </p:pic>
      <p:sp>
        <p:nvSpPr>
          <p:cNvPr id="4" name="圆角矩形 3"/>
          <p:cNvSpPr/>
          <p:nvPr userDrawn="1"/>
        </p:nvSpPr>
        <p:spPr>
          <a:xfrm>
            <a:off x="872490" y="673934"/>
            <a:ext cx="10556216" cy="5566845"/>
          </a:xfrm>
          <a:prstGeom prst="roundRect">
            <a:avLst/>
          </a:prstGeom>
          <a:solidFill>
            <a:schemeClr val="bg1"/>
          </a:solidFill>
          <a:ln w="38100">
            <a:solidFill>
              <a:srgbClr val="F9B6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0"/>
            <a:ext cx="12192000" cy="6857131"/>
          </a:xfrm>
          <a:prstGeom prst="rect">
            <a:avLst/>
          </a:prstGeom>
        </p:spPr>
      </p:pic>
      <p:sp>
        <p:nvSpPr>
          <p:cNvPr id="3" name="圆角矩形 2"/>
          <p:cNvSpPr/>
          <p:nvPr userDrawn="1"/>
        </p:nvSpPr>
        <p:spPr>
          <a:xfrm>
            <a:off x="423311" y="481428"/>
            <a:ext cx="11437640" cy="6031666"/>
          </a:xfrm>
          <a:prstGeom prst="roundRect">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圆角矩形 3"/>
          <p:cNvSpPr/>
          <p:nvPr userDrawn="1"/>
        </p:nvSpPr>
        <p:spPr>
          <a:xfrm>
            <a:off x="621430" y="601444"/>
            <a:ext cx="11008315" cy="5709200"/>
          </a:xfrm>
          <a:prstGeom prst="roundRect">
            <a:avLst/>
          </a:prstGeom>
          <a:noFill/>
          <a:ln w="38100">
            <a:solidFill>
              <a:srgbClr val="F9B62D"/>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29845" y="0"/>
            <a:ext cx="12192000" cy="6857131"/>
          </a:xfrm>
          <a:prstGeom prst="rect">
            <a:avLst/>
          </a:prstGeom>
        </p:spPr>
      </p:pic>
      <p:sp>
        <p:nvSpPr>
          <p:cNvPr id="3" name="圆角矩形 2"/>
          <p:cNvSpPr/>
          <p:nvPr userDrawn="1"/>
        </p:nvSpPr>
        <p:spPr>
          <a:xfrm>
            <a:off x="423311" y="481428"/>
            <a:ext cx="11437640" cy="6031666"/>
          </a:xfrm>
          <a:prstGeom prst="roundRect">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圆角矩形 3"/>
          <p:cNvSpPr/>
          <p:nvPr userDrawn="1"/>
        </p:nvSpPr>
        <p:spPr>
          <a:xfrm>
            <a:off x="621430" y="601444"/>
            <a:ext cx="11008315" cy="5709200"/>
          </a:xfrm>
          <a:prstGeom prst="roundRect">
            <a:avLst/>
          </a:prstGeom>
          <a:noFill/>
          <a:ln w="38100">
            <a:solidFill>
              <a:srgbClr val="F9B62D"/>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1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2.jpe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notesSlide" Target="../notesSlides/notesSlide12.xml"/><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473803" y="2864573"/>
            <a:ext cx="495300" cy="1231900"/>
          </a:xfrm>
          <a:prstGeom prst="rect">
            <a:avLst/>
          </a:prstGeom>
        </p:spPr>
      </p:pic>
      <p:sp>
        <p:nvSpPr>
          <p:cNvPr id="5" name="文本框 4"/>
          <p:cNvSpPr txBox="1"/>
          <p:nvPr/>
        </p:nvSpPr>
        <p:spPr>
          <a:xfrm>
            <a:off x="2013513" y="3243807"/>
            <a:ext cx="8460290" cy="1066870"/>
          </a:xfrm>
          <a:prstGeom prst="rect">
            <a:avLst/>
          </a:prstGeom>
          <a:noFill/>
        </p:spPr>
        <p:txBody>
          <a:bodyPr wrap="square" lIns="96433" tIns="48216" rIns="96433" bIns="48216" rtlCol="0">
            <a:spAutoFit/>
            <a:scene3d>
              <a:camera prst="orthographicFront"/>
              <a:lightRig rig="threePt" dir="t"/>
            </a:scene3d>
            <a:sp3d contourW="12700"/>
          </a:bodyPr>
          <a:lstStyle/>
          <a:p>
            <a:pPr algn="ctr"/>
            <a:r>
              <a:rPr lang="zh-CN" altLang="en-US"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物流职业规划</a:t>
            </a:r>
            <a:r>
              <a:rPr lang="en-US" altLang="zh-CN" sz="63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ppt</a:t>
            </a:r>
            <a:r>
              <a:rPr lang="zh-CN" altLang="en-US"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模板</a:t>
            </a:r>
          </a:p>
        </p:txBody>
      </p:sp>
      <p:sp>
        <p:nvSpPr>
          <p:cNvPr id="11" name="文本框 10"/>
          <p:cNvSpPr txBox="1"/>
          <p:nvPr/>
        </p:nvSpPr>
        <p:spPr>
          <a:xfrm>
            <a:off x="3381340" y="4345115"/>
            <a:ext cx="5724644" cy="424732"/>
          </a:xfrm>
          <a:prstGeom prst="rect">
            <a:avLst/>
          </a:prstGeom>
          <a:noFill/>
        </p:spPr>
        <p:txBody>
          <a:bodyPr wrap="none" rtlCol="0" anchor="ctr">
            <a:spAutoFit/>
          </a:bodyPr>
          <a:lstStyle/>
          <a:p>
            <a:pPr algn="ctr">
              <a:lnSpc>
                <a:spcPct val="120000"/>
              </a:lnSpc>
            </a:pPr>
            <a:r>
              <a:rPr lang="en-US" altLang="zh-CN"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汇报总结</a:t>
            </a:r>
            <a:r>
              <a:rPr lang="en-US" altLang="zh-CN"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工作汇报</a:t>
            </a:r>
            <a:r>
              <a:rPr lang="en-US" altLang="zh-CN"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年终策划</a:t>
            </a:r>
            <a:r>
              <a:rPr lang="en-US" altLang="zh-CN"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教育培训</a:t>
            </a:r>
            <a:r>
              <a:rPr lang="en-US" altLang="zh-CN" dirty="0">
                <a:solidFill>
                  <a:schemeClr val="tx1">
                    <a:lumMod val="75000"/>
                    <a:lumOff val="25000"/>
                  </a:schemeClr>
                </a:solidFill>
                <a:latin typeface="Arial" panose="020B0604020202020204"/>
                <a:ea typeface="微软雅黑" panose="020B0503020204020204" charset="-122"/>
                <a:sym typeface="Arial" panose="020B0604020202020204"/>
              </a:rPr>
              <a:t>】</a:t>
            </a:r>
            <a:endParaRPr lang="zh-CN" alt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矩形 11"/>
          <p:cNvSpPr/>
          <p:nvPr/>
        </p:nvSpPr>
        <p:spPr>
          <a:xfrm>
            <a:off x="2572579" y="4746376"/>
            <a:ext cx="7583792" cy="523220"/>
          </a:xfrm>
          <a:prstGeom prst="rect">
            <a:avLst/>
          </a:prstGeom>
        </p:spPr>
        <p:txBody>
          <a:bodyPr wrap="square">
            <a:spAutoFit/>
          </a:bodyPr>
          <a:lstStyle/>
          <a:p>
            <a:pPr algn="ct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Lorem ipsum dolor sit amet, consectetuer adipiscing elit.Aenean commodo ligula eget dolor. Aenean massa. natoque penatibus et magnis dis parturient montes, Donec quam felis, </a:t>
            </a:r>
          </a:p>
        </p:txBody>
      </p:sp>
      <p:pic>
        <p:nvPicPr>
          <p:cNvPr id="14" name="图片 13"/>
          <p:cNvPicPr>
            <a:picLocks noChangeAspect="1"/>
          </p:cNvPicPr>
          <p:nvPr/>
        </p:nvPicPr>
        <p:blipFill>
          <a:blip r:embed="rId4"/>
          <a:stretch>
            <a:fillRect/>
          </a:stretch>
        </p:blipFill>
        <p:spPr>
          <a:xfrm>
            <a:off x="4155194" y="858592"/>
            <a:ext cx="4333016" cy="2376760"/>
          </a:xfrm>
          <a:prstGeom prst="rect">
            <a:avLst/>
          </a:prstGeom>
        </p:spPr>
      </p:pic>
      <p:pic>
        <p:nvPicPr>
          <p:cNvPr id="15" name="图片 14"/>
          <p:cNvPicPr>
            <a:picLocks noChangeAspect="1"/>
          </p:cNvPicPr>
          <p:nvPr/>
        </p:nvPicPr>
        <p:blipFill>
          <a:blip r:embed="rId3"/>
          <a:stretch>
            <a:fillRect/>
          </a:stretch>
        </p:blipFill>
        <p:spPr>
          <a:xfrm>
            <a:off x="1674359" y="1281054"/>
            <a:ext cx="495300" cy="1231900"/>
          </a:xfrm>
          <a:prstGeom prst="rect">
            <a:avLst/>
          </a:prstGeom>
        </p:spPr>
      </p:pic>
      <p:pic>
        <p:nvPicPr>
          <p:cNvPr id="16" name="图片 15"/>
          <p:cNvPicPr>
            <a:picLocks noChangeAspect="1"/>
          </p:cNvPicPr>
          <p:nvPr/>
        </p:nvPicPr>
        <p:blipFill>
          <a:blip r:embed="rId3"/>
          <a:stretch>
            <a:fillRect/>
          </a:stretch>
        </p:blipFill>
        <p:spPr>
          <a:xfrm>
            <a:off x="1907939" y="5731799"/>
            <a:ext cx="342900" cy="852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矩形 4"/>
          <p:cNvSpPr/>
          <p:nvPr/>
        </p:nvSpPr>
        <p:spPr>
          <a:xfrm flipH="1">
            <a:off x="9020189" y="2171625"/>
            <a:ext cx="2406336" cy="3198665"/>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6" name="矩形 5"/>
          <p:cNvSpPr/>
          <p:nvPr/>
        </p:nvSpPr>
        <p:spPr>
          <a:xfrm flipH="1">
            <a:off x="3605713" y="2171625"/>
            <a:ext cx="2406336" cy="3198665"/>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文本框 6"/>
          <p:cNvSpPr txBox="1"/>
          <p:nvPr/>
        </p:nvSpPr>
        <p:spPr>
          <a:xfrm>
            <a:off x="3919468" y="4444549"/>
            <a:ext cx="1778826"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a:t>
            </a:r>
          </a:p>
        </p:txBody>
      </p:sp>
      <p:sp>
        <p:nvSpPr>
          <p:cNvPr id="8" name="文本框 7"/>
          <p:cNvSpPr txBox="1"/>
          <p:nvPr/>
        </p:nvSpPr>
        <p:spPr>
          <a:xfrm>
            <a:off x="9333944" y="4444549"/>
            <a:ext cx="1778826"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a:t>
            </a:r>
          </a:p>
        </p:txBody>
      </p:sp>
      <p:sp>
        <p:nvSpPr>
          <p:cNvPr id="9" name="TextBox 76"/>
          <p:cNvSpPr txBox="1"/>
          <p:nvPr/>
        </p:nvSpPr>
        <p:spPr>
          <a:xfrm>
            <a:off x="4203587" y="3876936"/>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charset="-122"/>
                <a:ea typeface="微软雅黑" panose="020B0503020204020204" charset="-122"/>
              </a:rPr>
              <a:t>添加标题</a:t>
            </a:r>
          </a:p>
        </p:txBody>
      </p:sp>
      <p:sp>
        <p:nvSpPr>
          <p:cNvPr id="10" name="TextBox 76"/>
          <p:cNvSpPr txBox="1"/>
          <p:nvPr/>
        </p:nvSpPr>
        <p:spPr>
          <a:xfrm>
            <a:off x="9618063" y="3876936"/>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charset="-122"/>
                <a:ea typeface="微软雅黑" panose="020B0503020204020204" charset="-122"/>
              </a:rPr>
              <a:t>添加标题</a:t>
            </a:r>
          </a:p>
        </p:txBody>
      </p:sp>
      <p:sp>
        <p:nvSpPr>
          <p:cNvPr id="11" name="矩形 10"/>
          <p:cNvSpPr/>
          <p:nvPr/>
        </p:nvSpPr>
        <p:spPr>
          <a:xfrm flipH="1">
            <a:off x="6300098" y="2171625"/>
            <a:ext cx="2406336" cy="3198665"/>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2" name="矩形 11"/>
          <p:cNvSpPr/>
          <p:nvPr/>
        </p:nvSpPr>
        <p:spPr>
          <a:xfrm flipH="1">
            <a:off x="885622" y="2171625"/>
            <a:ext cx="2406336" cy="3198665"/>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3" name="文本框 12"/>
          <p:cNvSpPr txBox="1"/>
          <p:nvPr/>
        </p:nvSpPr>
        <p:spPr>
          <a:xfrm>
            <a:off x="1199377" y="4444549"/>
            <a:ext cx="1778826"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a:t>
            </a:r>
          </a:p>
        </p:txBody>
      </p:sp>
      <p:sp>
        <p:nvSpPr>
          <p:cNvPr id="14" name="文本框 13"/>
          <p:cNvSpPr txBox="1"/>
          <p:nvPr/>
        </p:nvSpPr>
        <p:spPr>
          <a:xfrm>
            <a:off x="6613853" y="4444549"/>
            <a:ext cx="1778826"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a:t>
            </a:r>
          </a:p>
        </p:txBody>
      </p:sp>
      <p:sp>
        <p:nvSpPr>
          <p:cNvPr id="15" name="TextBox 76"/>
          <p:cNvSpPr txBox="1"/>
          <p:nvPr/>
        </p:nvSpPr>
        <p:spPr>
          <a:xfrm>
            <a:off x="1483496" y="3876936"/>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charset="-122"/>
                <a:ea typeface="微软雅黑" panose="020B0503020204020204" charset="-122"/>
              </a:rPr>
              <a:t>添加标题</a:t>
            </a:r>
          </a:p>
        </p:txBody>
      </p:sp>
      <p:sp>
        <p:nvSpPr>
          <p:cNvPr id="16" name="TextBox 76"/>
          <p:cNvSpPr txBox="1"/>
          <p:nvPr/>
        </p:nvSpPr>
        <p:spPr>
          <a:xfrm>
            <a:off x="6897972" y="3876936"/>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charset="-122"/>
                <a:ea typeface="微软雅黑" panose="020B0503020204020204" charset="-122"/>
              </a:rPr>
              <a:t>添加标题</a:t>
            </a:r>
          </a:p>
        </p:txBody>
      </p:sp>
      <p:grpSp>
        <p:nvGrpSpPr>
          <p:cNvPr id="17" name="组合 53"/>
          <p:cNvGrpSpPr/>
          <p:nvPr/>
        </p:nvGrpSpPr>
        <p:grpSpPr>
          <a:xfrm>
            <a:off x="1545176" y="2456842"/>
            <a:ext cx="1095478" cy="1266650"/>
            <a:chOff x="3017838" y="2103438"/>
            <a:chExt cx="152400" cy="176213"/>
          </a:xfrm>
          <a:solidFill>
            <a:schemeClr val="bg1"/>
          </a:solidFill>
        </p:grpSpPr>
        <p:sp>
          <p:nvSpPr>
            <p:cNvPr id="18" name="Freeform 431"/>
            <p:cNvSpPr>
              <a:spLocks noEditPoints="1"/>
            </p:cNvSpPr>
            <p:nvPr/>
          </p:nvSpPr>
          <p:spPr bwMode="auto">
            <a:xfrm>
              <a:off x="3017838" y="2103438"/>
              <a:ext cx="152400" cy="176213"/>
            </a:xfrm>
            <a:custGeom>
              <a:avLst/>
              <a:gdLst>
                <a:gd name="T0" fmla="*/ 218 w 248"/>
                <a:gd name="T1" fmla="*/ 40 h 287"/>
                <a:gd name="T2" fmla="*/ 218 w 248"/>
                <a:gd name="T3" fmla="*/ 24 h 287"/>
                <a:gd name="T4" fmla="*/ 193 w 248"/>
                <a:gd name="T5" fmla="*/ 0 h 287"/>
                <a:gd name="T6" fmla="*/ 167 w 248"/>
                <a:gd name="T7" fmla="*/ 24 h 287"/>
                <a:gd name="T8" fmla="*/ 167 w 248"/>
                <a:gd name="T9" fmla="*/ 40 h 287"/>
                <a:gd name="T10" fmla="*/ 150 w 248"/>
                <a:gd name="T11" fmla="*/ 40 h 287"/>
                <a:gd name="T12" fmla="*/ 150 w 248"/>
                <a:gd name="T13" fmla="*/ 24 h 287"/>
                <a:gd name="T14" fmla="*/ 124 w 248"/>
                <a:gd name="T15" fmla="*/ 0 h 287"/>
                <a:gd name="T16" fmla="*/ 98 w 248"/>
                <a:gd name="T17" fmla="*/ 24 h 287"/>
                <a:gd name="T18" fmla="*/ 98 w 248"/>
                <a:gd name="T19" fmla="*/ 40 h 287"/>
                <a:gd name="T20" fmla="*/ 81 w 248"/>
                <a:gd name="T21" fmla="*/ 40 h 287"/>
                <a:gd name="T22" fmla="*/ 81 w 248"/>
                <a:gd name="T23" fmla="*/ 24 h 287"/>
                <a:gd name="T24" fmla="*/ 55 w 248"/>
                <a:gd name="T25" fmla="*/ 0 h 287"/>
                <a:gd name="T26" fmla="*/ 29 w 248"/>
                <a:gd name="T27" fmla="*/ 24 h 287"/>
                <a:gd name="T28" fmla="*/ 29 w 248"/>
                <a:gd name="T29" fmla="*/ 40 h 287"/>
                <a:gd name="T30" fmla="*/ 0 w 248"/>
                <a:gd name="T31" fmla="*/ 40 h 287"/>
                <a:gd name="T32" fmla="*/ 0 w 248"/>
                <a:gd name="T33" fmla="*/ 287 h 287"/>
                <a:gd name="T34" fmla="*/ 248 w 248"/>
                <a:gd name="T35" fmla="*/ 287 h 287"/>
                <a:gd name="T36" fmla="*/ 248 w 248"/>
                <a:gd name="T37" fmla="*/ 40 h 287"/>
                <a:gd name="T38" fmla="*/ 218 w 248"/>
                <a:gd name="T39" fmla="*/ 40 h 287"/>
                <a:gd name="T40" fmla="*/ 181 w 248"/>
                <a:gd name="T41" fmla="*/ 24 h 287"/>
                <a:gd name="T42" fmla="*/ 193 w 248"/>
                <a:gd name="T43" fmla="*/ 14 h 287"/>
                <a:gd name="T44" fmla="*/ 205 w 248"/>
                <a:gd name="T45" fmla="*/ 24 h 287"/>
                <a:gd name="T46" fmla="*/ 205 w 248"/>
                <a:gd name="T47" fmla="*/ 66 h 287"/>
                <a:gd name="T48" fmla="*/ 193 w 248"/>
                <a:gd name="T49" fmla="*/ 76 h 287"/>
                <a:gd name="T50" fmla="*/ 181 w 248"/>
                <a:gd name="T51" fmla="*/ 66 h 287"/>
                <a:gd name="T52" fmla="*/ 181 w 248"/>
                <a:gd name="T53" fmla="*/ 24 h 287"/>
                <a:gd name="T54" fmla="*/ 112 w 248"/>
                <a:gd name="T55" fmla="*/ 24 h 287"/>
                <a:gd name="T56" fmla="*/ 124 w 248"/>
                <a:gd name="T57" fmla="*/ 14 h 287"/>
                <a:gd name="T58" fmla="*/ 136 w 248"/>
                <a:gd name="T59" fmla="*/ 24 h 287"/>
                <a:gd name="T60" fmla="*/ 136 w 248"/>
                <a:gd name="T61" fmla="*/ 66 h 287"/>
                <a:gd name="T62" fmla="*/ 124 w 248"/>
                <a:gd name="T63" fmla="*/ 76 h 287"/>
                <a:gd name="T64" fmla="*/ 112 w 248"/>
                <a:gd name="T65" fmla="*/ 66 h 287"/>
                <a:gd name="T66" fmla="*/ 112 w 248"/>
                <a:gd name="T67" fmla="*/ 24 h 287"/>
                <a:gd name="T68" fmla="*/ 43 w 248"/>
                <a:gd name="T69" fmla="*/ 24 h 287"/>
                <a:gd name="T70" fmla="*/ 55 w 248"/>
                <a:gd name="T71" fmla="*/ 14 h 287"/>
                <a:gd name="T72" fmla="*/ 67 w 248"/>
                <a:gd name="T73" fmla="*/ 24 h 287"/>
                <a:gd name="T74" fmla="*/ 67 w 248"/>
                <a:gd name="T75" fmla="*/ 66 h 287"/>
                <a:gd name="T76" fmla="*/ 55 w 248"/>
                <a:gd name="T77" fmla="*/ 76 h 287"/>
                <a:gd name="T78" fmla="*/ 43 w 248"/>
                <a:gd name="T79" fmla="*/ 66 h 287"/>
                <a:gd name="T80" fmla="*/ 43 w 248"/>
                <a:gd name="T81" fmla="*/ 24 h 287"/>
                <a:gd name="T82" fmla="*/ 227 w 248"/>
                <a:gd name="T83" fmla="*/ 267 h 287"/>
                <a:gd name="T84" fmla="*/ 21 w 248"/>
                <a:gd name="T85" fmla="*/ 267 h 287"/>
                <a:gd name="T86" fmla="*/ 21 w 248"/>
                <a:gd name="T87" fmla="*/ 95 h 287"/>
                <a:gd name="T88" fmla="*/ 227 w 248"/>
                <a:gd name="T89" fmla="*/ 95 h 287"/>
                <a:gd name="T90" fmla="*/ 227 w 248"/>
                <a:gd name="T91" fmla="*/ 2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87">
                  <a:moveTo>
                    <a:pt x="218" y="40"/>
                  </a:moveTo>
                  <a:cubicBezTo>
                    <a:pt x="218" y="24"/>
                    <a:pt x="218" y="24"/>
                    <a:pt x="218" y="24"/>
                  </a:cubicBezTo>
                  <a:cubicBezTo>
                    <a:pt x="218" y="9"/>
                    <a:pt x="209" y="0"/>
                    <a:pt x="193" y="0"/>
                  </a:cubicBezTo>
                  <a:cubicBezTo>
                    <a:pt x="177" y="0"/>
                    <a:pt x="167" y="9"/>
                    <a:pt x="167" y="24"/>
                  </a:cubicBezTo>
                  <a:cubicBezTo>
                    <a:pt x="167" y="40"/>
                    <a:pt x="167" y="40"/>
                    <a:pt x="167" y="40"/>
                  </a:cubicBezTo>
                  <a:cubicBezTo>
                    <a:pt x="150" y="40"/>
                    <a:pt x="150" y="40"/>
                    <a:pt x="150" y="40"/>
                  </a:cubicBezTo>
                  <a:cubicBezTo>
                    <a:pt x="150" y="24"/>
                    <a:pt x="150" y="24"/>
                    <a:pt x="150" y="24"/>
                  </a:cubicBezTo>
                  <a:cubicBezTo>
                    <a:pt x="150" y="9"/>
                    <a:pt x="140" y="0"/>
                    <a:pt x="124" y="0"/>
                  </a:cubicBezTo>
                  <a:cubicBezTo>
                    <a:pt x="108" y="0"/>
                    <a:pt x="98" y="9"/>
                    <a:pt x="98" y="24"/>
                  </a:cubicBezTo>
                  <a:cubicBezTo>
                    <a:pt x="98" y="40"/>
                    <a:pt x="98" y="40"/>
                    <a:pt x="98" y="40"/>
                  </a:cubicBezTo>
                  <a:cubicBezTo>
                    <a:pt x="81" y="40"/>
                    <a:pt x="81" y="40"/>
                    <a:pt x="81" y="40"/>
                  </a:cubicBezTo>
                  <a:cubicBezTo>
                    <a:pt x="81" y="24"/>
                    <a:pt x="81" y="24"/>
                    <a:pt x="81" y="24"/>
                  </a:cubicBezTo>
                  <a:cubicBezTo>
                    <a:pt x="81" y="9"/>
                    <a:pt x="71" y="0"/>
                    <a:pt x="55" y="0"/>
                  </a:cubicBezTo>
                  <a:cubicBezTo>
                    <a:pt x="39" y="0"/>
                    <a:pt x="29" y="9"/>
                    <a:pt x="29" y="24"/>
                  </a:cubicBezTo>
                  <a:cubicBezTo>
                    <a:pt x="29" y="40"/>
                    <a:pt x="29" y="40"/>
                    <a:pt x="29" y="40"/>
                  </a:cubicBezTo>
                  <a:cubicBezTo>
                    <a:pt x="0" y="40"/>
                    <a:pt x="0" y="40"/>
                    <a:pt x="0" y="40"/>
                  </a:cubicBezTo>
                  <a:cubicBezTo>
                    <a:pt x="0" y="287"/>
                    <a:pt x="0" y="287"/>
                    <a:pt x="0" y="287"/>
                  </a:cubicBezTo>
                  <a:cubicBezTo>
                    <a:pt x="248" y="287"/>
                    <a:pt x="248" y="287"/>
                    <a:pt x="248" y="287"/>
                  </a:cubicBezTo>
                  <a:cubicBezTo>
                    <a:pt x="248" y="40"/>
                    <a:pt x="248" y="40"/>
                    <a:pt x="248" y="40"/>
                  </a:cubicBezTo>
                  <a:lnTo>
                    <a:pt x="218" y="40"/>
                  </a:lnTo>
                  <a:close/>
                  <a:moveTo>
                    <a:pt x="181" y="24"/>
                  </a:moveTo>
                  <a:cubicBezTo>
                    <a:pt x="181" y="17"/>
                    <a:pt x="184" y="14"/>
                    <a:pt x="193" y="14"/>
                  </a:cubicBezTo>
                  <a:cubicBezTo>
                    <a:pt x="201" y="14"/>
                    <a:pt x="205" y="17"/>
                    <a:pt x="205" y="24"/>
                  </a:cubicBezTo>
                  <a:cubicBezTo>
                    <a:pt x="205" y="66"/>
                    <a:pt x="205" y="66"/>
                    <a:pt x="205" y="66"/>
                  </a:cubicBezTo>
                  <a:cubicBezTo>
                    <a:pt x="205" y="73"/>
                    <a:pt x="201" y="76"/>
                    <a:pt x="193" y="76"/>
                  </a:cubicBezTo>
                  <a:cubicBezTo>
                    <a:pt x="184" y="76"/>
                    <a:pt x="181" y="73"/>
                    <a:pt x="181" y="66"/>
                  </a:cubicBezTo>
                  <a:lnTo>
                    <a:pt x="181" y="24"/>
                  </a:lnTo>
                  <a:close/>
                  <a:moveTo>
                    <a:pt x="112" y="24"/>
                  </a:moveTo>
                  <a:cubicBezTo>
                    <a:pt x="112" y="17"/>
                    <a:pt x="115" y="14"/>
                    <a:pt x="124" y="14"/>
                  </a:cubicBezTo>
                  <a:cubicBezTo>
                    <a:pt x="132" y="14"/>
                    <a:pt x="136" y="17"/>
                    <a:pt x="136" y="24"/>
                  </a:cubicBezTo>
                  <a:cubicBezTo>
                    <a:pt x="136" y="66"/>
                    <a:pt x="136" y="66"/>
                    <a:pt x="136" y="66"/>
                  </a:cubicBezTo>
                  <a:cubicBezTo>
                    <a:pt x="136" y="73"/>
                    <a:pt x="132" y="76"/>
                    <a:pt x="124" y="76"/>
                  </a:cubicBezTo>
                  <a:cubicBezTo>
                    <a:pt x="115" y="76"/>
                    <a:pt x="112" y="73"/>
                    <a:pt x="112" y="66"/>
                  </a:cubicBezTo>
                  <a:lnTo>
                    <a:pt x="112" y="24"/>
                  </a:lnTo>
                  <a:close/>
                  <a:moveTo>
                    <a:pt x="43" y="24"/>
                  </a:moveTo>
                  <a:cubicBezTo>
                    <a:pt x="43" y="17"/>
                    <a:pt x="47" y="14"/>
                    <a:pt x="55" y="14"/>
                  </a:cubicBezTo>
                  <a:cubicBezTo>
                    <a:pt x="64" y="14"/>
                    <a:pt x="67" y="17"/>
                    <a:pt x="67" y="24"/>
                  </a:cubicBezTo>
                  <a:cubicBezTo>
                    <a:pt x="67" y="66"/>
                    <a:pt x="67" y="66"/>
                    <a:pt x="67" y="66"/>
                  </a:cubicBezTo>
                  <a:cubicBezTo>
                    <a:pt x="67" y="73"/>
                    <a:pt x="64" y="76"/>
                    <a:pt x="55" y="76"/>
                  </a:cubicBezTo>
                  <a:cubicBezTo>
                    <a:pt x="47" y="76"/>
                    <a:pt x="43" y="73"/>
                    <a:pt x="43" y="66"/>
                  </a:cubicBezTo>
                  <a:lnTo>
                    <a:pt x="43" y="24"/>
                  </a:lnTo>
                  <a:close/>
                  <a:moveTo>
                    <a:pt x="227" y="267"/>
                  </a:moveTo>
                  <a:cubicBezTo>
                    <a:pt x="21" y="267"/>
                    <a:pt x="21" y="267"/>
                    <a:pt x="21" y="267"/>
                  </a:cubicBezTo>
                  <a:cubicBezTo>
                    <a:pt x="21" y="95"/>
                    <a:pt x="21" y="95"/>
                    <a:pt x="21" y="95"/>
                  </a:cubicBezTo>
                  <a:cubicBezTo>
                    <a:pt x="227" y="95"/>
                    <a:pt x="227" y="95"/>
                    <a:pt x="227" y="95"/>
                  </a:cubicBezTo>
                  <a:lnTo>
                    <a:pt x="227"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32"/>
            <p:cNvSpPr/>
            <p:nvPr/>
          </p:nvSpPr>
          <p:spPr bwMode="auto">
            <a:xfrm>
              <a:off x="3052763" y="2182813"/>
              <a:ext cx="41275" cy="63500"/>
            </a:xfrm>
            <a:custGeom>
              <a:avLst/>
              <a:gdLst>
                <a:gd name="T0" fmla="*/ 66 w 66"/>
                <a:gd name="T1" fmla="*/ 70 h 102"/>
                <a:gd name="T2" fmla="*/ 42 w 66"/>
                <a:gd name="T3" fmla="*/ 46 h 102"/>
                <a:gd name="T4" fmla="*/ 42 w 66"/>
                <a:gd name="T5" fmla="*/ 45 h 102"/>
                <a:gd name="T6" fmla="*/ 64 w 66"/>
                <a:gd name="T7" fmla="*/ 21 h 102"/>
                <a:gd name="T8" fmla="*/ 31 w 66"/>
                <a:gd name="T9" fmla="*/ 0 h 102"/>
                <a:gd name="T10" fmla="*/ 3 w 66"/>
                <a:gd name="T11" fmla="*/ 5 h 102"/>
                <a:gd name="T12" fmla="*/ 5 w 66"/>
                <a:gd name="T13" fmla="*/ 22 h 102"/>
                <a:gd name="T14" fmla="*/ 26 w 66"/>
                <a:gd name="T15" fmla="*/ 17 h 102"/>
                <a:gd name="T16" fmla="*/ 40 w 66"/>
                <a:gd name="T17" fmla="*/ 27 h 102"/>
                <a:gd name="T18" fmla="*/ 19 w 66"/>
                <a:gd name="T19" fmla="*/ 39 h 102"/>
                <a:gd name="T20" fmla="*/ 19 w 66"/>
                <a:gd name="T21" fmla="*/ 57 h 102"/>
                <a:gd name="T22" fmla="*/ 44 w 66"/>
                <a:gd name="T23" fmla="*/ 72 h 102"/>
                <a:gd name="T24" fmla="*/ 27 w 66"/>
                <a:gd name="T25" fmla="*/ 85 h 102"/>
                <a:gd name="T26" fmla="*/ 3 w 66"/>
                <a:gd name="T27" fmla="*/ 80 h 102"/>
                <a:gd name="T28" fmla="*/ 0 w 66"/>
                <a:gd name="T29" fmla="*/ 98 h 102"/>
                <a:gd name="T30" fmla="*/ 25 w 66"/>
                <a:gd name="T31" fmla="*/ 102 h 102"/>
                <a:gd name="T32" fmla="*/ 66 w 66"/>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2">
                  <a:moveTo>
                    <a:pt x="66" y="70"/>
                  </a:moveTo>
                  <a:cubicBezTo>
                    <a:pt x="66" y="57"/>
                    <a:pt x="58" y="50"/>
                    <a:pt x="42" y="46"/>
                  </a:cubicBezTo>
                  <a:cubicBezTo>
                    <a:pt x="42" y="45"/>
                    <a:pt x="42" y="45"/>
                    <a:pt x="42" y="45"/>
                  </a:cubicBezTo>
                  <a:cubicBezTo>
                    <a:pt x="56" y="41"/>
                    <a:pt x="64" y="33"/>
                    <a:pt x="64" y="21"/>
                  </a:cubicBezTo>
                  <a:cubicBezTo>
                    <a:pt x="64" y="9"/>
                    <a:pt x="52" y="0"/>
                    <a:pt x="31" y="0"/>
                  </a:cubicBezTo>
                  <a:cubicBezTo>
                    <a:pt x="22" y="0"/>
                    <a:pt x="12" y="1"/>
                    <a:pt x="3" y="5"/>
                  </a:cubicBezTo>
                  <a:cubicBezTo>
                    <a:pt x="5" y="22"/>
                    <a:pt x="5" y="22"/>
                    <a:pt x="5" y="22"/>
                  </a:cubicBezTo>
                  <a:cubicBezTo>
                    <a:pt x="12" y="19"/>
                    <a:pt x="19" y="17"/>
                    <a:pt x="26" y="17"/>
                  </a:cubicBezTo>
                  <a:cubicBezTo>
                    <a:pt x="37" y="17"/>
                    <a:pt x="40" y="21"/>
                    <a:pt x="40" y="27"/>
                  </a:cubicBezTo>
                  <a:cubicBezTo>
                    <a:pt x="40" y="35"/>
                    <a:pt x="32" y="38"/>
                    <a:pt x="19" y="39"/>
                  </a:cubicBezTo>
                  <a:cubicBezTo>
                    <a:pt x="19" y="57"/>
                    <a:pt x="19" y="57"/>
                    <a:pt x="19" y="57"/>
                  </a:cubicBezTo>
                  <a:cubicBezTo>
                    <a:pt x="38" y="58"/>
                    <a:pt x="44" y="62"/>
                    <a:pt x="44" y="72"/>
                  </a:cubicBezTo>
                  <a:cubicBezTo>
                    <a:pt x="44" y="79"/>
                    <a:pt x="37" y="85"/>
                    <a:pt x="27" y="85"/>
                  </a:cubicBezTo>
                  <a:cubicBezTo>
                    <a:pt x="18" y="85"/>
                    <a:pt x="11" y="83"/>
                    <a:pt x="3" y="80"/>
                  </a:cubicBezTo>
                  <a:cubicBezTo>
                    <a:pt x="0" y="98"/>
                    <a:pt x="0" y="98"/>
                    <a:pt x="0" y="98"/>
                  </a:cubicBezTo>
                  <a:cubicBezTo>
                    <a:pt x="7" y="100"/>
                    <a:pt x="16" y="102"/>
                    <a:pt x="25" y="102"/>
                  </a:cubicBezTo>
                  <a:cubicBezTo>
                    <a:pt x="48" y="102"/>
                    <a:pt x="66" y="91"/>
                    <a:pt x="6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33"/>
            <p:cNvSpPr/>
            <p:nvPr/>
          </p:nvSpPr>
          <p:spPr bwMode="auto">
            <a:xfrm>
              <a:off x="3103563" y="2184401"/>
              <a:ext cx="25400" cy="60325"/>
            </a:xfrm>
            <a:custGeom>
              <a:avLst/>
              <a:gdLst>
                <a:gd name="T0" fmla="*/ 8 w 16"/>
                <a:gd name="T1" fmla="*/ 10 h 38"/>
                <a:gd name="T2" fmla="*/ 8 w 16"/>
                <a:gd name="T3" fmla="*/ 38 h 38"/>
                <a:gd name="T4" fmla="*/ 16 w 16"/>
                <a:gd name="T5" fmla="*/ 38 h 38"/>
                <a:gd name="T6" fmla="*/ 16 w 16"/>
                <a:gd name="T7" fmla="*/ 0 h 38"/>
                <a:gd name="T8" fmla="*/ 12 w 16"/>
                <a:gd name="T9" fmla="*/ 0 h 38"/>
                <a:gd name="T10" fmla="*/ 0 w 16"/>
                <a:gd name="T11" fmla="*/ 6 h 38"/>
                <a:gd name="T12" fmla="*/ 1 w 16"/>
                <a:gd name="T13" fmla="*/ 13 h 38"/>
                <a:gd name="T14" fmla="*/ 8 w 16"/>
                <a:gd name="T15" fmla="*/ 1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8">
                  <a:moveTo>
                    <a:pt x="8" y="10"/>
                  </a:moveTo>
                  <a:lnTo>
                    <a:pt x="8" y="38"/>
                  </a:lnTo>
                  <a:lnTo>
                    <a:pt x="16" y="38"/>
                  </a:lnTo>
                  <a:lnTo>
                    <a:pt x="16" y="0"/>
                  </a:lnTo>
                  <a:lnTo>
                    <a:pt x="12" y="0"/>
                  </a:lnTo>
                  <a:lnTo>
                    <a:pt x="0" y="6"/>
                  </a:lnTo>
                  <a:lnTo>
                    <a:pt x="1" y="13"/>
                  </a:ln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57"/>
          <p:cNvGrpSpPr/>
          <p:nvPr/>
        </p:nvGrpSpPr>
        <p:grpSpPr>
          <a:xfrm>
            <a:off x="6919067" y="2627007"/>
            <a:ext cx="1168430" cy="926320"/>
            <a:chOff x="6184901" y="6007101"/>
            <a:chExt cx="176213" cy="139700"/>
          </a:xfrm>
          <a:solidFill>
            <a:schemeClr val="bg1"/>
          </a:solidFill>
        </p:grpSpPr>
        <p:sp>
          <p:nvSpPr>
            <p:cNvPr id="22" name="Freeform 378"/>
            <p:cNvSpPr/>
            <p:nvPr/>
          </p:nvSpPr>
          <p:spPr bwMode="auto">
            <a:xfrm>
              <a:off x="6184901" y="6084888"/>
              <a:ext cx="176213" cy="61913"/>
            </a:xfrm>
            <a:custGeom>
              <a:avLst/>
              <a:gdLst>
                <a:gd name="T0" fmla="*/ 174 w 288"/>
                <a:gd name="T1" fmla="*/ 18 h 101"/>
                <a:gd name="T2" fmla="*/ 174 w 288"/>
                <a:gd name="T3" fmla="*/ 30 h 101"/>
                <a:gd name="T4" fmla="*/ 162 w 288"/>
                <a:gd name="T5" fmla="*/ 30 h 101"/>
                <a:gd name="T6" fmla="*/ 126 w 288"/>
                <a:gd name="T7" fmla="*/ 30 h 101"/>
                <a:gd name="T8" fmla="*/ 114 w 288"/>
                <a:gd name="T9" fmla="*/ 30 h 101"/>
                <a:gd name="T10" fmla="*/ 114 w 288"/>
                <a:gd name="T11" fmla="*/ 18 h 101"/>
                <a:gd name="T12" fmla="*/ 114 w 288"/>
                <a:gd name="T13" fmla="*/ 0 h 101"/>
                <a:gd name="T14" fmla="*/ 0 w 288"/>
                <a:gd name="T15" fmla="*/ 0 h 101"/>
                <a:gd name="T16" fmla="*/ 0 w 288"/>
                <a:gd name="T17" fmla="*/ 86 h 101"/>
                <a:gd name="T18" fmla="*/ 14 w 288"/>
                <a:gd name="T19" fmla="*/ 101 h 101"/>
                <a:gd name="T20" fmla="*/ 274 w 288"/>
                <a:gd name="T21" fmla="*/ 101 h 101"/>
                <a:gd name="T22" fmla="*/ 288 w 288"/>
                <a:gd name="T23" fmla="*/ 86 h 101"/>
                <a:gd name="T24" fmla="*/ 288 w 288"/>
                <a:gd name="T25" fmla="*/ 0 h 101"/>
                <a:gd name="T26" fmla="*/ 174 w 288"/>
                <a:gd name="T27" fmla="*/ 0 h 101"/>
                <a:gd name="T28" fmla="*/ 174 w 288"/>
                <a:gd name="T29"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101">
                  <a:moveTo>
                    <a:pt x="174" y="18"/>
                  </a:moveTo>
                  <a:cubicBezTo>
                    <a:pt x="174" y="30"/>
                    <a:pt x="174" y="30"/>
                    <a:pt x="174" y="30"/>
                  </a:cubicBezTo>
                  <a:cubicBezTo>
                    <a:pt x="162" y="30"/>
                    <a:pt x="162" y="30"/>
                    <a:pt x="162" y="30"/>
                  </a:cubicBezTo>
                  <a:cubicBezTo>
                    <a:pt x="126" y="30"/>
                    <a:pt x="126" y="30"/>
                    <a:pt x="126" y="30"/>
                  </a:cubicBezTo>
                  <a:cubicBezTo>
                    <a:pt x="114" y="30"/>
                    <a:pt x="114" y="30"/>
                    <a:pt x="114" y="30"/>
                  </a:cubicBezTo>
                  <a:cubicBezTo>
                    <a:pt x="114" y="18"/>
                    <a:pt x="114" y="18"/>
                    <a:pt x="114" y="18"/>
                  </a:cubicBezTo>
                  <a:cubicBezTo>
                    <a:pt x="114" y="0"/>
                    <a:pt x="114" y="0"/>
                    <a:pt x="114" y="0"/>
                  </a:cubicBezTo>
                  <a:cubicBezTo>
                    <a:pt x="0" y="0"/>
                    <a:pt x="0" y="0"/>
                    <a:pt x="0" y="0"/>
                  </a:cubicBezTo>
                  <a:cubicBezTo>
                    <a:pt x="0" y="86"/>
                    <a:pt x="0" y="86"/>
                    <a:pt x="0" y="86"/>
                  </a:cubicBezTo>
                  <a:cubicBezTo>
                    <a:pt x="0" y="94"/>
                    <a:pt x="6" y="101"/>
                    <a:pt x="14" y="101"/>
                  </a:cubicBezTo>
                  <a:cubicBezTo>
                    <a:pt x="274" y="101"/>
                    <a:pt x="274" y="101"/>
                    <a:pt x="274" y="101"/>
                  </a:cubicBezTo>
                  <a:cubicBezTo>
                    <a:pt x="282" y="101"/>
                    <a:pt x="288" y="94"/>
                    <a:pt x="288" y="86"/>
                  </a:cubicBezTo>
                  <a:cubicBezTo>
                    <a:pt x="288" y="0"/>
                    <a:pt x="288" y="0"/>
                    <a:pt x="288" y="0"/>
                  </a:cubicBezTo>
                  <a:cubicBezTo>
                    <a:pt x="174" y="0"/>
                    <a:pt x="174" y="0"/>
                    <a:pt x="174" y="0"/>
                  </a:cubicBezTo>
                  <a:lnTo>
                    <a:pt x="17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9"/>
            <p:cNvSpPr>
              <a:spLocks noEditPoints="1"/>
            </p:cNvSpPr>
            <p:nvPr/>
          </p:nvSpPr>
          <p:spPr bwMode="auto">
            <a:xfrm>
              <a:off x="6184901" y="6007101"/>
              <a:ext cx="176213" cy="68263"/>
            </a:xfrm>
            <a:custGeom>
              <a:avLst/>
              <a:gdLst>
                <a:gd name="T0" fmla="*/ 114 w 288"/>
                <a:gd name="T1" fmla="*/ 100 h 110"/>
                <a:gd name="T2" fmla="*/ 114 w 288"/>
                <a:gd name="T3" fmla="*/ 88 h 110"/>
                <a:gd name="T4" fmla="*/ 126 w 288"/>
                <a:gd name="T5" fmla="*/ 88 h 110"/>
                <a:gd name="T6" fmla="*/ 162 w 288"/>
                <a:gd name="T7" fmla="*/ 88 h 110"/>
                <a:gd name="T8" fmla="*/ 174 w 288"/>
                <a:gd name="T9" fmla="*/ 88 h 110"/>
                <a:gd name="T10" fmla="*/ 174 w 288"/>
                <a:gd name="T11" fmla="*/ 100 h 110"/>
                <a:gd name="T12" fmla="*/ 174 w 288"/>
                <a:gd name="T13" fmla="*/ 110 h 110"/>
                <a:gd name="T14" fmla="*/ 288 w 288"/>
                <a:gd name="T15" fmla="*/ 110 h 110"/>
                <a:gd name="T16" fmla="*/ 288 w 288"/>
                <a:gd name="T17" fmla="*/ 62 h 110"/>
                <a:gd name="T18" fmla="*/ 274 w 288"/>
                <a:gd name="T19" fmla="*/ 48 h 110"/>
                <a:gd name="T20" fmla="*/ 198 w 288"/>
                <a:gd name="T21" fmla="*/ 48 h 110"/>
                <a:gd name="T22" fmla="*/ 198 w 288"/>
                <a:gd name="T23" fmla="*/ 14 h 110"/>
                <a:gd name="T24" fmla="*/ 184 w 288"/>
                <a:gd name="T25" fmla="*/ 0 h 110"/>
                <a:gd name="T26" fmla="*/ 104 w 288"/>
                <a:gd name="T27" fmla="*/ 0 h 110"/>
                <a:gd name="T28" fmla="*/ 90 w 288"/>
                <a:gd name="T29" fmla="*/ 14 h 110"/>
                <a:gd name="T30" fmla="*/ 90 w 288"/>
                <a:gd name="T31" fmla="*/ 48 h 110"/>
                <a:gd name="T32" fmla="*/ 14 w 288"/>
                <a:gd name="T33" fmla="*/ 48 h 110"/>
                <a:gd name="T34" fmla="*/ 0 w 288"/>
                <a:gd name="T35" fmla="*/ 62 h 110"/>
                <a:gd name="T36" fmla="*/ 0 w 288"/>
                <a:gd name="T37" fmla="*/ 110 h 110"/>
                <a:gd name="T38" fmla="*/ 114 w 288"/>
                <a:gd name="T39" fmla="*/ 110 h 110"/>
                <a:gd name="T40" fmla="*/ 114 w 288"/>
                <a:gd name="T41" fmla="*/ 100 h 110"/>
                <a:gd name="T42" fmla="*/ 114 w 288"/>
                <a:gd name="T43" fmla="*/ 34 h 110"/>
                <a:gd name="T44" fmla="*/ 128 w 288"/>
                <a:gd name="T45" fmla="*/ 20 h 110"/>
                <a:gd name="T46" fmla="*/ 160 w 288"/>
                <a:gd name="T47" fmla="*/ 20 h 110"/>
                <a:gd name="T48" fmla="*/ 174 w 288"/>
                <a:gd name="T49" fmla="*/ 34 h 110"/>
                <a:gd name="T50" fmla="*/ 174 w 288"/>
                <a:gd name="T51" fmla="*/ 48 h 110"/>
                <a:gd name="T52" fmla="*/ 114 w 288"/>
                <a:gd name="T53" fmla="*/ 48 h 110"/>
                <a:gd name="T54" fmla="*/ 114 w 288"/>
                <a:gd name="T55" fmla="*/ 3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110">
                  <a:moveTo>
                    <a:pt x="114" y="100"/>
                  </a:moveTo>
                  <a:cubicBezTo>
                    <a:pt x="114" y="88"/>
                    <a:pt x="114" y="88"/>
                    <a:pt x="114" y="88"/>
                  </a:cubicBezTo>
                  <a:cubicBezTo>
                    <a:pt x="126" y="88"/>
                    <a:pt x="126" y="88"/>
                    <a:pt x="126" y="88"/>
                  </a:cubicBezTo>
                  <a:cubicBezTo>
                    <a:pt x="162" y="88"/>
                    <a:pt x="162" y="88"/>
                    <a:pt x="162" y="88"/>
                  </a:cubicBezTo>
                  <a:cubicBezTo>
                    <a:pt x="174" y="88"/>
                    <a:pt x="174" y="88"/>
                    <a:pt x="174" y="88"/>
                  </a:cubicBezTo>
                  <a:cubicBezTo>
                    <a:pt x="174" y="100"/>
                    <a:pt x="174" y="100"/>
                    <a:pt x="174" y="100"/>
                  </a:cubicBezTo>
                  <a:cubicBezTo>
                    <a:pt x="174" y="110"/>
                    <a:pt x="174" y="110"/>
                    <a:pt x="174" y="110"/>
                  </a:cubicBezTo>
                  <a:cubicBezTo>
                    <a:pt x="288" y="110"/>
                    <a:pt x="288" y="110"/>
                    <a:pt x="288" y="110"/>
                  </a:cubicBezTo>
                  <a:cubicBezTo>
                    <a:pt x="288" y="62"/>
                    <a:pt x="288" y="62"/>
                    <a:pt x="288" y="62"/>
                  </a:cubicBezTo>
                  <a:cubicBezTo>
                    <a:pt x="288" y="54"/>
                    <a:pt x="282" y="48"/>
                    <a:pt x="274" y="48"/>
                  </a:cubicBezTo>
                  <a:cubicBezTo>
                    <a:pt x="198" y="48"/>
                    <a:pt x="198" y="48"/>
                    <a:pt x="198" y="48"/>
                  </a:cubicBezTo>
                  <a:cubicBezTo>
                    <a:pt x="198" y="14"/>
                    <a:pt x="198" y="14"/>
                    <a:pt x="198" y="14"/>
                  </a:cubicBezTo>
                  <a:cubicBezTo>
                    <a:pt x="198" y="6"/>
                    <a:pt x="192" y="0"/>
                    <a:pt x="184" y="0"/>
                  </a:cubicBezTo>
                  <a:cubicBezTo>
                    <a:pt x="104" y="0"/>
                    <a:pt x="104" y="0"/>
                    <a:pt x="104" y="0"/>
                  </a:cubicBezTo>
                  <a:cubicBezTo>
                    <a:pt x="96" y="0"/>
                    <a:pt x="90" y="6"/>
                    <a:pt x="90" y="14"/>
                  </a:cubicBezTo>
                  <a:cubicBezTo>
                    <a:pt x="90" y="48"/>
                    <a:pt x="90" y="48"/>
                    <a:pt x="90" y="48"/>
                  </a:cubicBezTo>
                  <a:cubicBezTo>
                    <a:pt x="14" y="48"/>
                    <a:pt x="14" y="48"/>
                    <a:pt x="14" y="48"/>
                  </a:cubicBezTo>
                  <a:cubicBezTo>
                    <a:pt x="6" y="48"/>
                    <a:pt x="0" y="54"/>
                    <a:pt x="0" y="62"/>
                  </a:cubicBezTo>
                  <a:cubicBezTo>
                    <a:pt x="0" y="110"/>
                    <a:pt x="0" y="110"/>
                    <a:pt x="0" y="110"/>
                  </a:cubicBezTo>
                  <a:cubicBezTo>
                    <a:pt x="114" y="110"/>
                    <a:pt x="114" y="110"/>
                    <a:pt x="114" y="110"/>
                  </a:cubicBezTo>
                  <a:lnTo>
                    <a:pt x="114" y="100"/>
                  </a:lnTo>
                  <a:close/>
                  <a:moveTo>
                    <a:pt x="114" y="34"/>
                  </a:moveTo>
                  <a:cubicBezTo>
                    <a:pt x="114" y="26"/>
                    <a:pt x="120" y="20"/>
                    <a:pt x="128" y="20"/>
                  </a:cubicBezTo>
                  <a:cubicBezTo>
                    <a:pt x="160" y="20"/>
                    <a:pt x="160" y="20"/>
                    <a:pt x="160" y="20"/>
                  </a:cubicBezTo>
                  <a:cubicBezTo>
                    <a:pt x="168" y="20"/>
                    <a:pt x="174" y="26"/>
                    <a:pt x="174" y="34"/>
                  </a:cubicBezTo>
                  <a:cubicBezTo>
                    <a:pt x="174" y="48"/>
                    <a:pt x="174" y="48"/>
                    <a:pt x="174" y="48"/>
                  </a:cubicBezTo>
                  <a:cubicBezTo>
                    <a:pt x="114" y="48"/>
                    <a:pt x="114" y="48"/>
                    <a:pt x="114" y="48"/>
                  </a:cubicBezTo>
                  <a:lnTo>
                    <a:pt x="1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380"/>
            <p:cNvSpPr>
              <a:spLocks noChangeArrowheads="1"/>
            </p:cNvSpPr>
            <p:nvPr/>
          </p:nvSpPr>
          <p:spPr bwMode="auto">
            <a:xfrm>
              <a:off x="6261101" y="6069013"/>
              <a:ext cx="2222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5" name="Freeform 5"/>
          <p:cNvSpPr>
            <a:spLocks noEditPoints="1"/>
          </p:cNvSpPr>
          <p:nvPr/>
        </p:nvSpPr>
        <p:spPr bwMode="auto">
          <a:xfrm>
            <a:off x="4284649" y="2728035"/>
            <a:ext cx="1025715" cy="724265"/>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a:effectLst/>
        </p:spPr>
        <p:txBody>
          <a:bodyPr vert="horz" wrap="square" lIns="121920" tIns="60960" rIns="121920" bIns="60960" numCol="1" anchor="t" anchorCtr="0" compatLnSpc="1"/>
          <a:lstStyle/>
          <a:p>
            <a:endParaRPr lang="id-ID" sz="1400">
              <a:latin typeface="Impact" panose="020B0806030902050204" pitchFamily="34" charset="0"/>
            </a:endParaRPr>
          </a:p>
        </p:txBody>
      </p:sp>
      <p:sp>
        <p:nvSpPr>
          <p:cNvPr id="26" name="Freeform 381"/>
          <p:cNvSpPr>
            <a:spLocks noEditPoints="1"/>
          </p:cNvSpPr>
          <p:nvPr/>
        </p:nvSpPr>
        <p:spPr bwMode="auto">
          <a:xfrm>
            <a:off x="9745485" y="2588976"/>
            <a:ext cx="1002382" cy="100238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97 w 288"/>
              <a:gd name="T11" fmla="*/ 136 h 288"/>
              <a:gd name="T12" fmla="*/ 194 w 288"/>
              <a:gd name="T13" fmla="*/ 99 h 288"/>
              <a:gd name="T14" fmla="*/ 242 w 288"/>
              <a:gd name="T15" fmla="*/ 99 h 288"/>
              <a:gd name="T16" fmla="*/ 252 w 288"/>
              <a:gd name="T17" fmla="*/ 136 h 288"/>
              <a:gd name="T18" fmla="*/ 197 w 288"/>
              <a:gd name="T19" fmla="*/ 136 h 288"/>
              <a:gd name="T20" fmla="*/ 37 w 288"/>
              <a:gd name="T21" fmla="*/ 136 h 288"/>
              <a:gd name="T22" fmla="*/ 46 w 288"/>
              <a:gd name="T23" fmla="*/ 99 h 288"/>
              <a:gd name="T24" fmla="*/ 95 w 288"/>
              <a:gd name="T25" fmla="*/ 99 h 288"/>
              <a:gd name="T26" fmla="*/ 92 w 288"/>
              <a:gd name="T27" fmla="*/ 136 h 288"/>
              <a:gd name="T28" fmla="*/ 37 w 288"/>
              <a:gd name="T29" fmla="*/ 136 h 288"/>
              <a:gd name="T30" fmla="*/ 111 w 288"/>
              <a:gd name="T31" fmla="*/ 99 h 288"/>
              <a:gd name="T32" fmla="*/ 178 w 288"/>
              <a:gd name="T33" fmla="*/ 99 h 288"/>
              <a:gd name="T34" fmla="*/ 181 w 288"/>
              <a:gd name="T35" fmla="*/ 136 h 288"/>
              <a:gd name="T36" fmla="*/ 108 w 288"/>
              <a:gd name="T37" fmla="*/ 136 h 288"/>
              <a:gd name="T38" fmla="*/ 111 w 288"/>
              <a:gd name="T39" fmla="*/ 99 h 288"/>
              <a:gd name="T40" fmla="*/ 37 w 288"/>
              <a:gd name="T41" fmla="*/ 152 h 288"/>
              <a:gd name="T42" fmla="*/ 92 w 288"/>
              <a:gd name="T43" fmla="*/ 152 h 288"/>
              <a:gd name="T44" fmla="*/ 95 w 288"/>
              <a:gd name="T45" fmla="*/ 190 h 288"/>
              <a:gd name="T46" fmla="*/ 47 w 288"/>
              <a:gd name="T47" fmla="*/ 190 h 288"/>
              <a:gd name="T48" fmla="*/ 37 w 288"/>
              <a:gd name="T49" fmla="*/ 152 h 288"/>
              <a:gd name="T50" fmla="*/ 108 w 288"/>
              <a:gd name="T51" fmla="*/ 152 h 288"/>
              <a:gd name="T52" fmla="*/ 181 w 288"/>
              <a:gd name="T53" fmla="*/ 152 h 288"/>
              <a:gd name="T54" fmla="*/ 178 w 288"/>
              <a:gd name="T55" fmla="*/ 190 h 288"/>
              <a:gd name="T56" fmla="*/ 111 w 288"/>
              <a:gd name="T57" fmla="*/ 190 h 288"/>
              <a:gd name="T58" fmla="*/ 108 w 288"/>
              <a:gd name="T59" fmla="*/ 152 h 288"/>
              <a:gd name="T60" fmla="*/ 197 w 288"/>
              <a:gd name="T61" fmla="*/ 152 h 288"/>
              <a:gd name="T62" fmla="*/ 252 w 288"/>
              <a:gd name="T63" fmla="*/ 152 h 288"/>
              <a:gd name="T64" fmla="*/ 242 w 288"/>
              <a:gd name="T65" fmla="*/ 190 h 288"/>
              <a:gd name="T66" fmla="*/ 194 w 288"/>
              <a:gd name="T67" fmla="*/ 190 h 288"/>
              <a:gd name="T68" fmla="*/ 197 w 288"/>
              <a:gd name="T69" fmla="*/ 152 h 288"/>
              <a:gd name="T70" fmla="*/ 233 w 288"/>
              <a:gd name="T71" fmla="*/ 82 h 288"/>
              <a:gd name="T72" fmla="*/ 191 w 288"/>
              <a:gd name="T73" fmla="*/ 82 h 288"/>
              <a:gd name="T74" fmla="*/ 180 w 288"/>
              <a:gd name="T75" fmla="*/ 42 h 288"/>
              <a:gd name="T76" fmla="*/ 233 w 288"/>
              <a:gd name="T77" fmla="*/ 82 h 288"/>
              <a:gd name="T78" fmla="*/ 160 w 288"/>
              <a:gd name="T79" fmla="*/ 37 h 288"/>
              <a:gd name="T80" fmla="*/ 175 w 288"/>
              <a:gd name="T81" fmla="*/ 82 h 288"/>
              <a:gd name="T82" fmla="*/ 114 w 288"/>
              <a:gd name="T83" fmla="*/ 82 h 288"/>
              <a:gd name="T84" fmla="*/ 128 w 288"/>
              <a:gd name="T85" fmla="*/ 37 h 288"/>
              <a:gd name="T86" fmla="*/ 144 w 288"/>
              <a:gd name="T87" fmla="*/ 36 h 288"/>
              <a:gd name="T88" fmla="*/ 160 w 288"/>
              <a:gd name="T89" fmla="*/ 37 h 288"/>
              <a:gd name="T90" fmla="*/ 109 w 288"/>
              <a:gd name="T91" fmla="*/ 42 h 288"/>
              <a:gd name="T92" fmla="*/ 97 w 288"/>
              <a:gd name="T93" fmla="*/ 82 h 288"/>
              <a:gd name="T94" fmla="*/ 56 w 288"/>
              <a:gd name="T95" fmla="*/ 82 h 288"/>
              <a:gd name="T96" fmla="*/ 109 w 288"/>
              <a:gd name="T97" fmla="*/ 42 h 288"/>
              <a:gd name="T98" fmla="*/ 56 w 288"/>
              <a:gd name="T99" fmla="*/ 206 h 288"/>
              <a:gd name="T100" fmla="*/ 97 w 288"/>
              <a:gd name="T101" fmla="*/ 206 h 288"/>
              <a:gd name="T102" fmla="*/ 109 w 288"/>
              <a:gd name="T103" fmla="*/ 246 h 288"/>
              <a:gd name="T104" fmla="*/ 56 w 288"/>
              <a:gd name="T105" fmla="*/ 206 h 288"/>
              <a:gd name="T106" fmla="*/ 128 w 288"/>
              <a:gd name="T107" fmla="*/ 251 h 288"/>
              <a:gd name="T108" fmla="*/ 114 w 288"/>
              <a:gd name="T109" fmla="*/ 206 h 288"/>
              <a:gd name="T110" fmla="*/ 175 w 288"/>
              <a:gd name="T111" fmla="*/ 206 h 288"/>
              <a:gd name="T112" fmla="*/ 160 w 288"/>
              <a:gd name="T113" fmla="*/ 251 h 288"/>
              <a:gd name="T114" fmla="*/ 144 w 288"/>
              <a:gd name="T115" fmla="*/ 252 h 288"/>
              <a:gd name="T116" fmla="*/ 128 w 288"/>
              <a:gd name="T117" fmla="*/ 251 h 288"/>
              <a:gd name="T118" fmla="*/ 180 w 288"/>
              <a:gd name="T119" fmla="*/ 246 h 288"/>
              <a:gd name="T120" fmla="*/ 191 w 288"/>
              <a:gd name="T121" fmla="*/ 206 h 288"/>
              <a:gd name="T122" fmla="*/ 232 w 288"/>
              <a:gd name="T123" fmla="*/ 206 h 288"/>
              <a:gd name="T124" fmla="*/ 180 w 288"/>
              <a:gd name="T125" fmla="*/ 2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97" y="136"/>
                </a:moveTo>
                <a:cubicBezTo>
                  <a:pt x="197" y="123"/>
                  <a:pt x="196" y="110"/>
                  <a:pt x="194" y="99"/>
                </a:cubicBezTo>
                <a:cubicBezTo>
                  <a:pt x="242" y="99"/>
                  <a:pt x="242" y="99"/>
                  <a:pt x="242" y="99"/>
                </a:cubicBezTo>
                <a:cubicBezTo>
                  <a:pt x="247" y="110"/>
                  <a:pt x="251" y="123"/>
                  <a:pt x="252" y="136"/>
                </a:cubicBezTo>
                <a:lnTo>
                  <a:pt x="197" y="136"/>
                </a:lnTo>
                <a:close/>
                <a:moveTo>
                  <a:pt x="37" y="136"/>
                </a:moveTo>
                <a:cubicBezTo>
                  <a:pt x="38" y="123"/>
                  <a:pt x="41" y="110"/>
                  <a:pt x="46" y="99"/>
                </a:cubicBezTo>
                <a:cubicBezTo>
                  <a:pt x="95" y="99"/>
                  <a:pt x="95" y="99"/>
                  <a:pt x="95" y="99"/>
                </a:cubicBezTo>
                <a:cubicBezTo>
                  <a:pt x="93" y="110"/>
                  <a:pt x="92" y="123"/>
                  <a:pt x="92" y="136"/>
                </a:cubicBezTo>
                <a:lnTo>
                  <a:pt x="37" y="136"/>
                </a:lnTo>
                <a:close/>
                <a:moveTo>
                  <a:pt x="111" y="99"/>
                </a:moveTo>
                <a:cubicBezTo>
                  <a:pt x="178" y="99"/>
                  <a:pt x="178" y="99"/>
                  <a:pt x="178" y="99"/>
                </a:cubicBezTo>
                <a:cubicBezTo>
                  <a:pt x="179" y="110"/>
                  <a:pt x="181" y="123"/>
                  <a:pt x="181" y="136"/>
                </a:cubicBezTo>
                <a:cubicBezTo>
                  <a:pt x="108" y="136"/>
                  <a:pt x="108" y="136"/>
                  <a:pt x="108" y="136"/>
                </a:cubicBezTo>
                <a:cubicBezTo>
                  <a:pt x="108" y="123"/>
                  <a:pt x="109" y="110"/>
                  <a:pt x="111" y="99"/>
                </a:cubicBezTo>
                <a:close/>
                <a:moveTo>
                  <a:pt x="37" y="152"/>
                </a:moveTo>
                <a:cubicBezTo>
                  <a:pt x="92" y="152"/>
                  <a:pt x="92" y="152"/>
                  <a:pt x="92" y="152"/>
                </a:cubicBezTo>
                <a:cubicBezTo>
                  <a:pt x="92" y="166"/>
                  <a:pt x="93" y="179"/>
                  <a:pt x="95" y="190"/>
                </a:cubicBezTo>
                <a:cubicBezTo>
                  <a:pt x="47" y="190"/>
                  <a:pt x="47" y="190"/>
                  <a:pt x="47" y="190"/>
                </a:cubicBezTo>
                <a:cubicBezTo>
                  <a:pt x="41" y="179"/>
                  <a:pt x="38" y="166"/>
                  <a:pt x="37" y="152"/>
                </a:cubicBezTo>
                <a:close/>
                <a:moveTo>
                  <a:pt x="108" y="152"/>
                </a:moveTo>
                <a:cubicBezTo>
                  <a:pt x="181" y="152"/>
                  <a:pt x="181" y="152"/>
                  <a:pt x="181" y="152"/>
                </a:cubicBezTo>
                <a:cubicBezTo>
                  <a:pt x="180" y="166"/>
                  <a:pt x="179" y="179"/>
                  <a:pt x="178" y="190"/>
                </a:cubicBezTo>
                <a:cubicBezTo>
                  <a:pt x="111" y="190"/>
                  <a:pt x="111" y="190"/>
                  <a:pt x="111" y="190"/>
                </a:cubicBezTo>
                <a:cubicBezTo>
                  <a:pt x="109" y="179"/>
                  <a:pt x="108" y="166"/>
                  <a:pt x="108" y="152"/>
                </a:cubicBezTo>
                <a:close/>
                <a:moveTo>
                  <a:pt x="197" y="152"/>
                </a:moveTo>
                <a:cubicBezTo>
                  <a:pt x="252" y="152"/>
                  <a:pt x="252" y="152"/>
                  <a:pt x="252" y="152"/>
                </a:cubicBezTo>
                <a:cubicBezTo>
                  <a:pt x="251" y="166"/>
                  <a:pt x="247" y="179"/>
                  <a:pt x="242" y="190"/>
                </a:cubicBezTo>
                <a:cubicBezTo>
                  <a:pt x="194" y="190"/>
                  <a:pt x="194" y="190"/>
                  <a:pt x="194" y="190"/>
                </a:cubicBezTo>
                <a:cubicBezTo>
                  <a:pt x="196" y="179"/>
                  <a:pt x="197" y="166"/>
                  <a:pt x="197" y="152"/>
                </a:cubicBezTo>
                <a:close/>
                <a:moveTo>
                  <a:pt x="233" y="82"/>
                </a:moveTo>
                <a:cubicBezTo>
                  <a:pt x="191" y="82"/>
                  <a:pt x="191" y="82"/>
                  <a:pt x="191" y="82"/>
                </a:cubicBezTo>
                <a:cubicBezTo>
                  <a:pt x="188" y="67"/>
                  <a:pt x="184" y="53"/>
                  <a:pt x="180" y="42"/>
                </a:cubicBezTo>
                <a:cubicBezTo>
                  <a:pt x="201" y="50"/>
                  <a:pt x="220" y="64"/>
                  <a:pt x="233" y="82"/>
                </a:cubicBezTo>
                <a:close/>
                <a:moveTo>
                  <a:pt x="160" y="37"/>
                </a:moveTo>
                <a:cubicBezTo>
                  <a:pt x="166" y="49"/>
                  <a:pt x="171" y="64"/>
                  <a:pt x="175" y="82"/>
                </a:cubicBezTo>
                <a:cubicBezTo>
                  <a:pt x="114" y="82"/>
                  <a:pt x="114" y="82"/>
                  <a:pt x="114" y="82"/>
                </a:cubicBezTo>
                <a:cubicBezTo>
                  <a:pt x="118" y="64"/>
                  <a:pt x="123" y="49"/>
                  <a:pt x="128" y="37"/>
                </a:cubicBezTo>
                <a:cubicBezTo>
                  <a:pt x="134" y="37"/>
                  <a:pt x="139" y="36"/>
                  <a:pt x="144" y="36"/>
                </a:cubicBezTo>
                <a:cubicBezTo>
                  <a:pt x="150" y="36"/>
                  <a:pt x="155" y="37"/>
                  <a:pt x="160" y="37"/>
                </a:cubicBezTo>
                <a:close/>
                <a:moveTo>
                  <a:pt x="109" y="42"/>
                </a:moveTo>
                <a:cubicBezTo>
                  <a:pt x="104" y="53"/>
                  <a:pt x="100" y="67"/>
                  <a:pt x="97" y="82"/>
                </a:cubicBezTo>
                <a:cubicBezTo>
                  <a:pt x="56" y="82"/>
                  <a:pt x="56" y="82"/>
                  <a:pt x="56" y="82"/>
                </a:cubicBezTo>
                <a:cubicBezTo>
                  <a:pt x="69" y="64"/>
                  <a:pt x="87" y="50"/>
                  <a:pt x="109" y="42"/>
                </a:cubicBezTo>
                <a:close/>
                <a:moveTo>
                  <a:pt x="56" y="206"/>
                </a:moveTo>
                <a:cubicBezTo>
                  <a:pt x="97" y="206"/>
                  <a:pt x="97" y="206"/>
                  <a:pt x="97" y="206"/>
                </a:cubicBezTo>
                <a:cubicBezTo>
                  <a:pt x="100" y="222"/>
                  <a:pt x="104" y="235"/>
                  <a:pt x="109" y="246"/>
                </a:cubicBezTo>
                <a:cubicBezTo>
                  <a:pt x="87" y="239"/>
                  <a:pt x="69" y="225"/>
                  <a:pt x="56" y="206"/>
                </a:cubicBezTo>
                <a:close/>
                <a:moveTo>
                  <a:pt x="128" y="251"/>
                </a:moveTo>
                <a:cubicBezTo>
                  <a:pt x="123" y="240"/>
                  <a:pt x="118" y="225"/>
                  <a:pt x="114" y="206"/>
                </a:cubicBezTo>
                <a:cubicBezTo>
                  <a:pt x="175" y="206"/>
                  <a:pt x="175" y="206"/>
                  <a:pt x="175" y="206"/>
                </a:cubicBezTo>
                <a:cubicBezTo>
                  <a:pt x="171" y="225"/>
                  <a:pt x="166" y="240"/>
                  <a:pt x="160" y="251"/>
                </a:cubicBezTo>
                <a:cubicBezTo>
                  <a:pt x="155" y="252"/>
                  <a:pt x="150" y="252"/>
                  <a:pt x="144" y="252"/>
                </a:cubicBezTo>
                <a:cubicBezTo>
                  <a:pt x="139" y="252"/>
                  <a:pt x="133" y="252"/>
                  <a:pt x="128" y="251"/>
                </a:cubicBezTo>
                <a:close/>
                <a:moveTo>
                  <a:pt x="180" y="246"/>
                </a:moveTo>
                <a:cubicBezTo>
                  <a:pt x="184" y="235"/>
                  <a:pt x="188" y="222"/>
                  <a:pt x="191" y="206"/>
                </a:cubicBezTo>
                <a:cubicBezTo>
                  <a:pt x="232" y="206"/>
                  <a:pt x="232" y="206"/>
                  <a:pt x="232" y="206"/>
                </a:cubicBezTo>
                <a:cubicBezTo>
                  <a:pt x="219" y="225"/>
                  <a:pt x="201" y="238"/>
                  <a:pt x="180" y="24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1000"/>
                                        <p:tgtEl>
                                          <p:spTgt spid="10"/>
                                        </p:tgtEl>
                                      </p:cBhvr>
                                    </p:animEffect>
                                    <p:anim calcmode="lin" valueType="num">
                                      <p:cBhvr>
                                        <p:cTn id="84" dur="1000" fill="hold"/>
                                        <p:tgtEl>
                                          <p:spTgt spid="10"/>
                                        </p:tgtEl>
                                        <p:attrNameLst>
                                          <p:attrName>ppt_x</p:attrName>
                                        </p:attrNameLst>
                                      </p:cBhvr>
                                      <p:tavLst>
                                        <p:tav tm="0">
                                          <p:val>
                                            <p:strVal val="#ppt_x"/>
                                          </p:val>
                                        </p:tav>
                                        <p:tav tm="100000">
                                          <p:val>
                                            <p:strVal val="#ppt_x"/>
                                          </p:val>
                                        </p:tav>
                                      </p:tavLst>
                                    </p:anim>
                                    <p:anim calcmode="lin" valueType="num">
                                      <p:cBhvr>
                                        <p:cTn id="85" dur="10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animBg="1"/>
      <p:bldP spid="12" grpId="0" animBg="1"/>
      <p:bldP spid="13" grpId="0"/>
      <p:bldP spid="14" grpId="0"/>
      <p:bldP spid="15" grpId="0"/>
      <p:bldP spid="16" grpId="0"/>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stretch>
            <a:fillRect/>
          </a:stretch>
        </p:blipFill>
        <p:spPr>
          <a:xfrm rot="5400000">
            <a:off x="22022" y="-2315"/>
            <a:ext cx="495300" cy="1231900"/>
          </a:xfrm>
          <a:prstGeom prst="rect">
            <a:avLst/>
          </a:prstGeom>
        </p:spPr>
      </p:pic>
      <p:sp>
        <p:nvSpPr>
          <p:cNvPr id="30"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31"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grpSp>
        <p:nvGrpSpPr>
          <p:cNvPr id="32" name="组合 2"/>
          <p:cNvGrpSpPr/>
          <p:nvPr/>
        </p:nvGrpSpPr>
        <p:grpSpPr>
          <a:xfrm>
            <a:off x="1562275" y="2112001"/>
            <a:ext cx="9519048" cy="3402212"/>
            <a:chOff x="1669851" y="2313707"/>
            <a:chExt cx="9519048" cy="3402212"/>
          </a:xfrm>
        </p:grpSpPr>
        <p:sp>
          <p:nvSpPr>
            <p:cNvPr id="33" name="Oval 2"/>
            <p:cNvSpPr>
              <a:spLocks noChangeArrowheads="1"/>
            </p:cNvSpPr>
            <p:nvPr/>
          </p:nvSpPr>
          <p:spPr bwMode="auto">
            <a:xfrm>
              <a:off x="2040434" y="2603923"/>
              <a:ext cx="1370707" cy="1372940"/>
            </a:xfrm>
            <a:prstGeom prst="ellipse">
              <a:avLst/>
            </a:prstGeom>
            <a:solidFill>
              <a:srgbClr val="F9B62D"/>
            </a:solidFill>
            <a:ln>
              <a:noFill/>
            </a:ln>
          </p:spPr>
          <p:txBody>
            <a:bodyPr/>
            <a:lstStyle/>
            <a:p>
              <a:endParaRPr lang="zh-CN" altLang="en-US">
                <a:latin typeface="+mn-lt"/>
                <a:ea typeface="+mn-ea"/>
                <a:cs typeface="+mn-ea"/>
                <a:sym typeface="+mn-lt"/>
              </a:endParaRPr>
            </a:p>
          </p:txBody>
        </p:sp>
        <p:sp>
          <p:nvSpPr>
            <p:cNvPr id="34" name="Freeform 3"/>
            <p:cNvSpPr/>
            <p:nvPr/>
          </p:nvSpPr>
          <p:spPr bwMode="auto">
            <a:xfrm>
              <a:off x="2734718" y="2313707"/>
              <a:ext cx="968871" cy="9755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35" name="Oval 4"/>
            <p:cNvSpPr>
              <a:spLocks noChangeArrowheads="1"/>
            </p:cNvSpPr>
            <p:nvPr/>
          </p:nvSpPr>
          <p:spPr bwMode="auto">
            <a:xfrm>
              <a:off x="7036594" y="2603923"/>
              <a:ext cx="1366242" cy="1372940"/>
            </a:xfrm>
            <a:prstGeom prst="ellipse">
              <a:avLst/>
            </a:prstGeom>
            <a:solidFill>
              <a:srgbClr val="F9B62D"/>
            </a:solidFill>
            <a:ln>
              <a:noFill/>
            </a:ln>
          </p:spPr>
          <p:txBody>
            <a:bodyPr/>
            <a:lstStyle/>
            <a:p>
              <a:endParaRPr lang="zh-CN" altLang="en-US">
                <a:latin typeface="+mn-lt"/>
                <a:ea typeface="+mn-ea"/>
                <a:cs typeface="+mn-ea"/>
                <a:sym typeface="+mn-lt"/>
              </a:endParaRPr>
            </a:p>
          </p:txBody>
        </p:sp>
        <p:sp>
          <p:nvSpPr>
            <p:cNvPr id="36" name="Freeform 5"/>
            <p:cNvSpPr/>
            <p:nvPr/>
          </p:nvSpPr>
          <p:spPr bwMode="auto">
            <a:xfrm>
              <a:off x="7733110" y="2313707"/>
              <a:ext cx="968871" cy="9755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37" name="Oval 6"/>
            <p:cNvSpPr>
              <a:spLocks noChangeArrowheads="1"/>
            </p:cNvSpPr>
            <p:nvPr/>
          </p:nvSpPr>
          <p:spPr bwMode="auto">
            <a:xfrm>
              <a:off x="4451450" y="4054997"/>
              <a:ext cx="1370707" cy="1370707"/>
            </a:xfrm>
            <a:prstGeom prst="ellipse">
              <a:avLst/>
            </a:prstGeom>
            <a:solidFill>
              <a:srgbClr val="8480FF"/>
            </a:solidFill>
            <a:ln>
              <a:noFill/>
            </a:ln>
          </p:spPr>
          <p:txBody>
            <a:bodyPr/>
            <a:lstStyle/>
            <a:p>
              <a:endParaRPr lang="zh-CN" altLang="en-US">
                <a:latin typeface="+mn-lt"/>
                <a:ea typeface="+mn-ea"/>
                <a:cs typeface="+mn-ea"/>
                <a:sym typeface="+mn-lt"/>
              </a:endParaRPr>
            </a:p>
          </p:txBody>
        </p:sp>
        <p:sp>
          <p:nvSpPr>
            <p:cNvPr id="38" name="Freeform 7"/>
            <p:cNvSpPr/>
            <p:nvPr/>
          </p:nvSpPr>
          <p:spPr bwMode="auto">
            <a:xfrm>
              <a:off x="5145734" y="4740351"/>
              <a:ext cx="975568" cy="97556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39" name="Oval 8"/>
            <p:cNvSpPr>
              <a:spLocks noChangeArrowheads="1"/>
            </p:cNvSpPr>
            <p:nvPr/>
          </p:nvSpPr>
          <p:spPr bwMode="auto">
            <a:xfrm>
              <a:off x="9532442" y="4054997"/>
              <a:ext cx="1372940" cy="1370707"/>
            </a:xfrm>
            <a:prstGeom prst="ellipse">
              <a:avLst/>
            </a:prstGeom>
            <a:solidFill>
              <a:srgbClr val="8480FF"/>
            </a:solidFill>
            <a:ln>
              <a:noFill/>
            </a:ln>
          </p:spPr>
          <p:txBody>
            <a:bodyPr/>
            <a:lstStyle/>
            <a:p>
              <a:endParaRPr lang="zh-CN" altLang="en-US">
                <a:latin typeface="+mn-lt"/>
                <a:ea typeface="+mn-ea"/>
                <a:cs typeface="+mn-ea"/>
                <a:sym typeface="+mn-lt"/>
              </a:endParaRPr>
            </a:p>
          </p:txBody>
        </p:sp>
        <p:sp>
          <p:nvSpPr>
            <p:cNvPr id="40" name="Freeform 9"/>
            <p:cNvSpPr/>
            <p:nvPr/>
          </p:nvSpPr>
          <p:spPr bwMode="auto">
            <a:xfrm>
              <a:off x="10217796" y="4740351"/>
              <a:ext cx="971103" cy="97556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 name="Freeform 10"/>
            <p:cNvSpPr>
              <a:spLocks noEditPoints="1"/>
            </p:cNvSpPr>
            <p:nvPr/>
          </p:nvSpPr>
          <p:spPr bwMode="auto">
            <a:xfrm>
              <a:off x="9954371" y="4476924"/>
              <a:ext cx="529083" cy="526852"/>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grpSp>
          <p:nvGrpSpPr>
            <p:cNvPr id="42" name="Group 11"/>
            <p:cNvGrpSpPr/>
            <p:nvPr/>
          </p:nvGrpSpPr>
          <p:grpSpPr bwMode="auto">
            <a:xfrm>
              <a:off x="4882307" y="4508178"/>
              <a:ext cx="526852" cy="464344"/>
              <a:chOff x="0" y="0"/>
              <a:chExt cx="236" cy="208"/>
            </a:xfrm>
          </p:grpSpPr>
          <p:sp>
            <p:nvSpPr>
              <p:cNvPr id="55"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6"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grpSp>
        <p:grpSp>
          <p:nvGrpSpPr>
            <p:cNvPr id="43" name="Group 14"/>
            <p:cNvGrpSpPr/>
            <p:nvPr/>
          </p:nvGrpSpPr>
          <p:grpSpPr bwMode="auto">
            <a:xfrm>
              <a:off x="7462987" y="3025851"/>
              <a:ext cx="533548" cy="529083"/>
              <a:chOff x="0" y="0"/>
              <a:chExt cx="239" cy="237"/>
            </a:xfrm>
          </p:grpSpPr>
          <p:sp>
            <p:nvSpPr>
              <p:cNvPr id="51"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2"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3"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4"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grpSp>
        <p:grpSp>
          <p:nvGrpSpPr>
            <p:cNvPr id="44" name="Group 19"/>
            <p:cNvGrpSpPr/>
            <p:nvPr/>
          </p:nvGrpSpPr>
          <p:grpSpPr bwMode="auto">
            <a:xfrm>
              <a:off x="2471292" y="3041477"/>
              <a:ext cx="526852" cy="529085"/>
              <a:chOff x="0" y="0"/>
              <a:chExt cx="236" cy="237"/>
            </a:xfrm>
          </p:grpSpPr>
          <p:sp>
            <p:nvSpPr>
              <p:cNvPr id="49"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0"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grpSp>
        <p:sp>
          <p:nvSpPr>
            <p:cNvPr id="45" name="Rectangle 22"/>
            <p:cNvSpPr>
              <a:spLocks noChangeArrowheads="1"/>
            </p:cNvSpPr>
            <p:nvPr/>
          </p:nvSpPr>
          <p:spPr bwMode="auto">
            <a:xfrm>
              <a:off x="4098726" y="2887441"/>
              <a:ext cx="2127499"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600" dirty="0">
                  <a:solidFill>
                    <a:schemeClr val="tx1">
                      <a:lumMod val="65000"/>
                      <a:lumOff val="35000"/>
                    </a:schemeClr>
                  </a:solidFill>
                  <a:latin typeface="+mn-lt"/>
                  <a:ea typeface="+mn-ea"/>
                  <a:cs typeface="+mn-ea"/>
                  <a:sym typeface="+mn-lt"/>
                </a:rPr>
                <a:t>请替换文字内容</a:t>
              </a:r>
              <a:endParaRPr lang="en-US" altLang="zh-CN" sz="1600" dirty="0">
                <a:solidFill>
                  <a:schemeClr val="tx1">
                    <a:lumMod val="65000"/>
                    <a:lumOff val="35000"/>
                  </a:schemeClr>
                </a:solidFill>
                <a:latin typeface="+mn-lt"/>
                <a:ea typeface="+mn-ea"/>
                <a:cs typeface="+mn-ea"/>
                <a:sym typeface="+mn-lt"/>
              </a:endParaRPr>
            </a:p>
            <a:p>
              <a:pPr>
                <a:lnSpc>
                  <a:spcPct val="150000"/>
                </a:lnSpc>
              </a:pPr>
              <a:r>
                <a:rPr lang="zh-CN" altLang="en-US" sz="900" dirty="0">
                  <a:solidFill>
                    <a:schemeClr val="tx1">
                      <a:lumMod val="65000"/>
                      <a:lumOff val="35000"/>
                    </a:schemeClr>
                  </a:solidFill>
                  <a:latin typeface="+mn-lt"/>
                  <a:ea typeface="+mn-ea"/>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mn-lt"/>
                <a:ea typeface="+mn-ea"/>
                <a:cs typeface="+mn-ea"/>
                <a:sym typeface="+mn-lt"/>
              </a:endParaRPr>
            </a:p>
          </p:txBody>
        </p:sp>
        <p:sp>
          <p:nvSpPr>
            <p:cNvPr id="46" name="Rectangle 23"/>
            <p:cNvSpPr>
              <a:spLocks noChangeArrowheads="1"/>
            </p:cNvSpPr>
            <p:nvPr/>
          </p:nvSpPr>
          <p:spPr bwMode="auto">
            <a:xfrm>
              <a:off x="1669851" y="4405488"/>
              <a:ext cx="2127499"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600" dirty="0">
                  <a:solidFill>
                    <a:schemeClr val="tx1">
                      <a:lumMod val="65000"/>
                      <a:lumOff val="35000"/>
                    </a:schemeClr>
                  </a:solidFill>
                  <a:latin typeface="+mn-lt"/>
                  <a:ea typeface="+mn-ea"/>
                  <a:cs typeface="+mn-ea"/>
                  <a:sym typeface="+mn-lt"/>
                </a:rPr>
                <a:t>请替换文字内容</a:t>
              </a:r>
              <a:endParaRPr lang="en-US" altLang="zh-CN" sz="1600" dirty="0">
                <a:solidFill>
                  <a:schemeClr val="tx1">
                    <a:lumMod val="65000"/>
                    <a:lumOff val="35000"/>
                  </a:schemeClr>
                </a:solidFill>
                <a:latin typeface="+mn-lt"/>
                <a:ea typeface="+mn-ea"/>
                <a:cs typeface="+mn-ea"/>
                <a:sym typeface="+mn-lt"/>
              </a:endParaRPr>
            </a:p>
            <a:p>
              <a:pPr>
                <a:lnSpc>
                  <a:spcPct val="150000"/>
                </a:lnSpc>
              </a:pPr>
              <a:r>
                <a:rPr lang="zh-CN" altLang="en-US" sz="900" dirty="0">
                  <a:solidFill>
                    <a:schemeClr val="tx1">
                      <a:lumMod val="65000"/>
                      <a:lumOff val="35000"/>
                    </a:schemeClr>
                  </a:solidFill>
                  <a:latin typeface="+mn-lt"/>
                  <a:ea typeface="+mn-ea"/>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mn-lt"/>
                <a:ea typeface="+mn-ea"/>
                <a:cs typeface="+mn-ea"/>
                <a:sym typeface="+mn-lt"/>
              </a:endParaRPr>
            </a:p>
          </p:txBody>
        </p:sp>
        <p:sp>
          <p:nvSpPr>
            <p:cNvPr id="47" name="Rectangle 24"/>
            <p:cNvSpPr>
              <a:spLocks noChangeArrowheads="1"/>
            </p:cNvSpPr>
            <p:nvPr/>
          </p:nvSpPr>
          <p:spPr bwMode="auto">
            <a:xfrm>
              <a:off x="9061402" y="2887441"/>
              <a:ext cx="212749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600" dirty="0">
                  <a:solidFill>
                    <a:schemeClr val="tx1">
                      <a:lumMod val="65000"/>
                      <a:lumOff val="35000"/>
                    </a:schemeClr>
                  </a:solidFill>
                  <a:latin typeface="+mn-lt"/>
                  <a:ea typeface="+mn-ea"/>
                  <a:cs typeface="+mn-ea"/>
                  <a:sym typeface="+mn-lt"/>
                </a:rPr>
                <a:t>请替换文字内容</a:t>
              </a:r>
              <a:endParaRPr lang="en-US" altLang="zh-CN" sz="1600" dirty="0">
                <a:solidFill>
                  <a:schemeClr val="tx1">
                    <a:lumMod val="65000"/>
                    <a:lumOff val="35000"/>
                  </a:schemeClr>
                </a:solidFill>
                <a:latin typeface="+mn-lt"/>
                <a:ea typeface="+mn-ea"/>
                <a:cs typeface="+mn-ea"/>
                <a:sym typeface="+mn-lt"/>
              </a:endParaRPr>
            </a:p>
            <a:p>
              <a:pPr>
                <a:lnSpc>
                  <a:spcPct val="150000"/>
                </a:lnSpc>
              </a:pPr>
              <a:r>
                <a:rPr lang="zh-CN" altLang="en-US" sz="900" dirty="0">
                  <a:solidFill>
                    <a:schemeClr val="tx1">
                      <a:lumMod val="65000"/>
                      <a:lumOff val="35000"/>
                    </a:schemeClr>
                  </a:solidFill>
                  <a:latin typeface="+mn-lt"/>
                  <a:ea typeface="+mn-ea"/>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mn-lt"/>
                <a:ea typeface="+mn-ea"/>
                <a:cs typeface="+mn-ea"/>
                <a:sym typeface="+mn-lt"/>
              </a:endParaRPr>
            </a:p>
          </p:txBody>
        </p:sp>
        <p:sp>
          <p:nvSpPr>
            <p:cNvPr id="48" name="Rectangle 25"/>
            <p:cNvSpPr>
              <a:spLocks noChangeArrowheads="1"/>
            </p:cNvSpPr>
            <p:nvPr/>
          </p:nvSpPr>
          <p:spPr bwMode="auto">
            <a:xfrm>
              <a:off x="6632527" y="4405488"/>
              <a:ext cx="212749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600" dirty="0">
                  <a:solidFill>
                    <a:schemeClr val="tx1">
                      <a:lumMod val="65000"/>
                      <a:lumOff val="35000"/>
                    </a:schemeClr>
                  </a:solidFill>
                  <a:latin typeface="+mn-lt"/>
                  <a:ea typeface="+mn-ea"/>
                  <a:cs typeface="+mn-ea"/>
                  <a:sym typeface="+mn-lt"/>
                </a:rPr>
                <a:t>请替换文字内容</a:t>
              </a:r>
              <a:endParaRPr lang="en-US" altLang="zh-CN" sz="1600" dirty="0">
                <a:solidFill>
                  <a:schemeClr val="tx1">
                    <a:lumMod val="65000"/>
                    <a:lumOff val="35000"/>
                  </a:schemeClr>
                </a:solidFill>
                <a:latin typeface="+mn-lt"/>
                <a:ea typeface="+mn-ea"/>
                <a:cs typeface="+mn-ea"/>
                <a:sym typeface="+mn-lt"/>
              </a:endParaRPr>
            </a:p>
            <a:p>
              <a:pPr>
                <a:lnSpc>
                  <a:spcPct val="150000"/>
                </a:lnSpc>
              </a:pPr>
              <a:r>
                <a:rPr lang="zh-CN" altLang="en-US" sz="900" dirty="0">
                  <a:solidFill>
                    <a:schemeClr val="tx1">
                      <a:lumMod val="65000"/>
                      <a:lumOff val="35000"/>
                    </a:schemeClr>
                  </a:solidFill>
                  <a:latin typeface="+mn-lt"/>
                  <a:ea typeface="+mn-ea"/>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0"/>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MH_Other_1"/>
          <p:cNvSpPr>
            <a:spLocks noChangeArrowheads="1"/>
          </p:cNvSpPr>
          <p:nvPr>
            <p:custDataLst>
              <p:tags r:id="rId1"/>
            </p:custDataLst>
          </p:nvPr>
        </p:nvSpPr>
        <p:spPr bwMode="auto">
          <a:xfrm>
            <a:off x="889000" y="1461120"/>
            <a:ext cx="2517728" cy="2302046"/>
          </a:xfrm>
          <a:prstGeom prst="rect">
            <a:avLst/>
          </a:prstGeom>
          <a:solidFill>
            <a:srgbClr val="F9B62D"/>
          </a:solid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6" name="MH_Other_2"/>
          <p:cNvSpPr>
            <a:spLocks noChangeArrowheads="1"/>
          </p:cNvSpPr>
          <p:nvPr>
            <p:custDataLst>
              <p:tags r:id="rId2"/>
            </p:custDataLst>
          </p:nvPr>
        </p:nvSpPr>
        <p:spPr bwMode="auto">
          <a:xfrm>
            <a:off x="6151421" y="1461120"/>
            <a:ext cx="2517728" cy="2302046"/>
          </a:xfrm>
          <a:prstGeom prst="rect">
            <a:avLst/>
          </a:prstGeom>
          <a:solidFill>
            <a:srgbClr val="8480FF"/>
          </a:solid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7" name="MH_Other_3"/>
          <p:cNvSpPr>
            <a:spLocks noChangeArrowheads="1"/>
          </p:cNvSpPr>
          <p:nvPr>
            <p:custDataLst>
              <p:tags r:id="rId3"/>
            </p:custDataLst>
          </p:nvPr>
        </p:nvSpPr>
        <p:spPr bwMode="auto">
          <a:xfrm>
            <a:off x="3520211" y="3858073"/>
            <a:ext cx="2517728" cy="2302046"/>
          </a:xfrm>
          <a:prstGeom prst="rect">
            <a:avLst/>
          </a:prstGeom>
          <a:solidFill>
            <a:srgbClr val="8480FF"/>
          </a:solid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8" name="MH_Other_4"/>
          <p:cNvSpPr>
            <a:spLocks noChangeArrowheads="1"/>
          </p:cNvSpPr>
          <p:nvPr>
            <p:custDataLst>
              <p:tags r:id="rId4"/>
            </p:custDataLst>
          </p:nvPr>
        </p:nvSpPr>
        <p:spPr bwMode="auto">
          <a:xfrm>
            <a:off x="8785272" y="3858073"/>
            <a:ext cx="2517728" cy="2302046"/>
          </a:xfrm>
          <a:prstGeom prst="rect">
            <a:avLst/>
          </a:prstGeom>
          <a:solidFill>
            <a:srgbClr val="F9B62D"/>
          </a:solid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10" name="MH_Picture_4"/>
          <p:cNvSpPr>
            <a:spLocks noChangeArrowheads="1"/>
          </p:cNvSpPr>
          <p:nvPr>
            <p:custDataLst>
              <p:tags r:id="rId5"/>
            </p:custDataLst>
          </p:nvPr>
        </p:nvSpPr>
        <p:spPr bwMode="auto">
          <a:xfrm>
            <a:off x="8785272" y="1461120"/>
            <a:ext cx="2517728" cy="2302046"/>
          </a:xfrm>
          <a:prstGeom prst="rect">
            <a:avLst/>
          </a:prstGeom>
          <a:blipFill dpi="0" rotWithShape="1">
            <a:blip r:embed="rId11"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11" name="MH_Picture_1"/>
          <p:cNvSpPr>
            <a:spLocks noChangeArrowheads="1"/>
          </p:cNvSpPr>
          <p:nvPr>
            <p:custDataLst>
              <p:tags r:id="rId6"/>
            </p:custDataLst>
          </p:nvPr>
        </p:nvSpPr>
        <p:spPr bwMode="auto">
          <a:xfrm>
            <a:off x="889000" y="3858073"/>
            <a:ext cx="2517728" cy="2302046"/>
          </a:xfrm>
          <a:prstGeom prst="rect">
            <a:avLst/>
          </a:prstGeom>
          <a:blipFill dpi="0" rotWithShape="1">
            <a:blip r:embed="rId12"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12" name="MH_Picture_3"/>
          <p:cNvSpPr>
            <a:spLocks noChangeArrowheads="1"/>
          </p:cNvSpPr>
          <p:nvPr>
            <p:custDataLst>
              <p:tags r:id="rId7"/>
            </p:custDataLst>
          </p:nvPr>
        </p:nvSpPr>
        <p:spPr bwMode="auto">
          <a:xfrm>
            <a:off x="6151421" y="3858073"/>
            <a:ext cx="2517728" cy="2302046"/>
          </a:xfrm>
          <a:prstGeom prst="rect">
            <a:avLst/>
          </a:prstGeom>
          <a:blipFill dpi="0" rotWithShape="1">
            <a:blip r:embed="rId13"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a:solidFill>
                <a:schemeClr val="bg1"/>
              </a:solidFill>
            </a:endParaRPr>
          </a:p>
        </p:txBody>
      </p:sp>
      <p:sp>
        <p:nvSpPr>
          <p:cNvPr id="13" name="文本框 12"/>
          <p:cNvSpPr txBox="1"/>
          <p:nvPr/>
        </p:nvSpPr>
        <p:spPr>
          <a:xfrm>
            <a:off x="1018606" y="2494364"/>
            <a:ext cx="215037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点击添加相关标题文字，点击添加相关标题文字，点击添加相关标题文字，点击添加相关标题文字。</a:t>
            </a:r>
            <a:endParaRPr lang="en-GB" altLang="zh-CN" sz="1000" dirty="0">
              <a:solidFill>
                <a:schemeClr val="bg1"/>
              </a:solidFill>
              <a:cs typeface="+mn-ea"/>
              <a:sym typeface="+mn-lt"/>
            </a:endParaRPr>
          </a:p>
        </p:txBody>
      </p:sp>
      <p:sp>
        <p:nvSpPr>
          <p:cNvPr id="14" name="TextBox 76"/>
          <p:cNvSpPr txBox="1"/>
          <p:nvPr/>
        </p:nvSpPr>
        <p:spPr>
          <a:xfrm>
            <a:off x="1120206" y="2124904"/>
            <a:ext cx="194717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charset="-122"/>
                <a:ea typeface="微软雅黑" panose="020B0503020204020204" charset="-122"/>
              </a:rPr>
              <a:t>添加标题</a:t>
            </a:r>
          </a:p>
        </p:txBody>
      </p:sp>
      <p:sp>
        <p:nvSpPr>
          <p:cNvPr id="15" name="文本框 14"/>
          <p:cNvSpPr txBox="1"/>
          <p:nvPr/>
        </p:nvSpPr>
        <p:spPr>
          <a:xfrm>
            <a:off x="6386253" y="2494364"/>
            <a:ext cx="215037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点击添加相关标题文字，点击添加相关标题文字，点击添加相关标题文字，点击添加相关标题文字。</a:t>
            </a:r>
            <a:endParaRPr lang="en-GB" altLang="zh-CN" sz="1000" dirty="0">
              <a:solidFill>
                <a:schemeClr val="bg1"/>
              </a:solidFill>
              <a:cs typeface="+mn-ea"/>
              <a:sym typeface="+mn-lt"/>
            </a:endParaRPr>
          </a:p>
        </p:txBody>
      </p:sp>
      <p:sp>
        <p:nvSpPr>
          <p:cNvPr id="16" name="TextBox 76"/>
          <p:cNvSpPr txBox="1"/>
          <p:nvPr/>
        </p:nvSpPr>
        <p:spPr>
          <a:xfrm>
            <a:off x="6487853" y="2124904"/>
            <a:ext cx="194717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charset="-122"/>
                <a:ea typeface="微软雅黑" panose="020B0503020204020204" charset="-122"/>
              </a:rPr>
              <a:t>添加标题</a:t>
            </a:r>
          </a:p>
        </p:txBody>
      </p:sp>
      <p:sp>
        <p:nvSpPr>
          <p:cNvPr id="17" name="文本框 16"/>
          <p:cNvSpPr txBox="1"/>
          <p:nvPr/>
        </p:nvSpPr>
        <p:spPr>
          <a:xfrm>
            <a:off x="3654928" y="4827316"/>
            <a:ext cx="215037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点击添加相关标题文字，点击添加相关标题文字，点击添加相关标题文字，点击添加相关标题文字。</a:t>
            </a:r>
            <a:endParaRPr lang="en-GB" altLang="zh-CN" sz="1000" dirty="0">
              <a:solidFill>
                <a:schemeClr val="bg1"/>
              </a:solidFill>
              <a:cs typeface="+mn-ea"/>
              <a:sym typeface="+mn-lt"/>
            </a:endParaRPr>
          </a:p>
        </p:txBody>
      </p:sp>
      <p:sp>
        <p:nvSpPr>
          <p:cNvPr id="18" name="TextBox 76"/>
          <p:cNvSpPr txBox="1"/>
          <p:nvPr/>
        </p:nvSpPr>
        <p:spPr>
          <a:xfrm>
            <a:off x="3756528" y="4457856"/>
            <a:ext cx="194717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charset="-122"/>
                <a:ea typeface="微软雅黑" panose="020B0503020204020204" charset="-122"/>
              </a:rPr>
              <a:t>添加标题</a:t>
            </a:r>
          </a:p>
        </p:txBody>
      </p:sp>
      <p:sp>
        <p:nvSpPr>
          <p:cNvPr id="19" name="文本框 18"/>
          <p:cNvSpPr txBox="1"/>
          <p:nvPr/>
        </p:nvSpPr>
        <p:spPr>
          <a:xfrm>
            <a:off x="9022575" y="4827316"/>
            <a:ext cx="215037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点击添加相关标题文字，点击添加相关标题文字，点击添加相关标题文字，点击添加相关标题文字。</a:t>
            </a:r>
            <a:endParaRPr lang="en-GB" altLang="zh-CN" sz="1000" dirty="0">
              <a:solidFill>
                <a:schemeClr val="bg1"/>
              </a:solidFill>
              <a:cs typeface="+mn-ea"/>
              <a:sym typeface="+mn-lt"/>
            </a:endParaRPr>
          </a:p>
        </p:txBody>
      </p:sp>
      <p:sp>
        <p:nvSpPr>
          <p:cNvPr id="20" name="TextBox 76"/>
          <p:cNvSpPr txBox="1"/>
          <p:nvPr/>
        </p:nvSpPr>
        <p:spPr>
          <a:xfrm>
            <a:off x="9124175" y="4457856"/>
            <a:ext cx="194717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charset="-122"/>
                <a:ea typeface="微软雅黑" panose="020B0503020204020204" charset="-122"/>
              </a:rPr>
              <a:t>添加标题</a:t>
            </a:r>
          </a:p>
        </p:txBody>
      </p:sp>
      <p:pic>
        <p:nvPicPr>
          <p:cNvPr id="21" name="图片 20"/>
          <p:cNvPicPr>
            <a:picLocks noChangeAspect="1"/>
          </p:cNvPicPr>
          <p:nvPr/>
        </p:nvPicPr>
        <p:blipFill rotWithShape="1">
          <a:blip r:embed="rId14" cstate="screen"/>
          <a:srcRect/>
          <a:stretch>
            <a:fillRect/>
          </a:stretch>
        </p:blipFill>
        <p:spPr>
          <a:xfrm>
            <a:off x="3520211" y="1485207"/>
            <a:ext cx="2515087" cy="2281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899366" y="1779610"/>
            <a:ext cx="2530586" cy="2530585"/>
            <a:chOff x="824545" y="1875863"/>
            <a:chExt cx="2530586" cy="2530585"/>
          </a:xfrm>
        </p:grpSpPr>
        <p:sp>
          <p:nvSpPr>
            <p:cNvPr id="3" name="椭圆 2"/>
            <p:cNvSpPr/>
            <p:nvPr/>
          </p:nvSpPr>
          <p:spPr>
            <a:xfrm>
              <a:off x="824545" y="1875863"/>
              <a:ext cx="2530586" cy="2530585"/>
            </a:xfrm>
            <a:prstGeom prst="ellipse">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954664" y="2005982"/>
              <a:ext cx="2270346" cy="227034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0"/>
            <p:cNvSpPr txBox="1"/>
            <p:nvPr/>
          </p:nvSpPr>
          <p:spPr>
            <a:xfrm>
              <a:off x="1100280" y="2924934"/>
              <a:ext cx="1979113" cy="500131"/>
            </a:xfrm>
            <a:prstGeom prst="rect">
              <a:avLst/>
            </a:prstGeom>
            <a:noFill/>
          </p:spPr>
          <p:txBody>
            <a:bodyPr wrap="square" lIns="68576" tIns="34287" rIns="68576" bIns="34287">
              <a:spAutoFit/>
            </a:bodyPr>
            <a:lstStyle/>
            <a:p>
              <a:pPr algn="ctr"/>
              <a:r>
                <a:rPr lang="zh-CN" altLang="en-US" sz="2800" dirty="0">
                  <a:solidFill>
                    <a:schemeClr val="bg1"/>
                  </a:solidFill>
                  <a:latin typeface="Century Gothic" panose="020B0502020202020204" pitchFamily="34" charset="0"/>
                  <a:ea typeface="微软雅黑" panose="020B0503020204020204" charset="-122"/>
                </a:rPr>
                <a:t>点击输入</a:t>
              </a:r>
            </a:p>
          </p:txBody>
        </p:sp>
      </p:grpSp>
      <p:grpSp>
        <p:nvGrpSpPr>
          <p:cNvPr id="6" name="组合 6"/>
          <p:cNvGrpSpPr/>
          <p:nvPr/>
        </p:nvGrpSpPr>
        <p:grpSpPr>
          <a:xfrm>
            <a:off x="4805990" y="1779610"/>
            <a:ext cx="2530586" cy="2530585"/>
            <a:chOff x="3495320" y="1875863"/>
            <a:chExt cx="2530586" cy="2530585"/>
          </a:xfrm>
        </p:grpSpPr>
        <p:sp>
          <p:nvSpPr>
            <p:cNvPr id="7" name="椭圆 6"/>
            <p:cNvSpPr/>
            <p:nvPr/>
          </p:nvSpPr>
          <p:spPr>
            <a:xfrm>
              <a:off x="3495320" y="1875863"/>
              <a:ext cx="2530586" cy="2530585"/>
            </a:xfrm>
            <a:prstGeom prst="ellipse">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25439" y="2005982"/>
              <a:ext cx="2270346" cy="227034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0"/>
            <p:cNvSpPr txBox="1"/>
            <p:nvPr/>
          </p:nvSpPr>
          <p:spPr>
            <a:xfrm>
              <a:off x="3650208" y="2924934"/>
              <a:ext cx="1979113" cy="500131"/>
            </a:xfrm>
            <a:prstGeom prst="rect">
              <a:avLst/>
            </a:prstGeom>
            <a:noFill/>
          </p:spPr>
          <p:txBody>
            <a:bodyPr wrap="square" lIns="68576" tIns="34287" rIns="68576" bIns="34287">
              <a:spAutoFit/>
            </a:bodyPr>
            <a:lstStyle/>
            <a:p>
              <a:pPr algn="ctr"/>
              <a:r>
                <a:rPr lang="zh-CN" altLang="en-US" sz="2800" dirty="0">
                  <a:solidFill>
                    <a:schemeClr val="bg1"/>
                  </a:solidFill>
                  <a:latin typeface="Century Gothic" panose="020B0502020202020204" pitchFamily="34" charset="0"/>
                  <a:ea typeface="微软雅黑" panose="020B0503020204020204" charset="-122"/>
                </a:rPr>
                <a:t>点击输入</a:t>
              </a:r>
            </a:p>
          </p:txBody>
        </p:sp>
      </p:grpSp>
      <p:grpSp>
        <p:nvGrpSpPr>
          <p:cNvPr id="10" name="组合 11"/>
          <p:cNvGrpSpPr/>
          <p:nvPr/>
        </p:nvGrpSpPr>
        <p:grpSpPr>
          <a:xfrm>
            <a:off x="7858217" y="1779610"/>
            <a:ext cx="2530586" cy="2530585"/>
            <a:chOff x="6166095" y="1875863"/>
            <a:chExt cx="2530586" cy="2530585"/>
          </a:xfrm>
        </p:grpSpPr>
        <p:sp>
          <p:nvSpPr>
            <p:cNvPr id="11" name="椭圆 10"/>
            <p:cNvSpPr/>
            <p:nvPr/>
          </p:nvSpPr>
          <p:spPr>
            <a:xfrm>
              <a:off x="6166095" y="1875863"/>
              <a:ext cx="2530586" cy="2530585"/>
            </a:xfrm>
            <a:prstGeom prst="ellipse">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296214" y="2005982"/>
              <a:ext cx="2270346" cy="227034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0"/>
            <p:cNvSpPr txBox="1"/>
            <p:nvPr/>
          </p:nvSpPr>
          <p:spPr>
            <a:xfrm>
              <a:off x="6412954" y="2924934"/>
              <a:ext cx="1979113" cy="500131"/>
            </a:xfrm>
            <a:prstGeom prst="rect">
              <a:avLst/>
            </a:prstGeom>
            <a:noFill/>
          </p:spPr>
          <p:txBody>
            <a:bodyPr wrap="square" lIns="68576" tIns="34287" rIns="68576" bIns="34287">
              <a:spAutoFit/>
            </a:bodyPr>
            <a:lstStyle/>
            <a:p>
              <a:pPr algn="ctr"/>
              <a:r>
                <a:rPr lang="zh-CN" altLang="en-US" sz="2800" dirty="0">
                  <a:solidFill>
                    <a:schemeClr val="bg1"/>
                  </a:solidFill>
                  <a:latin typeface="Century Gothic" panose="020B0502020202020204" pitchFamily="34" charset="0"/>
                  <a:ea typeface="微软雅黑" panose="020B0503020204020204" charset="-122"/>
                </a:rPr>
                <a:t>点击输入</a:t>
              </a:r>
            </a:p>
          </p:txBody>
        </p:sp>
      </p:grpSp>
      <p:grpSp>
        <p:nvGrpSpPr>
          <p:cNvPr id="14" name="组合 14"/>
          <p:cNvGrpSpPr/>
          <p:nvPr/>
        </p:nvGrpSpPr>
        <p:grpSpPr>
          <a:xfrm>
            <a:off x="4910198" y="1602329"/>
            <a:ext cx="1040237" cy="1040237"/>
            <a:chOff x="3599528" y="1698582"/>
            <a:chExt cx="1040237" cy="1040237"/>
          </a:xfrm>
        </p:grpSpPr>
        <p:sp>
          <p:nvSpPr>
            <p:cNvPr id="15" name="椭圆 14"/>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6"/>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rgbClr val="8480FF"/>
            </a:solidFill>
            <a:ln>
              <a:noFill/>
            </a:ln>
          </p:spPr>
          <p:txBody>
            <a:bodyPr/>
            <a:lstStyle/>
            <a:p>
              <a:endParaRPr lang="zh-CN" altLang="en-US"/>
            </a:p>
          </p:txBody>
        </p:sp>
      </p:grpSp>
      <p:grpSp>
        <p:nvGrpSpPr>
          <p:cNvPr id="17" name="组合 13"/>
          <p:cNvGrpSpPr/>
          <p:nvPr/>
        </p:nvGrpSpPr>
        <p:grpSpPr>
          <a:xfrm>
            <a:off x="2003574" y="1602329"/>
            <a:ext cx="1040237" cy="1040237"/>
            <a:chOff x="928753" y="1698582"/>
            <a:chExt cx="1040237" cy="1040237"/>
          </a:xfrm>
        </p:grpSpPr>
        <p:sp>
          <p:nvSpPr>
            <p:cNvPr id="18" name="椭圆 17"/>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4"/>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rgbClr val="F9B62D"/>
            </a:solidFill>
            <a:ln>
              <a:noFill/>
            </a:ln>
          </p:spPr>
          <p:txBody>
            <a:bodyPr/>
            <a:lstStyle/>
            <a:p>
              <a:endParaRPr lang="zh-CN" altLang="en-US"/>
            </a:p>
          </p:txBody>
        </p:sp>
      </p:grpSp>
      <p:grpSp>
        <p:nvGrpSpPr>
          <p:cNvPr id="20" name="组合 15"/>
          <p:cNvGrpSpPr/>
          <p:nvPr/>
        </p:nvGrpSpPr>
        <p:grpSpPr>
          <a:xfrm>
            <a:off x="7962425" y="1602329"/>
            <a:ext cx="1040237" cy="1040237"/>
            <a:chOff x="6270303" y="1698582"/>
            <a:chExt cx="1040237" cy="1040237"/>
          </a:xfrm>
        </p:grpSpPr>
        <p:sp>
          <p:nvSpPr>
            <p:cNvPr id="21" name="椭圆 20"/>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90"/>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rgbClr val="F9B62D"/>
            </a:solidFill>
            <a:ln>
              <a:noFill/>
            </a:ln>
          </p:spPr>
          <p:txBody>
            <a:bodyPr/>
            <a:lstStyle/>
            <a:p>
              <a:endParaRPr lang="zh-CN" altLang="en-US"/>
            </a:p>
          </p:txBody>
        </p:sp>
      </p:grpSp>
      <p:sp>
        <p:nvSpPr>
          <p:cNvPr id="23" name="文本框 21"/>
          <p:cNvSpPr txBox="1"/>
          <p:nvPr/>
        </p:nvSpPr>
        <p:spPr>
          <a:xfrm>
            <a:off x="1748557" y="4511479"/>
            <a:ext cx="2681395" cy="1361905"/>
          </a:xfrm>
          <a:prstGeom prst="rect">
            <a:avLst/>
          </a:prstGeom>
          <a:noFill/>
        </p:spPr>
        <p:txBody>
          <a:bodyPr wrap="square" lIns="68576" tIns="34287" rIns="68576" bIns="34287">
            <a:spAutoFit/>
          </a:bodyPr>
          <a:lstStyle/>
          <a:p>
            <a:pPr algn="ctr">
              <a:lnSpc>
                <a:spcPct val="150000"/>
              </a:lnSpc>
            </a:pPr>
            <a:r>
              <a:rPr lang="zh-CN" altLang="en-US" sz="1400" dirty="0">
                <a:solidFill>
                  <a:schemeClr val="tx1">
                    <a:lumMod val="50000"/>
                    <a:lumOff val="50000"/>
                  </a:schemeClr>
                </a:solidFill>
                <a:cs typeface="+mn-ea"/>
                <a:sym typeface="+mn-lt"/>
              </a:rPr>
              <a:t>点击添加相关标题文字，点击添加相关标题文字，点击添加相关标题文字，点击添加相关标题文字。</a:t>
            </a:r>
            <a:endParaRPr lang="en-GB" altLang="zh-CN" sz="1400" dirty="0">
              <a:solidFill>
                <a:schemeClr val="tx1">
                  <a:lumMod val="50000"/>
                  <a:lumOff val="50000"/>
                </a:schemeClr>
              </a:solidFill>
              <a:cs typeface="+mn-ea"/>
              <a:sym typeface="+mn-lt"/>
            </a:endParaRPr>
          </a:p>
        </p:txBody>
      </p:sp>
      <p:sp>
        <p:nvSpPr>
          <p:cNvPr id="24" name="文本框 21"/>
          <p:cNvSpPr txBox="1"/>
          <p:nvPr/>
        </p:nvSpPr>
        <p:spPr>
          <a:xfrm>
            <a:off x="4730583" y="4511479"/>
            <a:ext cx="2681395" cy="1361905"/>
          </a:xfrm>
          <a:prstGeom prst="rect">
            <a:avLst/>
          </a:prstGeom>
          <a:noFill/>
        </p:spPr>
        <p:txBody>
          <a:bodyPr wrap="square" lIns="68576" tIns="34287" rIns="68576" bIns="34287">
            <a:spAutoFit/>
          </a:bodyPr>
          <a:lstStyle/>
          <a:p>
            <a:pPr algn="ctr">
              <a:lnSpc>
                <a:spcPct val="150000"/>
              </a:lnSpc>
            </a:pPr>
            <a:r>
              <a:rPr lang="zh-CN" altLang="en-US" sz="1400" dirty="0">
                <a:solidFill>
                  <a:schemeClr val="tx1">
                    <a:lumMod val="50000"/>
                    <a:lumOff val="50000"/>
                  </a:schemeClr>
                </a:solidFill>
                <a:cs typeface="+mn-ea"/>
                <a:sym typeface="+mn-lt"/>
              </a:rPr>
              <a:t>点击添加相关标题文字，点击添加相关标题文字，点击添加相关标题文字，点击添加相关标题文字。</a:t>
            </a:r>
            <a:endParaRPr lang="en-GB" altLang="zh-CN" sz="1400" dirty="0">
              <a:solidFill>
                <a:schemeClr val="tx1">
                  <a:lumMod val="50000"/>
                  <a:lumOff val="50000"/>
                </a:schemeClr>
              </a:solidFill>
              <a:cs typeface="+mn-ea"/>
              <a:sym typeface="+mn-lt"/>
            </a:endParaRPr>
          </a:p>
        </p:txBody>
      </p:sp>
      <p:sp>
        <p:nvSpPr>
          <p:cNvPr id="25" name="文本框 21"/>
          <p:cNvSpPr txBox="1"/>
          <p:nvPr/>
        </p:nvSpPr>
        <p:spPr>
          <a:xfrm>
            <a:off x="7782811" y="4511479"/>
            <a:ext cx="2681395" cy="1361905"/>
          </a:xfrm>
          <a:prstGeom prst="rect">
            <a:avLst/>
          </a:prstGeom>
          <a:noFill/>
        </p:spPr>
        <p:txBody>
          <a:bodyPr wrap="square" lIns="68576" tIns="34287" rIns="68576" bIns="34287">
            <a:spAutoFit/>
          </a:bodyPr>
          <a:lstStyle/>
          <a:p>
            <a:pPr algn="ctr">
              <a:lnSpc>
                <a:spcPct val="150000"/>
              </a:lnSpc>
            </a:pPr>
            <a:r>
              <a:rPr lang="zh-CN" altLang="en-US" sz="1400" dirty="0">
                <a:solidFill>
                  <a:schemeClr val="tx1">
                    <a:lumMod val="50000"/>
                    <a:lumOff val="50000"/>
                  </a:schemeClr>
                </a:solidFill>
                <a:cs typeface="+mn-ea"/>
                <a:sym typeface="+mn-lt"/>
              </a:rPr>
              <a:t>点击添加相关标题文字，点击添加相关标题文字，点击添加相关标题文字，点击添加相关标题文字。</a:t>
            </a:r>
            <a:endParaRPr lang="en-GB" altLang="zh-CN" sz="1400" dirty="0">
              <a:solidFill>
                <a:schemeClr val="tx1">
                  <a:lumMod val="50000"/>
                  <a:lumOff val="50000"/>
                </a:schemeClr>
              </a:solidFill>
              <a:cs typeface="+mn-ea"/>
              <a:sym typeface="+mn-lt"/>
            </a:endParaRPr>
          </a:p>
        </p:txBody>
      </p:sp>
      <p:pic>
        <p:nvPicPr>
          <p:cNvPr id="26" name="图片 25"/>
          <p:cNvPicPr>
            <a:picLocks noChangeAspect="1"/>
          </p:cNvPicPr>
          <p:nvPr/>
        </p:nvPicPr>
        <p:blipFill>
          <a:blip r:embed="rId3"/>
          <a:stretch>
            <a:fillRect/>
          </a:stretch>
        </p:blipFill>
        <p:spPr>
          <a:xfrm rot="5400000">
            <a:off x="22022" y="-2315"/>
            <a:ext cx="495300" cy="1231900"/>
          </a:xfrm>
          <a:prstGeom prst="rect">
            <a:avLst/>
          </a:prstGeom>
        </p:spPr>
      </p:pic>
      <p:sp>
        <p:nvSpPr>
          <p:cNvPr id="27"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28"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750"/>
                                        <p:tgtEl>
                                          <p:spTgt spid="2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750"/>
                                        <p:tgtEl>
                                          <p:spTgt spid="24"/>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750"/>
                                        <p:tgtEl>
                                          <p:spTgt spid="25"/>
                                        </p:tgtEl>
                                      </p:cBhvr>
                                    </p:animEffect>
                                  </p:childTnLst>
                                </p:cTn>
                              </p:par>
                              <p:par>
                                <p:cTn id="14" presetID="2" presetClass="entr" presetSubtype="8" decel="100000" fill="hold" nodeType="withEffect">
                                  <p:stCondLst>
                                    <p:cond delay="3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1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3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flipH="1">
            <a:off x="914400" y="1320249"/>
            <a:ext cx="6126056" cy="4089162"/>
          </a:xfrm>
          <a:prstGeom prst="roundRect">
            <a:avLst/>
          </a:prstGeom>
          <a:ln w="76200">
            <a:solidFill>
              <a:srgbClr val="8480FF"/>
            </a:solidFill>
          </a:ln>
        </p:spPr>
      </p:pic>
      <p:sp>
        <p:nvSpPr>
          <p:cNvPr id="3" name="矩形 2"/>
          <p:cNvSpPr/>
          <p:nvPr/>
        </p:nvSpPr>
        <p:spPr>
          <a:xfrm>
            <a:off x="3534610" y="2167629"/>
            <a:ext cx="6908801" cy="2394404"/>
          </a:xfrm>
          <a:prstGeom prst="rect">
            <a:avLst/>
          </a:prstGeom>
          <a:solidFill>
            <a:srgbClr val="F9B62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13311" y="2167629"/>
            <a:ext cx="444500" cy="2394404"/>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34610" y="2703111"/>
            <a:ext cx="1673864" cy="1323439"/>
          </a:xfrm>
          <a:prstGeom prst="rect">
            <a:avLst/>
          </a:prstGeom>
          <a:noFill/>
        </p:spPr>
        <p:txBody>
          <a:bodyPr wrap="square" rtlCol="0">
            <a:spAutoFit/>
          </a:bodyPr>
          <a:lstStyle/>
          <a:p>
            <a:pPr algn="ctr"/>
            <a:r>
              <a:rPr lang="en-US" altLang="zh-CN" sz="8000" b="1" dirty="0">
                <a:solidFill>
                  <a:schemeClr val="bg1"/>
                </a:solidFill>
                <a:latin typeface="Century Gothic" panose="020B0502020202020204" pitchFamily="34" charset="0"/>
                <a:ea typeface="微软雅黑" panose="020B0503020204020204" charset="-122"/>
              </a:rPr>
              <a:t>03</a:t>
            </a:r>
            <a:endParaRPr lang="zh-CN" altLang="en-US" sz="8000" b="1" dirty="0">
              <a:solidFill>
                <a:schemeClr val="bg1"/>
              </a:solidFill>
              <a:latin typeface="Century Gothic" panose="020B0502020202020204" pitchFamily="34" charset="0"/>
              <a:ea typeface="微软雅黑" panose="020B0503020204020204" charset="-122"/>
            </a:endParaRPr>
          </a:p>
        </p:txBody>
      </p:sp>
      <p:sp>
        <p:nvSpPr>
          <p:cNvPr id="6" name="文本框 5"/>
          <p:cNvSpPr txBox="1"/>
          <p:nvPr/>
        </p:nvSpPr>
        <p:spPr>
          <a:xfrm>
            <a:off x="5306442" y="2903165"/>
            <a:ext cx="4814028" cy="923330"/>
          </a:xfrm>
          <a:prstGeom prst="rect">
            <a:avLst/>
          </a:prstGeom>
          <a:noFill/>
        </p:spPr>
        <p:txBody>
          <a:bodyPr wrap="square" rtlCol="0">
            <a:spAutoFit/>
          </a:bodyPr>
          <a:lstStyle/>
          <a:p>
            <a:r>
              <a:rPr lang="zh-CN" altLang="en-US" sz="5400" b="1" dirty="0">
                <a:solidFill>
                  <a:schemeClr val="bg1"/>
                </a:solidFill>
                <a:latin typeface="Century Gothic" panose="020B0502020202020204" pitchFamily="34" charset="0"/>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Shape 697"/>
          <p:cNvSpPr/>
          <p:nvPr/>
        </p:nvSpPr>
        <p:spPr>
          <a:xfrm>
            <a:off x="1823845" y="403273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80FF"/>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6" name="Shape 698"/>
          <p:cNvSpPr/>
          <p:nvPr/>
        </p:nvSpPr>
        <p:spPr>
          <a:xfrm>
            <a:off x="2048849" y="4312751"/>
            <a:ext cx="365965" cy="29787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7" name="Shape 700"/>
          <p:cNvSpPr/>
          <p:nvPr/>
        </p:nvSpPr>
        <p:spPr>
          <a:xfrm>
            <a:off x="4426484" y="403273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9B62D"/>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8" name="Shape 701"/>
          <p:cNvSpPr/>
          <p:nvPr/>
        </p:nvSpPr>
        <p:spPr>
          <a:xfrm>
            <a:off x="4715484" y="4245001"/>
            <a:ext cx="237974" cy="43337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chemeClr val="bg1"/>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9" name="Shape 703"/>
          <p:cNvSpPr/>
          <p:nvPr/>
        </p:nvSpPr>
        <p:spPr>
          <a:xfrm>
            <a:off x="7029124" y="403273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80FF"/>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10" name="Shape 704"/>
          <p:cNvSpPr/>
          <p:nvPr/>
        </p:nvSpPr>
        <p:spPr>
          <a:xfrm>
            <a:off x="7249932" y="4245001"/>
            <a:ext cx="374357" cy="334851"/>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11" name="Shape 706"/>
          <p:cNvSpPr/>
          <p:nvPr/>
        </p:nvSpPr>
        <p:spPr>
          <a:xfrm>
            <a:off x="9631763" y="403273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9B62D"/>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12" name="Shape 707"/>
          <p:cNvSpPr/>
          <p:nvPr/>
        </p:nvSpPr>
        <p:spPr>
          <a:xfrm>
            <a:off x="9879766" y="4266877"/>
            <a:ext cx="319966" cy="334851"/>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13" name="Text Placeholder 2"/>
          <p:cNvSpPr txBox="1"/>
          <p:nvPr/>
        </p:nvSpPr>
        <p:spPr>
          <a:xfrm>
            <a:off x="1310336" y="504860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14" name="Text Placeholder 2"/>
          <p:cNvSpPr txBox="1"/>
          <p:nvPr/>
        </p:nvSpPr>
        <p:spPr>
          <a:xfrm>
            <a:off x="3891033" y="504860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15" name="Text Placeholder 2"/>
          <p:cNvSpPr txBox="1"/>
          <p:nvPr/>
        </p:nvSpPr>
        <p:spPr>
          <a:xfrm>
            <a:off x="6522247" y="504860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16" name="Text Placeholder 2"/>
          <p:cNvSpPr txBox="1"/>
          <p:nvPr/>
        </p:nvSpPr>
        <p:spPr>
          <a:xfrm>
            <a:off x="9102944" y="504860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1233173" y="5361811"/>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18" name="文本框 17"/>
          <p:cNvSpPr txBox="1"/>
          <p:nvPr/>
        </p:nvSpPr>
        <p:spPr>
          <a:xfrm>
            <a:off x="3835864" y="5361811"/>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19" name="文本框 18"/>
          <p:cNvSpPr txBox="1"/>
          <p:nvPr/>
        </p:nvSpPr>
        <p:spPr>
          <a:xfrm>
            <a:off x="6445083" y="5361811"/>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20" name="文本框 19"/>
          <p:cNvSpPr txBox="1"/>
          <p:nvPr/>
        </p:nvSpPr>
        <p:spPr>
          <a:xfrm>
            <a:off x="9025780" y="5361811"/>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21" name="Shape 697"/>
          <p:cNvSpPr/>
          <p:nvPr/>
        </p:nvSpPr>
        <p:spPr>
          <a:xfrm>
            <a:off x="1823845" y="169730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9B62D"/>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22" name="Shape 698"/>
          <p:cNvSpPr/>
          <p:nvPr/>
        </p:nvSpPr>
        <p:spPr>
          <a:xfrm>
            <a:off x="2048849" y="1977326"/>
            <a:ext cx="365965" cy="29787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23" name="Shape 700"/>
          <p:cNvSpPr/>
          <p:nvPr/>
        </p:nvSpPr>
        <p:spPr>
          <a:xfrm>
            <a:off x="4426484" y="169730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80FF"/>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24" name="Shape 701"/>
          <p:cNvSpPr/>
          <p:nvPr/>
        </p:nvSpPr>
        <p:spPr>
          <a:xfrm>
            <a:off x="4715484" y="1909576"/>
            <a:ext cx="237974" cy="43337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25" name="Shape 703"/>
          <p:cNvSpPr/>
          <p:nvPr/>
        </p:nvSpPr>
        <p:spPr>
          <a:xfrm>
            <a:off x="7029124" y="169730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9B62D"/>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26" name="Shape 704"/>
          <p:cNvSpPr/>
          <p:nvPr/>
        </p:nvSpPr>
        <p:spPr>
          <a:xfrm>
            <a:off x="7249932" y="1909576"/>
            <a:ext cx="374357" cy="334851"/>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27" name="Shape 706"/>
          <p:cNvSpPr/>
          <p:nvPr/>
        </p:nvSpPr>
        <p:spPr>
          <a:xfrm>
            <a:off x="9631763" y="169730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80FF"/>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charset="-122"/>
              <a:ea typeface="微软雅黑" panose="020B0503020204020204" charset="-122"/>
              <a:sym typeface="Helvetica Light"/>
            </a:endParaRPr>
          </a:p>
        </p:txBody>
      </p:sp>
      <p:sp>
        <p:nvSpPr>
          <p:cNvPr id="28" name="Shape 707"/>
          <p:cNvSpPr/>
          <p:nvPr/>
        </p:nvSpPr>
        <p:spPr>
          <a:xfrm>
            <a:off x="9879766" y="1931452"/>
            <a:ext cx="319966" cy="334851"/>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charset="-122"/>
              <a:ea typeface="Kontrapunkt Bob Bold"/>
              <a:cs typeface="Kontrapunkt Bob Bold"/>
              <a:sym typeface="Kontrapunkt Bob Bold"/>
            </a:endParaRPr>
          </a:p>
        </p:txBody>
      </p:sp>
      <p:sp>
        <p:nvSpPr>
          <p:cNvPr id="29" name="Text Placeholder 2"/>
          <p:cNvSpPr txBox="1"/>
          <p:nvPr/>
        </p:nvSpPr>
        <p:spPr>
          <a:xfrm>
            <a:off x="1310336" y="271317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30" name="Text Placeholder 2"/>
          <p:cNvSpPr txBox="1"/>
          <p:nvPr/>
        </p:nvSpPr>
        <p:spPr>
          <a:xfrm>
            <a:off x="3891033" y="271317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31" name="Text Placeholder 2"/>
          <p:cNvSpPr txBox="1"/>
          <p:nvPr/>
        </p:nvSpPr>
        <p:spPr>
          <a:xfrm>
            <a:off x="6522247" y="271317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32" name="Text Placeholder 2"/>
          <p:cNvSpPr txBox="1"/>
          <p:nvPr/>
        </p:nvSpPr>
        <p:spPr>
          <a:xfrm>
            <a:off x="9102944" y="271317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添加标题</a:t>
            </a:r>
            <a:endParaRPr lang="en-GB" sz="1800" dirty="0">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32"/>
          <p:cNvSpPr txBox="1"/>
          <p:nvPr/>
        </p:nvSpPr>
        <p:spPr>
          <a:xfrm>
            <a:off x="1233173" y="3026386"/>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34" name="文本框 33"/>
          <p:cNvSpPr txBox="1"/>
          <p:nvPr/>
        </p:nvSpPr>
        <p:spPr>
          <a:xfrm>
            <a:off x="3835864" y="3026386"/>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35" name="文本框 34"/>
          <p:cNvSpPr txBox="1"/>
          <p:nvPr/>
        </p:nvSpPr>
        <p:spPr>
          <a:xfrm>
            <a:off x="6445083" y="3026386"/>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36" name="文本框 35"/>
          <p:cNvSpPr txBox="1"/>
          <p:nvPr/>
        </p:nvSpPr>
        <p:spPr>
          <a:xfrm>
            <a:off x="9025780" y="3026386"/>
            <a:ext cx="1997213" cy="553998"/>
          </a:xfrm>
          <a:prstGeom prst="rect">
            <a:avLst/>
          </a:prstGeom>
          <a:noFill/>
          <a:effectLst/>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a:t>
            </a:r>
            <a:endParaRPr lang="en-GB" altLang="zh-CN" sz="10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Effect transition="in" filter="fade">
                                      <p:cBhvr>
                                        <p:cTn id="81" dur="500"/>
                                        <p:tgtEl>
                                          <p:spTgt spid="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500" fill="hold"/>
                                        <p:tgtEl>
                                          <p:spTgt spid="6"/>
                                        </p:tgtEl>
                                        <p:attrNameLst>
                                          <p:attrName>ppt_w</p:attrName>
                                        </p:attrNameLst>
                                      </p:cBhvr>
                                      <p:tavLst>
                                        <p:tav tm="0">
                                          <p:val>
                                            <p:fltVal val="0"/>
                                          </p:val>
                                        </p:tav>
                                        <p:tav tm="100000">
                                          <p:val>
                                            <p:strVal val="#ppt_w"/>
                                          </p:val>
                                        </p:tav>
                                      </p:tavLst>
                                    </p:anim>
                                    <p:anim calcmode="lin" valueType="num">
                                      <p:cBhvr>
                                        <p:cTn id="85" dur="500" fill="hold"/>
                                        <p:tgtEl>
                                          <p:spTgt spid="6"/>
                                        </p:tgtEl>
                                        <p:attrNameLst>
                                          <p:attrName>ppt_h</p:attrName>
                                        </p:attrNameLst>
                                      </p:cBhvr>
                                      <p:tavLst>
                                        <p:tav tm="0">
                                          <p:val>
                                            <p:fltVal val="0"/>
                                          </p:val>
                                        </p:tav>
                                        <p:tav tm="100000">
                                          <p:val>
                                            <p:strVal val="#ppt_h"/>
                                          </p:val>
                                        </p:tav>
                                      </p:tavLst>
                                    </p:anim>
                                    <p:animEffect transition="in" filter="fade">
                                      <p:cBhvr>
                                        <p:cTn id="86" dur="500"/>
                                        <p:tgtEl>
                                          <p:spTgt spid="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fltVal val="0"/>
                                          </p:val>
                                        </p:tav>
                                        <p:tav tm="100000">
                                          <p:val>
                                            <p:strVal val="#ppt_w"/>
                                          </p:val>
                                        </p:tav>
                                      </p:tavLst>
                                    </p:anim>
                                    <p:anim calcmode="lin" valueType="num">
                                      <p:cBhvr>
                                        <p:cTn id="95" dur="500" fill="hold"/>
                                        <p:tgtEl>
                                          <p:spTgt spid="17"/>
                                        </p:tgtEl>
                                        <p:attrNameLst>
                                          <p:attrName>ppt_h</p:attrName>
                                        </p:attrNameLst>
                                      </p:cBhvr>
                                      <p:tavLst>
                                        <p:tav tm="0">
                                          <p:val>
                                            <p:fltVal val="0"/>
                                          </p:val>
                                        </p:tav>
                                        <p:tav tm="100000">
                                          <p:val>
                                            <p:strVal val="#ppt_h"/>
                                          </p:val>
                                        </p:tav>
                                      </p:tavLst>
                                    </p:anim>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animEffect transition="in" filter="fade">
                                      <p:cBhvr>
                                        <p:cTn id="113" dur="500"/>
                                        <p:tgtEl>
                                          <p:spTgt spid="30"/>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p:cTn id="116" dur="500" fill="hold"/>
                                        <p:tgtEl>
                                          <p:spTgt spid="34"/>
                                        </p:tgtEl>
                                        <p:attrNameLst>
                                          <p:attrName>ppt_w</p:attrName>
                                        </p:attrNameLst>
                                      </p:cBhvr>
                                      <p:tavLst>
                                        <p:tav tm="0">
                                          <p:val>
                                            <p:fltVal val="0"/>
                                          </p:val>
                                        </p:tav>
                                        <p:tav tm="100000">
                                          <p:val>
                                            <p:strVal val="#ppt_w"/>
                                          </p:val>
                                        </p:tav>
                                      </p:tavLst>
                                    </p:anim>
                                    <p:anim calcmode="lin" valueType="num">
                                      <p:cBhvr>
                                        <p:cTn id="117" dur="500" fill="hold"/>
                                        <p:tgtEl>
                                          <p:spTgt spid="34"/>
                                        </p:tgtEl>
                                        <p:attrNameLst>
                                          <p:attrName>ppt_h</p:attrName>
                                        </p:attrNameLst>
                                      </p:cBhvr>
                                      <p:tavLst>
                                        <p:tav tm="0">
                                          <p:val>
                                            <p:fltVal val="0"/>
                                          </p:val>
                                        </p:tav>
                                        <p:tav tm="100000">
                                          <p:val>
                                            <p:strVal val="#ppt_h"/>
                                          </p:val>
                                        </p:tav>
                                      </p:tavLst>
                                    </p:anim>
                                    <p:animEffect transition="in" filter="fade">
                                      <p:cBhvr>
                                        <p:cTn id="118" dur="500"/>
                                        <p:tgtEl>
                                          <p:spTgt spid="34"/>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500" fill="hold"/>
                                        <p:tgtEl>
                                          <p:spTgt spid="9"/>
                                        </p:tgtEl>
                                        <p:attrNameLst>
                                          <p:attrName>ppt_w</p:attrName>
                                        </p:attrNameLst>
                                      </p:cBhvr>
                                      <p:tavLst>
                                        <p:tav tm="0">
                                          <p:val>
                                            <p:fltVal val="0"/>
                                          </p:val>
                                        </p:tav>
                                        <p:tav tm="100000">
                                          <p:val>
                                            <p:strVal val="#ppt_w"/>
                                          </p:val>
                                        </p:tav>
                                      </p:tavLst>
                                    </p:anim>
                                    <p:anim calcmode="lin" valueType="num">
                                      <p:cBhvr>
                                        <p:cTn id="124" dur="500" fill="hold"/>
                                        <p:tgtEl>
                                          <p:spTgt spid="9"/>
                                        </p:tgtEl>
                                        <p:attrNameLst>
                                          <p:attrName>ppt_h</p:attrName>
                                        </p:attrNameLst>
                                      </p:cBhvr>
                                      <p:tavLst>
                                        <p:tav tm="0">
                                          <p:val>
                                            <p:fltVal val="0"/>
                                          </p:val>
                                        </p:tav>
                                        <p:tav tm="100000">
                                          <p:val>
                                            <p:strVal val="#ppt_h"/>
                                          </p:val>
                                        </p:tav>
                                      </p:tavLst>
                                    </p:anim>
                                    <p:animEffect transition="in" filter="fade">
                                      <p:cBhvr>
                                        <p:cTn id="125" dur="500"/>
                                        <p:tgtEl>
                                          <p:spTgt spid="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0"/>
                                        </p:tgtEl>
                                        <p:attrNameLst>
                                          <p:attrName>style.visibility</p:attrName>
                                        </p:attrNameLst>
                                      </p:cBhvr>
                                      <p:to>
                                        <p:strVal val="visible"/>
                                      </p:to>
                                    </p:set>
                                    <p:anim calcmode="lin" valueType="num">
                                      <p:cBhvr>
                                        <p:cTn id="128" dur="500" fill="hold"/>
                                        <p:tgtEl>
                                          <p:spTgt spid="10"/>
                                        </p:tgtEl>
                                        <p:attrNameLst>
                                          <p:attrName>ppt_w</p:attrName>
                                        </p:attrNameLst>
                                      </p:cBhvr>
                                      <p:tavLst>
                                        <p:tav tm="0">
                                          <p:val>
                                            <p:fltVal val="0"/>
                                          </p:val>
                                        </p:tav>
                                        <p:tav tm="100000">
                                          <p:val>
                                            <p:strVal val="#ppt_w"/>
                                          </p:val>
                                        </p:tav>
                                      </p:tavLst>
                                    </p:anim>
                                    <p:anim calcmode="lin" valueType="num">
                                      <p:cBhvr>
                                        <p:cTn id="129" dur="500" fill="hold"/>
                                        <p:tgtEl>
                                          <p:spTgt spid="10"/>
                                        </p:tgtEl>
                                        <p:attrNameLst>
                                          <p:attrName>ppt_h</p:attrName>
                                        </p:attrNameLst>
                                      </p:cBhvr>
                                      <p:tavLst>
                                        <p:tav tm="0">
                                          <p:val>
                                            <p:fltVal val="0"/>
                                          </p:val>
                                        </p:tav>
                                        <p:tav tm="100000">
                                          <p:val>
                                            <p:strVal val="#ppt_h"/>
                                          </p:val>
                                        </p:tav>
                                      </p:tavLst>
                                    </p:anim>
                                    <p:animEffect transition="in" filter="fade">
                                      <p:cBhvr>
                                        <p:cTn id="130" dur="500"/>
                                        <p:tgtEl>
                                          <p:spTgt spid="10"/>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p:cTn id="133" dur="500" fill="hold"/>
                                        <p:tgtEl>
                                          <p:spTgt spid="15"/>
                                        </p:tgtEl>
                                        <p:attrNameLst>
                                          <p:attrName>ppt_w</p:attrName>
                                        </p:attrNameLst>
                                      </p:cBhvr>
                                      <p:tavLst>
                                        <p:tav tm="0">
                                          <p:val>
                                            <p:fltVal val="0"/>
                                          </p:val>
                                        </p:tav>
                                        <p:tav tm="100000">
                                          <p:val>
                                            <p:strVal val="#ppt_w"/>
                                          </p:val>
                                        </p:tav>
                                      </p:tavLst>
                                    </p:anim>
                                    <p:anim calcmode="lin" valueType="num">
                                      <p:cBhvr>
                                        <p:cTn id="134" dur="500" fill="hold"/>
                                        <p:tgtEl>
                                          <p:spTgt spid="15"/>
                                        </p:tgtEl>
                                        <p:attrNameLst>
                                          <p:attrName>ppt_h</p:attrName>
                                        </p:attrNameLst>
                                      </p:cBhvr>
                                      <p:tavLst>
                                        <p:tav tm="0">
                                          <p:val>
                                            <p:fltVal val="0"/>
                                          </p:val>
                                        </p:tav>
                                        <p:tav tm="100000">
                                          <p:val>
                                            <p:strVal val="#ppt_h"/>
                                          </p:val>
                                        </p:tav>
                                      </p:tavLst>
                                    </p:anim>
                                    <p:animEffect transition="in" filter="fade">
                                      <p:cBhvr>
                                        <p:cTn id="135" dur="500"/>
                                        <p:tgtEl>
                                          <p:spTgt spid="1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p:cTn id="138" dur="500" fill="hold"/>
                                        <p:tgtEl>
                                          <p:spTgt spid="19"/>
                                        </p:tgtEl>
                                        <p:attrNameLst>
                                          <p:attrName>ppt_w</p:attrName>
                                        </p:attrNameLst>
                                      </p:cBhvr>
                                      <p:tavLst>
                                        <p:tav tm="0">
                                          <p:val>
                                            <p:fltVal val="0"/>
                                          </p:val>
                                        </p:tav>
                                        <p:tav tm="100000">
                                          <p:val>
                                            <p:strVal val="#ppt_w"/>
                                          </p:val>
                                        </p:tav>
                                      </p:tavLst>
                                    </p:anim>
                                    <p:anim calcmode="lin" valueType="num">
                                      <p:cBhvr>
                                        <p:cTn id="139" dur="500" fill="hold"/>
                                        <p:tgtEl>
                                          <p:spTgt spid="19"/>
                                        </p:tgtEl>
                                        <p:attrNameLst>
                                          <p:attrName>ppt_h</p:attrName>
                                        </p:attrNameLst>
                                      </p:cBhvr>
                                      <p:tavLst>
                                        <p:tav tm="0">
                                          <p:val>
                                            <p:fltVal val="0"/>
                                          </p:val>
                                        </p:tav>
                                        <p:tav tm="100000">
                                          <p:val>
                                            <p:strVal val="#ppt_h"/>
                                          </p:val>
                                        </p:tav>
                                      </p:tavLst>
                                    </p:anim>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500" fill="hold"/>
                                        <p:tgtEl>
                                          <p:spTgt spid="32"/>
                                        </p:tgtEl>
                                        <p:attrNameLst>
                                          <p:attrName>ppt_w</p:attrName>
                                        </p:attrNameLst>
                                      </p:cBhvr>
                                      <p:tavLst>
                                        <p:tav tm="0">
                                          <p:val>
                                            <p:fltVal val="0"/>
                                          </p:val>
                                        </p:tav>
                                        <p:tav tm="100000">
                                          <p:val>
                                            <p:strVal val="#ppt_w"/>
                                          </p:val>
                                        </p:tav>
                                      </p:tavLst>
                                    </p:anim>
                                    <p:anim calcmode="lin" valueType="num">
                                      <p:cBhvr>
                                        <p:cTn id="156" dur="500" fill="hold"/>
                                        <p:tgtEl>
                                          <p:spTgt spid="32"/>
                                        </p:tgtEl>
                                        <p:attrNameLst>
                                          <p:attrName>ppt_h</p:attrName>
                                        </p:attrNameLst>
                                      </p:cBhvr>
                                      <p:tavLst>
                                        <p:tav tm="0">
                                          <p:val>
                                            <p:fltVal val="0"/>
                                          </p:val>
                                        </p:tav>
                                        <p:tav tm="100000">
                                          <p:val>
                                            <p:strVal val="#ppt_h"/>
                                          </p:val>
                                        </p:tav>
                                      </p:tavLst>
                                    </p:anim>
                                    <p:animEffect transition="in" filter="fade">
                                      <p:cBhvr>
                                        <p:cTn id="157" dur="500"/>
                                        <p:tgtEl>
                                          <p:spTgt spid="32"/>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203158" y="1989220"/>
            <a:ext cx="9865895" cy="3416969"/>
          </a:xfrm>
          <a:prstGeom prst="round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p:cNvSpPr/>
          <p:nvPr/>
        </p:nvSpPr>
        <p:spPr>
          <a:xfrm>
            <a:off x="1347537" y="2105896"/>
            <a:ext cx="9529011" cy="3183615"/>
          </a:xfrm>
          <a:prstGeom prst="round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2235937" y="2617595"/>
            <a:ext cx="3204529" cy="523220"/>
          </a:xfrm>
          <a:prstGeom prst="rect">
            <a:avLst/>
          </a:prstGeom>
          <a:noFill/>
        </p:spPr>
        <p:txBody>
          <a:bodyPr wrap="square" rtlCol="0">
            <a:spAutoFit/>
          </a:bodyPr>
          <a:lstStyle/>
          <a:p>
            <a:pPr algn="ctr"/>
            <a:r>
              <a:rPr lang="zh-CN" altLang="en-US" sz="2800" dirty="0">
                <a:solidFill>
                  <a:schemeClr val="bg1"/>
                </a:solidFill>
                <a:latin typeface="Century Gothic" panose="020B0502020202020204" pitchFamily="34" charset="0"/>
                <a:ea typeface="微软雅黑" panose="020B0503020204020204" charset="-122"/>
              </a:rPr>
              <a:t>点击输入</a:t>
            </a:r>
          </a:p>
        </p:txBody>
      </p:sp>
      <p:sp>
        <p:nvSpPr>
          <p:cNvPr id="11" name="矩形 10"/>
          <p:cNvSpPr/>
          <p:nvPr/>
        </p:nvSpPr>
        <p:spPr>
          <a:xfrm>
            <a:off x="1347537" y="3140815"/>
            <a:ext cx="4786017" cy="1754326"/>
          </a:xfrm>
          <a:prstGeom prst="rect">
            <a:avLst/>
          </a:prstGeom>
        </p:spPr>
        <p:txBody>
          <a:bodyPr wrap="square">
            <a:spAutoFit/>
          </a:bodyPr>
          <a:lstStyle/>
          <a:p>
            <a:pPr algn="ctr">
              <a:lnSpc>
                <a:spcPct val="150000"/>
              </a:lnSpc>
            </a:pPr>
            <a:r>
              <a:rPr lang="zh-CN" altLang="en-US" dirty="0">
                <a:solidFill>
                  <a:schemeClr val="bg1"/>
                </a:solidFill>
                <a:cs typeface="+mn-ea"/>
                <a:sym typeface="+mn-lt"/>
              </a:rPr>
              <a:t>点击添加相关标题文字，点击添加相关标题文字，点击添加相关标题文字，点击添加相关标题文字，</a:t>
            </a:r>
            <a:endParaRPr lang="en-GB" altLang="zh-CN" dirty="0">
              <a:solidFill>
                <a:schemeClr val="bg1"/>
              </a:solidFill>
              <a:cs typeface="+mn-ea"/>
              <a:sym typeface="+mn-lt"/>
            </a:endParaRPr>
          </a:p>
          <a:p>
            <a:pPr algn="ctr">
              <a:lnSpc>
                <a:spcPct val="150000"/>
              </a:lnSpc>
            </a:pPr>
            <a:endParaRPr lang="en-GB" altLang="zh-CN" dirty="0">
              <a:solidFill>
                <a:schemeClr val="bg1"/>
              </a:solidFill>
              <a:cs typeface="+mn-ea"/>
              <a:sym typeface="+mn-lt"/>
            </a:endParaRPr>
          </a:p>
        </p:txBody>
      </p:sp>
      <p:sp>
        <p:nvSpPr>
          <p:cNvPr id="12" name="圆角矩形 11"/>
          <p:cNvSpPr/>
          <p:nvPr/>
        </p:nvSpPr>
        <p:spPr>
          <a:xfrm>
            <a:off x="3252409" y="4516701"/>
            <a:ext cx="924249" cy="3476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8480FF"/>
                </a:solidFill>
                <a:latin typeface="Century Gothic" panose="020B0502020202020204" pitchFamily="34" charset="0"/>
              </a:rPr>
              <a:t>READ</a:t>
            </a:r>
            <a:endParaRPr lang="zh-CN" altLang="en-US" sz="1200" dirty="0">
              <a:solidFill>
                <a:srgbClr val="8480FF"/>
              </a:solidFill>
              <a:latin typeface="Century Gothic" panose="020B0502020202020204" pitchFamily="34" charset="0"/>
            </a:endParaRPr>
          </a:p>
        </p:txBody>
      </p:sp>
      <p:pic>
        <p:nvPicPr>
          <p:cNvPr id="13" name="图片 12"/>
          <p:cNvPicPr>
            <a:picLocks noChangeAspect="1"/>
          </p:cNvPicPr>
          <p:nvPr/>
        </p:nvPicPr>
        <p:blipFill>
          <a:blip r:embed="rId3" cstate="screen"/>
          <a:stretch>
            <a:fillRect/>
          </a:stretch>
        </p:blipFill>
        <p:spPr>
          <a:xfrm>
            <a:off x="6277933" y="2236764"/>
            <a:ext cx="4382817" cy="2921878"/>
          </a:xfrm>
          <a:prstGeom prst="roundRect">
            <a:avLst/>
          </a:prstGeom>
        </p:spPr>
      </p:pic>
      <p:pic>
        <p:nvPicPr>
          <p:cNvPr id="14" name="图片 13"/>
          <p:cNvPicPr>
            <a:picLocks noChangeAspect="1"/>
          </p:cNvPicPr>
          <p:nvPr/>
        </p:nvPicPr>
        <p:blipFill>
          <a:blip r:embed="rId4"/>
          <a:stretch>
            <a:fillRect/>
          </a:stretch>
        </p:blipFill>
        <p:spPr>
          <a:xfrm rot="5400000">
            <a:off x="22022" y="-2315"/>
            <a:ext cx="495300" cy="1231900"/>
          </a:xfrm>
          <a:prstGeom prst="rect">
            <a:avLst/>
          </a:prstGeom>
        </p:spPr>
      </p:pic>
      <p:sp>
        <p:nvSpPr>
          <p:cNvPr id="15"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16"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8000" fill="hold" grpId="0" nodeType="withEffect" p14:presetBounceEnd="48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8000">
                                          <p:cBhvr additive="base">
                                            <p:cTn id="7" dur="75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accel="48000" fill="hold" grpId="0" nodeType="withEffect" p14:presetBounceEnd="4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8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6" accel="48000" fill="hold" grpId="0" nodeType="withEffect" p14:presetBounceEnd="4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48000">
                                          <p:cBhvr additive="base">
                                            <p:cTn id="15" dur="75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1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accel="48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6" accel="48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Rectangle 10"/>
          <p:cNvSpPr/>
          <p:nvPr/>
        </p:nvSpPr>
        <p:spPr>
          <a:xfrm>
            <a:off x="885622" y="1488515"/>
            <a:ext cx="5787656" cy="42672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 name="Rectangle 22"/>
          <p:cNvSpPr/>
          <p:nvPr/>
        </p:nvSpPr>
        <p:spPr>
          <a:xfrm>
            <a:off x="885622" y="1830215"/>
            <a:ext cx="5787656" cy="1499191"/>
          </a:xfrm>
          <a:prstGeom prst="rect">
            <a:avLst/>
          </a:prstGeom>
          <a:solidFill>
            <a:srgbClr val="8480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 name="TextBox 76"/>
          <p:cNvSpPr txBox="1"/>
          <p:nvPr/>
        </p:nvSpPr>
        <p:spPr>
          <a:xfrm>
            <a:off x="1109788" y="2006521"/>
            <a:ext cx="1733670" cy="400110"/>
          </a:xfrm>
          <a:prstGeom prst="rect">
            <a:avLst/>
          </a:prstGeom>
          <a:noFill/>
          <a:effectLst/>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添加标题</a:t>
            </a:r>
          </a:p>
        </p:txBody>
      </p:sp>
      <p:sp>
        <p:nvSpPr>
          <p:cNvPr id="8" name="文本框 7"/>
          <p:cNvSpPr txBox="1"/>
          <p:nvPr/>
        </p:nvSpPr>
        <p:spPr>
          <a:xfrm>
            <a:off x="1109788" y="2463387"/>
            <a:ext cx="5331996" cy="512448"/>
          </a:xfrm>
          <a:prstGeom prst="rect">
            <a:avLst/>
          </a:prstGeom>
          <a:noFill/>
          <a:effectLst/>
        </p:spPr>
        <p:txBody>
          <a:bodyPr wrap="square" rtlCol="0">
            <a:spAutoFit/>
          </a:bodyPr>
          <a:lstStyle/>
          <a:p>
            <a:pPr>
              <a:lnSpc>
                <a:spcPct val="130000"/>
              </a:lnSpc>
            </a:pPr>
            <a:r>
              <a:rPr lang="zh-CN" altLang="en-US" sz="1050" dirty="0">
                <a:solidFill>
                  <a:schemeClr val="bg1"/>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a:t>
            </a:r>
            <a:endParaRPr lang="en-US" altLang="zh-CN" sz="1050" dirty="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7260901" y="2102134"/>
            <a:ext cx="3986711" cy="722505"/>
          </a:xfrm>
          <a:prstGeom prst="rect">
            <a:avLst/>
          </a:prstGeom>
          <a:noFill/>
          <a:effectLst/>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050" dirty="0">
              <a:solidFill>
                <a:schemeClr val="tx1">
                  <a:lumMod val="50000"/>
                  <a:lumOff val="50000"/>
                </a:schemeClr>
              </a:solidFill>
              <a:latin typeface="微软雅黑" panose="020B0503020204020204" charset="-122"/>
              <a:ea typeface="微软雅黑" panose="020B0503020204020204" charset="-122"/>
            </a:endParaRPr>
          </a:p>
        </p:txBody>
      </p:sp>
      <p:sp>
        <p:nvSpPr>
          <p:cNvPr id="10" name="TextBox 76"/>
          <p:cNvSpPr txBox="1"/>
          <p:nvPr/>
        </p:nvSpPr>
        <p:spPr>
          <a:xfrm>
            <a:off x="7349361" y="1737601"/>
            <a:ext cx="1009371" cy="307777"/>
          </a:xfrm>
          <a:prstGeom prst="rect">
            <a:avLst/>
          </a:prstGeom>
          <a:solidFill>
            <a:srgbClr val="F9B62D"/>
          </a:solidFill>
          <a:ln>
            <a:noFill/>
          </a:ln>
          <a:effectLst/>
        </p:spPr>
        <p:txBody>
          <a:bodyPr wrap="square" rtlCol="0">
            <a:spAutoFit/>
          </a:bodyPr>
          <a:lstStyle/>
          <a:p>
            <a:pPr algn="ctr"/>
            <a:r>
              <a:rPr lang="zh-CN" altLang="en-US" sz="1400" dirty="0">
                <a:solidFill>
                  <a:schemeClr val="bg1"/>
                </a:solidFill>
                <a:latin typeface="微软雅黑" panose="020B0503020204020204" charset="-122"/>
                <a:ea typeface="微软雅黑" panose="020B0503020204020204" charset="-122"/>
              </a:rPr>
              <a:t>添加标题</a:t>
            </a:r>
          </a:p>
        </p:txBody>
      </p:sp>
      <p:sp>
        <p:nvSpPr>
          <p:cNvPr id="11" name="文本框 10"/>
          <p:cNvSpPr txBox="1"/>
          <p:nvPr/>
        </p:nvSpPr>
        <p:spPr>
          <a:xfrm>
            <a:off x="7260901" y="3663548"/>
            <a:ext cx="3986711" cy="722505"/>
          </a:xfrm>
          <a:prstGeom prst="rect">
            <a:avLst/>
          </a:prstGeom>
          <a:noFill/>
          <a:effectLst/>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050" dirty="0">
              <a:solidFill>
                <a:schemeClr val="tx1">
                  <a:lumMod val="50000"/>
                  <a:lumOff val="50000"/>
                </a:schemeClr>
              </a:solidFill>
              <a:latin typeface="微软雅黑" panose="020B0503020204020204" charset="-122"/>
              <a:ea typeface="微软雅黑" panose="020B0503020204020204" charset="-122"/>
            </a:endParaRPr>
          </a:p>
        </p:txBody>
      </p:sp>
      <p:sp>
        <p:nvSpPr>
          <p:cNvPr id="12" name="TextBox 76"/>
          <p:cNvSpPr txBox="1"/>
          <p:nvPr/>
        </p:nvSpPr>
        <p:spPr>
          <a:xfrm>
            <a:off x="7349361" y="3299015"/>
            <a:ext cx="1009371" cy="307777"/>
          </a:xfrm>
          <a:prstGeom prst="rect">
            <a:avLst/>
          </a:prstGeom>
          <a:solidFill>
            <a:srgbClr val="F9B62D"/>
          </a:solidFill>
          <a:ln>
            <a:noFill/>
          </a:ln>
          <a:effectLst/>
        </p:spPr>
        <p:txBody>
          <a:bodyPr wrap="square" rtlCol="0">
            <a:spAutoFit/>
          </a:bodyPr>
          <a:lstStyle/>
          <a:p>
            <a:pPr algn="ctr"/>
            <a:r>
              <a:rPr lang="zh-CN" altLang="en-US" sz="1400" dirty="0">
                <a:solidFill>
                  <a:schemeClr val="bg1"/>
                </a:solidFill>
                <a:latin typeface="微软雅黑" panose="020B0503020204020204" charset="-122"/>
                <a:ea typeface="微软雅黑" panose="020B0503020204020204" charset="-122"/>
              </a:rPr>
              <a:t>添加标题</a:t>
            </a:r>
          </a:p>
        </p:txBody>
      </p:sp>
      <p:sp>
        <p:nvSpPr>
          <p:cNvPr id="13" name="文本框 12"/>
          <p:cNvSpPr txBox="1"/>
          <p:nvPr/>
        </p:nvSpPr>
        <p:spPr>
          <a:xfrm>
            <a:off x="7260901" y="5017986"/>
            <a:ext cx="3986711" cy="722505"/>
          </a:xfrm>
          <a:prstGeom prst="rect">
            <a:avLst/>
          </a:prstGeom>
          <a:noFill/>
          <a:effectLst/>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050" dirty="0">
              <a:solidFill>
                <a:schemeClr val="tx1">
                  <a:lumMod val="50000"/>
                  <a:lumOff val="50000"/>
                </a:schemeClr>
              </a:solidFill>
              <a:latin typeface="微软雅黑" panose="020B0503020204020204" charset="-122"/>
              <a:ea typeface="微软雅黑" panose="020B0503020204020204" charset="-122"/>
            </a:endParaRPr>
          </a:p>
        </p:txBody>
      </p:sp>
      <p:sp>
        <p:nvSpPr>
          <p:cNvPr id="14" name="TextBox 76"/>
          <p:cNvSpPr txBox="1"/>
          <p:nvPr/>
        </p:nvSpPr>
        <p:spPr>
          <a:xfrm>
            <a:off x="7349361" y="4653453"/>
            <a:ext cx="1009371" cy="307777"/>
          </a:xfrm>
          <a:prstGeom prst="rect">
            <a:avLst/>
          </a:prstGeom>
          <a:solidFill>
            <a:srgbClr val="F9B62D"/>
          </a:solidFill>
          <a:ln>
            <a:noFill/>
          </a:ln>
          <a:effectLst/>
        </p:spPr>
        <p:txBody>
          <a:bodyPr wrap="square" rtlCol="0">
            <a:spAutoFit/>
          </a:bodyPr>
          <a:lstStyle/>
          <a:p>
            <a:pPr algn="ctr"/>
            <a:r>
              <a:rPr lang="zh-CN" altLang="en-US" sz="1400" dirty="0">
                <a:solidFill>
                  <a:schemeClr val="bg1"/>
                </a:solidFill>
                <a:latin typeface="微软雅黑" panose="020B0503020204020204" charset="-122"/>
                <a:ea typeface="微软雅黑" panose="020B050302020402020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P spid="11" grpId="0"/>
      <p:bldP spid="12" grpId="0" animBg="1"/>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8935" y="2072092"/>
            <a:ext cx="9026860" cy="3596047"/>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43147" y="2639614"/>
            <a:ext cx="1946557" cy="523220"/>
          </a:xfrm>
          <a:prstGeom prst="rect">
            <a:avLst/>
          </a:prstGeom>
          <a:noFill/>
        </p:spPr>
        <p:txBody>
          <a:bodyPr wrap="square" rtlCol="0">
            <a:spAutoFit/>
          </a:bodyPr>
          <a:lstStyle/>
          <a:p>
            <a:r>
              <a:rPr lang="zh-CN" altLang="en-US" sz="2800" b="1" dirty="0">
                <a:solidFill>
                  <a:srgbClr val="FFFFFF"/>
                </a:solidFill>
                <a:latin typeface="Century Gothic" panose="020B0502020202020204" pitchFamily="34" charset="0"/>
                <a:ea typeface="微软雅黑" panose="020B0503020204020204" charset="-122"/>
              </a:rPr>
              <a:t>添加标题</a:t>
            </a:r>
          </a:p>
        </p:txBody>
      </p:sp>
      <p:cxnSp>
        <p:nvCxnSpPr>
          <p:cNvPr id="5" name="直接连接符 5"/>
          <p:cNvCxnSpPr/>
          <p:nvPr/>
        </p:nvCxnSpPr>
        <p:spPr>
          <a:xfrm>
            <a:off x="7534822" y="3240902"/>
            <a:ext cx="4428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443147" y="3418626"/>
            <a:ext cx="3120037" cy="2169825"/>
          </a:xfrm>
          <a:prstGeom prst="rect">
            <a:avLst/>
          </a:prstGeom>
        </p:spPr>
        <p:txBody>
          <a:bodyPr wrap="square">
            <a:spAutoFit/>
          </a:bodyPr>
          <a:lstStyle/>
          <a:p>
            <a:pPr>
              <a:lnSpc>
                <a:spcPct val="150000"/>
              </a:lnSpc>
            </a:pPr>
            <a:r>
              <a:rPr lang="zh-CN" altLang="en-US" dirty="0">
                <a:solidFill>
                  <a:schemeClr val="bg1"/>
                </a:solidFill>
                <a:cs typeface="+mn-ea"/>
                <a:sym typeface="+mn-lt"/>
              </a:rPr>
              <a:t>点击添加相关标题文字，点击添加相关标题文字，点击添加相关标题文字，点击添加相关标题文字，</a:t>
            </a:r>
            <a:endParaRPr lang="en-GB" altLang="zh-CN" dirty="0">
              <a:solidFill>
                <a:schemeClr val="bg1"/>
              </a:solidFill>
              <a:cs typeface="+mn-ea"/>
              <a:sym typeface="+mn-lt"/>
            </a:endParaRPr>
          </a:p>
          <a:p>
            <a:pPr>
              <a:lnSpc>
                <a:spcPct val="150000"/>
              </a:lnSpc>
            </a:pPr>
            <a:endParaRPr lang="en-GB" altLang="zh-CN" dirty="0">
              <a:solidFill>
                <a:schemeClr val="bg1"/>
              </a:solidFill>
              <a:cs typeface="+mn-ea"/>
              <a:sym typeface="+mn-lt"/>
            </a:endParaRPr>
          </a:p>
        </p:txBody>
      </p:sp>
      <p:pic>
        <p:nvPicPr>
          <p:cNvPr id="9" name="图片 8"/>
          <p:cNvPicPr>
            <a:picLocks noChangeAspect="1"/>
          </p:cNvPicPr>
          <p:nvPr/>
        </p:nvPicPr>
        <p:blipFill>
          <a:blip r:embed="rId3"/>
          <a:stretch>
            <a:fillRect/>
          </a:stretch>
        </p:blipFill>
        <p:spPr>
          <a:xfrm rot="5400000">
            <a:off x="22022" y="-2315"/>
            <a:ext cx="495300" cy="1231900"/>
          </a:xfrm>
          <a:prstGeom prst="rect">
            <a:avLst/>
          </a:prstGeom>
        </p:spPr>
      </p:pic>
      <p:sp>
        <p:nvSpPr>
          <p:cNvPr id="10"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11"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pic>
        <p:nvPicPr>
          <p:cNvPr id="12" name="图片 11"/>
          <p:cNvPicPr>
            <a:picLocks noChangeAspect="1"/>
          </p:cNvPicPr>
          <p:nvPr/>
        </p:nvPicPr>
        <p:blipFill>
          <a:blip r:embed="rId4" cstate="screen"/>
          <a:stretch>
            <a:fillRect/>
          </a:stretch>
        </p:blipFill>
        <p:spPr>
          <a:xfrm>
            <a:off x="885622" y="1482249"/>
            <a:ext cx="5801850" cy="3872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grpId="0" nodeType="withEffect" p14:presetBounceEnd="5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6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44000" fill="hold" grpId="0" nodeType="withEffect" p14:presetBounceEnd="56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6000">
                                          <p:cBhvr additive="base">
                                            <p:cTn id="11" dur="75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44000" fill="hold" grpId="0" nodeType="withEffect" p14:presetBounceEnd="56000">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14:bounceEnd="56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14:presetBounceEnd="5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56000">
                                          <p:cBhvr additive="base">
                                            <p:cTn id="19" dur="75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44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44000" fill="hold" grpId="0"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flipH="1">
            <a:off x="914400" y="1320249"/>
            <a:ext cx="6126056" cy="4089162"/>
          </a:xfrm>
          <a:prstGeom prst="roundRect">
            <a:avLst/>
          </a:prstGeom>
          <a:ln w="76200">
            <a:solidFill>
              <a:srgbClr val="8480FF"/>
            </a:solidFill>
          </a:ln>
        </p:spPr>
      </p:pic>
      <p:sp>
        <p:nvSpPr>
          <p:cNvPr id="3" name="矩形 2"/>
          <p:cNvSpPr/>
          <p:nvPr/>
        </p:nvSpPr>
        <p:spPr>
          <a:xfrm>
            <a:off x="3534610" y="2167629"/>
            <a:ext cx="6908801" cy="2394404"/>
          </a:xfrm>
          <a:prstGeom prst="rect">
            <a:avLst/>
          </a:prstGeom>
          <a:solidFill>
            <a:srgbClr val="8480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13311" y="2167629"/>
            <a:ext cx="444500" cy="2394404"/>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34610" y="2703111"/>
            <a:ext cx="1673864" cy="1323439"/>
          </a:xfrm>
          <a:prstGeom prst="rect">
            <a:avLst/>
          </a:prstGeom>
          <a:noFill/>
        </p:spPr>
        <p:txBody>
          <a:bodyPr wrap="square" rtlCol="0">
            <a:spAutoFit/>
          </a:bodyPr>
          <a:lstStyle/>
          <a:p>
            <a:pPr algn="ctr"/>
            <a:r>
              <a:rPr lang="en-US" altLang="zh-CN" sz="8000" b="1" dirty="0">
                <a:solidFill>
                  <a:schemeClr val="bg1"/>
                </a:solidFill>
                <a:latin typeface="Century Gothic" panose="020B0502020202020204" pitchFamily="34" charset="0"/>
                <a:ea typeface="微软雅黑" panose="020B0503020204020204" charset="-122"/>
              </a:rPr>
              <a:t>04</a:t>
            </a:r>
            <a:endParaRPr lang="zh-CN" altLang="en-US" sz="8000" b="1" dirty="0">
              <a:solidFill>
                <a:schemeClr val="bg1"/>
              </a:solidFill>
              <a:latin typeface="Century Gothic" panose="020B0502020202020204" pitchFamily="34" charset="0"/>
              <a:ea typeface="微软雅黑" panose="020B0503020204020204" charset="-122"/>
            </a:endParaRPr>
          </a:p>
        </p:txBody>
      </p:sp>
      <p:sp>
        <p:nvSpPr>
          <p:cNvPr id="6" name="文本框 5"/>
          <p:cNvSpPr txBox="1"/>
          <p:nvPr/>
        </p:nvSpPr>
        <p:spPr>
          <a:xfrm>
            <a:off x="5306442" y="2903165"/>
            <a:ext cx="4814028" cy="923330"/>
          </a:xfrm>
          <a:prstGeom prst="rect">
            <a:avLst/>
          </a:prstGeom>
          <a:noFill/>
        </p:spPr>
        <p:txBody>
          <a:bodyPr wrap="square" rtlCol="0">
            <a:spAutoFit/>
          </a:bodyPr>
          <a:lstStyle/>
          <a:p>
            <a:r>
              <a:rPr lang="zh-CN" altLang="en-US" sz="5400" b="1" dirty="0">
                <a:solidFill>
                  <a:schemeClr val="bg1"/>
                </a:solidFill>
                <a:latin typeface="Century Gothic" panose="020B0502020202020204" pitchFamily="34" charset="0"/>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30658" y="2778502"/>
            <a:ext cx="3152045" cy="1374646"/>
          </a:xfrm>
          <a:prstGeom prst="rect">
            <a:avLst/>
          </a:prstGeom>
          <a:noFill/>
        </p:spPr>
        <p:txBody>
          <a:bodyPr wrap="square" lIns="96433" tIns="48216" rIns="96433" bIns="48216" rtlCol="0">
            <a:spAutoFit/>
            <a:scene3d>
              <a:camera prst="orthographicFront"/>
              <a:lightRig rig="threePt" dir="t"/>
            </a:scene3d>
            <a:sp3d contourW="12700"/>
          </a:bodyPr>
          <a:lstStyle/>
          <a:p>
            <a:pPr algn="ctr"/>
            <a:r>
              <a:rPr lang="zh-CN" altLang="en-US"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目录</a:t>
            </a:r>
            <a:endParaRPr lang="en-US" altLang="zh-CN"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algn="ct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CONTENT</a:t>
            </a:r>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grpSp>
        <p:nvGrpSpPr>
          <p:cNvPr id="7" name="组合 15"/>
          <p:cNvGrpSpPr/>
          <p:nvPr/>
        </p:nvGrpSpPr>
        <p:grpSpPr>
          <a:xfrm>
            <a:off x="6620423" y="1533296"/>
            <a:ext cx="3978632" cy="643840"/>
            <a:chOff x="1520468" y="3717644"/>
            <a:chExt cx="3978632" cy="643840"/>
          </a:xfrm>
        </p:grpSpPr>
        <p:sp>
          <p:nvSpPr>
            <p:cNvPr id="8" name="文本框 7"/>
            <p:cNvSpPr txBox="1"/>
            <p:nvPr/>
          </p:nvSpPr>
          <p:spPr>
            <a:xfrm>
              <a:off x="1520469" y="371764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添加你的标题</a:t>
              </a:r>
            </a:p>
          </p:txBody>
        </p:sp>
        <p:sp>
          <p:nvSpPr>
            <p:cNvPr id="9" name="文本框 8"/>
            <p:cNvSpPr txBox="1"/>
            <p:nvPr/>
          </p:nvSpPr>
          <p:spPr>
            <a:xfrm>
              <a:off x="1520468" y="4115263"/>
              <a:ext cx="3978632"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50000"/>
                      <a:lumOff val="50000"/>
                    </a:schemeClr>
                  </a:solidFill>
                  <a:latin typeface="Century Gothic" panose="020B0502020202020204" pitchFamily="34" charset="0"/>
                </a:rPr>
                <a:t>print the presentation and make it into a film a wider field</a:t>
              </a:r>
            </a:p>
          </p:txBody>
        </p:sp>
      </p:grpSp>
      <p:grpSp>
        <p:nvGrpSpPr>
          <p:cNvPr id="10" name="组合 18"/>
          <p:cNvGrpSpPr/>
          <p:nvPr/>
        </p:nvGrpSpPr>
        <p:grpSpPr>
          <a:xfrm>
            <a:off x="6620423" y="2609715"/>
            <a:ext cx="3978632" cy="643840"/>
            <a:chOff x="1520468" y="3717644"/>
            <a:chExt cx="3978632" cy="643840"/>
          </a:xfrm>
        </p:grpSpPr>
        <p:sp>
          <p:nvSpPr>
            <p:cNvPr id="11" name="文本框 10"/>
            <p:cNvSpPr txBox="1"/>
            <p:nvPr/>
          </p:nvSpPr>
          <p:spPr>
            <a:xfrm>
              <a:off x="1520469" y="371764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添加你的标题</a:t>
              </a:r>
            </a:p>
          </p:txBody>
        </p:sp>
        <p:sp>
          <p:nvSpPr>
            <p:cNvPr id="12" name="文本框 11"/>
            <p:cNvSpPr txBox="1"/>
            <p:nvPr/>
          </p:nvSpPr>
          <p:spPr>
            <a:xfrm>
              <a:off x="1520468" y="4115263"/>
              <a:ext cx="3978632"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50000"/>
                      <a:lumOff val="50000"/>
                    </a:schemeClr>
                  </a:solidFill>
                  <a:latin typeface="Century Gothic" panose="020B0502020202020204" pitchFamily="34" charset="0"/>
                </a:rPr>
                <a:t>print the presentation and make it into a film a wider field</a:t>
              </a:r>
            </a:p>
          </p:txBody>
        </p:sp>
      </p:grpSp>
      <p:grpSp>
        <p:nvGrpSpPr>
          <p:cNvPr id="13" name="组合 21"/>
          <p:cNvGrpSpPr/>
          <p:nvPr/>
        </p:nvGrpSpPr>
        <p:grpSpPr>
          <a:xfrm>
            <a:off x="6620423" y="3674454"/>
            <a:ext cx="3978632" cy="643840"/>
            <a:chOff x="1520468" y="3717644"/>
            <a:chExt cx="3978632" cy="643840"/>
          </a:xfrm>
        </p:grpSpPr>
        <p:sp>
          <p:nvSpPr>
            <p:cNvPr id="14" name="文本框 13"/>
            <p:cNvSpPr txBox="1"/>
            <p:nvPr/>
          </p:nvSpPr>
          <p:spPr>
            <a:xfrm>
              <a:off x="1520469" y="371764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添加你的标题</a:t>
              </a:r>
            </a:p>
          </p:txBody>
        </p:sp>
        <p:sp>
          <p:nvSpPr>
            <p:cNvPr id="15" name="文本框 14"/>
            <p:cNvSpPr txBox="1"/>
            <p:nvPr/>
          </p:nvSpPr>
          <p:spPr>
            <a:xfrm>
              <a:off x="1520468" y="4115263"/>
              <a:ext cx="3978632"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50000"/>
                      <a:lumOff val="50000"/>
                    </a:schemeClr>
                  </a:solidFill>
                  <a:latin typeface="Century Gothic" panose="020B0502020202020204" pitchFamily="34" charset="0"/>
                </a:rPr>
                <a:t>print the presentation and make it into a film a wider field</a:t>
              </a:r>
            </a:p>
          </p:txBody>
        </p:sp>
      </p:grpSp>
      <p:grpSp>
        <p:nvGrpSpPr>
          <p:cNvPr id="16" name="组合 24"/>
          <p:cNvGrpSpPr/>
          <p:nvPr/>
        </p:nvGrpSpPr>
        <p:grpSpPr>
          <a:xfrm>
            <a:off x="6620423" y="4745032"/>
            <a:ext cx="3978632" cy="643840"/>
            <a:chOff x="1520468" y="3717644"/>
            <a:chExt cx="3978632" cy="643840"/>
          </a:xfrm>
        </p:grpSpPr>
        <p:sp>
          <p:nvSpPr>
            <p:cNvPr id="17" name="文本框 16"/>
            <p:cNvSpPr txBox="1"/>
            <p:nvPr/>
          </p:nvSpPr>
          <p:spPr>
            <a:xfrm>
              <a:off x="1520469" y="371764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添加你的标题</a:t>
              </a:r>
            </a:p>
          </p:txBody>
        </p:sp>
        <p:sp>
          <p:nvSpPr>
            <p:cNvPr id="18" name="文本框 17"/>
            <p:cNvSpPr txBox="1"/>
            <p:nvPr/>
          </p:nvSpPr>
          <p:spPr>
            <a:xfrm>
              <a:off x="1520468" y="4115263"/>
              <a:ext cx="3978632"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50000"/>
                      <a:lumOff val="50000"/>
                    </a:schemeClr>
                  </a:solidFill>
                  <a:latin typeface="Century Gothic" panose="020B0502020202020204" pitchFamily="34" charset="0"/>
                </a:rPr>
                <a:t>print the presentation and make it into a film a wider field</a:t>
              </a:r>
            </a:p>
          </p:txBody>
        </p:sp>
      </p:grpSp>
      <p:sp>
        <p:nvSpPr>
          <p:cNvPr id="19" name="椭圆 18"/>
          <p:cNvSpPr/>
          <p:nvPr/>
        </p:nvSpPr>
        <p:spPr>
          <a:xfrm>
            <a:off x="5990498" y="1597314"/>
            <a:ext cx="515804" cy="515804"/>
          </a:xfrm>
          <a:prstGeom prst="ellipse">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entury Gothic" panose="020B0502020202020204" pitchFamily="34" charset="0"/>
              </a:rPr>
              <a:t>1</a:t>
            </a:r>
            <a:endParaRPr lang="zh-CN" altLang="en-US" sz="2000" dirty="0">
              <a:latin typeface="Century Gothic" panose="020B0502020202020204" pitchFamily="34" charset="0"/>
            </a:endParaRPr>
          </a:p>
        </p:txBody>
      </p:sp>
      <p:sp>
        <p:nvSpPr>
          <p:cNvPr id="20" name="椭圆 19"/>
          <p:cNvSpPr/>
          <p:nvPr/>
        </p:nvSpPr>
        <p:spPr>
          <a:xfrm>
            <a:off x="5990498" y="2673733"/>
            <a:ext cx="515804" cy="515804"/>
          </a:xfrm>
          <a:prstGeom prst="ellipse">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entury Gothic" panose="020B0502020202020204" pitchFamily="34" charset="0"/>
              </a:rPr>
              <a:t>2</a:t>
            </a:r>
            <a:endParaRPr lang="zh-CN" altLang="en-US" sz="2000" dirty="0">
              <a:latin typeface="Century Gothic" panose="020B0502020202020204" pitchFamily="34" charset="0"/>
            </a:endParaRPr>
          </a:p>
        </p:txBody>
      </p:sp>
      <p:sp>
        <p:nvSpPr>
          <p:cNvPr id="21" name="椭圆 20"/>
          <p:cNvSpPr/>
          <p:nvPr/>
        </p:nvSpPr>
        <p:spPr>
          <a:xfrm>
            <a:off x="5990498" y="3738472"/>
            <a:ext cx="515804" cy="515804"/>
          </a:xfrm>
          <a:prstGeom prst="ellipse">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entury Gothic" panose="020B0502020202020204" pitchFamily="34" charset="0"/>
              </a:rPr>
              <a:t>3</a:t>
            </a:r>
            <a:endParaRPr lang="zh-CN" altLang="en-US" sz="2000" dirty="0">
              <a:latin typeface="Century Gothic" panose="020B0502020202020204" pitchFamily="34" charset="0"/>
            </a:endParaRPr>
          </a:p>
        </p:txBody>
      </p:sp>
      <p:sp>
        <p:nvSpPr>
          <p:cNvPr id="22" name="椭圆 21"/>
          <p:cNvSpPr/>
          <p:nvPr/>
        </p:nvSpPr>
        <p:spPr>
          <a:xfrm>
            <a:off x="5990498" y="4809050"/>
            <a:ext cx="515804" cy="515804"/>
          </a:xfrm>
          <a:prstGeom prst="ellipse">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entury Gothic" panose="020B0502020202020204" pitchFamily="34" charset="0"/>
              </a:rPr>
              <a:t>4</a:t>
            </a:r>
            <a:endParaRPr lang="zh-CN" altLang="en-US" sz="2000" dirty="0">
              <a:latin typeface="Century Gothic" panose="020B0502020202020204" pitchFamily="34" charset="0"/>
            </a:endParaRPr>
          </a:p>
        </p:txBody>
      </p:sp>
      <p:pic>
        <p:nvPicPr>
          <p:cNvPr id="29" name="图片 28"/>
          <p:cNvPicPr>
            <a:picLocks noChangeAspect="1"/>
          </p:cNvPicPr>
          <p:nvPr/>
        </p:nvPicPr>
        <p:blipFill>
          <a:blip r:embed="rId3"/>
          <a:stretch>
            <a:fillRect/>
          </a:stretch>
        </p:blipFill>
        <p:spPr>
          <a:xfrm rot="16200000">
            <a:off x="762852" y="1083164"/>
            <a:ext cx="828210" cy="2059907"/>
          </a:xfrm>
          <a:prstGeom prst="rect">
            <a:avLst/>
          </a:prstGeom>
        </p:spPr>
      </p:pic>
      <p:pic>
        <p:nvPicPr>
          <p:cNvPr id="30" name="图片 29"/>
          <p:cNvPicPr>
            <a:picLocks noChangeAspect="1"/>
          </p:cNvPicPr>
          <p:nvPr/>
        </p:nvPicPr>
        <p:blipFill>
          <a:blip r:embed="rId3"/>
          <a:stretch>
            <a:fillRect/>
          </a:stretch>
        </p:blipFill>
        <p:spPr>
          <a:xfrm rot="5400000">
            <a:off x="2942179" y="4173605"/>
            <a:ext cx="573376" cy="1426089"/>
          </a:xfrm>
          <a:prstGeom prst="rect">
            <a:avLst/>
          </a:prstGeom>
        </p:spPr>
      </p:pic>
      <p:cxnSp>
        <p:nvCxnSpPr>
          <p:cNvPr id="5" name="直线连接符 4"/>
          <p:cNvCxnSpPr/>
          <p:nvPr/>
        </p:nvCxnSpPr>
        <p:spPr>
          <a:xfrm>
            <a:off x="4812632" y="1699012"/>
            <a:ext cx="0" cy="3689860"/>
          </a:xfrm>
          <a:prstGeom prst="line">
            <a:avLst/>
          </a:prstGeom>
          <a:ln>
            <a:solidFill>
              <a:srgbClr val="848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5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7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Rectangle 4"/>
          <p:cNvSpPr/>
          <p:nvPr/>
        </p:nvSpPr>
        <p:spPr>
          <a:xfrm>
            <a:off x="973137" y="1723319"/>
            <a:ext cx="3762375" cy="2884488"/>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 name="TextBox 76"/>
          <p:cNvSpPr txBox="1"/>
          <p:nvPr/>
        </p:nvSpPr>
        <p:spPr>
          <a:xfrm>
            <a:off x="2116559" y="2103991"/>
            <a:ext cx="1475529" cy="461665"/>
          </a:xfrm>
          <a:prstGeom prst="rect">
            <a:avLst/>
          </a:prstGeom>
          <a:noFill/>
        </p:spPr>
        <p:txBody>
          <a:bodyPr wrap="square" rtlCol="0">
            <a:spAutoFit/>
          </a:bodyPr>
          <a:lstStyle/>
          <a:p>
            <a:r>
              <a:rPr lang="zh-CN" altLang="en-US" sz="2400" dirty="0">
                <a:solidFill>
                  <a:schemeClr val="bg1"/>
                </a:solidFill>
                <a:latin typeface="微软雅黑" panose="020B0503020204020204" charset="-122"/>
                <a:ea typeface="微软雅黑" panose="020B0503020204020204" charset="-122"/>
              </a:rPr>
              <a:t>添加标题</a:t>
            </a:r>
          </a:p>
        </p:txBody>
      </p:sp>
      <p:sp>
        <p:nvSpPr>
          <p:cNvPr id="8" name="文本框 7"/>
          <p:cNvSpPr txBox="1"/>
          <p:nvPr/>
        </p:nvSpPr>
        <p:spPr>
          <a:xfrm>
            <a:off x="1406244" y="2646268"/>
            <a:ext cx="2896158" cy="1772793"/>
          </a:xfrm>
          <a:prstGeom prst="rect">
            <a:avLst/>
          </a:prstGeom>
          <a:noFill/>
        </p:spPr>
        <p:txBody>
          <a:bodyPr wrap="square" rtlCol="0">
            <a:spAutoFit/>
          </a:bodyPr>
          <a:lstStyle/>
          <a:p>
            <a:pPr algn="ctr">
              <a:lnSpc>
                <a:spcPct val="130000"/>
              </a:lnSpc>
            </a:pPr>
            <a:r>
              <a:rPr lang="zh-CN" altLang="en-US" sz="1400" dirty="0">
                <a:solidFill>
                  <a:schemeClr val="bg1"/>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400" dirty="0">
              <a:solidFill>
                <a:schemeClr val="bg1"/>
              </a:solidFill>
              <a:latin typeface="微软雅黑" panose="020B0503020204020204" charset="-122"/>
              <a:ea typeface="微软雅黑" panose="020B0503020204020204" charset="-122"/>
            </a:endParaRPr>
          </a:p>
        </p:txBody>
      </p:sp>
      <p:sp>
        <p:nvSpPr>
          <p:cNvPr id="9" name="Rectangle 5"/>
          <p:cNvSpPr/>
          <p:nvPr/>
        </p:nvSpPr>
        <p:spPr>
          <a:xfrm>
            <a:off x="973137" y="4607807"/>
            <a:ext cx="10279063" cy="1415219"/>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0" name="文本框 9"/>
          <p:cNvSpPr txBox="1"/>
          <p:nvPr/>
        </p:nvSpPr>
        <p:spPr>
          <a:xfrm>
            <a:off x="1603540" y="5040886"/>
            <a:ext cx="3131972"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请请在此添加文字说明，添加文字内容。请在此添加文字说明，</a:t>
            </a:r>
            <a:endParaRPr lang="en-US" altLang="zh-CN" sz="1200"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7259623" y="5040886"/>
            <a:ext cx="3131972"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a:t>
            </a:r>
            <a:endParaRPr lang="en-US" altLang="zh-CN" sz="1200" dirty="0">
              <a:solidFill>
                <a:schemeClr val="bg1"/>
              </a:solidFill>
              <a:latin typeface="微软雅黑" panose="020B0503020204020204" charset="-122"/>
              <a:ea typeface="微软雅黑" panose="020B0503020204020204" charset="-122"/>
            </a:endParaRPr>
          </a:p>
        </p:txBody>
      </p:sp>
      <p:pic>
        <p:nvPicPr>
          <p:cNvPr id="12" name="图片 11"/>
          <p:cNvPicPr>
            <a:picLocks noChangeAspect="1"/>
          </p:cNvPicPr>
          <p:nvPr/>
        </p:nvPicPr>
        <p:blipFill rotWithShape="1">
          <a:blip r:embed="rId4" cstate="screen"/>
          <a:srcRect/>
          <a:stretch>
            <a:fillRect/>
          </a:stretch>
        </p:blipFill>
        <p:spPr>
          <a:xfrm>
            <a:off x="4718208" y="1723320"/>
            <a:ext cx="6539255" cy="2884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Freeform 5"/>
          <p:cNvSpPr/>
          <p:nvPr/>
        </p:nvSpPr>
        <p:spPr bwMode="auto">
          <a:xfrm>
            <a:off x="4450322" y="1488515"/>
            <a:ext cx="7078961" cy="1949227"/>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rgbClr val="F9B62D"/>
          </a:solidFill>
          <a:ln>
            <a:noFill/>
          </a:ln>
        </p:spPr>
        <p:txBody>
          <a:bodyPr vert="horz" wrap="square" lIns="91440" tIns="45720" rIns="91440" bIns="45720" numCol="1" anchor="t" anchorCtr="0" compatLnSpc="1"/>
          <a:lstStyle/>
          <a:p>
            <a:pPr defTabSz="964565" fontAlgn="auto">
              <a:spcBef>
                <a:spcPts val="0"/>
              </a:spcBef>
              <a:spcAft>
                <a:spcPts val="0"/>
              </a:spcAft>
              <a:defRPr/>
            </a:pPr>
            <a:endParaRPr lang="zh-CN" altLang="en-US" sz="1500" kern="0">
              <a:solidFill>
                <a:srgbClr val="000000"/>
              </a:solidFill>
              <a:latin typeface="+mn-lt"/>
              <a:ea typeface="+mn-ea"/>
              <a:cs typeface="+mn-ea"/>
              <a:sym typeface="+mn-lt"/>
            </a:endParaRPr>
          </a:p>
        </p:txBody>
      </p:sp>
      <p:sp>
        <p:nvSpPr>
          <p:cNvPr id="6" name="文本框 7"/>
          <p:cNvSpPr txBox="1"/>
          <p:nvPr/>
        </p:nvSpPr>
        <p:spPr>
          <a:xfrm>
            <a:off x="4598492" y="2146617"/>
            <a:ext cx="2220397" cy="324591"/>
          </a:xfrm>
          <a:prstGeom prst="rect">
            <a:avLst/>
          </a:prstGeom>
          <a:noFill/>
        </p:spPr>
        <p:txBody>
          <a:bodyPr wrap="square" rtlCol="0">
            <a:spAutoFit/>
          </a:bodyPr>
          <a:lstStyle/>
          <a:p>
            <a:pPr algn="ctr"/>
            <a:r>
              <a:rPr lang="zh-CN" altLang="en-US" sz="1500" b="1" dirty="0">
                <a:solidFill>
                  <a:schemeClr val="bg1"/>
                </a:solidFill>
                <a:latin typeface="+mn-lt"/>
                <a:ea typeface="+mn-ea"/>
                <a:cs typeface="+mn-ea"/>
                <a:sym typeface="+mn-lt"/>
              </a:rPr>
              <a:t>点击添加分标题</a:t>
            </a:r>
          </a:p>
        </p:txBody>
      </p:sp>
      <p:sp>
        <p:nvSpPr>
          <p:cNvPr id="7" name="文本框 9"/>
          <p:cNvSpPr txBox="1"/>
          <p:nvPr/>
        </p:nvSpPr>
        <p:spPr>
          <a:xfrm>
            <a:off x="7252812" y="1875320"/>
            <a:ext cx="3842545" cy="1131079"/>
          </a:xfrm>
          <a:prstGeom prst="rect">
            <a:avLst/>
          </a:prstGeom>
          <a:noFill/>
        </p:spPr>
        <p:txBody>
          <a:bodyPr wrap="square" rtlCol="0">
            <a:spAutoFit/>
          </a:bodyPr>
          <a:lstStyle/>
          <a:p>
            <a:pPr>
              <a:lnSpc>
                <a:spcPct val="150000"/>
              </a:lnSpc>
            </a:pPr>
            <a:r>
              <a:rPr lang="zh-CN" altLang="en-US" sz="1500" dirty="0">
                <a:solidFill>
                  <a:srgbClr val="FFFFFF"/>
                </a:solidFill>
                <a:latin typeface="+mn-lt"/>
                <a:ea typeface="+mn-ea"/>
                <a:cs typeface="+mn-ea"/>
                <a:sym typeface="+mn-lt"/>
              </a:rPr>
              <a:t>单击此处添加您的标题文字单击此处添加您的标题文字单击此处添加您的标题文字单击此处添加您的标题</a:t>
            </a:r>
          </a:p>
        </p:txBody>
      </p:sp>
      <p:sp>
        <p:nvSpPr>
          <p:cNvPr id="8" name="文本框 12"/>
          <p:cNvSpPr txBox="1"/>
          <p:nvPr/>
        </p:nvSpPr>
        <p:spPr>
          <a:xfrm>
            <a:off x="474070" y="2100619"/>
            <a:ext cx="3643415" cy="1131079"/>
          </a:xfrm>
          <a:prstGeom prst="rect">
            <a:avLst/>
          </a:prstGeom>
          <a:noFill/>
        </p:spPr>
        <p:txBody>
          <a:bodyPr wrap="square" rtlCol="0">
            <a:spAutoFit/>
          </a:bodyPr>
          <a:lstStyle/>
          <a:p>
            <a:pPr algn="r">
              <a:lnSpc>
                <a:spcPct val="150000"/>
              </a:lnSpc>
            </a:pPr>
            <a:r>
              <a:rPr lang="zh-CN" altLang="en-US" sz="1500" dirty="0">
                <a:solidFill>
                  <a:srgbClr val="000000">
                    <a:lumMod val="85000"/>
                    <a:lumOff val="15000"/>
                  </a:srgbClr>
                </a:solidFill>
                <a:latin typeface="+mn-lt"/>
                <a:ea typeface="+mn-ea"/>
                <a:cs typeface="+mn-ea"/>
                <a:sym typeface="+mn-lt"/>
              </a:rPr>
              <a:t>单击此处添加您的标题文字单击此处添加您的标题文字单击此处添加您的标题文字单击此处添加您的标题</a:t>
            </a:r>
          </a:p>
        </p:txBody>
      </p:sp>
      <p:sp>
        <p:nvSpPr>
          <p:cNvPr id="9" name="文本框 13"/>
          <p:cNvSpPr txBox="1"/>
          <p:nvPr/>
        </p:nvSpPr>
        <p:spPr>
          <a:xfrm>
            <a:off x="1752258" y="1635249"/>
            <a:ext cx="2365226" cy="324591"/>
          </a:xfrm>
          <a:prstGeom prst="rect">
            <a:avLst/>
          </a:prstGeom>
          <a:noFill/>
        </p:spPr>
        <p:txBody>
          <a:bodyPr wrap="square" rtlCol="0">
            <a:spAutoFit/>
          </a:bodyPr>
          <a:lstStyle/>
          <a:p>
            <a:pPr algn="r"/>
            <a:r>
              <a:rPr lang="zh-CN" altLang="en-US" sz="1500" b="1" dirty="0">
                <a:solidFill>
                  <a:srgbClr val="000000">
                    <a:lumMod val="85000"/>
                    <a:lumOff val="15000"/>
                  </a:srgbClr>
                </a:solidFill>
                <a:latin typeface="+mn-lt"/>
                <a:ea typeface="+mn-ea"/>
                <a:cs typeface="+mn-ea"/>
                <a:sym typeface="+mn-lt"/>
              </a:rPr>
              <a:t>添加标题</a:t>
            </a:r>
          </a:p>
        </p:txBody>
      </p:sp>
      <p:pic>
        <p:nvPicPr>
          <p:cNvPr id="11" name="图片 10"/>
          <p:cNvPicPr>
            <a:picLocks noChangeAspect="1"/>
          </p:cNvPicPr>
          <p:nvPr/>
        </p:nvPicPr>
        <p:blipFill rotWithShape="1">
          <a:blip r:embed="rId4" cstate="screen"/>
          <a:srcRect/>
          <a:stretch>
            <a:fillRect/>
          </a:stretch>
        </p:blipFill>
        <p:spPr>
          <a:xfrm>
            <a:off x="4343399" y="3578522"/>
            <a:ext cx="7185883" cy="2383862"/>
          </a:xfrm>
          <a:prstGeom prst="roundRect">
            <a:avLst/>
          </a:prstGeom>
        </p:spPr>
      </p:pic>
      <p:sp>
        <p:nvSpPr>
          <p:cNvPr id="12" name="文本框 12"/>
          <p:cNvSpPr txBox="1"/>
          <p:nvPr/>
        </p:nvSpPr>
        <p:spPr>
          <a:xfrm>
            <a:off x="474070" y="4229736"/>
            <a:ext cx="3643415" cy="1131079"/>
          </a:xfrm>
          <a:prstGeom prst="rect">
            <a:avLst/>
          </a:prstGeom>
          <a:noFill/>
        </p:spPr>
        <p:txBody>
          <a:bodyPr wrap="square" rtlCol="0">
            <a:spAutoFit/>
          </a:bodyPr>
          <a:lstStyle/>
          <a:p>
            <a:pPr algn="r">
              <a:lnSpc>
                <a:spcPct val="150000"/>
              </a:lnSpc>
            </a:pPr>
            <a:r>
              <a:rPr lang="zh-CN" altLang="en-US" sz="1500" dirty="0">
                <a:solidFill>
                  <a:srgbClr val="000000">
                    <a:lumMod val="85000"/>
                    <a:lumOff val="15000"/>
                  </a:srgbClr>
                </a:solidFill>
                <a:latin typeface="+mn-lt"/>
                <a:ea typeface="+mn-ea"/>
                <a:cs typeface="+mn-ea"/>
                <a:sym typeface="+mn-lt"/>
              </a:rPr>
              <a:t>单击此处添加您的标题文字单击此处添加您的标题文字单击此处添加您的标题文字单击此处添加您的标题</a:t>
            </a:r>
          </a:p>
        </p:txBody>
      </p:sp>
      <p:sp>
        <p:nvSpPr>
          <p:cNvPr id="13" name="文本框 13"/>
          <p:cNvSpPr txBox="1"/>
          <p:nvPr/>
        </p:nvSpPr>
        <p:spPr>
          <a:xfrm>
            <a:off x="1752258" y="3764366"/>
            <a:ext cx="2365226" cy="324591"/>
          </a:xfrm>
          <a:prstGeom prst="rect">
            <a:avLst/>
          </a:prstGeom>
          <a:noFill/>
        </p:spPr>
        <p:txBody>
          <a:bodyPr wrap="square" rtlCol="0">
            <a:spAutoFit/>
          </a:bodyPr>
          <a:lstStyle/>
          <a:p>
            <a:pPr algn="r"/>
            <a:r>
              <a:rPr lang="zh-CN" altLang="en-US" sz="1500" b="1" dirty="0">
                <a:solidFill>
                  <a:srgbClr val="000000">
                    <a:lumMod val="85000"/>
                    <a:lumOff val="15000"/>
                  </a:srgbClr>
                </a:solidFill>
                <a:latin typeface="+mn-lt"/>
                <a:ea typeface="+mn-ea"/>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grpSp>
        <p:nvGrpSpPr>
          <p:cNvPr id="5" name="组合 4"/>
          <p:cNvGrpSpPr/>
          <p:nvPr/>
        </p:nvGrpSpPr>
        <p:grpSpPr>
          <a:xfrm>
            <a:off x="1049110" y="1488515"/>
            <a:ext cx="10839381" cy="4692550"/>
            <a:chOff x="1075245" y="1630648"/>
            <a:chExt cx="10277339" cy="4449477"/>
          </a:xfrm>
        </p:grpSpPr>
        <p:grpSp>
          <p:nvGrpSpPr>
            <p:cNvPr id="6" name="组合 53"/>
            <p:cNvGrpSpPr/>
            <p:nvPr/>
          </p:nvGrpSpPr>
          <p:grpSpPr>
            <a:xfrm>
              <a:off x="1075245" y="1630648"/>
              <a:ext cx="1905000" cy="1905000"/>
              <a:chOff x="1058571" y="1535398"/>
              <a:chExt cx="2114550" cy="2114550"/>
            </a:xfrm>
          </p:grpSpPr>
          <p:sp>
            <p:nvSpPr>
              <p:cNvPr id="31" name="椭圆 30"/>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32" name="饼形 55"/>
              <p:cNvSpPr/>
              <p:nvPr/>
            </p:nvSpPr>
            <p:spPr>
              <a:xfrm>
                <a:off x="1058571" y="1535398"/>
                <a:ext cx="2114550" cy="2114550"/>
              </a:xfrm>
              <a:prstGeom prst="pie">
                <a:avLst/>
              </a:prstGeom>
              <a:solidFill>
                <a:srgbClr val="F9B6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33" name="椭圆 32"/>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grpSp>
        <p:grpSp>
          <p:nvGrpSpPr>
            <p:cNvPr id="7" name="组合 57"/>
            <p:cNvGrpSpPr/>
            <p:nvPr/>
          </p:nvGrpSpPr>
          <p:grpSpPr>
            <a:xfrm>
              <a:off x="1075245" y="4175125"/>
              <a:ext cx="1905000" cy="1905000"/>
              <a:chOff x="1058571" y="1535398"/>
              <a:chExt cx="2114550" cy="2114550"/>
            </a:xfrm>
          </p:grpSpPr>
          <p:sp>
            <p:nvSpPr>
              <p:cNvPr id="28" name="椭圆 27"/>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29" name="饼形 59"/>
              <p:cNvSpPr/>
              <p:nvPr/>
            </p:nvSpPr>
            <p:spPr>
              <a:xfrm>
                <a:off x="1058571" y="1535398"/>
                <a:ext cx="2114550" cy="2114550"/>
              </a:xfrm>
              <a:prstGeom prst="pie">
                <a:avLst/>
              </a:prstGeom>
              <a:solidFill>
                <a:srgbClr val="F9B6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30" name="椭圆 29"/>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grpSp>
        <p:grpSp>
          <p:nvGrpSpPr>
            <p:cNvPr id="8" name="组合 61"/>
            <p:cNvGrpSpPr/>
            <p:nvPr/>
          </p:nvGrpSpPr>
          <p:grpSpPr>
            <a:xfrm>
              <a:off x="6353682" y="1630648"/>
              <a:ext cx="1905000" cy="1905000"/>
              <a:chOff x="1058571" y="1535398"/>
              <a:chExt cx="2114550" cy="2114550"/>
            </a:xfrm>
          </p:grpSpPr>
          <p:sp>
            <p:nvSpPr>
              <p:cNvPr id="25" name="椭圆 24"/>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26" name="饼形 68"/>
              <p:cNvSpPr/>
              <p:nvPr/>
            </p:nvSpPr>
            <p:spPr>
              <a:xfrm>
                <a:off x="1058571" y="1535398"/>
                <a:ext cx="2114550" cy="2114550"/>
              </a:xfrm>
              <a:prstGeom prst="pie">
                <a:avLst/>
              </a:prstGeom>
              <a:solidFill>
                <a:srgbClr val="848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27" name="椭圆 26"/>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grpSp>
        <p:grpSp>
          <p:nvGrpSpPr>
            <p:cNvPr id="9" name="组合 72"/>
            <p:cNvGrpSpPr/>
            <p:nvPr/>
          </p:nvGrpSpPr>
          <p:grpSpPr>
            <a:xfrm>
              <a:off x="6353682" y="4175125"/>
              <a:ext cx="1905000" cy="1905000"/>
              <a:chOff x="1058571" y="1535398"/>
              <a:chExt cx="2114550" cy="2114550"/>
            </a:xfrm>
          </p:grpSpPr>
          <p:sp>
            <p:nvSpPr>
              <p:cNvPr id="22" name="椭圆 21"/>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23" name="饼形 76"/>
              <p:cNvSpPr/>
              <p:nvPr/>
            </p:nvSpPr>
            <p:spPr>
              <a:xfrm>
                <a:off x="1058571" y="1535398"/>
                <a:ext cx="2114550" cy="2114550"/>
              </a:xfrm>
              <a:prstGeom prst="pie">
                <a:avLst/>
              </a:prstGeom>
              <a:solidFill>
                <a:srgbClr val="848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sp>
            <p:nvSpPr>
              <p:cNvPr id="24" name="椭圆 23"/>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fontAlgn="auto">
                  <a:spcBef>
                    <a:spcPts val="0"/>
                  </a:spcBef>
                  <a:spcAft>
                    <a:spcPts val="0"/>
                  </a:spcAft>
                  <a:defRPr/>
                </a:pPr>
                <a:endParaRPr lang="zh-CN" altLang="en-US" sz="1900">
                  <a:solidFill>
                    <a:prstClr val="white"/>
                  </a:solidFill>
                  <a:cs typeface="+mn-ea"/>
                  <a:sym typeface="+mn-lt"/>
                </a:endParaRPr>
              </a:p>
            </p:txBody>
          </p:sp>
        </p:grpSp>
        <p:sp>
          <p:nvSpPr>
            <p:cNvPr id="10" name="矩形 9"/>
            <p:cNvSpPr/>
            <p:nvPr/>
          </p:nvSpPr>
          <p:spPr>
            <a:xfrm>
              <a:off x="1256615" y="2218527"/>
              <a:ext cx="1542259" cy="6324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400" dirty="0">
                  <a:latin typeface="+mn-lt"/>
                  <a:ea typeface="+mn-ea"/>
                  <a:cs typeface="+mn-ea"/>
                  <a:sym typeface="+mn-lt"/>
                </a:rPr>
                <a:t>75%</a:t>
              </a:r>
              <a:endParaRPr lang="zh-CN" altLang="en-US" sz="3400" dirty="0">
                <a:latin typeface="+mn-lt"/>
                <a:ea typeface="+mn-ea"/>
                <a:cs typeface="+mn-ea"/>
                <a:sym typeface="+mn-lt"/>
              </a:endParaRPr>
            </a:p>
          </p:txBody>
        </p:sp>
        <p:sp>
          <p:nvSpPr>
            <p:cNvPr id="11" name="矩形 10"/>
            <p:cNvSpPr/>
            <p:nvPr/>
          </p:nvSpPr>
          <p:spPr>
            <a:xfrm>
              <a:off x="1256615" y="4785992"/>
              <a:ext cx="1542259" cy="6324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400" dirty="0">
                  <a:latin typeface="+mn-lt"/>
                  <a:ea typeface="+mn-ea"/>
                  <a:cs typeface="+mn-ea"/>
                  <a:sym typeface="+mn-lt"/>
                </a:rPr>
                <a:t>75%</a:t>
              </a:r>
              <a:endParaRPr lang="zh-CN" altLang="en-US" sz="3400" dirty="0">
                <a:latin typeface="+mn-lt"/>
                <a:ea typeface="+mn-ea"/>
                <a:cs typeface="+mn-ea"/>
                <a:sym typeface="+mn-lt"/>
              </a:endParaRPr>
            </a:p>
          </p:txBody>
        </p:sp>
        <p:sp>
          <p:nvSpPr>
            <p:cNvPr id="12" name="矩形 11"/>
            <p:cNvSpPr/>
            <p:nvPr/>
          </p:nvSpPr>
          <p:spPr>
            <a:xfrm>
              <a:off x="6535052" y="2218527"/>
              <a:ext cx="1542259" cy="6324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400" dirty="0">
                  <a:latin typeface="+mn-lt"/>
                  <a:ea typeface="+mn-ea"/>
                  <a:cs typeface="+mn-ea"/>
                  <a:sym typeface="+mn-lt"/>
                </a:rPr>
                <a:t>75%</a:t>
              </a:r>
              <a:endParaRPr lang="zh-CN" altLang="en-US" sz="3400" dirty="0">
                <a:latin typeface="+mn-lt"/>
                <a:ea typeface="+mn-ea"/>
                <a:cs typeface="+mn-ea"/>
                <a:sym typeface="+mn-lt"/>
              </a:endParaRPr>
            </a:p>
          </p:txBody>
        </p:sp>
        <p:sp>
          <p:nvSpPr>
            <p:cNvPr id="13" name="矩形 12"/>
            <p:cNvSpPr/>
            <p:nvPr/>
          </p:nvSpPr>
          <p:spPr>
            <a:xfrm>
              <a:off x="6535052" y="4785992"/>
              <a:ext cx="1542259" cy="6324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400" dirty="0">
                  <a:latin typeface="+mn-lt"/>
                  <a:ea typeface="+mn-ea"/>
                  <a:cs typeface="+mn-ea"/>
                  <a:sym typeface="+mn-lt"/>
                </a:rPr>
                <a:t>75%</a:t>
              </a:r>
              <a:endParaRPr lang="zh-CN" altLang="en-US" sz="3400" dirty="0">
                <a:latin typeface="+mn-lt"/>
                <a:ea typeface="+mn-ea"/>
                <a:cs typeface="+mn-ea"/>
                <a:sym typeface="+mn-lt"/>
              </a:endParaRPr>
            </a:p>
          </p:txBody>
        </p:sp>
        <p:sp>
          <p:nvSpPr>
            <p:cNvPr id="14" name="矩形 76"/>
            <p:cNvSpPr>
              <a:spLocks noChangeArrowheads="1"/>
            </p:cNvSpPr>
            <p:nvPr/>
          </p:nvSpPr>
          <p:spPr bwMode="auto">
            <a:xfrm>
              <a:off x="8384764" y="1680813"/>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15" name="矩形 47"/>
            <p:cNvSpPr>
              <a:spLocks noChangeArrowheads="1"/>
            </p:cNvSpPr>
            <p:nvPr/>
          </p:nvSpPr>
          <p:spPr bwMode="auto">
            <a:xfrm>
              <a:off x="8384764" y="2061813"/>
              <a:ext cx="2967820" cy="8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16" name="矩形 76"/>
            <p:cNvSpPr>
              <a:spLocks noChangeArrowheads="1"/>
            </p:cNvSpPr>
            <p:nvPr/>
          </p:nvSpPr>
          <p:spPr bwMode="auto">
            <a:xfrm>
              <a:off x="8384764" y="461672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17" name="矩形 47"/>
            <p:cNvSpPr>
              <a:spLocks noChangeArrowheads="1"/>
            </p:cNvSpPr>
            <p:nvPr/>
          </p:nvSpPr>
          <p:spPr bwMode="auto">
            <a:xfrm>
              <a:off x="8384764" y="4997726"/>
              <a:ext cx="2967820" cy="8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18" name="矩形 76"/>
            <p:cNvSpPr>
              <a:spLocks noChangeArrowheads="1"/>
            </p:cNvSpPr>
            <p:nvPr/>
          </p:nvSpPr>
          <p:spPr bwMode="auto">
            <a:xfrm>
              <a:off x="3278959" y="1680813"/>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19" name="矩形 47"/>
            <p:cNvSpPr>
              <a:spLocks noChangeArrowheads="1"/>
            </p:cNvSpPr>
            <p:nvPr/>
          </p:nvSpPr>
          <p:spPr bwMode="auto">
            <a:xfrm>
              <a:off x="3278959" y="2061813"/>
              <a:ext cx="2967820" cy="8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0" name="矩形 76"/>
            <p:cNvSpPr>
              <a:spLocks noChangeArrowheads="1"/>
            </p:cNvSpPr>
            <p:nvPr/>
          </p:nvSpPr>
          <p:spPr bwMode="auto">
            <a:xfrm>
              <a:off x="3278959" y="461672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1" name="矩形 47"/>
            <p:cNvSpPr>
              <a:spLocks noChangeArrowheads="1"/>
            </p:cNvSpPr>
            <p:nvPr/>
          </p:nvSpPr>
          <p:spPr bwMode="auto">
            <a:xfrm>
              <a:off x="3278959" y="4997726"/>
              <a:ext cx="2967820" cy="8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2022" y="-2315"/>
            <a:ext cx="495300" cy="1231900"/>
          </a:xfrm>
          <a:prstGeom prst="rect">
            <a:avLst/>
          </a:prstGeom>
        </p:spPr>
      </p:pic>
      <p:sp>
        <p:nvSpPr>
          <p:cNvPr id="3"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5" name="矩形 4"/>
          <p:cNvSpPr/>
          <p:nvPr/>
        </p:nvSpPr>
        <p:spPr>
          <a:xfrm>
            <a:off x="0" y="3179087"/>
            <a:ext cx="12192000" cy="2004066"/>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TextBox 76"/>
          <p:cNvSpPr txBox="1"/>
          <p:nvPr/>
        </p:nvSpPr>
        <p:spPr>
          <a:xfrm>
            <a:off x="885622" y="1758030"/>
            <a:ext cx="1988376"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rPr>
              <a:t>添加标题</a:t>
            </a:r>
          </a:p>
        </p:txBody>
      </p:sp>
      <p:sp>
        <p:nvSpPr>
          <p:cNvPr id="11" name="文本框 10"/>
          <p:cNvSpPr txBox="1"/>
          <p:nvPr/>
        </p:nvSpPr>
        <p:spPr>
          <a:xfrm>
            <a:off x="885622" y="2126491"/>
            <a:ext cx="4467489" cy="81253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p:txBody>
      </p:sp>
      <p:grpSp>
        <p:nvGrpSpPr>
          <p:cNvPr id="12" name="组合 26"/>
          <p:cNvGrpSpPr/>
          <p:nvPr/>
        </p:nvGrpSpPr>
        <p:grpSpPr>
          <a:xfrm>
            <a:off x="5386096" y="2377012"/>
            <a:ext cx="6271875" cy="3608216"/>
            <a:chOff x="582616" y="2359261"/>
            <a:chExt cx="3939454" cy="2266372"/>
          </a:xfrm>
        </p:grpSpPr>
        <p:pic>
          <p:nvPicPr>
            <p:cNvPr id="13" name="Picture 2"/>
            <p:cNvPicPr>
              <a:picLocks noChangeAspect="1"/>
            </p:cNvPicPr>
            <p:nvPr/>
          </p:nvPicPr>
          <p:blipFill>
            <a:blip r:embed="rId4" cstate="print"/>
            <a:srcRect/>
            <a:stretch>
              <a:fillRect/>
            </a:stretch>
          </p:blipFill>
          <p:spPr>
            <a:xfrm>
              <a:off x="582616" y="2359261"/>
              <a:ext cx="3939454" cy="2266372"/>
            </a:xfrm>
            <a:prstGeom prst="rect">
              <a:avLst/>
            </a:prstGeom>
          </p:spPr>
        </p:pic>
        <p:sp>
          <p:nvSpPr>
            <p:cNvPr id="14" name="矩形 13"/>
            <p:cNvSpPr/>
            <p:nvPr/>
          </p:nvSpPr>
          <p:spPr>
            <a:xfrm>
              <a:off x="1010279" y="2483988"/>
              <a:ext cx="3018232" cy="1890024"/>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5" name="TextBox 76"/>
          <p:cNvSpPr txBox="1"/>
          <p:nvPr/>
        </p:nvSpPr>
        <p:spPr>
          <a:xfrm>
            <a:off x="885622" y="3542522"/>
            <a:ext cx="1988376" cy="400110"/>
          </a:xfrm>
          <a:prstGeom prst="rect">
            <a:avLst/>
          </a:prstGeom>
          <a:noFill/>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添加标题</a:t>
            </a:r>
          </a:p>
        </p:txBody>
      </p:sp>
      <p:sp>
        <p:nvSpPr>
          <p:cNvPr id="16" name="文本框 15"/>
          <p:cNvSpPr txBox="1"/>
          <p:nvPr/>
        </p:nvSpPr>
        <p:spPr>
          <a:xfrm>
            <a:off x="885622" y="3910983"/>
            <a:ext cx="4467489" cy="812530"/>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473803" y="2864573"/>
            <a:ext cx="495300" cy="1231900"/>
          </a:xfrm>
          <a:prstGeom prst="rect">
            <a:avLst/>
          </a:prstGeom>
        </p:spPr>
      </p:pic>
      <p:sp>
        <p:nvSpPr>
          <p:cNvPr id="3" name="文本框 2"/>
          <p:cNvSpPr txBox="1"/>
          <p:nvPr/>
        </p:nvSpPr>
        <p:spPr>
          <a:xfrm>
            <a:off x="2013513" y="3885492"/>
            <a:ext cx="8460290" cy="1066870"/>
          </a:xfrm>
          <a:prstGeom prst="rect">
            <a:avLst/>
          </a:prstGeom>
          <a:noFill/>
        </p:spPr>
        <p:txBody>
          <a:bodyPr wrap="square" lIns="96433" tIns="48216" rIns="96433" bIns="48216" rtlCol="0">
            <a:spAutoFit/>
            <a:scene3d>
              <a:camera prst="orthographicFront"/>
              <a:lightRig rig="threePt" dir="t"/>
            </a:scene3d>
            <a:sp3d contourW="12700"/>
          </a:bodyPr>
          <a:lstStyle/>
          <a:p>
            <a:pPr algn="ctr"/>
            <a:r>
              <a:rPr lang="en-US" altLang="zh-CN"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THANK</a:t>
            </a:r>
            <a:r>
              <a:rPr lang="zh-CN" altLang="en-US"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YOU</a:t>
            </a:r>
            <a:endParaRPr lang="zh-CN" altLang="en-US" sz="63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9" name="图片 8"/>
          <p:cNvPicPr>
            <a:picLocks noChangeAspect="1"/>
          </p:cNvPicPr>
          <p:nvPr/>
        </p:nvPicPr>
        <p:blipFill>
          <a:blip r:embed="rId4"/>
          <a:stretch>
            <a:fillRect/>
          </a:stretch>
        </p:blipFill>
        <p:spPr>
          <a:xfrm>
            <a:off x="4174879" y="1506627"/>
            <a:ext cx="4333016" cy="2376760"/>
          </a:xfrm>
          <a:prstGeom prst="rect">
            <a:avLst/>
          </a:prstGeom>
        </p:spPr>
      </p:pic>
      <p:pic>
        <p:nvPicPr>
          <p:cNvPr id="10" name="图片 9"/>
          <p:cNvPicPr>
            <a:picLocks noChangeAspect="1"/>
          </p:cNvPicPr>
          <p:nvPr/>
        </p:nvPicPr>
        <p:blipFill>
          <a:blip r:embed="rId3"/>
          <a:stretch>
            <a:fillRect/>
          </a:stretch>
        </p:blipFill>
        <p:spPr>
          <a:xfrm>
            <a:off x="1674359" y="1281054"/>
            <a:ext cx="495300" cy="1231900"/>
          </a:xfrm>
          <a:prstGeom prst="rect">
            <a:avLst/>
          </a:prstGeom>
        </p:spPr>
      </p:pic>
      <p:pic>
        <p:nvPicPr>
          <p:cNvPr id="11" name="图片 10"/>
          <p:cNvPicPr>
            <a:picLocks noChangeAspect="1"/>
          </p:cNvPicPr>
          <p:nvPr/>
        </p:nvPicPr>
        <p:blipFill>
          <a:blip r:embed="rId3"/>
          <a:stretch>
            <a:fillRect/>
          </a:stretch>
        </p:blipFill>
        <p:spPr>
          <a:xfrm>
            <a:off x="1907938" y="5225402"/>
            <a:ext cx="546503" cy="1359251"/>
          </a:xfrm>
          <a:prstGeom prst="rect">
            <a:avLst/>
          </a:prstGeom>
        </p:spPr>
      </p:pic>
      <p:pic>
        <p:nvPicPr>
          <p:cNvPr id="12" name="图片 11"/>
          <p:cNvPicPr>
            <a:picLocks noChangeAspect="1"/>
          </p:cNvPicPr>
          <p:nvPr/>
        </p:nvPicPr>
        <p:blipFill>
          <a:blip r:embed="rId3"/>
          <a:stretch>
            <a:fillRect/>
          </a:stretch>
        </p:blipFill>
        <p:spPr>
          <a:xfrm>
            <a:off x="9835022" y="145271"/>
            <a:ext cx="546503" cy="1359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flipH="1">
            <a:off x="914400" y="1320249"/>
            <a:ext cx="6126056" cy="4089162"/>
          </a:xfrm>
          <a:prstGeom prst="roundRect">
            <a:avLst/>
          </a:prstGeom>
          <a:ln w="76200">
            <a:solidFill>
              <a:srgbClr val="8480FF"/>
            </a:solidFill>
          </a:ln>
        </p:spPr>
      </p:pic>
      <p:sp>
        <p:nvSpPr>
          <p:cNvPr id="3" name="矩形 2"/>
          <p:cNvSpPr/>
          <p:nvPr/>
        </p:nvSpPr>
        <p:spPr>
          <a:xfrm>
            <a:off x="3534610" y="2167629"/>
            <a:ext cx="6908801" cy="2394404"/>
          </a:xfrm>
          <a:prstGeom prst="rect">
            <a:avLst/>
          </a:prstGeom>
          <a:solidFill>
            <a:srgbClr val="F9B62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13311" y="2167629"/>
            <a:ext cx="444500" cy="2394404"/>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34610" y="2703111"/>
            <a:ext cx="1673864" cy="1323439"/>
          </a:xfrm>
          <a:prstGeom prst="rect">
            <a:avLst/>
          </a:prstGeom>
          <a:noFill/>
        </p:spPr>
        <p:txBody>
          <a:bodyPr wrap="square" rtlCol="0">
            <a:spAutoFit/>
          </a:bodyPr>
          <a:lstStyle/>
          <a:p>
            <a:pPr algn="ctr"/>
            <a:r>
              <a:rPr lang="en-US" altLang="zh-CN" sz="8000" b="1" dirty="0">
                <a:solidFill>
                  <a:schemeClr val="bg1"/>
                </a:solidFill>
                <a:latin typeface="Century Gothic" panose="020B0502020202020204" pitchFamily="34" charset="0"/>
                <a:ea typeface="微软雅黑" panose="020B0503020204020204" charset="-122"/>
              </a:rPr>
              <a:t>01</a:t>
            </a:r>
            <a:endParaRPr lang="zh-CN" altLang="en-US" sz="8000" b="1" dirty="0">
              <a:solidFill>
                <a:schemeClr val="bg1"/>
              </a:solidFill>
              <a:latin typeface="Century Gothic" panose="020B0502020202020204" pitchFamily="34" charset="0"/>
              <a:ea typeface="微软雅黑" panose="020B0503020204020204" charset="-122"/>
            </a:endParaRPr>
          </a:p>
        </p:txBody>
      </p:sp>
      <p:sp>
        <p:nvSpPr>
          <p:cNvPr id="6" name="文本框 5"/>
          <p:cNvSpPr txBox="1"/>
          <p:nvPr/>
        </p:nvSpPr>
        <p:spPr>
          <a:xfrm>
            <a:off x="5306442" y="2903165"/>
            <a:ext cx="4814028" cy="923330"/>
          </a:xfrm>
          <a:prstGeom prst="rect">
            <a:avLst/>
          </a:prstGeom>
          <a:noFill/>
        </p:spPr>
        <p:txBody>
          <a:bodyPr wrap="square" rtlCol="0">
            <a:spAutoFit/>
          </a:bodyPr>
          <a:lstStyle/>
          <a:p>
            <a:r>
              <a:rPr lang="zh-CN" altLang="en-US" sz="5400" b="1" dirty="0">
                <a:solidFill>
                  <a:schemeClr val="bg1"/>
                </a:solidFill>
                <a:latin typeface="Century Gothic" panose="020B0502020202020204" pitchFamily="34" charset="0"/>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noChangeAspect="1"/>
          </p:cNvGrpSpPr>
          <p:nvPr/>
        </p:nvGrpSpPr>
        <p:grpSpPr>
          <a:xfrm>
            <a:off x="1265883" y="1611518"/>
            <a:ext cx="9995674" cy="2924645"/>
            <a:chOff x="719668" y="1262447"/>
            <a:chExt cx="10544720" cy="3085291"/>
          </a:xfrm>
        </p:grpSpPr>
        <p:sp>
          <p:nvSpPr>
            <p:cNvPr id="3" name="Freeform: Shape 3"/>
            <p:cNvSpPr/>
            <p:nvPr/>
          </p:nvSpPr>
          <p:spPr bwMode="auto">
            <a:xfrm>
              <a:off x="3834674" y="2628080"/>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tx1">
                <a:lumMod val="75000"/>
                <a:lumOff val="25000"/>
              </a:schemeClr>
            </a:solidFill>
            <a:ln>
              <a:solidFill>
                <a:schemeClr val="tx1">
                  <a:lumMod val="75000"/>
                  <a:lumOff val="25000"/>
                </a:schemeClr>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4" name="Freeform: Shape 4"/>
            <p:cNvSpPr/>
            <p:nvPr/>
          </p:nvSpPr>
          <p:spPr bwMode="auto">
            <a:xfrm>
              <a:off x="7880498" y="2628081"/>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tx1">
                <a:lumMod val="75000"/>
                <a:lumOff val="25000"/>
              </a:schemeClr>
            </a:solidFill>
            <a:ln>
              <a:solidFill>
                <a:schemeClr val="tx1">
                  <a:lumMod val="75000"/>
                  <a:lumOff val="25000"/>
                </a:schemeClr>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5" name="Freeform: Shape 5"/>
            <p:cNvSpPr/>
            <p:nvPr/>
          </p:nvSpPr>
          <p:spPr bwMode="auto">
            <a:xfrm>
              <a:off x="6498550" y="1675973"/>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tx1">
                <a:lumMod val="75000"/>
                <a:lumOff val="25000"/>
              </a:schemeClr>
            </a:solidFill>
            <a:ln>
              <a:solidFill>
                <a:schemeClr val="tx1">
                  <a:lumMod val="75000"/>
                  <a:lumOff val="25000"/>
                </a:schemeClr>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6" name="Freeform: Shape 6"/>
            <p:cNvSpPr/>
            <p:nvPr/>
          </p:nvSpPr>
          <p:spPr bwMode="auto">
            <a:xfrm>
              <a:off x="4809872" y="1675972"/>
              <a:ext cx="816833" cy="395182"/>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tx1">
                <a:lumMod val="75000"/>
                <a:lumOff val="25000"/>
              </a:schemeClr>
            </a:solidFill>
            <a:ln>
              <a:solidFill>
                <a:schemeClr val="tx1">
                  <a:lumMod val="75000"/>
                  <a:lumOff val="25000"/>
                </a:schemeClr>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7" name="Freeform: Shape 8"/>
            <p:cNvSpPr/>
            <p:nvPr/>
          </p:nvSpPr>
          <p:spPr bwMode="auto">
            <a:xfrm>
              <a:off x="5643376" y="126244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F9B62D"/>
            </a:solidFill>
            <a:ln>
              <a:solidFill>
                <a:srgbClr val="F9B62D"/>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8" name="Freeform: Shape 10"/>
            <p:cNvSpPr/>
            <p:nvPr/>
          </p:nvSpPr>
          <p:spPr bwMode="auto">
            <a:xfrm>
              <a:off x="5938887" y="1494792"/>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F9B62D"/>
            </a:solidFill>
            <a:ln>
              <a:solidFill>
                <a:srgbClr val="F9B62D"/>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9" name="Freeform: Shape 11"/>
            <p:cNvSpPr/>
            <p:nvPr/>
          </p:nvSpPr>
          <p:spPr bwMode="auto">
            <a:xfrm>
              <a:off x="5996249" y="1550998"/>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3CB2BE"/>
            </a:solidFill>
            <a:ln>
              <a:no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0" name="Freeform: Shape 60"/>
            <p:cNvSpPr/>
            <p:nvPr/>
          </p:nvSpPr>
          <p:spPr bwMode="auto">
            <a:xfrm>
              <a:off x="3409588" y="3473473"/>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F9B62D"/>
            </a:solidFill>
            <a:ln>
              <a:solidFill>
                <a:srgbClr val="F9B62D"/>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1" name="Freeform: Shape 61"/>
            <p:cNvSpPr/>
            <p:nvPr/>
          </p:nvSpPr>
          <p:spPr bwMode="auto">
            <a:xfrm>
              <a:off x="3679278" y="3740702"/>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F9B62D"/>
            </a:solidFill>
            <a:ln>
              <a:solidFill>
                <a:srgbClr val="F9B62D"/>
              </a:solidFill>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2" name="Freeform: Shape 63"/>
            <p:cNvSpPr/>
            <p:nvPr/>
          </p:nvSpPr>
          <p:spPr bwMode="auto">
            <a:xfrm>
              <a:off x="4071389" y="189440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8480FF"/>
            </a:solidFill>
            <a:ln>
              <a:solidFill>
                <a:srgbClr val="8480FF"/>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3" name="Freeform: Shape 64"/>
            <p:cNvSpPr/>
            <p:nvPr/>
          </p:nvSpPr>
          <p:spPr bwMode="auto">
            <a:xfrm>
              <a:off x="4339539" y="2164627"/>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8480FF"/>
            </a:solidFill>
            <a:ln>
              <a:solidFill>
                <a:srgbClr val="8480FF"/>
              </a:solidFill>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4" name="Freeform: Shape 66"/>
            <p:cNvSpPr/>
            <p:nvPr/>
          </p:nvSpPr>
          <p:spPr bwMode="auto">
            <a:xfrm>
              <a:off x="7213696"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8480FF"/>
            </a:solidFill>
            <a:ln>
              <a:solidFill>
                <a:srgbClr val="8480FF"/>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5" name="Freeform: Shape 67"/>
            <p:cNvSpPr/>
            <p:nvPr/>
          </p:nvSpPr>
          <p:spPr bwMode="auto">
            <a:xfrm>
              <a:off x="7484709" y="2175577"/>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8480FF"/>
            </a:solidFill>
            <a:ln>
              <a:solidFill>
                <a:srgbClr val="8480FF"/>
              </a:solidFill>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6" name="Freeform: Shape 69"/>
            <p:cNvSpPr/>
            <p:nvPr/>
          </p:nvSpPr>
          <p:spPr bwMode="auto">
            <a:xfrm>
              <a:off x="7877164"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F9B62D"/>
            </a:solidFill>
            <a:ln>
              <a:solidFill>
                <a:srgbClr val="F9B62D"/>
              </a:solidFill>
            </a:ln>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7" name="Freeform: Shape 70"/>
            <p:cNvSpPr/>
            <p:nvPr/>
          </p:nvSpPr>
          <p:spPr bwMode="auto">
            <a:xfrm>
              <a:off x="8155812" y="3743112"/>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F9B62D"/>
            </a:solidFill>
            <a:ln>
              <a:solidFill>
                <a:srgbClr val="F9B62D"/>
              </a:solidFill>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19" name="TextBox 54"/>
            <p:cNvSpPr txBox="1"/>
            <p:nvPr/>
          </p:nvSpPr>
          <p:spPr>
            <a:xfrm>
              <a:off x="8760785" y="1955161"/>
              <a:ext cx="1415772" cy="338554"/>
            </a:xfrm>
            <a:prstGeom prst="rect">
              <a:avLst/>
            </a:prstGeom>
            <a:noFill/>
          </p:spPr>
          <p:txBody>
            <a:bodyPr wrap="none">
              <a:noAutofit/>
            </a:bodyPr>
            <a:lstStyle/>
            <a:p>
              <a:pPr lvl="0" defTabSz="913765">
                <a:defRPr/>
              </a:pPr>
              <a:r>
                <a:rPr lang="zh-CN" altLang="en-US" sz="2000" b="1" kern="0" dirty="0">
                  <a:solidFill>
                    <a:srgbClr val="8480FF"/>
                  </a:solidFill>
                  <a:latin typeface="微软雅黑" panose="020B0503020204020204" charset="-122"/>
                  <a:ea typeface="微软雅黑" panose="020B0503020204020204" charset="-122"/>
                  <a:cs typeface="微软雅黑" panose="020B0503020204020204" charset="-122"/>
                  <a:sym typeface="+mn-lt"/>
                </a:rPr>
                <a:t>标题文本预设</a:t>
              </a:r>
            </a:p>
          </p:txBody>
        </p:sp>
        <p:sp>
          <p:nvSpPr>
            <p:cNvPr id="20" name="TextBox 55"/>
            <p:cNvSpPr txBox="1"/>
            <p:nvPr/>
          </p:nvSpPr>
          <p:spPr>
            <a:xfrm>
              <a:off x="8760785" y="2365773"/>
              <a:ext cx="2503603" cy="516423"/>
            </a:xfrm>
            <a:prstGeom prst="rect">
              <a:avLst/>
            </a:prstGeom>
            <a:noFill/>
          </p:spPr>
          <p:txBody>
            <a:bodyPr wrap="square">
              <a:noAutofit/>
            </a:bodyPr>
            <a:lstStyle/>
            <a:p>
              <a:r>
                <a:rPr lang="zh-CN" altLang="en-US" sz="12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altLang="zh-CN" sz="1200" dirty="0">
                <a:solidFill>
                  <a:schemeClr val="tx1">
                    <a:lumMod val="65000"/>
                    <a:lumOff val="35000"/>
                  </a:schemeClr>
                </a:solidFill>
                <a:cs typeface="+mn-ea"/>
                <a:sym typeface="+mn-lt"/>
              </a:endParaRPr>
            </a:p>
          </p:txBody>
        </p:sp>
        <p:sp>
          <p:nvSpPr>
            <p:cNvPr id="21" name="TextBox 57"/>
            <p:cNvSpPr txBox="1"/>
            <p:nvPr/>
          </p:nvSpPr>
          <p:spPr>
            <a:xfrm>
              <a:off x="8760785" y="3392784"/>
              <a:ext cx="1415772" cy="338554"/>
            </a:xfrm>
            <a:prstGeom prst="rect">
              <a:avLst/>
            </a:prstGeom>
            <a:noFill/>
          </p:spPr>
          <p:txBody>
            <a:bodyPr wrap="none">
              <a:noAutofit/>
            </a:bodyPr>
            <a:lstStyle/>
            <a:p>
              <a:pPr lvl="0" defTabSz="913765">
                <a:defRPr/>
              </a:pPr>
              <a:r>
                <a:rPr lang="zh-CN" altLang="en-US" sz="2000" b="1" kern="0" dirty="0">
                  <a:solidFill>
                    <a:srgbClr val="F9B62D"/>
                  </a:solidFill>
                  <a:latin typeface="微软雅黑" panose="020B0503020204020204" charset="-122"/>
                  <a:ea typeface="微软雅黑" panose="020B0503020204020204" charset="-122"/>
                  <a:cs typeface="微软雅黑" panose="020B0503020204020204" charset="-122"/>
                  <a:sym typeface="+mn-lt"/>
                </a:rPr>
                <a:t>标题文本预设</a:t>
              </a:r>
            </a:p>
          </p:txBody>
        </p:sp>
        <p:sp>
          <p:nvSpPr>
            <p:cNvPr id="22" name="TextBox 58"/>
            <p:cNvSpPr txBox="1"/>
            <p:nvPr/>
          </p:nvSpPr>
          <p:spPr>
            <a:xfrm>
              <a:off x="8760785" y="3831315"/>
              <a:ext cx="2503603" cy="516423"/>
            </a:xfrm>
            <a:prstGeom prst="rect">
              <a:avLst/>
            </a:prstGeom>
            <a:noFill/>
          </p:spPr>
          <p:txBody>
            <a:bodyPr wrap="square">
              <a:noAutofit/>
            </a:bodyPr>
            <a:lstStyle/>
            <a:p>
              <a:r>
                <a:rPr lang="zh-CN" altLang="en-US" sz="12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altLang="zh-CN" sz="1200" dirty="0">
                <a:solidFill>
                  <a:schemeClr val="tx1">
                    <a:lumMod val="65000"/>
                    <a:lumOff val="35000"/>
                  </a:schemeClr>
                </a:solidFill>
                <a:cs typeface="+mn-ea"/>
                <a:sym typeface="+mn-lt"/>
              </a:endParaRPr>
            </a:p>
          </p:txBody>
        </p:sp>
        <p:sp>
          <p:nvSpPr>
            <p:cNvPr id="23" name="TextBox 73"/>
            <p:cNvSpPr txBox="1"/>
            <p:nvPr/>
          </p:nvSpPr>
          <p:spPr>
            <a:xfrm flipH="1">
              <a:off x="1825442" y="1837023"/>
              <a:ext cx="1415772" cy="338554"/>
            </a:xfrm>
            <a:prstGeom prst="rect">
              <a:avLst/>
            </a:prstGeom>
            <a:noFill/>
          </p:spPr>
          <p:txBody>
            <a:bodyPr wrap="none">
              <a:noAutofit/>
            </a:bodyPr>
            <a:lstStyle/>
            <a:p>
              <a:pPr marL="0" marR="0" lvl="0" indent="0" algn="r" defTabSz="913765" eaLnBrk="1" fontAlgn="auto" latinLnBrk="0" hangingPunct="1">
                <a:lnSpc>
                  <a:spcPct val="100000"/>
                </a:lnSpc>
                <a:spcBef>
                  <a:spcPts val="0"/>
                </a:spcBef>
                <a:spcAft>
                  <a:spcPts val="0"/>
                </a:spcAft>
                <a:buClrTx/>
                <a:buSzTx/>
                <a:buFontTx/>
                <a:buNone/>
                <a:defRPr/>
              </a:pPr>
              <a:r>
                <a:rPr kumimoji="0" lang="zh-CN" altLang="en-US" sz="2000" b="1" u="none" strike="noStrike" kern="0" cap="none" spc="0" normalizeH="0" baseline="0" noProof="0" dirty="0">
                  <a:ln>
                    <a:noFill/>
                  </a:ln>
                  <a:solidFill>
                    <a:srgbClr val="8480FF"/>
                  </a:solidFill>
                  <a:effectLst/>
                  <a:uLnTx/>
                  <a:uFillTx/>
                  <a:latin typeface="微软雅黑" panose="020B0503020204020204" charset="-122"/>
                  <a:ea typeface="微软雅黑" panose="020B0503020204020204" charset="-122"/>
                  <a:cs typeface="微软雅黑" panose="020B0503020204020204" charset="-122"/>
                  <a:sym typeface="+mn-lt"/>
                </a:rPr>
                <a:t>标题文本预设</a:t>
              </a:r>
            </a:p>
          </p:txBody>
        </p:sp>
        <p:sp>
          <p:nvSpPr>
            <p:cNvPr id="24" name="TextBox 74"/>
            <p:cNvSpPr txBox="1"/>
            <p:nvPr/>
          </p:nvSpPr>
          <p:spPr>
            <a:xfrm flipH="1">
              <a:off x="719668" y="2293715"/>
              <a:ext cx="2521547" cy="516423"/>
            </a:xfrm>
            <a:prstGeom prst="rect">
              <a:avLst/>
            </a:prstGeom>
            <a:noFill/>
          </p:spPr>
          <p:txBody>
            <a:bodyPr wrap="square">
              <a:noAutofit/>
            </a:bodyPr>
            <a:lstStyle/>
            <a:p>
              <a:pPr algn="r"/>
              <a:r>
                <a:rPr lang="zh-CN" altLang="en-US" sz="12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altLang="zh-CN" sz="1200" dirty="0">
                <a:solidFill>
                  <a:schemeClr val="tx1">
                    <a:lumMod val="65000"/>
                    <a:lumOff val="35000"/>
                  </a:schemeClr>
                </a:solidFill>
                <a:cs typeface="+mn-ea"/>
                <a:sym typeface="+mn-lt"/>
              </a:endParaRPr>
            </a:p>
          </p:txBody>
        </p:sp>
        <p:sp>
          <p:nvSpPr>
            <p:cNvPr id="25" name="TextBox 76"/>
            <p:cNvSpPr txBox="1"/>
            <p:nvPr/>
          </p:nvSpPr>
          <p:spPr>
            <a:xfrm flipH="1">
              <a:off x="1825442" y="3392784"/>
              <a:ext cx="1415772" cy="338554"/>
            </a:xfrm>
            <a:prstGeom prst="rect">
              <a:avLst/>
            </a:prstGeom>
            <a:noFill/>
          </p:spPr>
          <p:txBody>
            <a:bodyPr wrap="none">
              <a:noAutofit/>
            </a:bodyPr>
            <a:lstStyle/>
            <a:p>
              <a:pPr lvl="0" algn="r" defTabSz="913765">
                <a:defRPr/>
              </a:pPr>
              <a:r>
                <a:rPr lang="zh-CN" altLang="en-US" sz="2000" b="1" kern="0" dirty="0">
                  <a:solidFill>
                    <a:srgbClr val="F9B62D"/>
                  </a:solidFill>
                  <a:latin typeface="微软雅黑" panose="020B0503020204020204" charset="-122"/>
                  <a:ea typeface="微软雅黑" panose="020B0503020204020204" charset="-122"/>
                  <a:cs typeface="微软雅黑" panose="020B0503020204020204" charset="-122"/>
                  <a:sym typeface="+mn-lt"/>
                </a:rPr>
                <a:t>标题文本预设</a:t>
              </a:r>
            </a:p>
          </p:txBody>
        </p:sp>
        <p:sp>
          <p:nvSpPr>
            <p:cNvPr id="26" name="TextBox 77"/>
            <p:cNvSpPr txBox="1"/>
            <p:nvPr/>
          </p:nvSpPr>
          <p:spPr>
            <a:xfrm flipH="1">
              <a:off x="719668" y="3831314"/>
              <a:ext cx="2521547" cy="516423"/>
            </a:xfrm>
            <a:prstGeom prst="rect">
              <a:avLst/>
            </a:prstGeom>
            <a:noFill/>
          </p:spPr>
          <p:txBody>
            <a:bodyPr wrap="square">
              <a:noAutofit/>
            </a:bodyPr>
            <a:lstStyle/>
            <a:p>
              <a:pPr algn="r"/>
              <a:r>
                <a:rPr lang="zh-CN" altLang="en-US" sz="12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altLang="zh-CN" sz="1200" dirty="0">
                <a:solidFill>
                  <a:schemeClr val="tx1">
                    <a:lumMod val="65000"/>
                    <a:lumOff val="35000"/>
                  </a:schemeClr>
                </a:solidFill>
                <a:cs typeface="+mn-ea"/>
                <a:sym typeface="+mn-lt"/>
              </a:endParaRPr>
            </a:p>
          </p:txBody>
        </p:sp>
      </p:grpSp>
      <p:pic>
        <p:nvPicPr>
          <p:cNvPr id="27" name="图片 26"/>
          <p:cNvPicPr>
            <a:picLocks noChangeAspect="1"/>
          </p:cNvPicPr>
          <p:nvPr/>
        </p:nvPicPr>
        <p:blipFill>
          <a:blip r:embed="rId3"/>
          <a:stretch>
            <a:fillRect/>
          </a:stretch>
        </p:blipFill>
        <p:spPr>
          <a:xfrm rot="5400000">
            <a:off x="22022" y="-2315"/>
            <a:ext cx="495300" cy="1231900"/>
          </a:xfrm>
          <a:prstGeom prst="rect">
            <a:avLst/>
          </a:prstGeom>
        </p:spPr>
      </p:pic>
      <p:sp>
        <p:nvSpPr>
          <p:cNvPr id="28"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29"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pic>
        <p:nvPicPr>
          <p:cNvPr id="30" name="图片 29"/>
          <p:cNvPicPr>
            <a:picLocks noChangeAspect="1"/>
          </p:cNvPicPr>
          <p:nvPr/>
        </p:nvPicPr>
        <p:blipFill rotWithShape="1">
          <a:blip r:embed="rId4" cstate="screen"/>
          <a:srcRect/>
          <a:stretch>
            <a:fillRect/>
          </a:stretch>
        </p:blipFill>
        <p:spPr>
          <a:xfrm>
            <a:off x="4737316" y="2744527"/>
            <a:ext cx="3250419" cy="3250419"/>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stretch>
            <a:fillRect/>
          </a:stretch>
        </p:blipFill>
        <p:spPr>
          <a:xfrm rot="5400000">
            <a:off x="22022" y="-2315"/>
            <a:ext cx="495300" cy="1231900"/>
          </a:xfrm>
          <a:prstGeom prst="rect">
            <a:avLst/>
          </a:prstGeom>
        </p:spPr>
      </p:pic>
      <p:sp>
        <p:nvSpPr>
          <p:cNvPr id="42"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43"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grpSp>
        <p:nvGrpSpPr>
          <p:cNvPr id="44" name="组合 1"/>
          <p:cNvGrpSpPr/>
          <p:nvPr/>
        </p:nvGrpSpPr>
        <p:grpSpPr>
          <a:xfrm>
            <a:off x="5382769" y="4305912"/>
            <a:ext cx="1219200" cy="1219200"/>
            <a:chOff x="5495891" y="4379615"/>
            <a:chExt cx="1219200" cy="1219200"/>
          </a:xfrm>
          <a:solidFill>
            <a:srgbClr val="F9B62D"/>
          </a:solidFill>
        </p:grpSpPr>
        <p:sp>
          <p:nvSpPr>
            <p:cNvPr id="45" name="Freeform 9"/>
            <p:cNvSpPr>
              <a:spLocks noEditPoints="1"/>
            </p:cNvSpPr>
            <p:nvPr/>
          </p:nvSpPr>
          <p:spPr bwMode="auto">
            <a:xfrm>
              <a:off x="5495891" y="4379615"/>
              <a:ext cx="1219200" cy="1219200"/>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6" name="Group 27"/>
            <p:cNvGrpSpPr/>
            <p:nvPr/>
          </p:nvGrpSpPr>
          <p:grpSpPr>
            <a:xfrm>
              <a:off x="5877338" y="4783360"/>
              <a:ext cx="457788" cy="372515"/>
              <a:chOff x="1550139" y="1314466"/>
              <a:chExt cx="509139" cy="414300"/>
            </a:xfrm>
            <a:grpFill/>
          </p:grpSpPr>
          <p:sp>
            <p:nvSpPr>
              <p:cNvPr id="47"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Oval 7"/>
              <p:cNvSpPr>
                <a:spLocks noChangeArrowheads="1"/>
              </p:cNvSpPr>
              <p:nvPr/>
            </p:nvSpPr>
            <p:spPr bwMode="auto">
              <a:xfrm>
                <a:off x="1777255" y="1484179"/>
                <a:ext cx="52412" cy="54907"/>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50" name="组合 7"/>
          <p:cNvGrpSpPr/>
          <p:nvPr/>
        </p:nvGrpSpPr>
        <p:grpSpPr>
          <a:xfrm>
            <a:off x="5960618" y="1915137"/>
            <a:ext cx="838200" cy="838200"/>
            <a:chOff x="6073740" y="1988840"/>
            <a:chExt cx="838200" cy="838200"/>
          </a:xfrm>
          <a:solidFill>
            <a:srgbClr val="F9B62D"/>
          </a:solidFill>
        </p:grpSpPr>
        <p:sp>
          <p:nvSpPr>
            <p:cNvPr id="51" name="Freeform 11"/>
            <p:cNvSpPr>
              <a:spLocks noEditPoints="1"/>
            </p:cNvSpPr>
            <p:nvPr/>
          </p:nvSpPr>
          <p:spPr bwMode="auto">
            <a:xfrm>
              <a:off x="6073740" y="1988840"/>
              <a:ext cx="838200" cy="838200"/>
            </a:xfrm>
            <a:custGeom>
              <a:avLst/>
              <a:gdLst>
                <a:gd name="T0" fmla="*/ 771731 w 971"/>
                <a:gd name="T1" fmla="*/ 439386 h 971"/>
                <a:gd name="T2" fmla="*/ 836474 w 971"/>
                <a:gd name="T3" fmla="*/ 381549 h 971"/>
                <a:gd name="T4" fmla="*/ 762235 w 971"/>
                <a:gd name="T5" fmla="*/ 336661 h 971"/>
                <a:gd name="T6" fmla="*/ 809713 w 971"/>
                <a:gd name="T7" fmla="*/ 266739 h 971"/>
                <a:gd name="T8" fmla="*/ 723390 w 971"/>
                <a:gd name="T9" fmla="*/ 240842 h 971"/>
                <a:gd name="T10" fmla="*/ 692313 w 971"/>
                <a:gd name="T11" fmla="*/ 195954 h 971"/>
                <a:gd name="T12" fmla="*/ 701809 w 971"/>
                <a:gd name="T13" fmla="*/ 109631 h 971"/>
                <a:gd name="T14" fmla="*/ 616349 w 971"/>
                <a:gd name="T15" fmla="*/ 126032 h 971"/>
                <a:gd name="T16" fmla="*/ 604264 w 971"/>
                <a:gd name="T17" fmla="*/ 43162 h 971"/>
                <a:gd name="T18" fmla="*/ 523120 w 971"/>
                <a:gd name="T19" fmla="*/ 82007 h 971"/>
                <a:gd name="T20" fmla="*/ 470462 w 971"/>
                <a:gd name="T21" fmla="*/ 69922 h 971"/>
                <a:gd name="T22" fmla="*/ 418668 w 971"/>
                <a:gd name="T23" fmla="*/ 0 h 971"/>
                <a:gd name="T24" fmla="*/ 366874 w 971"/>
                <a:gd name="T25" fmla="*/ 69059 h 971"/>
                <a:gd name="T26" fmla="*/ 302132 w 971"/>
                <a:gd name="T27" fmla="*/ 16401 h 971"/>
                <a:gd name="T28" fmla="*/ 268466 w 971"/>
                <a:gd name="T29" fmla="*/ 99272 h 971"/>
                <a:gd name="T30" fmla="*/ 220988 w 971"/>
                <a:gd name="T31" fmla="*/ 126032 h 971"/>
                <a:gd name="T32" fmla="*/ 135528 w 971"/>
                <a:gd name="T33" fmla="*/ 108767 h 971"/>
                <a:gd name="T34" fmla="*/ 144160 w 971"/>
                <a:gd name="T35" fmla="*/ 195091 h 971"/>
                <a:gd name="T36" fmla="*/ 60426 w 971"/>
                <a:gd name="T37" fmla="*/ 200270 h 971"/>
                <a:gd name="T38" fmla="*/ 91503 w 971"/>
                <a:gd name="T39" fmla="*/ 284004 h 971"/>
                <a:gd name="T40" fmla="*/ 74238 w 971"/>
                <a:gd name="T41" fmla="*/ 335798 h 971"/>
                <a:gd name="T42" fmla="*/ 0 w 971"/>
                <a:gd name="T43" fmla="*/ 380686 h 971"/>
                <a:gd name="T44" fmla="*/ 64743 w 971"/>
                <a:gd name="T45" fmla="*/ 438523 h 971"/>
                <a:gd name="T46" fmla="*/ 5179 w 971"/>
                <a:gd name="T47" fmla="*/ 498086 h 971"/>
                <a:gd name="T48" fmla="*/ 84597 w 971"/>
                <a:gd name="T49" fmla="*/ 539521 h 971"/>
                <a:gd name="T50" fmla="*/ 107041 w 971"/>
                <a:gd name="T51" fmla="*/ 589589 h 971"/>
                <a:gd name="T52" fmla="*/ 82870 w 971"/>
                <a:gd name="T53" fmla="*/ 672459 h 971"/>
                <a:gd name="T54" fmla="*/ 169194 w 971"/>
                <a:gd name="T55" fmla="*/ 671596 h 971"/>
                <a:gd name="T56" fmla="*/ 165741 w 971"/>
                <a:gd name="T57" fmla="*/ 756193 h 971"/>
                <a:gd name="T58" fmla="*/ 252927 w 971"/>
                <a:gd name="T59" fmla="*/ 732885 h 971"/>
                <a:gd name="T60" fmla="*/ 302995 w 971"/>
                <a:gd name="T61" fmla="*/ 754466 h 971"/>
                <a:gd name="T62" fmla="*/ 340114 w 971"/>
                <a:gd name="T63" fmla="*/ 833021 h 971"/>
                <a:gd name="T64" fmla="*/ 403993 w 971"/>
                <a:gd name="T65" fmla="*/ 773457 h 971"/>
                <a:gd name="T66" fmla="*/ 458377 w 971"/>
                <a:gd name="T67" fmla="*/ 838200 h 971"/>
                <a:gd name="T68" fmla="*/ 506718 w 971"/>
                <a:gd name="T69" fmla="*/ 763099 h 971"/>
                <a:gd name="T70" fmla="*/ 558512 w 971"/>
                <a:gd name="T71" fmla="*/ 744971 h 971"/>
                <a:gd name="T72" fmla="*/ 638793 w 971"/>
                <a:gd name="T73" fmla="*/ 776910 h 971"/>
                <a:gd name="T74" fmla="*/ 645699 w 971"/>
                <a:gd name="T75" fmla="*/ 690587 h 971"/>
                <a:gd name="T76" fmla="*/ 729433 w 971"/>
                <a:gd name="T77" fmla="*/ 701809 h 971"/>
                <a:gd name="T78" fmla="*/ 714758 w 971"/>
                <a:gd name="T79" fmla="*/ 613759 h 971"/>
                <a:gd name="T80" fmla="*/ 740655 w 971"/>
                <a:gd name="T81" fmla="*/ 565418 h 971"/>
                <a:gd name="T82" fmla="*/ 821799 w 971"/>
                <a:gd name="T83" fmla="*/ 535205 h 971"/>
                <a:gd name="T84" fmla="*/ 769141 w 971"/>
                <a:gd name="T85" fmla="*/ 467009 h 971"/>
                <a:gd name="T86" fmla="*/ 661237 w 971"/>
                <a:gd name="T87" fmla="*/ 553333 h 971"/>
                <a:gd name="T88" fmla="*/ 507581 w 971"/>
                <a:gd name="T89" fmla="*/ 681955 h 971"/>
                <a:gd name="T90" fmla="*/ 308174 w 971"/>
                <a:gd name="T91" fmla="*/ 674186 h 971"/>
                <a:gd name="T92" fmla="*/ 164878 w 971"/>
                <a:gd name="T93" fmla="*/ 533478 h 971"/>
                <a:gd name="T94" fmla="*/ 154519 w 971"/>
                <a:gd name="T95" fmla="*/ 333208 h 971"/>
                <a:gd name="T96" fmla="*/ 281414 w 971"/>
                <a:gd name="T97" fmla="*/ 178689 h 971"/>
                <a:gd name="T98" fmla="*/ 479958 w 971"/>
                <a:gd name="T99" fmla="*/ 149339 h 971"/>
                <a:gd name="T100" fmla="*/ 645699 w 971"/>
                <a:gd name="T101" fmla="*/ 261560 h 971"/>
                <a:gd name="T102" fmla="*/ 693177 w 971"/>
                <a:gd name="T103" fmla="*/ 456651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Freeform 34"/>
            <p:cNvSpPr/>
            <p:nvPr/>
          </p:nvSpPr>
          <p:spPr bwMode="auto">
            <a:xfrm>
              <a:off x="6335679" y="2255540"/>
              <a:ext cx="331787" cy="293688"/>
            </a:xfrm>
            <a:custGeom>
              <a:avLst/>
              <a:gdLst>
                <a:gd name="T0" fmla="*/ 331787 w 136"/>
                <a:gd name="T1" fmla="*/ 117317 h 120"/>
                <a:gd name="T2" fmla="*/ 165894 w 136"/>
                <a:gd name="T3" fmla="*/ 0 h 120"/>
                <a:gd name="T4" fmla="*/ 0 w 136"/>
                <a:gd name="T5" fmla="*/ 117317 h 120"/>
                <a:gd name="T6" fmla="*/ 90266 w 136"/>
                <a:gd name="T7" fmla="*/ 222413 h 120"/>
                <a:gd name="T8" fmla="*/ 53671 w 136"/>
                <a:gd name="T9" fmla="*/ 293292 h 120"/>
                <a:gd name="T10" fmla="*/ 178092 w 136"/>
                <a:gd name="T11" fmla="*/ 234634 h 120"/>
                <a:gd name="T12" fmla="*/ 331787 w 136"/>
                <a:gd name="T13" fmla="*/ 1173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3" name="组合 10"/>
          <p:cNvGrpSpPr/>
          <p:nvPr/>
        </p:nvGrpSpPr>
        <p:grpSpPr>
          <a:xfrm>
            <a:off x="5651649" y="2833736"/>
            <a:ext cx="1504951" cy="1503363"/>
            <a:chOff x="5765766" y="2876252"/>
            <a:chExt cx="1504951" cy="1503363"/>
          </a:xfrm>
          <a:solidFill>
            <a:srgbClr val="F9B62D"/>
          </a:solidFill>
        </p:grpSpPr>
        <p:sp>
          <p:nvSpPr>
            <p:cNvPr id="54" name="Freeform 8"/>
            <p:cNvSpPr>
              <a:spLocks noEditPoints="1"/>
            </p:cNvSpPr>
            <p:nvPr/>
          </p:nvSpPr>
          <p:spPr bwMode="auto">
            <a:xfrm>
              <a:off x="5765766" y="2876252"/>
              <a:ext cx="1504951" cy="1503363"/>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Freeform 55"/>
            <p:cNvSpPr>
              <a:spLocks noEditPoints="1"/>
            </p:cNvSpPr>
            <p:nvPr/>
          </p:nvSpPr>
          <p:spPr bwMode="auto">
            <a:xfrm>
              <a:off x="6256305" y="3393778"/>
              <a:ext cx="522287" cy="546100"/>
            </a:xfrm>
            <a:custGeom>
              <a:avLst/>
              <a:gdLst>
                <a:gd name="T0" fmla="*/ 335960 w 129"/>
                <a:gd name="T1" fmla="*/ 372391 h 135"/>
                <a:gd name="T2" fmla="*/ 514060 w 129"/>
                <a:gd name="T3" fmla="*/ 105241 h 135"/>
                <a:gd name="T4" fmla="*/ 514060 w 129"/>
                <a:gd name="T5" fmla="*/ 85002 h 135"/>
                <a:gd name="T6" fmla="*/ 473582 w 129"/>
                <a:gd name="T7" fmla="*/ 40477 h 135"/>
                <a:gd name="T8" fmla="*/ 453344 w 129"/>
                <a:gd name="T9" fmla="*/ 40477 h 135"/>
                <a:gd name="T10" fmla="*/ 433105 w 129"/>
                <a:gd name="T11" fmla="*/ 64764 h 135"/>
                <a:gd name="T12" fmla="*/ 408819 w 129"/>
                <a:gd name="T13" fmla="*/ 64764 h 135"/>
                <a:gd name="T14" fmla="*/ 408819 w 129"/>
                <a:gd name="T15" fmla="*/ 0 h 135"/>
                <a:gd name="T16" fmla="*/ 109288 w 129"/>
                <a:gd name="T17" fmla="*/ 0 h 135"/>
                <a:gd name="T18" fmla="*/ 109288 w 129"/>
                <a:gd name="T19" fmla="*/ 64764 h 135"/>
                <a:gd name="T20" fmla="*/ 89050 w 129"/>
                <a:gd name="T21" fmla="*/ 64764 h 135"/>
                <a:gd name="T22" fmla="*/ 68811 w 129"/>
                <a:gd name="T23" fmla="*/ 40477 h 135"/>
                <a:gd name="T24" fmla="*/ 48573 w 129"/>
                <a:gd name="T25" fmla="*/ 40477 h 135"/>
                <a:gd name="T26" fmla="*/ 4048 w 129"/>
                <a:gd name="T27" fmla="*/ 85002 h 135"/>
                <a:gd name="T28" fmla="*/ 4048 w 129"/>
                <a:gd name="T29" fmla="*/ 105241 h 135"/>
                <a:gd name="T30" fmla="*/ 186195 w 129"/>
                <a:gd name="T31" fmla="*/ 372391 h 135"/>
                <a:gd name="T32" fmla="*/ 238815 w 129"/>
                <a:gd name="T33" fmla="*/ 396677 h 135"/>
                <a:gd name="T34" fmla="*/ 238815 w 129"/>
                <a:gd name="T35" fmla="*/ 416916 h 135"/>
                <a:gd name="T36" fmla="*/ 218577 w 129"/>
                <a:gd name="T37" fmla="*/ 429059 h 135"/>
                <a:gd name="T38" fmla="*/ 238815 w 129"/>
                <a:gd name="T39" fmla="*/ 437154 h 135"/>
                <a:gd name="T40" fmla="*/ 238815 w 129"/>
                <a:gd name="T41" fmla="*/ 461441 h 135"/>
                <a:gd name="T42" fmla="*/ 218577 w 129"/>
                <a:gd name="T43" fmla="*/ 481679 h 135"/>
                <a:gd name="T44" fmla="*/ 194290 w 129"/>
                <a:gd name="T45" fmla="*/ 501918 h 135"/>
                <a:gd name="T46" fmla="*/ 174052 w 129"/>
                <a:gd name="T47" fmla="*/ 522157 h 135"/>
                <a:gd name="T48" fmla="*/ 198338 w 129"/>
                <a:gd name="T49" fmla="*/ 546443 h 135"/>
                <a:gd name="T50" fmla="*/ 323817 w 129"/>
                <a:gd name="T51" fmla="*/ 546443 h 135"/>
                <a:gd name="T52" fmla="*/ 344056 w 129"/>
                <a:gd name="T53" fmla="*/ 522157 h 135"/>
                <a:gd name="T54" fmla="*/ 323817 w 129"/>
                <a:gd name="T55" fmla="*/ 501918 h 135"/>
                <a:gd name="T56" fmla="*/ 299531 w 129"/>
                <a:gd name="T57" fmla="*/ 481679 h 135"/>
                <a:gd name="T58" fmla="*/ 279292 w 129"/>
                <a:gd name="T59" fmla="*/ 461441 h 135"/>
                <a:gd name="T60" fmla="*/ 279292 w 129"/>
                <a:gd name="T61" fmla="*/ 437154 h 135"/>
                <a:gd name="T62" fmla="*/ 303578 w 129"/>
                <a:gd name="T63" fmla="*/ 429059 h 135"/>
                <a:gd name="T64" fmla="*/ 279292 w 129"/>
                <a:gd name="T65" fmla="*/ 416916 h 135"/>
                <a:gd name="T66" fmla="*/ 279292 w 129"/>
                <a:gd name="T67" fmla="*/ 396677 h 135"/>
                <a:gd name="T68" fmla="*/ 335960 w 129"/>
                <a:gd name="T69" fmla="*/ 372391 h 135"/>
                <a:gd name="T70" fmla="*/ 408819 w 129"/>
                <a:gd name="T71" fmla="*/ 85002 h 135"/>
                <a:gd name="T72" fmla="*/ 433105 w 129"/>
                <a:gd name="T73" fmla="*/ 85002 h 135"/>
                <a:gd name="T74" fmla="*/ 453344 w 129"/>
                <a:gd name="T75" fmla="*/ 64764 h 135"/>
                <a:gd name="T76" fmla="*/ 473582 w 129"/>
                <a:gd name="T77" fmla="*/ 85002 h 135"/>
                <a:gd name="T78" fmla="*/ 473582 w 129"/>
                <a:gd name="T79" fmla="*/ 105241 h 135"/>
                <a:gd name="T80" fmla="*/ 368342 w 129"/>
                <a:gd name="T81" fmla="*/ 287389 h 135"/>
                <a:gd name="T82" fmla="*/ 408819 w 129"/>
                <a:gd name="T83" fmla="*/ 85002 h 135"/>
                <a:gd name="T84" fmla="*/ 145718 w 129"/>
                <a:gd name="T85" fmla="*/ 291436 h 135"/>
                <a:gd name="T86" fmla="*/ 40477 w 129"/>
                <a:gd name="T87" fmla="*/ 109289 h 135"/>
                <a:gd name="T88" fmla="*/ 40477 w 129"/>
                <a:gd name="T89" fmla="*/ 89050 h 135"/>
                <a:gd name="T90" fmla="*/ 60716 w 129"/>
                <a:gd name="T91" fmla="*/ 68811 h 135"/>
                <a:gd name="T92" fmla="*/ 80954 w 129"/>
                <a:gd name="T93" fmla="*/ 89050 h 135"/>
                <a:gd name="T94" fmla="*/ 105241 w 129"/>
                <a:gd name="T95" fmla="*/ 89050 h 135"/>
                <a:gd name="T96" fmla="*/ 145718 w 129"/>
                <a:gd name="T97" fmla="*/ 2914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13"/>
          <p:cNvGrpSpPr/>
          <p:nvPr/>
        </p:nvGrpSpPr>
        <p:grpSpPr>
          <a:xfrm>
            <a:off x="4741418" y="2073886"/>
            <a:ext cx="1219200" cy="1219200"/>
            <a:chOff x="4854540" y="2147589"/>
            <a:chExt cx="1219200" cy="1219200"/>
          </a:xfrm>
          <a:solidFill>
            <a:srgbClr val="8480FF"/>
          </a:solidFill>
          <a:effectLst/>
        </p:grpSpPr>
        <p:sp>
          <p:nvSpPr>
            <p:cNvPr id="57" name="Freeform 10"/>
            <p:cNvSpPr>
              <a:spLocks noEditPoints="1"/>
            </p:cNvSpPr>
            <p:nvPr/>
          </p:nvSpPr>
          <p:spPr bwMode="auto">
            <a:xfrm>
              <a:off x="4854540" y="2147589"/>
              <a:ext cx="1219200" cy="1219200"/>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8" name="Group 33"/>
            <p:cNvGrpSpPr/>
            <p:nvPr/>
          </p:nvGrpSpPr>
          <p:grpSpPr>
            <a:xfrm>
              <a:off x="5206675" y="2504044"/>
              <a:ext cx="513855" cy="505699"/>
              <a:chOff x="1587575" y="2265358"/>
              <a:chExt cx="314468" cy="309477"/>
            </a:xfrm>
            <a:grpFill/>
          </p:grpSpPr>
          <p:sp>
            <p:nvSpPr>
              <p:cNvPr id="5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60"/>
              <p:cNvSpPr>
                <a:spLocks noChangeArrowheads="1"/>
              </p:cNvSpPr>
              <p:nvPr/>
            </p:nvSpPr>
            <p:spPr bwMode="auto">
              <a:xfrm>
                <a:off x="1712364" y="2387652"/>
                <a:ext cx="64890" cy="62395"/>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61" name="组合 18"/>
          <p:cNvGrpSpPr/>
          <p:nvPr/>
        </p:nvGrpSpPr>
        <p:grpSpPr>
          <a:xfrm>
            <a:off x="4149281" y="3293088"/>
            <a:ext cx="1503363" cy="1503363"/>
            <a:chOff x="4262403" y="3366791"/>
            <a:chExt cx="1503363" cy="1503363"/>
          </a:xfrm>
          <a:solidFill>
            <a:srgbClr val="8480FF"/>
          </a:solidFill>
          <a:effectLst/>
        </p:grpSpPr>
        <p:sp>
          <p:nvSpPr>
            <p:cNvPr id="62" name="Freeform 7"/>
            <p:cNvSpPr>
              <a:spLocks noEditPoints="1"/>
            </p:cNvSpPr>
            <p:nvPr/>
          </p:nvSpPr>
          <p:spPr bwMode="auto">
            <a:xfrm>
              <a:off x="4262403" y="3366791"/>
              <a:ext cx="1503363" cy="1503363"/>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3" name="Group 36"/>
            <p:cNvGrpSpPr/>
            <p:nvPr/>
          </p:nvGrpSpPr>
          <p:grpSpPr>
            <a:xfrm>
              <a:off x="4798811" y="3906911"/>
              <a:ext cx="373823" cy="421639"/>
              <a:chOff x="5513440" y="1766202"/>
              <a:chExt cx="429274" cy="484183"/>
            </a:xfrm>
            <a:grpFill/>
          </p:grpSpPr>
          <p:sp>
            <p:nvSpPr>
              <p:cNvPr id="6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67" name="文本框 66"/>
          <p:cNvSpPr txBox="1"/>
          <p:nvPr/>
        </p:nvSpPr>
        <p:spPr>
          <a:xfrm>
            <a:off x="1106078" y="2035380"/>
            <a:ext cx="3184134" cy="572464"/>
          </a:xfrm>
          <a:prstGeom prst="rect">
            <a:avLst/>
          </a:prstGeom>
          <a:noFill/>
        </p:spPr>
        <p:txBody>
          <a:bodyPr wrap="square" rtlCol="0">
            <a:spAutoFit/>
          </a:bodyPr>
          <a:lstStyle/>
          <a:p>
            <a:pPr algn="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68" name="矩形 67"/>
          <p:cNvSpPr/>
          <p:nvPr/>
        </p:nvSpPr>
        <p:spPr>
          <a:xfrm>
            <a:off x="2688505" y="1673776"/>
            <a:ext cx="1569660" cy="369332"/>
          </a:xfrm>
          <a:prstGeom prst="rect">
            <a:avLst/>
          </a:prstGeom>
          <a:noFill/>
        </p:spPr>
        <p:txBody>
          <a:bodyPr wrap="none" rtlCol="0">
            <a:spAutoFit/>
          </a:bodyPr>
          <a:lstStyle/>
          <a:p>
            <a:pPr algn="r"/>
            <a:r>
              <a:rPr lang="zh-CN" altLang="en-US" b="1" dirty="0">
                <a:solidFill>
                  <a:srgbClr val="8480FF"/>
                </a:solidFill>
                <a:latin typeface="微软雅黑" panose="020B0503020204020204" charset="-122"/>
                <a:ea typeface="微软雅黑" panose="020B0503020204020204" charset="-122"/>
              </a:rPr>
              <a:t>此处添加标题</a:t>
            </a:r>
          </a:p>
        </p:txBody>
      </p:sp>
      <p:sp>
        <p:nvSpPr>
          <p:cNvPr id="69" name="文本框 68"/>
          <p:cNvSpPr txBox="1"/>
          <p:nvPr/>
        </p:nvSpPr>
        <p:spPr>
          <a:xfrm>
            <a:off x="7073903" y="1850119"/>
            <a:ext cx="3184134" cy="572464"/>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0" name="矩形 69"/>
          <p:cNvSpPr/>
          <p:nvPr/>
        </p:nvSpPr>
        <p:spPr>
          <a:xfrm>
            <a:off x="7073903" y="1488515"/>
            <a:ext cx="1569660" cy="369332"/>
          </a:xfrm>
          <a:prstGeom prst="rect">
            <a:avLst/>
          </a:prstGeom>
          <a:noFill/>
        </p:spPr>
        <p:txBody>
          <a:bodyPr wrap="none" rtlCol="0">
            <a:spAutoFit/>
          </a:bodyPr>
          <a:lstStyle/>
          <a:p>
            <a:r>
              <a:rPr lang="zh-CN" altLang="en-US" b="1" dirty="0">
                <a:solidFill>
                  <a:srgbClr val="F9B62D"/>
                </a:solidFill>
                <a:latin typeface="微软雅黑" panose="020B0503020204020204" charset="-122"/>
                <a:ea typeface="微软雅黑" panose="020B0503020204020204" charset="-122"/>
              </a:rPr>
              <a:t>此处添加标题</a:t>
            </a:r>
          </a:p>
        </p:txBody>
      </p:sp>
      <p:sp>
        <p:nvSpPr>
          <p:cNvPr id="71" name="文本框 70"/>
          <p:cNvSpPr txBox="1"/>
          <p:nvPr/>
        </p:nvSpPr>
        <p:spPr>
          <a:xfrm>
            <a:off x="885622" y="3691151"/>
            <a:ext cx="3184134" cy="572464"/>
          </a:xfrm>
          <a:prstGeom prst="rect">
            <a:avLst/>
          </a:prstGeom>
          <a:noFill/>
        </p:spPr>
        <p:txBody>
          <a:bodyPr wrap="square" rtlCol="0">
            <a:spAutoFit/>
          </a:bodyPr>
          <a:lstStyle/>
          <a:p>
            <a:pPr algn="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2" name="矩形 71"/>
          <p:cNvSpPr/>
          <p:nvPr/>
        </p:nvSpPr>
        <p:spPr>
          <a:xfrm>
            <a:off x="2468049" y="3329547"/>
            <a:ext cx="1569660" cy="369332"/>
          </a:xfrm>
          <a:prstGeom prst="rect">
            <a:avLst/>
          </a:prstGeom>
          <a:noFill/>
        </p:spPr>
        <p:txBody>
          <a:bodyPr wrap="none" rtlCol="0">
            <a:spAutoFit/>
          </a:bodyPr>
          <a:lstStyle/>
          <a:p>
            <a:pPr algn="r"/>
            <a:r>
              <a:rPr lang="zh-CN" altLang="en-US" b="1" dirty="0">
                <a:solidFill>
                  <a:srgbClr val="8480FF"/>
                </a:solidFill>
                <a:latin typeface="微软雅黑" panose="020B0503020204020204" charset="-122"/>
                <a:ea typeface="微软雅黑" panose="020B0503020204020204" charset="-122"/>
              </a:rPr>
              <a:t>此处添加标题</a:t>
            </a:r>
          </a:p>
        </p:txBody>
      </p:sp>
      <p:sp>
        <p:nvSpPr>
          <p:cNvPr id="73" name="文本框 72"/>
          <p:cNvSpPr txBox="1"/>
          <p:nvPr/>
        </p:nvSpPr>
        <p:spPr>
          <a:xfrm>
            <a:off x="7171678" y="3506485"/>
            <a:ext cx="3184134" cy="572464"/>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4" name="矩形 73"/>
          <p:cNvSpPr/>
          <p:nvPr/>
        </p:nvSpPr>
        <p:spPr>
          <a:xfrm>
            <a:off x="7171678" y="3144881"/>
            <a:ext cx="1569660" cy="369332"/>
          </a:xfrm>
          <a:prstGeom prst="rect">
            <a:avLst/>
          </a:prstGeom>
          <a:noFill/>
        </p:spPr>
        <p:txBody>
          <a:bodyPr wrap="none" rtlCol="0">
            <a:spAutoFit/>
          </a:bodyPr>
          <a:lstStyle/>
          <a:p>
            <a:r>
              <a:rPr lang="zh-CN" altLang="en-US" b="1" dirty="0">
                <a:solidFill>
                  <a:srgbClr val="F9B62D"/>
                </a:solidFill>
                <a:latin typeface="微软雅黑" panose="020B0503020204020204" charset="-122"/>
                <a:ea typeface="微软雅黑" panose="020B0503020204020204" charset="-122"/>
              </a:rPr>
              <a:t>此处添加标题</a:t>
            </a:r>
          </a:p>
        </p:txBody>
      </p:sp>
      <p:sp>
        <p:nvSpPr>
          <p:cNvPr id="75" name="文本框 74"/>
          <p:cNvSpPr txBox="1"/>
          <p:nvPr/>
        </p:nvSpPr>
        <p:spPr>
          <a:xfrm>
            <a:off x="6713541" y="5384673"/>
            <a:ext cx="3184134" cy="572464"/>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76" name="矩形 75"/>
          <p:cNvSpPr/>
          <p:nvPr/>
        </p:nvSpPr>
        <p:spPr>
          <a:xfrm>
            <a:off x="6713541" y="5023069"/>
            <a:ext cx="1569660" cy="369332"/>
          </a:xfrm>
          <a:prstGeom prst="rect">
            <a:avLst/>
          </a:prstGeom>
          <a:noFill/>
        </p:spPr>
        <p:txBody>
          <a:bodyPr wrap="none" rtlCol="0">
            <a:spAutoFit/>
          </a:bodyPr>
          <a:lstStyle/>
          <a:p>
            <a:r>
              <a:rPr lang="zh-CN" altLang="en-US" b="1" dirty="0">
                <a:solidFill>
                  <a:srgbClr val="F9B62D"/>
                </a:solidFill>
                <a:latin typeface="微软雅黑" panose="020B0503020204020204" charset="-122"/>
                <a:ea typeface="微软雅黑" panose="020B0503020204020204"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 calcmode="lin" valueType="num">
                                      <p:cBhvr>
                                        <p:cTn id="9" dur="500" fill="hold"/>
                                        <p:tgtEl>
                                          <p:spTgt spid="56"/>
                                        </p:tgtEl>
                                        <p:attrNameLst>
                                          <p:attrName>style.rotation</p:attrName>
                                        </p:attrNameLst>
                                      </p:cBhvr>
                                      <p:tavLst>
                                        <p:tav tm="0">
                                          <p:val>
                                            <p:fltVal val="360"/>
                                          </p:val>
                                        </p:tav>
                                        <p:tav tm="100000">
                                          <p:val>
                                            <p:fltVal val="0"/>
                                          </p:val>
                                        </p:tav>
                                      </p:tavLst>
                                    </p:anim>
                                    <p:animEffect transition="in" filter="fade">
                                      <p:cBhvr>
                                        <p:cTn id="10" dur="500"/>
                                        <p:tgtEl>
                                          <p:spTgt spid="5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 calcmode="lin" valueType="num">
                                      <p:cBhvr>
                                        <p:cTn id="15" dur="500" fill="hold"/>
                                        <p:tgtEl>
                                          <p:spTgt spid="50"/>
                                        </p:tgtEl>
                                        <p:attrNameLst>
                                          <p:attrName>style.rotation</p:attrName>
                                        </p:attrNameLst>
                                      </p:cBhvr>
                                      <p:tavLst>
                                        <p:tav tm="0">
                                          <p:val>
                                            <p:fltVal val="360"/>
                                          </p:val>
                                        </p:tav>
                                        <p:tav tm="100000">
                                          <p:val>
                                            <p:fltVal val="0"/>
                                          </p:val>
                                        </p:tav>
                                      </p:tavLst>
                                    </p:anim>
                                    <p:animEffect transition="in" filter="fade">
                                      <p:cBhvr>
                                        <p:cTn id="16" dur="500"/>
                                        <p:tgtEl>
                                          <p:spTgt spid="5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360"/>
                                          </p:val>
                                        </p:tav>
                                        <p:tav tm="100000">
                                          <p:val>
                                            <p:fltVal val="0"/>
                                          </p:val>
                                        </p:tav>
                                      </p:tavLst>
                                    </p:anim>
                                    <p:animEffect transition="in" filter="fade">
                                      <p:cBhvr>
                                        <p:cTn id="22" dur="500"/>
                                        <p:tgtEl>
                                          <p:spTgt spid="53"/>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 calcmode="lin" valueType="num">
                                      <p:cBhvr>
                                        <p:cTn id="27" dur="500" fill="hold"/>
                                        <p:tgtEl>
                                          <p:spTgt spid="61"/>
                                        </p:tgtEl>
                                        <p:attrNameLst>
                                          <p:attrName>style.rotation</p:attrName>
                                        </p:attrNameLst>
                                      </p:cBhvr>
                                      <p:tavLst>
                                        <p:tav tm="0">
                                          <p:val>
                                            <p:fltVal val="360"/>
                                          </p:val>
                                        </p:tav>
                                        <p:tav tm="100000">
                                          <p:val>
                                            <p:fltVal val="0"/>
                                          </p:val>
                                        </p:tav>
                                      </p:tavLst>
                                    </p:anim>
                                    <p:animEffect transition="in" filter="fade">
                                      <p:cBhvr>
                                        <p:cTn id="28" dur="500"/>
                                        <p:tgtEl>
                                          <p:spTgt spid="6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style.rotation</p:attrName>
                                        </p:attrNameLst>
                                      </p:cBhvr>
                                      <p:tavLst>
                                        <p:tav tm="0">
                                          <p:val>
                                            <p:fltVal val="360"/>
                                          </p:val>
                                        </p:tav>
                                        <p:tav tm="100000">
                                          <p:val>
                                            <p:fltVal val="0"/>
                                          </p:val>
                                        </p:tav>
                                      </p:tavLst>
                                    </p:anim>
                                    <p:animEffect transition="in" filter="fade">
                                      <p:cBhvr>
                                        <p:cTn id="34" dur="500"/>
                                        <p:tgtEl>
                                          <p:spTgt spid="44"/>
                                        </p:tgtEl>
                                      </p:cBhvr>
                                    </p:animEffect>
                                  </p:childTnLst>
                                </p:cTn>
                              </p:par>
                            </p:childTnLst>
                          </p:cTn>
                        </p:par>
                        <p:par>
                          <p:cTn id="35" fill="hold">
                            <p:stCondLst>
                              <p:cond delay="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Effect transition="in" filter="fade">
                                      <p:cBhvr>
                                        <p:cTn id="40" dur="500"/>
                                        <p:tgtEl>
                                          <p:spTgt spid="6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500"/>
                                        <p:tgtEl>
                                          <p:spTgt spid="67"/>
                                        </p:tgtEl>
                                      </p:cBhvr>
                                    </p:animEffect>
                                  </p:childTnLst>
                                </p:cTn>
                              </p:par>
                            </p:childTnLst>
                          </p:cTn>
                        </p:par>
                        <p:par>
                          <p:cTn id="44" fill="hold">
                            <p:stCondLst>
                              <p:cond delay="12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500"/>
                                        <p:tgtEl>
                                          <p:spTgt spid="69"/>
                                        </p:tgtEl>
                                      </p:cBhvr>
                                    </p:animEffect>
                                  </p:childTnLst>
                                </p:cTn>
                              </p:par>
                            </p:childTnLst>
                          </p:cTn>
                        </p:par>
                        <p:par>
                          <p:cTn id="53" fill="hold">
                            <p:stCondLst>
                              <p:cond delay="200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up)">
                                      <p:cBhvr>
                                        <p:cTn id="61" dur="500"/>
                                        <p:tgtEl>
                                          <p:spTgt spid="71"/>
                                        </p:tgtEl>
                                      </p:cBhvr>
                                    </p:animEffect>
                                  </p:childTnLst>
                                </p:cTn>
                              </p:par>
                            </p:childTnLst>
                          </p:cTn>
                        </p:par>
                        <p:par>
                          <p:cTn id="62" fill="hold">
                            <p:stCondLst>
                              <p:cond delay="275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childTnLst>
                          </p:cTn>
                        </p:par>
                        <p:par>
                          <p:cTn id="71" fill="hold">
                            <p:stCondLst>
                              <p:cond delay="35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72462" y="1973179"/>
            <a:ext cx="5919537" cy="3753853"/>
          </a:xfrm>
          <a:prstGeom prst="rect">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8" name="图片 17"/>
          <p:cNvPicPr>
            <a:picLocks noChangeAspect="1"/>
          </p:cNvPicPr>
          <p:nvPr/>
        </p:nvPicPr>
        <p:blipFill>
          <a:blip r:embed="rId3"/>
          <a:stretch>
            <a:fillRect/>
          </a:stretch>
        </p:blipFill>
        <p:spPr>
          <a:xfrm rot="5400000">
            <a:off x="22022" y="-2315"/>
            <a:ext cx="495300" cy="1231900"/>
          </a:xfrm>
          <a:prstGeom prst="rect">
            <a:avLst/>
          </a:prstGeom>
        </p:spPr>
      </p:pic>
      <p:sp>
        <p:nvSpPr>
          <p:cNvPr id="19"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20"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grpSp>
        <p:nvGrpSpPr>
          <p:cNvPr id="7" name="组 6"/>
          <p:cNvGrpSpPr/>
          <p:nvPr/>
        </p:nvGrpSpPr>
        <p:grpSpPr>
          <a:xfrm>
            <a:off x="0" y="1973179"/>
            <a:ext cx="6272462" cy="3753853"/>
            <a:chOff x="0" y="1973179"/>
            <a:chExt cx="6272462" cy="3753853"/>
          </a:xfrm>
        </p:grpSpPr>
        <p:sp>
          <p:nvSpPr>
            <p:cNvPr id="25" name="矩形 24"/>
            <p:cNvSpPr/>
            <p:nvPr/>
          </p:nvSpPr>
          <p:spPr>
            <a:xfrm>
              <a:off x="0" y="1973179"/>
              <a:ext cx="6272462" cy="3753853"/>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p:nvPicPr>
          <p:blipFill rotWithShape="1">
            <a:blip r:embed="rId4" cstate="screen"/>
            <a:srcRect/>
            <a:stretch>
              <a:fillRect/>
            </a:stretch>
          </p:blipFill>
          <p:spPr>
            <a:xfrm>
              <a:off x="95891" y="2096289"/>
              <a:ext cx="6071203" cy="3514722"/>
            </a:xfrm>
            <a:prstGeom prst="rect">
              <a:avLst/>
            </a:prstGeom>
          </p:spPr>
        </p:pic>
      </p:grpSp>
      <p:sp>
        <p:nvSpPr>
          <p:cNvPr id="21" name="TextBox 76"/>
          <p:cNvSpPr txBox="1"/>
          <p:nvPr/>
        </p:nvSpPr>
        <p:spPr>
          <a:xfrm>
            <a:off x="7062654" y="2547911"/>
            <a:ext cx="1988376" cy="400110"/>
          </a:xfrm>
          <a:prstGeom prst="rect">
            <a:avLst/>
          </a:prstGeom>
          <a:noFill/>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添加标题</a:t>
            </a:r>
          </a:p>
        </p:txBody>
      </p:sp>
      <p:sp>
        <p:nvSpPr>
          <p:cNvPr id="22" name="文本框 21"/>
          <p:cNvSpPr txBox="1"/>
          <p:nvPr/>
        </p:nvSpPr>
        <p:spPr>
          <a:xfrm>
            <a:off x="7062654" y="2916372"/>
            <a:ext cx="4467489" cy="812530"/>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200" dirty="0">
              <a:solidFill>
                <a:schemeClr val="bg1"/>
              </a:solidFill>
              <a:latin typeface="微软雅黑" panose="020B0503020204020204" charset="-122"/>
              <a:ea typeface="微软雅黑" panose="020B0503020204020204" charset="-122"/>
            </a:endParaRPr>
          </a:p>
        </p:txBody>
      </p:sp>
      <p:sp>
        <p:nvSpPr>
          <p:cNvPr id="23" name="TextBox 76"/>
          <p:cNvSpPr txBox="1"/>
          <p:nvPr/>
        </p:nvSpPr>
        <p:spPr>
          <a:xfrm>
            <a:off x="7062654" y="3919511"/>
            <a:ext cx="1988376" cy="400110"/>
          </a:xfrm>
          <a:prstGeom prst="rect">
            <a:avLst/>
          </a:prstGeom>
          <a:noFill/>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添加标题</a:t>
            </a:r>
          </a:p>
        </p:txBody>
      </p:sp>
      <p:sp>
        <p:nvSpPr>
          <p:cNvPr id="24" name="文本框 23"/>
          <p:cNvSpPr txBox="1"/>
          <p:nvPr/>
        </p:nvSpPr>
        <p:spPr>
          <a:xfrm>
            <a:off x="7062654" y="4287972"/>
            <a:ext cx="4467489" cy="812530"/>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请在此添加文字说明，添加文字内容。请在此添加文字说明，请在此添加文字说明，添加文字内容。请在此添加文字说明，请在此添加文字说明，添加文字内容。请在此添加文字说明，</a:t>
            </a:r>
            <a:endParaRPr lang="en-US" altLang="zh-CN" sz="1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193705" y="2058996"/>
            <a:ext cx="2464974" cy="1046441"/>
            <a:chOff x="4189565" y="3504381"/>
            <a:chExt cx="3384793" cy="1046441"/>
          </a:xfrm>
        </p:grpSpPr>
        <p:sp>
          <p:nvSpPr>
            <p:cNvPr id="3" name="矩形 2"/>
            <p:cNvSpPr/>
            <p:nvPr/>
          </p:nvSpPr>
          <p:spPr>
            <a:xfrm>
              <a:off x="4189565" y="3504381"/>
              <a:ext cx="2217022" cy="400110"/>
            </a:xfrm>
            <a:prstGeom prst="rect">
              <a:avLst/>
            </a:prstGeom>
          </p:spPr>
          <p:txBody>
            <a:bodyPr wrap="none">
              <a:spAutoFit/>
            </a:bodyPr>
            <a:lstStyle/>
            <a:p>
              <a:r>
                <a:rPr lang="zh-CN" altLang="en-US" sz="2000" b="1" dirty="0">
                  <a:solidFill>
                    <a:schemeClr val="tx1">
                      <a:lumMod val="75000"/>
                      <a:lumOff val="25000"/>
                    </a:schemeClr>
                  </a:solidFill>
                </a:rPr>
                <a:t>添  加  标  题 </a:t>
              </a:r>
            </a:p>
          </p:txBody>
        </p:sp>
        <p:sp>
          <p:nvSpPr>
            <p:cNvPr id="4" name="矩形 3"/>
            <p:cNvSpPr/>
            <p:nvPr/>
          </p:nvSpPr>
          <p:spPr>
            <a:xfrm>
              <a:off x="4189565" y="3904491"/>
              <a:ext cx="3384793" cy="646331"/>
            </a:xfrm>
            <a:prstGeom prst="rect">
              <a:avLst/>
            </a:prstGeom>
          </p:spPr>
          <p:txBody>
            <a:bodyPr wrap="square">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grpSp>
      <p:grpSp>
        <p:nvGrpSpPr>
          <p:cNvPr id="5" name="组合 8"/>
          <p:cNvGrpSpPr/>
          <p:nvPr/>
        </p:nvGrpSpPr>
        <p:grpSpPr>
          <a:xfrm>
            <a:off x="8045263" y="2057583"/>
            <a:ext cx="2464974" cy="1046441"/>
            <a:chOff x="4189565" y="3504381"/>
            <a:chExt cx="3384793" cy="1046441"/>
          </a:xfrm>
        </p:grpSpPr>
        <p:sp>
          <p:nvSpPr>
            <p:cNvPr id="6" name="矩形 5"/>
            <p:cNvSpPr/>
            <p:nvPr/>
          </p:nvSpPr>
          <p:spPr>
            <a:xfrm>
              <a:off x="4189565" y="3504381"/>
              <a:ext cx="2217022" cy="400110"/>
            </a:xfrm>
            <a:prstGeom prst="rect">
              <a:avLst/>
            </a:prstGeom>
          </p:spPr>
          <p:txBody>
            <a:bodyPr wrap="none">
              <a:spAutoFit/>
            </a:bodyPr>
            <a:lstStyle/>
            <a:p>
              <a:r>
                <a:rPr lang="zh-CN" altLang="en-US" sz="2000" b="1" dirty="0">
                  <a:solidFill>
                    <a:schemeClr val="tx1">
                      <a:lumMod val="75000"/>
                      <a:lumOff val="25000"/>
                    </a:schemeClr>
                  </a:solidFill>
                </a:rPr>
                <a:t>添  加  标  题 </a:t>
              </a:r>
            </a:p>
          </p:txBody>
        </p:sp>
        <p:sp>
          <p:nvSpPr>
            <p:cNvPr id="7" name="矩形 6"/>
            <p:cNvSpPr/>
            <p:nvPr/>
          </p:nvSpPr>
          <p:spPr>
            <a:xfrm>
              <a:off x="4189565" y="3904491"/>
              <a:ext cx="3384793" cy="646331"/>
            </a:xfrm>
            <a:prstGeom prst="rect">
              <a:avLst/>
            </a:prstGeom>
          </p:spPr>
          <p:txBody>
            <a:bodyPr wrap="square">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grpSp>
      <p:grpSp>
        <p:nvGrpSpPr>
          <p:cNvPr id="8" name="组合 11"/>
          <p:cNvGrpSpPr/>
          <p:nvPr/>
        </p:nvGrpSpPr>
        <p:grpSpPr>
          <a:xfrm>
            <a:off x="3193705" y="4677005"/>
            <a:ext cx="2464974" cy="1046441"/>
            <a:chOff x="4189565" y="3504381"/>
            <a:chExt cx="3384793" cy="1046441"/>
          </a:xfrm>
        </p:grpSpPr>
        <p:sp>
          <p:nvSpPr>
            <p:cNvPr id="9" name="矩形 8"/>
            <p:cNvSpPr/>
            <p:nvPr/>
          </p:nvSpPr>
          <p:spPr>
            <a:xfrm>
              <a:off x="4189565" y="3504381"/>
              <a:ext cx="2217022" cy="400110"/>
            </a:xfrm>
            <a:prstGeom prst="rect">
              <a:avLst/>
            </a:prstGeom>
          </p:spPr>
          <p:txBody>
            <a:bodyPr wrap="none">
              <a:spAutoFit/>
            </a:bodyPr>
            <a:lstStyle/>
            <a:p>
              <a:r>
                <a:rPr lang="zh-CN" altLang="en-US" sz="2000" b="1" dirty="0">
                  <a:solidFill>
                    <a:schemeClr val="tx1">
                      <a:lumMod val="75000"/>
                      <a:lumOff val="25000"/>
                    </a:schemeClr>
                  </a:solidFill>
                </a:rPr>
                <a:t>添  加  标  题 </a:t>
              </a:r>
            </a:p>
          </p:txBody>
        </p:sp>
        <p:sp>
          <p:nvSpPr>
            <p:cNvPr id="10" name="矩形 9"/>
            <p:cNvSpPr/>
            <p:nvPr/>
          </p:nvSpPr>
          <p:spPr>
            <a:xfrm>
              <a:off x="4189565" y="3904491"/>
              <a:ext cx="3384793" cy="646331"/>
            </a:xfrm>
            <a:prstGeom prst="rect">
              <a:avLst/>
            </a:prstGeom>
          </p:spPr>
          <p:txBody>
            <a:bodyPr wrap="square">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grpSp>
      <p:grpSp>
        <p:nvGrpSpPr>
          <p:cNvPr id="11" name="组合 14"/>
          <p:cNvGrpSpPr/>
          <p:nvPr/>
        </p:nvGrpSpPr>
        <p:grpSpPr>
          <a:xfrm>
            <a:off x="8045263" y="4675592"/>
            <a:ext cx="2464974" cy="1046441"/>
            <a:chOff x="4189565" y="3504381"/>
            <a:chExt cx="3384793" cy="1046441"/>
          </a:xfrm>
        </p:grpSpPr>
        <p:sp>
          <p:nvSpPr>
            <p:cNvPr id="12" name="矩形 11"/>
            <p:cNvSpPr/>
            <p:nvPr/>
          </p:nvSpPr>
          <p:spPr>
            <a:xfrm>
              <a:off x="4189565" y="3504381"/>
              <a:ext cx="2217022" cy="400110"/>
            </a:xfrm>
            <a:prstGeom prst="rect">
              <a:avLst/>
            </a:prstGeom>
          </p:spPr>
          <p:txBody>
            <a:bodyPr wrap="none">
              <a:spAutoFit/>
            </a:bodyPr>
            <a:lstStyle/>
            <a:p>
              <a:r>
                <a:rPr lang="zh-CN" altLang="en-US" sz="2000" b="1" dirty="0">
                  <a:solidFill>
                    <a:schemeClr val="tx1">
                      <a:lumMod val="75000"/>
                      <a:lumOff val="25000"/>
                    </a:schemeClr>
                  </a:solidFill>
                </a:rPr>
                <a:t>添  加  标  题 </a:t>
              </a:r>
            </a:p>
          </p:txBody>
        </p:sp>
        <p:sp>
          <p:nvSpPr>
            <p:cNvPr id="13" name="矩形 12"/>
            <p:cNvSpPr/>
            <p:nvPr/>
          </p:nvSpPr>
          <p:spPr>
            <a:xfrm>
              <a:off x="4189565" y="3904491"/>
              <a:ext cx="3384793" cy="646331"/>
            </a:xfrm>
            <a:prstGeom prst="rect">
              <a:avLst/>
            </a:prstGeom>
          </p:spPr>
          <p:txBody>
            <a:bodyPr wrap="square">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grpSp>
      <p:grpSp>
        <p:nvGrpSpPr>
          <p:cNvPr id="14" name="组合 17"/>
          <p:cNvGrpSpPr/>
          <p:nvPr/>
        </p:nvGrpSpPr>
        <p:grpSpPr>
          <a:xfrm>
            <a:off x="6326211" y="1552409"/>
            <a:ext cx="1553028" cy="1553028"/>
            <a:chOff x="6475807" y="1770743"/>
            <a:chExt cx="1553028" cy="1553028"/>
          </a:xfrm>
        </p:grpSpPr>
        <p:sp>
          <p:nvSpPr>
            <p:cNvPr id="15" name="矩形: 圆角 18"/>
            <p:cNvSpPr/>
            <p:nvPr/>
          </p:nvSpPr>
          <p:spPr>
            <a:xfrm>
              <a:off x="6475807" y="1770743"/>
              <a:ext cx="1553028" cy="1553028"/>
            </a:xfrm>
            <a:prstGeom prst="roundRect">
              <a:avLst>
                <a:gd name="adj" fmla="val 8256"/>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Freeform 16"/>
            <p:cNvSpPr>
              <a:spLocks noEditPoints="1"/>
            </p:cNvSpPr>
            <p:nvPr/>
          </p:nvSpPr>
          <p:spPr bwMode="auto">
            <a:xfrm>
              <a:off x="7053317" y="2210481"/>
              <a:ext cx="398008" cy="673552"/>
            </a:xfrm>
            <a:custGeom>
              <a:avLst/>
              <a:gdLst>
                <a:gd name="T0" fmla="*/ 91 w 118"/>
                <a:gd name="T1" fmla="*/ 0 h 200"/>
                <a:gd name="T2" fmla="*/ 27 w 118"/>
                <a:gd name="T3" fmla="*/ 0 h 200"/>
                <a:gd name="T4" fmla="*/ 0 w 118"/>
                <a:gd name="T5" fmla="*/ 27 h 200"/>
                <a:gd name="T6" fmla="*/ 0 w 118"/>
                <a:gd name="T7" fmla="*/ 173 h 200"/>
                <a:gd name="T8" fmla="*/ 27 w 118"/>
                <a:gd name="T9" fmla="*/ 200 h 200"/>
                <a:gd name="T10" fmla="*/ 91 w 118"/>
                <a:gd name="T11" fmla="*/ 200 h 200"/>
                <a:gd name="T12" fmla="*/ 118 w 118"/>
                <a:gd name="T13" fmla="*/ 173 h 200"/>
                <a:gd name="T14" fmla="*/ 118 w 118"/>
                <a:gd name="T15" fmla="*/ 27 h 200"/>
                <a:gd name="T16" fmla="*/ 91 w 118"/>
                <a:gd name="T17" fmla="*/ 0 h 200"/>
                <a:gd name="T18" fmla="*/ 63 w 118"/>
                <a:gd name="T19" fmla="*/ 187 h 200"/>
                <a:gd name="T20" fmla="*/ 56 w 118"/>
                <a:gd name="T21" fmla="*/ 187 h 200"/>
                <a:gd name="T22" fmla="*/ 49 w 118"/>
                <a:gd name="T23" fmla="*/ 180 h 200"/>
                <a:gd name="T24" fmla="*/ 56 w 118"/>
                <a:gd name="T25" fmla="*/ 172 h 200"/>
                <a:gd name="T26" fmla="*/ 63 w 118"/>
                <a:gd name="T27" fmla="*/ 172 h 200"/>
                <a:gd name="T28" fmla="*/ 70 w 118"/>
                <a:gd name="T29" fmla="*/ 180 h 200"/>
                <a:gd name="T30" fmla="*/ 63 w 118"/>
                <a:gd name="T31" fmla="*/ 187 h 200"/>
                <a:gd name="T32" fmla="*/ 102 w 118"/>
                <a:gd name="T33" fmla="*/ 160 h 200"/>
                <a:gd name="T34" fmla="*/ 16 w 118"/>
                <a:gd name="T35" fmla="*/ 160 h 200"/>
                <a:gd name="T36" fmla="*/ 16 w 118"/>
                <a:gd name="T37" fmla="*/ 16 h 200"/>
                <a:gd name="T38" fmla="*/ 102 w 118"/>
                <a:gd name="T39" fmla="*/ 16 h 200"/>
                <a:gd name="T40" fmla="*/ 102 w 118"/>
                <a:gd name="T41"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00">
                  <a:moveTo>
                    <a:pt x="91" y="0"/>
                  </a:moveTo>
                  <a:cubicBezTo>
                    <a:pt x="27" y="0"/>
                    <a:pt x="27" y="0"/>
                    <a:pt x="27" y="0"/>
                  </a:cubicBezTo>
                  <a:cubicBezTo>
                    <a:pt x="12" y="0"/>
                    <a:pt x="0" y="12"/>
                    <a:pt x="0" y="27"/>
                  </a:cubicBezTo>
                  <a:cubicBezTo>
                    <a:pt x="0" y="173"/>
                    <a:pt x="0" y="173"/>
                    <a:pt x="0" y="173"/>
                  </a:cubicBezTo>
                  <a:cubicBezTo>
                    <a:pt x="0" y="188"/>
                    <a:pt x="12" y="200"/>
                    <a:pt x="27" y="200"/>
                  </a:cubicBezTo>
                  <a:cubicBezTo>
                    <a:pt x="91" y="200"/>
                    <a:pt x="91" y="200"/>
                    <a:pt x="91" y="200"/>
                  </a:cubicBezTo>
                  <a:cubicBezTo>
                    <a:pt x="106" y="200"/>
                    <a:pt x="118" y="188"/>
                    <a:pt x="118" y="173"/>
                  </a:cubicBezTo>
                  <a:cubicBezTo>
                    <a:pt x="118" y="27"/>
                    <a:pt x="118" y="27"/>
                    <a:pt x="118" y="27"/>
                  </a:cubicBezTo>
                  <a:cubicBezTo>
                    <a:pt x="118" y="12"/>
                    <a:pt x="106" y="0"/>
                    <a:pt x="91" y="0"/>
                  </a:cubicBezTo>
                  <a:close/>
                  <a:moveTo>
                    <a:pt x="63" y="187"/>
                  </a:moveTo>
                  <a:cubicBezTo>
                    <a:pt x="56" y="187"/>
                    <a:pt x="56" y="187"/>
                    <a:pt x="56" y="187"/>
                  </a:cubicBezTo>
                  <a:cubicBezTo>
                    <a:pt x="52" y="187"/>
                    <a:pt x="49" y="184"/>
                    <a:pt x="49" y="180"/>
                  </a:cubicBezTo>
                  <a:cubicBezTo>
                    <a:pt x="49" y="176"/>
                    <a:pt x="52" y="172"/>
                    <a:pt x="56" y="172"/>
                  </a:cubicBezTo>
                  <a:cubicBezTo>
                    <a:pt x="63" y="172"/>
                    <a:pt x="63" y="172"/>
                    <a:pt x="63" y="172"/>
                  </a:cubicBezTo>
                  <a:cubicBezTo>
                    <a:pt x="67" y="172"/>
                    <a:pt x="70" y="176"/>
                    <a:pt x="70" y="180"/>
                  </a:cubicBezTo>
                  <a:cubicBezTo>
                    <a:pt x="70" y="184"/>
                    <a:pt x="67" y="187"/>
                    <a:pt x="63" y="187"/>
                  </a:cubicBezTo>
                  <a:close/>
                  <a:moveTo>
                    <a:pt x="102" y="160"/>
                  </a:moveTo>
                  <a:cubicBezTo>
                    <a:pt x="16" y="160"/>
                    <a:pt x="16" y="160"/>
                    <a:pt x="16" y="160"/>
                  </a:cubicBezTo>
                  <a:cubicBezTo>
                    <a:pt x="16" y="16"/>
                    <a:pt x="16" y="16"/>
                    <a:pt x="16" y="16"/>
                  </a:cubicBezTo>
                  <a:cubicBezTo>
                    <a:pt x="102" y="16"/>
                    <a:pt x="102" y="16"/>
                    <a:pt x="102" y="16"/>
                  </a:cubicBezTo>
                  <a:lnTo>
                    <a:pt x="102" y="16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7" name="组合 20"/>
          <p:cNvGrpSpPr/>
          <p:nvPr/>
        </p:nvGrpSpPr>
        <p:grpSpPr>
          <a:xfrm>
            <a:off x="1416595" y="1552409"/>
            <a:ext cx="1553028" cy="1553028"/>
            <a:chOff x="916835" y="1770743"/>
            <a:chExt cx="1553028" cy="1553028"/>
          </a:xfrm>
        </p:grpSpPr>
        <p:sp>
          <p:nvSpPr>
            <p:cNvPr id="18" name="矩形: 圆角 21"/>
            <p:cNvSpPr/>
            <p:nvPr/>
          </p:nvSpPr>
          <p:spPr>
            <a:xfrm>
              <a:off x="916835" y="1770743"/>
              <a:ext cx="1553028" cy="1553028"/>
            </a:xfrm>
            <a:prstGeom prst="roundRect">
              <a:avLst>
                <a:gd name="adj" fmla="val 8256"/>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Freeform 12"/>
            <p:cNvSpPr>
              <a:spLocks noEditPoints="1"/>
            </p:cNvSpPr>
            <p:nvPr/>
          </p:nvSpPr>
          <p:spPr bwMode="auto">
            <a:xfrm>
              <a:off x="1513054" y="2210481"/>
              <a:ext cx="360590" cy="673552"/>
            </a:xfrm>
            <a:custGeom>
              <a:avLst/>
              <a:gdLst>
                <a:gd name="T0" fmla="*/ 30 w 108"/>
                <a:gd name="T1" fmla="*/ 17 h 200"/>
                <a:gd name="T2" fmla="*/ 26 w 108"/>
                <a:gd name="T3" fmla="*/ 0 h 200"/>
                <a:gd name="T4" fmla="*/ 21 w 108"/>
                <a:gd name="T5" fmla="*/ 18 h 200"/>
                <a:gd name="T6" fmla="*/ 0 w 108"/>
                <a:gd name="T7" fmla="*/ 175 h 200"/>
                <a:gd name="T8" fmla="*/ 83 w 108"/>
                <a:gd name="T9" fmla="*/ 200 h 200"/>
                <a:gd name="T10" fmla="*/ 108 w 108"/>
                <a:gd name="T11" fmla="*/ 42 h 200"/>
                <a:gd name="T12" fmla="*/ 32 w 108"/>
                <a:gd name="T13" fmla="*/ 180 h 200"/>
                <a:gd name="T14" fmla="*/ 21 w 108"/>
                <a:gd name="T15" fmla="*/ 174 h 200"/>
                <a:gd name="T16" fmla="*/ 32 w 108"/>
                <a:gd name="T17" fmla="*/ 169 h 200"/>
                <a:gd name="T18" fmla="*/ 32 w 108"/>
                <a:gd name="T19" fmla="*/ 180 h 200"/>
                <a:gd name="T20" fmla="*/ 27 w 108"/>
                <a:gd name="T21" fmla="*/ 158 h 200"/>
                <a:gd name="T22" fmla="*/ 27 w 108"/>
                <a:gd name="T23" fmla="*/ 147 h 200"/>
                <a:gd name="T24" fmla="*/ 37 w 108"/>
                <a:gd name="T25" fmla="*/ 153 h 200"/>
                <a:gd name="T26" fmla="*/ 32 w 108"/>
                <a:gd name="T27" fmla="*/ 137 h 200"/>
                <a:gd name="T28" fmla="*/ 21 w 108"/>
                <a:gd name="T29" fmla="*/ 131 h 200"/>
                <a:gd name="T30" fmla="*/ 32 w 108"/>
                <a:gd name="T31" fmla="*/ 126 h 200"/>
                <a:gd name="T32" fmla="*/ 32 w 108"/>
                <a:gd name="T33" fmla="*/ 137 h 200"/>
                <a:gd name="T34" fmla="*/ 52 w 108"/>
                <a:gd name="T35" fmla="*/ 180 h 200"/>
                <a:gd name="T36" fmla="*/ 52 w 108"/>
                <a:gd name="T37" fmla="*/ 169 h 200"/>
                <a:gd name="T38" fmla="*/ 63 w 108"/>
                <a:gd name="T39" fmla="*/ 174 h 200"/>
                <a:gd name="T40" fmla="*/ 57 w 108"/>
                <a:gd name="T41" fmla="*/ 158 h 200"/>
                <a:gd name="T42" fmla="*/ 47 w 108"/>
                <a:gd name="T43" fmla="*/ 153 h 200"/>
                <a:gd name="T44" fmla="*/ 57 w 108"/>
                <a:gd name="T45" fmla="*/ 147 h 200"/>
                <a:gd name="T46" fmla="*/ 57 w 108"/>
                <a:gd name="T47" fmla="*/ 158 h 200"/>
                <a:gd name="T48" fmla="*/ 52 w 108"/>
                <a:gd name="T49" fmla="*/ 137 h 200"/>
                <a:gd name="T50" fmla="*/ 52 w 108"/>
                <a:gd name="T51" fmla="*/ 126 h 200"/>
                <a:gd name="T52" fmla="*/ 63 w 108"/>
                <a:gd name="T53" fmla="*/ 131 h 200"/>
                <a:gd name="T54" fmla="*/ 82 w 108"/>
                <a:gd name="T55" fmla="*/ 180 h 200"/>
                <a:gd name="T56" fmla="*/ 72 w 108"/>
                <a:gd name="T57" fmla="*/ 174 h 200"/>
                <a:gd name="T58" fmla="*/ 82 w 108"/>
                <a:gd name="T59" fmla="*/ 169 h 200"/>
                <a:gd name="T60" fmla="*/ 82 w 108"/>
                <a:gd name="T61" fmla="*/ 180 h 200"/>
                <a:gd name="T62" fmla="*/ 77 w 108"/>
                <a:gd name="T63" fmla="*/ 158 h 200"/>
                <a:gd name="T64" fmla="*/ 77 w 108"/>
                <a:gd name="T65" fmla="*/ 147 h 200"/>
                <a:gd name="T66" fmla="*/ 88 w 108"/>
                <a:gd name="T67" fmla="*/ 153 h 200"/>
                <a:gd name="T68" fmla="*/ 82 w 108"/>
                <a:gd name="T69" fmla="*/ 137 h 200"/>
                <a:gd name="T70" fmla="*/ 72 w 108"/>
                <a:gd name="T71" fmla="*/ 131 h 200"/>
                <a:gd name="T72" fmla="*/ 82 w 108"/>
                <a:gd name="T73" fmla="*/ 126 h 200"/>
                <a:gd name="T74" fmla="*/ 82 w 108"/>
                <a:gd name="T75" fmla="*/ 137 h 200"/>
                <a:gd name="T76" fmla="*/ 88 w 108"/>
                <a:gd name="T77" fmla="*/ 111 h 200"/>
                <a:gd name="T78" fmla="*/ 15 w 108"/>
                <a:gd name="T79" fmla="*/ 105 h 200"/>
                <a:gd name="T80" fmla="*/ 21 w 108"/>
                <a:gd name="T81" fmla="*/ 32 h 200"/>
                <a:gd name="T82" fmla="*/ 94 w 108"/>
                <a:gd name="T83" fmla="*/ 3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00">
                  <a:moveTo>
                    <a:pt x="83" y="17"/>
                  </a:moveTo>
                  <a:cubicBezTo>
                    <a:pt x="30" y="17"/>
                    <a:pt x="30" y="17"/>
                    <a:pt x="30" y="17"/>
                  </a:cubicBezTo>
                  <a:cubicBezTo>
                    <a:pt x="30" y="4"/>
                    <a:pt x="30" y="4"/>
                    <a:pt x="30" y="4"/>
                  </a:cubicBezTo>
                  <a:cubicBezTo>
                    <a:pt x="30" y="2"/>
                    <a:pt x="28" y="0"/>
                    <a:pt x="26" y="0"/>
                  </a:cubicBezTo>
                  <a:cubicBezTo>
                    <a:pt x="23" y="0"/>
                    <a:pt x="21" y="2"/>
                    <a:pt x="21" y="4"/>
                  </a:cubicBezTo>
                  <a:cubicBezTo>
                    <a:pt x="21" y="18"/>
                    <a:pt x="21" y="18"/>
                    <a:pt x="21" y="18"/>
                  </a:cubicBezTo>
                  <a:cubicBezTo>
                    <a:pt x="9" y="19"/>
                    <a:pt x="0" y="29"/>
                    <a:pt x="0" y="42"/>
                  </a:cubicBezTo>
                  <a:cubicBezTo>
                    <a:pt x="0" y="175"/>
                    <a:pt x="0" y="175"/>
                    <a:pt x="0" y="175"/>
                  </a:cubicBezTo>
                  <a:cubicBezTo>
                    <a:pt x="0" y="189"/>
                    <a:pt x="11" y="200"/>
                    <a:pt x="24" y="200"/>
                  </a:cubicBezTo>
                  <a:cubicBezTo>
                    <a:pt x="83" y="200"/>
                    <a:pt x="83" y="200"/>
                    <a:pt x="83" y="200"/>
                  </a:cubicBezTo>
                  <a:cubicBezTo>
                    <a:pt x="97" y="200"/>
                    <a:pt x="108" y="189"/>
                    <a:pt x="108" y="175"/>
                  </a:cubicBezTo>
                  <a:cubicBezTo>
                    <a:pt x="108" y="42"/>
                    <a:pt x="108" y="42"/>
                    <a:pt x="108" y="42"/>
                  </a:cubicBezTo>
                  <a:cubicBezTo>
                    <a:pt x="108" y="28"/>
                    <a:pt x="97" y="17"/>
                    <a:pt x="83" y="17"/>
                  </a:cubicBezTo>
                  <a:close/>
                  <a:moveTo>
                    <a:pt x="32" y="180"/>
                  </a:moveTo>
                  <a:cubicBezTo>
                    <a:pt x="27" y="180"/>
                    <a:pt x="27" y="180"/>
                    <a:pt x="27" y="180"/>
                  </a:cubicBezTo>
                  <a:cubicBezTo>
                    <a:pt x="24" y="180"/>
                    <a:pt x="21" y="177"/>
                    <a:pt x="21" y="174"/>
                  </a:cubicBezTo>
                  <a:cubicBezTo>
                    <a:pt x="21" y="171"/>
                    <a:pt x="24" y="169"/>
                    <a:pt x="27" y="169"/>
                  </a:cubicBezTo>
                  <a:cubicBezTo>
                    <a:pt x="32" y="169"/>
                    <a:pt x="32" y="169"/>
                    <a:pt x="32" y="169"/>
                  </a:cubicBezTo>
                  <a:cubicBezTo>
                    <a:pt x="35" y="169"/>
                    <a:pt x="37" y="171"/>
                    <a:pt x="37" y="174"/>
                  </a:cubicBezTo>
                  <a:cubicBezTo>
                    <a:pt x="37" y="177"/>
                    <a:pt x="35" y="180"/>
                    <a:pt x="32" y="180"/>
                  </a:cubicBezTo>
                  <a:close/>
                  <a:moveTo>
                    <a:pt x="32" y="158"/>
                  </a:moveTo>
                  <a:cubicBezTo>
                    <a:pt x="27" y="158"/>
                    <a:pt x="27" y="158"/>
                    <a:pt x="27" y="158"/>
                  </a:cubicBezTo>
                  <a:cubicBezTo>
                    <a:pt x="24" y="158"/>
                    <a:pt x="21" y="156"/>
                    <a:pt x="21" y="153"/>
                  </a:cubicBezTo>
                  <a:cubicBezTo>
                    <a:pt x="21" y="150"/>
                    <a:pt x="24" y="147"/>
                    <a:pt x="27" y="147"/>
                  </a:cubicBezTo>
                  <a:cubicBezTo>
                    <a:pt x="32" y="147"/>
                    <a:pt x="32" y="147"/>
                    <a:pt x="32" y="147"/>
                  </a:cubicBezTo>
                  <a:cubicBezTo>
                    <a:pt x="35" y="147"/>
                    <a:pt x="37" y="150"/>
                    <a:pt x="37" y="153"/>
                  </a:cubicBezTo>
                  <a:cubicBezTo>
                    <a:pt x="37" y="156"/>
                    <a:pt x="35" y="158"/>
                    <a:pt x="32" y="158"/>
                  </a:cubicBezTo>
                  <a:close/>
                  <a:moveTo>
                    <a:pt x="32" y="137"/>
                  </a:moveTo>
                  <a:cubicBezTo>
                    <a:pt x="27" y="137"/>
                    <a:pt x="27" y="137"/>
                    <a:pt x="27" y="137"/>
                  </a:cubicBezTo>
                  <a:cubicBezTo>
                    <a:pt x="24" y="137"/>
                    <a:pt x="21" y="134"/>
                    <a:pt x="21" y="131"/>
                  </a:cubicBezTo>
                  <a:cubicBezTo>
                    <a:pt x="21" y="128"/>
                    <a:pt x="24" y="126"/>
                    <a:pt x="27" y="126"/>
                  </a:cubicBezTo>
                  <a:cubicBezTo>
                    <a:pt x="32" y="126"/>
                    <a:pt x="32" y="126"/>
                    <a:pt x="32" y="126"/>
                  </a:cubicBezTo>
                  <a:cubicBezTo>
                    <a:pt x="35" y="126"/>
                    <a:pt x="37" y="128"/>
                    <a:pt x="37" y="131"/>
                  </a:cubicBezTo>
                  <a:cubicBezTo>
                    <a:pt x="37" y="134"/>
                    <a:pt x="35" y="137"/>
                    <a:pt x="32" y="137"/>
                  </a:cubicBezTo>
                  <a:close/>
                  <a:moveTo>
                    <a:pt x="57" y="180"/>
                  </a:moveTo>
                  <a:cubicBezTo>
                    <a:pt x="52" y="180"/>
                    <a:pt x="52" y="180"/>
                    <a:pt x="52" y="180"/>
                  </a:cubicBezTo>
                  <a:cubicBezTo>
                    <a:pt x="49" y="180"/>
                    <a:pt x="47" y="177"/>
                    <a:pt x="47" y="174"/>
                  </a:cubicBezTo>
                  <a:cubicBezTo>
                    <a:pt x="47" y="171"/>
                    <a:pt x="49" y="169"/>
                    <a:pt x="52" y="169"/>
                  </a:cubicBezTo>
                  <a:cubicBezTo>
                    <a:pt x="57" y="169"/>
                    <a:pt x="57" y="169"/>
                    <a:pt x="57" y="169"/>
                  </a:cubicBezTo>
                  <a:cubicBezTo>
                    <a:pt x="60" y="169"/>
                    <a:pt x="63" y="171"/>
                    <a:pt x="63" y="174"/>
                  </a:cubicBezTo>
                  <a:cubicBezTo>
                    <a:pt x="63" y="177"/>
                    <a:pt x="60" y="180"/>
                    <a:pt x="57" y="180"/>
                  </a:cubicBezTo>
                  <a:close/>
                  <a:moveTo>
                    <a:pt x="57" y="158"/>
                  </a:moveTo>
                  <a:cubicBezTo>
                    <a:pt x="52" y="158"/>
                    <a:pt x="52" y="158"/>
                    <a:pt x="52" y="158"/>
                  </a:cubicBezTo>
                  <a:cubicBezTo>
                    <a:pt x="49" y="158"/>
                    <a:pt x="47" y="156"/>
                    <a:pt x="47" y="153"/>
                  </a:cubicBezTo>
                  <a:cubicBezTo>
                    <a:pt x="47" y="150"/>
                    <a:pt x="49" y="147"/>
                    <a:pt x="52" y="147"/>
                  </a:cubicBezTo>
                  <a:cubicBezTo>
                    <a:pt x="57" y="147"/>
                    <a:pt x="57" y="147"/>
                    <a:pt x="57" y="147"/>
                  </a:cubicBezTo>
                  <a:cubicBezTo>
                    <a:pt x="60" y="147"/>
                    <a:pt x="63" y="150"/>
                    <a:pt x="63" y="153"/>
                  </a:cubicBezTo>
                  <a:cubicBezTo>
                    <a:pt x="63" y="156"/>
                    <a:pt x="60" y="158"/>
                    <a:pt x="57" y="158"/>
                  </a:cubicBezTo>
                  <a:close/>
                  <a:moveTo>
                    <a:pt x="57" y="137"/>
                  </a:moveTo>
                  <a:cubicBezTo>
                    <a:pt x="52" y="137"/>
                    <a:pt x="52" y="137"/>
                    <a:pt x="52" y="137"/>
                  </a:cubicBezTo>
                  <a:cubicBezTo>
                    <a:pt x="49" y="137"/>
                    <a:pt x="47" y="134"/>
                    <a:pt x="47" y="131"/>
                  </a:cubicBezTo>
                  <a:cubicBezTo>
                    <a:pt x="47" y="128"/>
                    <a:pt x="49" y="126"/>
                    <a:pt x="52" y="126"/>
                  </a:cubicBezTo>
                  <a:cubicBezTo>
                    <a:pt x="57" y="126"/>
                    <a:pt x="57" y="126"/>
                    <a:pt x="57" y="126"/>
                  </a:cubicBezTo>
                  <a:cubicBezTo>
                    <a:pt x="60" y="126"/>
                    <a:pt x="63" y="128"/>
                    <a:pt x="63" y="131"/>
                  </a:cubicBezTo>
                  <a:cubicBezTo>
                    <a:pt x="63" y="134"/>
                    <a:pt x="60" y="137"/>
                    <a:pt x="57" y="137"/>
                  </a:cubicBezTo>
                  <a:close/>
                  <a:moveTo>
                    <a:pt x="82" y="180"/>
                  </a:moveTo>
                  <a:cubicBezTo>
                    <a:pt x="77" y="180"/>
                    <a:pt x="77" y="180"/>
                    <a:pt x="77" y="180"/>
                  </a:cubicBezTo>
                  <a:cubicBezTo>
                    <a:pt x="74" y="180"/>
                    <a:pt x="72" y="177"/>
                    <a:pt x="72" y="174"/>
                  </a:cubicBezTo>
                  <a:cubicBezTo>
                    <a:pt x="72" y="171"/>
                    <a:pt x="74" y="169"/>
                    <a:pt x="77" y="169"/>
                  </a:cubicBezTo>
                  <a:cubicBezTo>
                    <a:pt x="82" y="169"/>
                    <a:pt x="82" y="169"/>
                    <a:pt x="82" y="169"/>
                  </a:cubicBezTo>
                  <a:cubicBezTo>
                    <a:pt x="85" y="169"/>
                    <a:pt x="88" y="171"/>
                    <a:pt x="88" y="174"/>
                  </a:cubicBezTo>
                  <a:cubicBezTo>
                    <a:pt x="88" y="177"/>
                    <a:pt x="85" y="180"/>
                    <a:pt x="82" y="180"/>
                  </a:cubicBezTo>
                  <a:close/>
                  <a:moveTo>
                    <a:pt x="82" y="158"/>
                  </a:moveTo>
                  <a:cubicBezTo>
                    <a:pt x="77" y="158"/>
                    <a:pt x="77" y="158"/>
                    <a:pt x="77" y="158"/>
                  </a:cubicBezTo>
                  <a:cubicBezTo>
                    <a:pt x="74" y="158"/>
                    <a:pt x="72" y="156"/>
                    <a:pt x="72" y="153"/>
                  </a:cubicBezTo>
                  <a:cubicBezTo>
                    <a:pt x="72" y="150"/>
                    <a:pt x="74" y="147"/>
                    <a:pt x="77" y="147"/>
                  </a:cubicBezTo>
                  <a:cubicBezTo>
                    <a:pt x="82" y="147"/>
                    <a:pt x="82" y="147"/>
                    <a:pt x="82" y="147"/>
                  </a:cubicBezTo>
                  <a:cubicBezTo>
                    <a:pt x="85" y="147"/>
                    <a:pt x="88" y="150"/>
                    <a:pt x="88" y="153"/>
                  </a:cubicBezTo>
                  <a:cubicBezTo>
                    <a:pt x="88" y="156"/>
                    <a:pt x="85" y="158"/>
                    <a:pt x="82" y="158"/>
                  </a:cubicBezTo>
                  <a:close/>
                  <a:moveTo>
                    <a:pt x="82" y="137"/>
                  </a:moveTo>
                  <a:cubicBezTo>
                    <a:pt x="77" y="137"/>
                    <a:pt x="77" y="137"/>
                    <a:pt x="77" y="137"/>
                  </a:cubicBezTo>
                  <a:cubicBezTo>
                    <a:pt x="74" y="137"/>
                    <a:pt x="72" y="134"/>
                    <a:pt x="72" y="131"/>
                  </a:cubicBezTo>
                  <a:cubicBezTo>
                    <a:pt x="72" y="128"/>
                    <a:pt x="74" y="126"/>
                    <a:pt x="77" y="126"/>
                  </a:cubicBezTo>
                  <a:cubicBezTo>
                    <a:pt x="82" y="126"/>
                    <a:pt x="82" y="126"/>
                    <a:pt x="82" y="126"/>
                  </a:cubicBezTo>
                  <a:cubicBezTo>
                    <a:pt x="85" y="126"/>
                    <a:pt x="88" y="128"/>
                    <a:pt x="88" y="131"/>
                  </a:cubicBezTo>
                  <a:cubicBezTo>
                    <a:pt x="88" y="134"/>
                    <a:pt x="85" y="137"/>
                    <a:pt x="82" y="137"/>
                  </a:cubicBezTo>
                  <a:close/>
                  <a:moveTo>
                    <a:pt x="94" y="105"/>
                  </a:moveTo>
                  <a:cubicBezTo>
                    <a:pt x="94" y="108"/>
                    <a:pt x="92" y="111"/>
                    <a:pt x="88" y="111"/>
                  </a:cubicBezTo>
                  <a:cubicBezTo>
                    <a:pt x="21" y="111"/>
                    <a:pt x="21" y="111"/>
                    <a:pt x="21" y="111"/>
                  </a:cubicBezTo>
                  <a:cubicBezTo>
                    <a:pt x="18" y="111"/>
                    <a:pt x="15" y="108"/>
                    <a:pt x="15" y="105"/>
                  </a:cubicBezTo>
                  <a:cubicBezTo>
                    <a:pt x="15" y="38"/>
                    <a:pt x="15" y="38"/>
                    <a:pt x="15" y="38"/>
                  </a:cubicBezTo>
                  <a:cubicBezTo>
                    <a:pt x="15" y="35"/>
                    <a:pt x="18" y="32"/>
                    <a:pt x="21" y="32"/>
                  </a:cubicBezTo>
                  <a:cubicBezTo>
                    <a:pt x="88" y="32"/>
                    <a:pt x="88" y="32"/>
                    <a:pt x="88" y="32"/>
                  </a:cubicBezTo>
                  <a:cubicBezTo>
                    <a:pt x="92" y="32"/>
                    <a:pt x="94" y="35"/>
                    <a:pt x="94" y="38"/>
                  </a:cubicBezTo>
                  <a:lnTo>
                    <a:pt x="94" y="105"/>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20" name="组合 23"/>
          <p:cNvGrpSpPr/>
          <p:nvPr/>
        </p:nvGrpSpPr>
        <p:grpSpPr>
          <a:xfrm>
            <a:off x="6326211" y="4164981"/>
            <a:ext cx="1553028" cy="1553028"/>
            <a:chOff x="6475807" y="4383315"/>
            <a:chExt cx="1553028" cy="1553028"/>
          </a:xfrm>
        </p:grpSpPr>
        <p:sp>
          <p:nvSpPr>
            <p:cNvPr id="21" name="矩形: 圆角 24"/>
            <p:cNvSpPr/>
            <p:nvPr/>
          </p:nvSpPr>
          <p:spPr>
            <a:xfrm>
              <a:off x="6475807" y="4383315"/>
              <a:ext cx="1553028" cy="1553028"/>
            </a:xfrm>
            <a:prstGeom prst="roundRect">
              <a:avLst>
                <a:gd name="adj" fmla="val 8256"/>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2" name="组合 25"/>
            <p:cNvGrpSpPr/>
            <p:nvPr/>
          </p:nvGrpSpPr>
          <p:grpSpPr>
            <a:xfrm>
              <a:off x="6917246" y="4899593"/>
              <a:ext cx="670150" cy="520472"/>
              <a:chOff x="5013336" y="2727331"/>
              <a:chExt cx="312738" cy="242888"/>
            </a:xfrm>
            <a:solidFill>
              <a:schemeClr val="bg1"/>
            </a:solidFill>
          </p:grpSpPr>
          <p:sp>
            <p:nvSpPr>
              <p:cNvPr id="23" name="Freeform 13"/>
              <p:cNvSpPr>
                <a:spLocks noEditPoints="1"/>
              </p:cNvSpPr>
              <p:nvPr/>
            </p:nvSpPr>
            <p:spPr bwMode="auto">
              <a:xfrm>
                <a:off x="5013336" y="2727331"/>
                <a:ext cx="312738" cy="242888"/>
              </a:xfrm>
              <a:custGeom>
                <a:avLst/>
                <a:gdLst>
                  <a:gd name="T0" fmla="*/ 180 w 200"/>
                  <a:gd name="T1" fmla="*/ 154 h 154"/>
                  <a:gd name="T2" fmla="*/ 20 w 200"/>
                  <a:gd name="T3" fmla="*/ 154 h 154"/>
                  <a:gd name="T4" fmla="*/ 5 w 200"/>
                  <a:gd name="T5" fmla="*/ 148 h 154"/>
                  <a:gd name="T6" fmla="*/ 0 w 200"/>
                  <a:gd name="T7" fmla="*/ 133 h 154"/>
                  <a:gd name="T8" fmla="*/ 0 w 200"/>
                  <a:gd name="T9" fmla="*/ 53 h 154"/>
                  <a:gd name="T10" fmla="*/ 22 w 200"/>
                  <a:gd name="T11" fmla="*/ 32 h 154"/>
                  <a:gd name="T12" fmla="*/ 55 w 200"/>
                  <a:gd name="T13" fmla="*/ 31 h 154"/>
                  <a:gd name="T14" fmla="*/ 73 w 200"/>
                  <a:gd name="T15" fmla="*/ 0 h 154"/>
                  <a:gd name="T16" fmla="*/ 74 w 200"/>
                  <a:gd name="T17" fmla="*/ 0 h 154"/>
                  <a:gd name="T18" fmla="*/ 128 w 200"/>
                  <a:gd name="T19" fmla="*/ 0 h 154"/>
                  <a:gd name="T20" fmla="*/ 152 w 200"/>
                  <a:gd name="T21" fmla="*/ 31 h 154"/>
                  <a:gd name="T22" fmla="*/ 180 w 200"/>
                  <a:gd name="T23" fmla="*/ 31 h 154"/>
                  <a:gd name="T24" fmla="*/ 200 w 200"/>
                  <a:gd name="T25" fmla="*/ 51 h 154"/>
                  <a:gd name="T26" fmla="*/ 200 w 200"/>
                  <a:gd name="T27" fmla="*/ 51 h 154"/>
                  <a:gd name="T28" fmla="*/ 200 w 200"/>
                  <a:gd name="T29" fmla="*/ 134 h 154"/>
                  <a:gd name="T30" fmla="*/ 180 w 200"/>
                  <a:gd name="T31" fmla="*/ 154 h 154"/>
                  <a:gd name="T32" fmla="*/ 180 w 200"/>
                  <a:gd name="T33" fmla="*/ 154 h 154"/>
                  <a:gd name="T34" fmla="*/ 11 w 200"/>
                  <a:gd name="T35" fmla="*/ 134 h 154"/>
                  <a:gd name="T36" fmla="*/ 13 w 200"/>
                  <a:gd name="T37" fmla="*/ 141 h 154"/>
                  <a:gd name="T38" fmla="*/ 20 w 200"/>
                  <a:gd name="T39" fmla="*/ 143 h 154"/>
                  <a:gd name="T40" fmla="*/ 180 w 200"/>
                  <a:gd name="T41" fmla="*/ 143 h 154"/>
                  <a:gd name="T42" fmla="*/ 189 w 200"/>
                  <a:gd name="T43" fmla="*/ 134 h 154"/>
                  <a:gd name="T44" fmla="*/ 189 w 200"/>
                  <a:gd name="T45" fmla="*/ 52 h 154"/>
                  <a:gd name="T46" fmla="*/ 180 w 200"/>
                  <a:gd name="T47" fmla="*/ 42 h 154"/>
                  <a:gd name="T48" fmla="*/ 142 w 200"/>
                  <a:gd name="T49" fmla="*/ 42 h 154"/>
                  <a:gd name="T50" fmla="*/ 142 w 200"/>
                  <a:gd name="T51" fmla="*/ 37 h 154"/>
                  <a:gd name="T52" fmla="*/ 128 w 200"/>
                  <a:gd name="T53" fmla="*/ 11 h 154"/>
                  <a:gd name="T54" fmla="*/ 74 w 200"/>
                  <a:gd name="T55" fmla="*/ 11 h 154"/>
                  <a:gd name="T56" fmla="*/ 66 w 200"/>
                  <a:gd name="T57" fmla="*/ 37 h 154"/>
                  <a:gd name="T58" fmla="*/ 66 w 200"/>
                  <a:gd name="T59" fmla="*/ 42 h 154"/>
                  <a:gd name="T60" fmla="*/ 22 w 200"/>
                  <a:gd name="T61" fmla="*/ 42 h 154"/>
                  <a:gd name="T62" fmla="*/ 11 w 200"/>
                  <a:gd name="T63" fmla="*/ 53 h 154"/>
                  <a:gd name="T64" fmla="*/ 11 w 200"/>
                  <a:gd name="T65" fmla="*/ 134 h 154"/>
                  <a:gd name="T66" fmla="*/ 11 w 200"/>
                  <a:gd name="T67"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54">
                    <a:moveTo>
                      <a:pt x="180" y="154"/>
                    </a:moveTo>
                    <a:cubicBezTo>
                      <a:pt x="20" y="154"/>
                      <a:pt x="20" y="154"/>
                      <a:pt x="20" y="154"/>
                    </a:cubicBezTo>
                    <a:cubicBezTo>
                      <a:pt x="14" y="154"/>
                      <a:pt x="9" y="152"/>
                      <a:pt x="5" y="148"/>
                    </a:cubicBezTo>
                    <a:cubicBezTo>
                      <a:pt x="0" y="142"/>
                      <a:pt x="0" y="135"/>
                      <a:pt x="0" y="133"/>
                    </a:cubicBezTo>
                    <a:cubicBezTo>
                      <a:pt x="0" y="53"/>
                      <a:pt x="0" y="53"/>
                      <a:pt x="0" y="53"/>
                    </a:cubicBezTo>
                    <a:cubicBezTo>
                      <a:pt x="0" y="37"/>
                      <a:pt x="14" y="32"/>
                      <a:pt x="22" y="32"/>
                    </a:cubicBezTo>
                    <a:cubicBezTo>
                      <a:pt x="55" y="31"/>
                      <a:pt x="55" y="31"/>
                      <a:pt x="55" y="31"/>
                    </a:cubicBezTo>
                    <a:cubicBezTo>
                      <a:pt x="57" y="3"/>
                      <a:pt x="72" y="1"/>
                      <a:pt x="73" y="0"/>
                    </a:cubicBezTo>
                    <a:cubicBezTo>
                      <a:pt x="74" y="0"/>
                      <a:pt x="74" y="0"/>
                      <a:pt x="74" y="0"/>
                    </a:cubicBezTo>
                    <a:cubicBezTo>
                      <a:pt x="128" y="0"/>
                      <a:pt x="128" y="0"/>
                      <a:pt x="128" y="0"/>
                    </a:cubicBezTo>
                    <a:cubicBezTo>
                      <a:pt x="145" y="0"/>
                      <a:pt x="151" y="18"/>
                      <a:pt x="152" y="31"/>
                    </a:cubicBezTo>
                    <a:cubicBezTo>
                      <a:pt x="180" y="31"/>
                      <a:pt x="180" y="31"/>
                      <a:pt x="180" y="31"/>
                    </a:cubicBezTo>
                    <a:cubicBezTo>
                      <a:pt x="195" y="31"/>
                      <a:pt x="200" y="44"/>
                      <a:pt x="200" y="51"/>
                    </a:cubicBezTo>
                    <a:cubicBezTo>
                      <a:pt x="200" y="51"/>
                      <a:pt x="200" y="51"/>
                      <a:pt x="200" y="51"/>
                    </a:cubicBezTo>
                    <a:cubicBezTo>
                      <a:pt x="200" y="134"/>
                      <a:pt x="200" y="134"/>
                      <a:pt x="200" y="134"/>
                    </a:cubicBezTo>
                    <a:cubicBezTo>
                      <a:pt x="200" y="148"/>
                      <a:pt x="187" y="153"/>
                      <a:pt x="180" y="154"/>
                    </a:cubicBezTo>
                    <a:cubicBezTo>
                      <a:pt x="180" y="154"/>
                      <a:pt x="180" y="154"/>
                      <a:pt x="180" y="154"/>
                    </a:cubicBezTo>
                    <a:close/>
                    <a:moveTo>
                      <a:pt x="11" y="134"/>
                    </a:moveTo>
                    <a:cubicBezTo>
                      <a:pt x="11" y="134"/>
                      <a:pt x="11" y="138"/>
                      <a:pt x="13" y="141"/>
                    </a:cubicBezTo>
                    <a:cubicBezTo>
                      <a:pt x="14" y="142"/>
                      <a:pt x="17" y="143"/>
                      <a:pt x="20" y="143"/>
                    </a:cubicBezTo>
                    <a:cubicBezTo>
                      <a:pt x="180" y="143"/>
                      <a:pt x="180" y="143"/>
                      <a:pt x="180" y="143"/>
                    </a:cubicBezTo>
                    <a:cubicBezTo>
                      <a:pt x="182" y="143"/>
                      <a:pt x="189" y="141"/>
                      <a:pt x="189" y="134"/>
                    </a:cubicBezTo>
                    <a:cubicBezTo>
                      <a:pt x="189" y="52"/>
                      <a:pt x="189" y="52"/>
                      <a:pt x="189" y="52"/>
                    </a:cubicBezTo>
                    <a:cubicBezTo>
                      <a:pt x="189" y="50"/>
                      <a:pt x="188" y="42"/>
                      <a:pt x="180" y="42"/>
                    </a:cubicBezTo>
                    <a:cubicBezTo>
                      <a:pt x="142" y="42"/>
                      <a:pt x="142" y="42"/>
                      <a:pt x="142" y="42"/>
                    </a:cubicBezTo>
                    <a:cubicBezTo>
                      <a:pt x="142" y="37"/>
                      <a:pt x="142" y="37"/>
                      <a:pt x="142" y="37"/>
                    </a:cubicBezTo>
                    <a:cubicBezTo>
                      <a:pt x="142" y="36"/>
                      <a:pt x="142" y="11"/>
                      <a:pt x="128" y="11"/>
                    </a:cubicBezTo>
                    <a:cubicBezTo>
                      <a:pt x="74" y="11"/>
                      <a:pt x="74" y="11"/>
                      <a:pt x="74" y="11"/>
                    </a:cubicBezTo>
                    <a:cubicBezTo>
                      <a:pt x="73" y="11"/>
                      <a:pt x="66" y="15"/>
                      <a:pt x="66" y="37"/>
                    </a:cubicBezTo>
                    <a:cubicBezTo>
                      <a:pt x="66" y="42"/>
                      <a:pt x="66" y="42"/>
                      <a:pt x="66" y="42"/>
                    </a:cubicBezTo>
                    <a:cubicBezTo>
                      <a:pt x="22" y="42"/>
                      <a:pt x="22" y="42"/>
                      <a:pt x="22" y="42"/>
                    </a:cubicBezTo>
                    <a:cubicBezTo>
                      <a:pt x="20" y="42"/>
                      <a:pt x="11" y="43"/>
                      <a:pt x="11" y="53"/>
                    </a:cubicBezTo>
                    <a:cubicBezTo>
                      <a:pt x="11" y="134"/>
                      <a:pt x="11" y="134"/>
                      <a:pt x="11" y="134"/>
                    </a:cubicBezTo>
                    <a:cubicBezTo>
                      <a:pt x="11" y="134"/>
                      <a:pt x="11" y="134"/>
                      <a:pt x="11"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14"/>
              <p:cNvSpPr>
                <a:spLocks noEditPoints="1"/>
              </p:cNvSpPr>
              <p:nvPr/>
            </p:nvSpPr>
            <p:spPr bwMode="auto">
              <a:xfrm>
                <a:off x="5100649" y="2801943"/>
                <a:ext cx="136525" cy="136525"/>
              </a:xfrm>
              <a:custGeom>
                <a:avLst/>
                <a:gdLst>
                  <a:gd name="T0" fmla="*/ 43 w 87"/>
                  <a:gd name="T1" fmla="*/ 87 h 87"/>
                  <a:gd name="T2" fmla="*/ 0 w 87"/>
                  <a:gd name="T3" fmla="*/ 44 h 87"/>
                  <a:gd name="T4" fmla="*/ 43 w 87"/>
                  <a:gd name="T5" fmla="*/ 0 h 87"/>
                  <a:gd name="T6" fmla="*/ 87 w 87"/>
                  <a:gd name="T7" fmla="*/ 44 h 87"/>
                  <a:gd name="T8" fmla="*/ 43 w 87"/>
                  <a:gd name="T9" fmla="*/ 87 h 87"/>
                  <a:gd name="T10" fmla="*/ 43 w 87"/>
                  <a:gd name="T11" fmla="*/ 12 h 87"/>
                  <a:gd name="T12" fmla="*/ 11 w 87"/>
                  <a:gd name="T13" fmla="*/ 44 h 87"/>
                  <a:gd name="T14" fmla="*/ 43 w 87"/>
                  <a:gd name="T15" fmla="*/ 76 h 87"/>
                  <a:gd name="T16" fmla="*/ 75 w 87"/>
                  <a:gd name="T17" fmla="*/ 44 h 87"/>
                  <a:gd name="T18" fmla="*/ 43 w 87"/>
                  <a:gd name="T19"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87"/>
                    </a:moveTo>
                    <a:cubicBezTo>
                      <a:pt x="19" y="87"/>
                      <a:pt x="0" y="67"/>
                      <a:pt x="0" y="44"/>
                    </a:cubicBezTo>
                    <a:cubicBezTo>
                      <a:pt x="0" y="20"/>
                      <a:pt x="19" y="0"/>
                      <a:pt x="43" y="0"/>
                    </a:cubicBezTo>
                    <a:cubicBezTo>
                      <a:pt x="67" y="0"/>
                      <a:pt x="87" y="20"/>
                      <a:pt x="87" y="44"/>
                    </a:cubicBezTo>
                    <a:cubicBezTo>
                      <a:pt x="87" y="67"/>
                      <a:pt x="67" y="87"/>
                      <a:pt x="43" y="87"/>
                    </a:cubicBezTo>
                    <a:close/>
                    <a:moveTo>
                      <a:pt x="43" y="12"/>
                    </a:moveTo>
                    <a:cubicBezTo>
                      <a:pt x="26" y="12"/>
                      <a:pt x="11" y="26"/>
                      <a:pt x="11" y="44"/>
                    </a:cubicBezTo>
                    <a:cubicBezTo>
                      <a:pt x="11" y="61"/>
                      <a:pt x="26" y="76"/>
                      <a:pt x="43" y="76"/>
                    </a:cubicBezTo>
                    <a:cubicBezTo>
                      <a:pt x="61" y="76"/>
                      <a:pt x="75" y="61"/>
                      <a:pt x="75" y="44"/>
                    </a:cubicBezTo>
                    <a:cubicBezTo>
                      <a:pt x="75" y="26"/>
                      <a:pt x="61" y="12"/>
                      <a:pt x="4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Oval 15"/>
              <p:cNvSpPr>
                <a:spLocks noChangeArrowheads="1"/>
              </p:cNvSpPr>
              <p:nvPr/>
            </p:nvSpPr>
            <p:spPr bwMode="auto">
              <a:xfrm>
                <a:off x="5257812" y="2816231"/>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26" name="组合 29"/>
          <p:cNvGrpSpPr/>
          <p:nvPr/>
        </p:nvGrpSpPr>
        <p:grpSpPr>
          <a:xfrm>
            <a:off x="1416595" y="4164981"/>
            <a:ext cx="1553028" cy="1553028"/>
            <a:chOff x="916835" y="4383315"/>
            <a:chExt cx="1553028" cy="1553028"/>
          </a:xfrm>
        </p:grpSpPr>
        <p:sp>
          <p:nvSpPr>
            <p:cNvPr id="27" name="矩形: 圆角 30"/>
            <p:cNvSpPr/>
            <p:nvPr/>
          </p:nvSpPr>
          <p:spPr>
            <a:xfrm>
              <a:off x="916835" y="4383315"/>
              <a:ext cx="1553028" cy="1553028"/>
            </a:xfrm>
            <a:prstGeom prst="roundRect">
              <a:avLst>
                <a:gd name="adj" fmla="val 8256"/>
              </a:avLst>
            </a:pr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8" name="组合 31"/>
            <p:cNvGrpSpPr/>
            <p:nvPr/>
          </p:nvGrpSpPr>
          <p:grpSpPr>
            <a:xfrm>
              <a:off x="1359976" y="4887686"/>
              <a:ext cx="666746" cy="544286"/>
              <a:chOff x="2508256" y="3941770"/>
              <a:chExt cx="311150" cy="254001"/>
            </a:xfrm>
            <a:solidFill>
              <a:schemeClr val="bg1"/>
            </a:solidFill>
          </p:grpSpPr>
          <p:sp>
            <p:nvSpPr>
              <p:cNvPr id="29" name="Freeform 22"/>
              <p:cNvSpPr>
                <a:spLocks noEditPoints="1"/>
              </p:cNvSpPr>
              <p:nvPr/>
            </p:nvSpPr>
            <p:spPr bwMode="auto">
              <a:xfrm>
                <a:off x="2508256" y="4003683"/>
                <a:ext cx="214313" cy="192088"/>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0" name="Freeform 23"/>
              <p:cNvSpPr/>
              <p:nvPr/>
            </p:nvSpPr>
            <p:spPr bwMode="auto">
              <a:xfrm>
                <a:off x="2641606" y="3941770"/>
                <a:ext cx="177800" cy="163513"/>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pic>
        <p:nvPicPr>
          <p:cNvPr id="31" name="图片 30"/>
          <p:cNvPicPr>
            <a:picLocks noChangeAspect="1"/>
          </p:cNvPicPr>
          <p:nvPr/>
        </p:nvPicPr>
        <p:blipFill>
          <a:blip r:embed="rId3"/>
          <a:stretch>
            <a:fillRect/>
          </a:stretch>
        </p:blipFill>
        <p:spPr>
          <a:xfrm rot="5400000">
            <a:off x="22022" y="-2315"/>
            <a:ext cx="495300" cy="1231900"/>
          </a:xfrm>
          <a:prstGeom prst="rect">
            <a:avLst/>
          </a:prstGeom>
        </p:spPr>
      </p:pic>
      <p:sp>
        <p:nvSpPr>
          <p:cNvPr id="32"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33"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 calcmode="lin" valueType="num">
                                      <p:cBhvr>
                                        <p:cTn id="19" dur="500" fill="hold"/>
                                        <p:tgtEl>
                                          <p:spTgt spid="14"/>
                                        </p:tgtEl>
                                        <p:attrNameLst>
                                          <p:attrName>style.rotation</p:attrName>
                                        </p:attrNameLst>
                                      </p:cBhvr>
                                      <p:tavLst>
                                        <p:tav tm="0">
                                          <p:val>
                                            <p:fltVal val="360"/>
                                          </p:val>
                                        </p:tav>
                                        <p:tav tm="100000">
                                          <p:val>
                                            <p:fltVal val="0"/>
                                          </p:val>
                                        </p:tav>
                                      </p:tavLst>
                                    </p:anim>
                                    <p:animEffect transition="in" filter="fade">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360"/>
                                          </p:val>
                                        </p:tav>
                                        <p:tav tm="100000">
                                          <p:val>
                                            <p:fltVal val="0"/>
                                          </p:val>
                                        </p:tav>
                                      </p:tavLst>
                                    </p:anim>
                                    <p:animEffect transition="in" filter="fade">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rot="5400000">
            <a:off x="22022" y="-2315"/>
            <a:ext cx="495300" cy="1231900"/>
          </a:xfrm>
          <a:prstGeom prst="rect">
            <a:avLst/>
          </a:prstGeom>
        </p:spPr>
      </p:pic>
      <p:sp>
        <p:nvSpPr>
          <p:cNvPr id="6" name="TextBox 76"/>
          <p:cNvSpPr txBox="1"/>
          <p:nvPr/>
        </p:nvSpPr>
        <p:spPr>
          <a:xfrm>
            <a:off x="1049110" y="738174"/>
            <a:ext cx="4458272" cy="246221"/>
          </a:xfrm>
          <a:prstGeom prst="rect">
            <a:avLst/>
          </a:prstGeom>
          <a:noFill/>
        </p:spPr>
        <p:txBody>
          <a:bodyPr wrap="none" rtlCol="0">
            <a:spAutoFit/>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Fresh business general template Applicable to enterprise introduction</a:t>
            </a:r>
          </a:p>
        </p:txBody>
      </p:sp>
      <p:sp>
        <p:nvSpPr>
          <p:cNvPr id="7" name="TextBox 76"/>
          <p:cNvSpPr txBox="1"/>
          <p:nvPr/>
        </p:nvSpPr>
        <p:spPr>
          <a:xfrm>
            <a:off x="1049110" y="234054"/>
            <a:ext cx="2339102"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添加你的标题</a:t>
            </a:r>
          </a:p>
        </p:txBody>
      </p:sp>
      <p:sp>
        <p:nvSpPr>
          <p:cNvPr id="8" name="任意多边形 6"/>
          <p:cNvSpPr/>
          <p:nvPr/>
        </p:nvSpPr>
        <p:spPr>
          <a:xfrm>
            <a:off x="1014947" y="2254267"/>
            <a:ext cx="1823360" cy="1823359"/>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0"/>
          </a:p>
        </p:txBody>
      </p:sp>
      <p:sp>
        <p:nvSpPr>
          <p:cNvPr id="9" name="任意多边形 7"/>
          <p:cNvSpPr/>
          <p:nvPr/>
        </p:nvSpPr>
        <p:spPr>
          <a:xfrm>
            <a:off x="3050486" y="2254267"/>
            <a:ext cx="1823360" cy="1823359"/>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0"/>
          </a:p>
        </p:txBody>
      </p:sp>
      <p:sp>
        <p:nvSpPr>
          <p:cNvPr id="10" name="任意多边形 8"/>
          <p:cNvSpPr/>
          <p:nvPr/>
        </p:nvSpPr>
        <p:spPr>
          <a:xfrm>
            <a:off x="5088448" y="2254267"/>
            <a:ext cx="1823360" cy="1823359"/>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0"/>
          </a:p>
        </p:txBody>
      </p:sp>
      <p:sp>
        <p:nvSpPr>
          <p:cNvPr id="11" name="任意多边形 9"/>
          <p:cNvSpPr/>
          <p:nvPr/>
        </p:nvSpPr>
        <p:spPr>
          <a:xfrm>
            <a:off x="7234761" y="2254267"/>
            <a:ext cx="1823360" cy="1823359"/>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0"/>
          </a:p>
        </p:txBody>
      </p:sp>
      <p:grpSp>
        <p:nvGrpSpPr>
          <p:cNvPr id="13" name="组合 14"/>
          <p:cNvGrpSpPr/>
          <p:nvPr/>
        </p:nvGrpSpPr>
        <p:grpSpPr>
          <a:xfrm>
            <a:off x="6798048" y="3402998"/>
            <a:ext cx="869625" cy="869625"/>
            <a:chOff x="8136352" y="3540480"/>
            <a:chExt cx="1274348" cy="1274348"/>
          </a:xfrm>
        </p:grpSpPr>
        <p:sp>
          <p:nvSpPr>
            <p:cNvPr id="20" name="任意多边形 18"/>
            <p:cNvSpPr/>
            <p:nvPr/>
          </p:nvSpPr>
          <p:spPr>
            <a:xfrm>
              <a:off x="8136352" y="3540480"/>
              <a:ext cx="1274348" cy="1274348"/>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Freeform 61"/>
            <p:cNvSpPr>
              <a:spLocks noEditPoints="1"/>
            </p:cNvSpPr>
            <p:nvPr/>
          </p:nvSpPr>
          <p:spPr bwMode="auto">
            <a:xfrm>
              <a:off x="8609607" y="401652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62399" tIns="31200" rIns="62399" bIns="31200" numCol="1" anchor="t" anchorCtr="0" compatLnSpc="1"/>
            <a:lstStyle/>
            <a:p>
              <a:endParaRPr lang="zh-CN" altLang="en-US" sz="1230">
                <a:solidFill>
                  <a:schemeClr val="tx2"/>
                </a:solidFill>
              </a:endParaRPr>
            </a:p>
          </p:txBody>
        </p:sp>
      </p:grpSp>
      <p:grpSp>
        <p:nvGrpSpPr>
          <p:cNvPr id="14" name="组合 16"/>
          <p:cNvGrpSpPr/>
          <p:nvPr/>
        </p:nvGrpSpPr>
        <p:grpSpPr>
          <a:xfrm>
            <a:off x="4440938" y="3402998"/>
            <a:ext cx="869625" cy="869625"/>
            <a:chOff x="5458827" y="3540480"/>
            <a:chExt cx="1274348" cy="1274348"/>
          </a:xfrm>
        </p:grpSpPr>
        <p:sp>
          <p:nvSpPr>
            <p:cNvPr id="18" name="任意多边形 16"/>
            <p:cNvSpPr/>
            <p:nvPr/>
          </p:nvSpPr>
          <p:spPr>
            <a:xfrm>
              <a:off x="5458827" y="3540480"/>
              <a:ext cx="1274348" cy="1274348"/>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Freeform 84"/>
            <p:cNvSpPr>
              <a:spLocks noEditPoints="1"/>
            </p:cNvSpPr>
            <p:nvPr/>
          </p:nvSpPr>
          <p:spPr bwMode="auto">
            <a:xfrm>
              <a:off x="5932081" y="401652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62399" tIns="31200" rIns="62399" bIns="31200" numCol="1" anchor="t" anchorCtr="0" compatLnSpc="1"/>
            <a:lstStyle/>
            <a:p>
              <a:endParaRPr lang="zh-CN" altLang="en-US" sz="1230">
                <a:solidFill>
                  <a:schemeClr val="tx2"/>
                </a:solidFill>
              </a:endParaRPr>
            </a:p>
          </p:txBody>
        </p:sp>
      </p:grpSp>
      <p:grpSp>
        <p:nvGrpSpPr>
          <p:cNvPr id="15" name="组合 17"/>
          <p:cNvGrpSpPr/>
          <p:nvPr/>
        </p:nvGrpSpPr>
        <p:grpSpPr>
          <a:xfrm>
            <a:off x="2405398" y="3402998"/>
            <a:ext cx="869625" cy="869625"/>
            <a:chOff x="2781301" y="3540480"/>
            <a:chExt cx="1274348" cy="1274348"/>
          </a:xfrm>
        </p:grpSpPr>
        <p:sp>
          <p:nvSpPr>
            <p:cNvPr id="16" name="任意多边形 14"/>
            <p:cNvSpPr/>
            <p:nvPr/>
          </p:nvSpPr>
          <p:spPr>
            <a:xfrm>
              <a:off x="2781301" y="3540480"/>
              <a:ext cx="1274348" cy="1274348"/>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Freeform 96"/>
            <p:cNvSpPr>
              <a:spLocks noEditPoints="1"/>
            </p:cNvSpPr>
            <p:nvPr/>
          </p:nvSpPr>
          <p:spPr bwMode="auto">
            <a:xfrm>
              <a:off x="3254555" y="401652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62399" tIns="31200" rIns="62399" bIns="31200" numCol="1" anchor="t" anchorCtr="0" compatLnSpc="1"/>
            <a:lstStyle/>
            <a:p>
              <a:endParaRPr lang="zh-CN" altLang="en-US" sz="1230">
                <a:solidFill>
                  <a:schemeClr val="tx2"/>
                </a:solidFill>
              </a:endParaRPr>
            </a:p>
          </p:txBody>
        </p:sp>
      </p:grpSp>
      <p:sp>
        <p:nvSpPr>
          <p:cNvPr id="22" name="矩形 21"/>
          <p:cNvSpPr/>
          <p:nvPr/>
        </p:nvSpPr>
        <p:spPr>
          <a:xfrm>
            <a:off x="1967454" y="4421529"/>
            <a:ext cx="1970017" cy="1182375"/>
          </a:xfrm>
          <a:prstGeom prst="rect">
            <a:avLst/>
          </a:prstGeom>
        </p:spPr>
        <p:txBody>
          <a:bodyPr wrap="square">
            <a:spAutoFit/>
          </a:bodyPr>
          <a:lstStyle/>
          <a:p>
            <a:pPr algn="ctr">
              <a:lnSpc>
                <a:spcPct val="150000"/>
              </a:lnSpc>
              <a:spcAft>
                <a:spcPts val="410"/>
              </a:spcAft>
            </a:pPr>
            <a:r>
              <a:rPr lang="zh-CN" altLang="en-US" b="1" spc="205" dirty="0">
                <a:solidFill>
                  <a:srgbClr val="F9B62D"/>
                </a:solidFill>
                <a:latin typeface="微软雅黑" panose="020B0503020204020204" charset="-122"/>
                <a:ea typeface="微软雅黑" panose="020B0503020204020204" charset="-122"/>
              </a:rPr>
              <a:t>项目一</a:t>
            </a:r>
            <a:endParaRPr lang="en-US" altLang="zh-CN" b="1" spc="205" dirty="0">
              <a:solidFill>
                <a:srgbClr val="F9B62D"/>
              </a:solidFill>
              <a:latin typeface="微软雅黑" panose="020B0503020204020204" charset="-122"/>
              <a:ea typeface="微软雅黑" panose="020B0503020204020204" charset="-122"/>
            </a:endParaRPr>
          </a:p>
          <a:p>
            <a:pPr algn="ctr">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sp>
        <p:nvSpPr>
          <p:cNvPr id="23" name="矩形 22"/>
          <p:cNvSpPr/>
          <p:nvPr/>
        </p:nvSpPr>
        <p:spPr>
          <a:xfrm>
            <a:off x="4002994" y="4421529"/>
            <a:ext cx="1970017" cy="1182375"/>
          </a:xfrm>
          <a:prstGeom prst="rect">
            <a:avLst/>
          </a:prstGeom>
        </p:spPr>
        <p:txBody>
          <a:bodyPr wrap="square">
            <a:spAutoFit/>
          </a:bodyPr>
          <a:lstStyle/>
          <a:p>
            <a:pPr algn="ctr">
              <a:lnSpc>
                <a:spcPct val="150000"/>
              </a:lnSpc>
              <a:spcAft>
                <a:spcPts val="410"/>
              </a:spcAft>
            </a:pPr>
            <a:r>
              <a:rPr lang="zh-CN" altLang="en-US" b="1" spc="205" dirty="0">
                <a:solidFill>
                  <a:srgbClr val="8480FF"/>
                </a:solidFill>
                <a:latin typeface="微软雅黑" panose="020B0503020204020204" charset="-122"/>
                <a:ea typeface="微软雅黑" panose="020B0503020204020204" charset="-122"/>
              </a:rPr>
              <a:t>项目二</a:t>
            </a:r>
            <a:endParaRPr lang="en-US" altLang="zh-CN" b="1" spc="205" dirty="0">
              <a:solidFill>
                <a:srgbClr val="8480FF"/>
              </a:solidFill>
              <a:latin typeface="微软雅黑" panose="020B0503020204020204" charset="-122"/>
              <a:ea typeface="微软雅黑" panose="020B0503020204020204" charset="-122"/>
            </a:endParaRPr>
          </a:p>
          <a:p>
            <a:pPr algn="ctr">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sp>
        <p:nvSpPr>
          <p:cNvPr id="24" name="矩形 23"/>
          <p:cNvSpPr/>
          <p:nvPr/>
        </p:nvSpPr>
        <p:spPr>
          <a:xfrm>
            <a:off x="6360106" y="4421529"/>
            <a:ext cx="1970017" cy="1182375"/>
          </a:xfrm>
          <a:prstGeom prst="rect">
            <a:avLst/>
          </a:prstGeom>
        </p:spPr>
        <p:txBody>
          <a:bodyPr wrap="square">
            <a:spAutoFit/>
          </a:bodyPr>
          <a:lstStyle/>
          <a:p>
            <a:pPr algn="ctr">
              <a:lnSpc>
                <a:spcPct val="150000"/>
              </a:lnSpc>
              <a:spcAft>
                <a:spcPts val="410"/>
              </a:spcAft>
            </a:pPr>
            <a:r>
              <a:rPr lang="zh-CN" altLang="en-US" b="1" spc="205" dirty="0">
                <a:solidFill>
                  <a:srgbClr val="F9B62D"/>
                </a:solidFill>
                <a:latin typeface="微软雅黑" panose="020B0503020204020204" charset="-122"/>
                <a:ea typeface="微软雅黑" panose="020B0503020204020204" charset="-122"/>
              </a:rPr>
              <a:t>项目三</a:t>
            </a:r>
            <a:endParaRPr lang="en-US" altLang="zh-CN" b="1" spc="205" dirty="0">
              <a:solidFill>
                <a:srgbClr val="F9B62D"/>
              </a:solidFill>
              <a:latin typeface="微软雅黑" panose="020B0503020204020204" charset="-122"/>
              <a:ea typeface="微软雅黑" panose="020B0503020204020204" charset="-122"/>
            </a:endParaRPr>
          </a:p>
          <a:p>
            <a:pPr algn="ctr">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sp>
        <p:nvSpPr>
          <p:cNvPr id="25" name="任意多边形 9"/>
          <p:cNvSpPr/>
          <p:nvPr/>
        </p:nvSpPr>
        <p:spPr>
          <a:xfrm>
            <a:off x="9380655" y="2254267"/>
            <a:ext cx="1823360" cy="1823359"/>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0"/>
          </a:p>
        </p:txBody>
      </p:sp>
      <p:grpSp>
        <p:nvGrpSpPr>
          <p:cNvPr id="27" name="组合 14"/>
          <p:cNvGrpSpPr/>
          <p:nvPr/>
        </p:nvGrpSpPr>
        <p:grpSpPr>
          <a:xfrm>
            <a:off x="8941376" y="3512955"/>
            <a:ext cx="869625" cy="869625"/>
            <a:chOff x="8136352" y="3540480"/>
            <a:chExt cx="1274348" cy="1274348"/>
          </a:xfrm>
        </p:grpSpPr>
        <p:sp>
          <p:nvSpPr>
            <p:cNvPr id="28" name="任意多边形 18"/>
            <p:cNvSpPr/>
            <p:nvPr/>
          </p:nvSpPr>
          <p:spPr>
            <a:xfrm>
              <a:off x="8136352" y="3540480"/>
              <a:ext cx="1274348" cy="1274348"/>
            </a:xfrm>
            <a:custGeom>
              <a:avLst/>
              <a:gdLst>
                <a:gd name="connsiteX0" fmla="*/ 1414390 w 2828780"/>
                <a:gd name="connsiteY0" fmla="*/ 0 h 2828780"/>
                <a:gd name="connsiteX1" fmla="*/ 2828780 w 2828780"/>
                <a:gd name="connsiteY1" fmla="*/ 1414390 h 2828780"/>
                <a:gd name="connsiteX2" fmla="*/ 1414390 w 2828780"/>
                <a:gd name="connsiteY2" fmla="*/ 2828780 h 2828780"/>
                <a:gd name="connsiteX3" fmla="*/ 0 w 2828780"/>
                <a:gd name="connsiteY3" fmla="*/ 1414390 h 2828780"/>
              </a:gdLst>
              <a:ahLst/>
              <a:cxnLst>
                <a:cxn ang="0">
                  <a:pos x="connsiteX0" y="connsiteY0"/>
                </a:cxn>
                <a:cxn ang="0">
                  <a:pos x="connsiteX1" y="connsiteY1"/>
                </a:cxn>
                <a:cxn ang="0">
                  <a:pos x="connsiteX2" y="connsiteY2"/>
                </a:cxn>
                <a:cxn ang="0">
                  <a:pos x="connsiteX3" y="connsiteY3"/>
                </a:cxn>
              </a:cxnLst>
              <a:rect l="l" t="t" r="r" b="b"/>
              <a:pathLst>
                <a:path w="2828780" h="2828780">
                  <a:moveTo>
                    <a:pt x="1414390" y="0"/>
                  </a:moveTo>
                  <a:lnTo>
                    <a:pt x="2828780" y="1414390"/>
                  </a:lnTo>
                  <a:lnTo>
                    <a:pt x="1414390" y="2828780"/>
                  </a:lnTo>
                  <a:lnTo>
                    <a:pt x="0" y="1414390"/>
                  </a:lnTo>
                  <a:close/>
                </a:path>
              </a:pathLst>
            </a:custGeom>
            <a:solidFill>
              <a:srgbClr val="848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61"/>
            <p:cNvSpPr>
              <a:spLocks noEditPoints="1"/>
            </p:cNvSpPr>
            <p:nvPr/>
          </p:nvSpPr>
          <p:spPr bwMode="auto">
            <a:xfrm>
              <a:off x="8609607" y="401652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62399" tIns="31200" rIns="62399" bIns="31200" numCol="1" anchor="t" anchorCtr="0" compatLnSpc="1"/>
            <a:lstStyle/>
            <a:p>
              <a:endParaRPr lang="zh-CN" altLang="en-US" sz="1230">
                <a:solidFill>
                  <a:schemeClr val="tx2"/>
                </a:solidFill>
              </a:endParaRPr>
            </a:p>
          </p:txBody>
        </p:sp>
      </p:grpSp>
      <p:sp>
        <p:nvSpPr>
          <p:cNvPr id="30" name="矩形 29"/>
          <p:cNvSpPr/>
          <p:nvPr/>
        </p:nvSpPr>
        <p:spPr>
          <a:xfrm>
            <a:off x="8395646" y="4421529"/>
            <a:ext cx="1970017" cy="1182375"/>
          </a:xfrm>
          <a:prstGeom prst="rect">
            <a:avLst/>
          </a:prstGeom>
        </p:spPr>
        <p:txBody>
          <a:bodyPr wrap="square">
            <a:spAutoFit/>
          </a:bodyPr>
          <a:lstStyle/>
          <a:p>
            <a:pPr algn="ctr">
              <a:lnSpc>
                <a:spcPct val="150000"/>
              </a:lnSpc>
              <a:spcAft>
                <a:spcPts val="410"/>
              </a:spcAft>
            </a:pPr>
            <a:r>
              <a:rPr lang="zh-CN" altLang="en-US" b="1" spc="205" dirty="0">
                <a:solidFill>
                  <a:srgbClr val="8480FF"/>
                </a:solidFill>
                <a:latin typeface="微软雅黑" panose="020B0503020204020204" charset="-122"/>
                <a:ea typeface="微软雅黑" panose="020B0503020204020204" charset="-122"/>
              </a:rPr>
              <a:t>项目三</a:t>
            </a:r>
            <a:endParaRPr lang="en-US" altLang="zh-CN" b="1" spc="205" dirty="0">
              <a:solidFill>
                <a:srgbClr val="8480FF"/>
              </a:solidFill>
              <a:latin typeface="微软雅黑" panose="020B0503020204020204" charset="-122"/>
              <a:ea typeface="微软雅黑" panose="020B0503020204020204" charset="-122"/>
            </a:endParaRPr>
          </a:p>
          <a:p>
            <a:pPr algn="ctr">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点击输入文本内容点击输入文本内容点击输入文本内容点击输入文本内容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 calcmode="lin" valueType="num">
                                      <p:cBhvr>
                                        <p:cTn id="37" dur="500" fill="hold"/>
                                        <p:tgtEl>
                                          <p:spTgt spid="25"/>
                                        </p:tgtEl>
                                        <p:attrNameLst>
                                          <p:attrName>style.rotation</p:attrName>
                                        </p:attrNameLst>
                                      </p:cBhvr>
                                      <p:tavLst>
                                        <p:tav tm="0">
                                          <p:val>
                                            <p:fltVal val="360"/>
                                          </p:val>
                                        </p:tav>
                                        <p:tav tm="100000">
                                          <p:val>
                                            <p:fltVal val="0"/>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900" decel="100000" fill="hold"/>
                                        <p:tgtEl>
                                          <p:spTgt spid="1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900" decel="100000" fill="hold"/>
                                        <p:tgtEl>
                                          <p:spTgt spid="1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900" decel="100000" fill="hold"/>
                                        <p:tgtEl>
                                          <p:spTgt spid="27"/>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1" fill="hold">
                            <p:stCondLst>
                              <p:cond delay="1000"/>
                            </p:stCondLst>
                            <p:childTnLst>
                              <p:par>
                                <p:cTn id="72" presetID="53"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2500"/>
                            </p:stCondLst>
                            <p:childTnLst>
                              <p:par>
                                <p:cTn id="90" presetID="53" presetClass="entr" presetSubtype="16"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2" grpId="0"/>
      <p:bldP spid="23" grpId="0"/>
      <p:bldP spid="24" grpId="0"/>
      <p:bldP spid="25"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flipH="1">
            <a:off x="914400" y="1320249"/>
            <a:ext cx="6126056" cy="4089162"/>
          </a:xfrm>
          <a:prstGeom prst="roundRect">
            <a:avLst/>
          </a:prstGeom>
          <a:ln w="76200">
            <a:solidFill>
              <a:srgbClr val="8480FF"/>
            </a:solidFill>
          </a:ln>
        </p:spPr>
      </p:pic>
      <p:sp>
        <p:nvSpPr>
          <p:cNvPr id="3" name="矩形 2"/>
          <p:cNvSpPr/>
          <p:nvPr/>
        </p:nvSpPr>
        <p:spPr>
          <a:xfrm>
            <a:off x="3534610" y="2167629"/>
            <a:ext cx="6908801" cy="2394404"/>
          </a:xfrm>
          <a:prstGeom prst="rect">
            <a:avLst/>
          </a:prstGeom>
          <a:solidFill>
            <a:srgbClr val="8480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13311" y="2167629"/>
            <a:ext cx="444500" cy="2394404"/>
          </a:xfrm>
          <a:prstGeom prst="rect">
            <a:avLst/>
          </a:prstGeom>
          <a:solidFill>
            <a:srgbClr val="F9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34610" y="2703111"/>
            <a:ext cx="1673864" cy="1323439"/>
          </a:xfrm>
          <a:prstGeom prst="rect">
            <a:avLst/>
          </a:prstGeom>
          <a:noFill/>
        </p:spPr>
        <p:txBody>
          <a:bodyPr wrap="square" rtlCol="0">
            <a:spAutoFit/>
          </a:bodyPr>
          <a:lstStyle/>
          <a:p>
            <a:pPr algn="ctr"/>
            <a:r>
              <a:rPr lang="en-US" altLang="zh-CN" sz="8000" b="1" dirty="0">
                <a:solidFill>
                  <a:schemeClr val="bg1"/>
                </a:solidFill>
                <a:latin typeface="Century Gothic" panose="020B0502020202020204" pitchFamily="34" charset="0"/>
                <a:ea typeface="微软雅黑" panose="020B0503020204020204" charset="-122"/>
              </a:rPr>
              <a:t>02</a:t>
            </a:r>
            <a:endParaRPr lang="zh-CN" altLang="en-US" sz="8000" b="1" dirty="0">
              <a:solidFill>
                <a:schemeClr val="bg1"/>
              </a:solidFill>
              <a:latin typeface="Century Gothic" panose="020B0502020202020204" pitchFamily="34" charset="0"/>
              <a:ea typeface="微软雅黑" panose="020B0503020204020204" charset="-122"/>
            </a:endParaRPr>
          </a:p>
        </p:txBody>
      </p:sp>
      <p:sp>
        <p:nvSpPr>
          <p:cNvPr id="6" name="文本框 5"/>
          <p:cNvSpPr txBox="1"/>
          <p:nvPr/>
        </p:nvSpPr>
        <p:spPr>
          <a:xfrm>
            <a:off x="5306442" y="2903165"/>
            <a:ext cx="4814028" cy="923330"/>
          </a:xfrm>
          <a:prstGeom prst="rect">
            <a:avLst/>
          </a:prstGeom>
          <a:noFill/>
        </p:spPr>
        <p:txBody>
          <a:bodyPr wrap="square" rtlCol="0">
            <a:spAutoFit/>
          </a:bodyPr>
          <a:lstStyle/>
          <a:p>
            <a:r>
              <a:rPr lang="zh-CN" altLang="en-US" sz="5400" b="1" dirty="0">
                <a:solidFill>
                  <a:schemeClr val="bg1"/>
                </a:solidFill>
                <a:latin typeface="Century Gothic" panose="020B0502020202020204" pitchFamily="34" charset="0"/>
                <a:ea typeface="微软雅黑" panose="020B0503020204020204" charset="-122"/>
              </a:rPr>
              <a:t>添加你的标题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MBE通用商务"/>
</p:tagLst>
</file>

<file path=ppt/tags/tag2.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3"/>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1980</Words>
  <Application>Microsoft Office PowerPoint</Application>
  <PresentationFormat>宽屏</PresentationFormat>
  <Paragraphs>207</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Helvetica Light</vt:lpstr>
      <vt:lpstr>Kontrapunkt Bob Bold</vt:lpstr>
      <vt:lpstr>等线</vt:lpstr>
      <vt:lpstr>宋体</vt:lpstr>
      <vt:lpstr>微软雅黑</vt:lpstr>
      <vt:lpstr>Arial</vt:lpstr>
      <vt:lpstr>Arial Narrow</vt:lpstr>
      <vt:lpstr>Calibri</vt:lpstr>
      <vt:lpstr>Century Gothic</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2023-01-10T05:42:15Z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6D252964C1FF43E1A706989CC96FF44D</vt:lpwstr>
  </property>
  <property fmtid="{A09F084E-AD41-489F-8076-AA5BE3082BCA}" pid="100">
    <vt:ui4>5</vt:ui4>
  </property>
  <property fmtid="{64440492-4C8B-11D1-8B70-080036B11A03}" pid="11">
    <vt:lpwstr>www.2ppt.com-爱PPT提供资源下载</vt:lpwstr>
  </property>
</Properties>
</file>