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5" r:id="rId2"/>
    <p:sldId id="264" r:id="rId3"/>
    <p:sldId id="316" r:id="rId4"/>
    <p:sldId id="317" r:id="rId5"/>
    <p:sldId id="306" r:id="rId6"/>
    <p:sldId id="318" r:id="rId7"/>
    <p:sldId id="319" r:id="rId8"/>
    <p:sldId id="320" r:id="rId9"/>
    <p:sldId id="321" r:id="rId10"/>
    <p:sldId id="322" r:id="rId11"/>
    <p:sldId id="32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6" autoAdjust="0"/>
    <p:restoredTop sz="94674" autoAdjust="0"/>
  </p:normalViewPr>
  <p:slideViewPr>
    <p:cSldViewPr snapToGrid="0">
      <p:cViewPr varScale="1">
        <p:scale>
          <a:sx n="109" d="100"/>
          <a:sy n="109" d="100"/>
        </p:scale>
        <p:origin x="-384" y="-90"/>
      </p:cViewPr>
      <p:guideLst>
        <p:guide orient="horz" pos="214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20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EC802-C5AD-428D-9A3E-4D0DE6FE8C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EA9DE-E18C-46F6-A616-18AF9D5D1E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Unit 3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US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zh-CN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第五课时　</a:t>
            </a:r>
            <a:r>
              <a:rPr lang="en-US" altLang="zh-CN" sz="20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Task &amp; Self-assessment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/>
              <a:t>A </a:t>
            </a:r>
            <a:r>
              <a:rPr lang="en-US" altLang="zh-CN" sz="6600" dirty="0"/>
              <a:t>day out</a:t>
            </a:r>
            <a:endParaRPr lang="zh-CN" altLang="zh-CN" sz="6600" dirty="0"/>
          </a:p>
        </p:txBody>
      </p:sp>
      <p:sp>
        <p:nvSpPr>
          <p:cNvPr id="5" name="矩形 4"/>
          <p:cNvSpPr/>
          <p:nvPr/>
        </p:nvSpPr>
        <p:spPr>
          <a:xfrm>
            <a:off x="0" y="464641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36859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/>
              <a:t>Unit 3</a:t>
            </a:r>
            <a:endParaRPr lang="zh-CN" altLang="en-US" sz="4400" b="1" dirty="0"/>
          </a:p>
        </p:txBody>
      </p:sp>
      <p:sp>
        <p:nvSpPr>
          <p:cNvPr id="7" name="矩形 6"/>
          <p:cNvSpPr/>
          <p:nvPr/>
        </p:nvSpPr>
        <p:spPr>
          <a:xfrm>
            <a:off x="0" y="597423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905436" y="1618846"/>
            <a:ext cx="11430000" cy="3721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)1.How many ways to travel are mentioned in the passage?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A.Two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B.Three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D.Five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)2.To travel by train is relaxing because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buy food and drinks on it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walk everywhere on it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buy tickets easily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talk loudly on it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65371" y="1618846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165371" y="2926771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899201"/>
            <a:ext cx="11430000" cy="33135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)3.At last the writer decided to travel to the USA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interesting trip.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A.by air	B.by train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C.by bus	D.by ship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)4.You can see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your stay in the air.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A.something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comfortable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B.nothing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the blue sky and white clouds 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beautiful sights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D.cities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countryside</a:t>
            </a:r>
            <a:endParaRPr lang="zh-CN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681277" y="1899201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81277" y="3245120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7292"/>
            <a:ext cx="11430000" cy="24974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1.Smartphones are very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有用的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our daily life.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want to give that film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ticket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my best friend.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3.It’s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helpless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无助的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when we get lost in a strange city.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4.What’s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费用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taking a coach from Taizhou to Suzhou?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5.There are a lot of people dancing in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广场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every evening.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44219" y="2782447"/>
            <a:ext cx="80505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444219" y="3112692"/>
            <a:ext cx="805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444219" y="3257602"/>
            <a:ext cx="80505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444219" y="3587847"/>
            <a:ext cx="805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346477" y="3587847"/>
            <a:ext cx="107399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346478" y="3918092"/>
            <a:ext cx="10739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205318" y="4031153"/>
            <a:ext cx="61856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205319" y="4361398"/>
            <a:ext cx="618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338482" y="4474462"/>
            <a:ext cx="92784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5338483" y="4804707"/>
            <a:ext cx="9278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7292"/>
            <a:ext cx="11430000" cy="24974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 will take about two hours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visit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visit  ) the garden.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2.Come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Xinghai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Square to see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big  ) city square in China.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3.You should wear soft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shoes,or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will feel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uncomfortable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comfortable  ) after a long way.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4.If you know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mean  ) of these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read the passage quickly.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5.She shows much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am much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dancing.(  interest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49336" y="2782448"/>
            <a:ext cx="92607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049336" y="3112693"/>
            <a:ext cx="9260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856160" y="3257604"/>
            <a:ext cx="92607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856160" y="3587849"/>
            <a:ext cx="9260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782236" y="3629433"/>
            <a:ext cx="176156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5782236" y="3959678"/>
            <a:ext cx="1761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743200" y="3959678"/>
            <a:ext cx="130613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743200" y="4289923"/>
            <a:ext cx="1306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877670" y="4381795"/>
            <a:ext cx="9278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2877670" y="4712040"/>
            <a:ext cx="927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6615952" y="4381795"/>
            <a:ext cx="130436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6615952" y="4712040"/>
            <a:ext cx="13043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1630"/>
            <a:ext cx="11430000" cy="45287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今天她更高兴了些。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She’s feeling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more/much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cheerful/happier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today.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我们校羽毛球队进入羽毛球比赛的决赛了。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school badminton team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badminton competition.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在他的支持下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张华能够开心地上学。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,Zhang Hua can go to school happily.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约翰太粗心了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不能照看好他的宠物。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careless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 after his pets well.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我们将要花费大约半小时的时间到达上海。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take us about half an hour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get/arrive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to/in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Shanghai.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47430" y="2190777"/>
            <a:ext cx="13563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247430" y="2521022"/>
            <a:ext cx="13563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13860" y="2190777"/>
            <a:ext cx="198214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113860" y="2521022"/>
            <a:ext cx="1982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992836" y="2984153"/>
            <a:ext cx="606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992836" y="3314398"/>
            <a:ext cx="60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880342" y="2984153"/>
            <a:ext cx="606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880342" y="3314398"/>
            <a:ext cx="60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915766" y="2984153"/>
            <a:ext cx="606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5915766" y="3314398"/>
            <a:ext cx="60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987050" y="2959923"/>
            <a:ext cx="606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6987050" y="3290168"/>
            <a:ext cx="60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734168" y="3807087"/>
            <a:ext cx="606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734168" y="4137332"/>
            <a:ext cx="60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693394" y="3807087"/>
            <a:ext cx="606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1693394" y="4137332"/>
            <a:ext cx="60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2849841" y="3807087"/>
            <a:ext cx="99601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2849841" y="4137332"/>
            <a:ext cx="996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518581" y="4648605"/>
            <a:ext cx="60605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1518581" y="4978850"/>
            <a:ext cx="6060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546811" y="4561387"/>
            <a:ext cx="9960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2546812" y="4891632"/>
            <a:ext cx="9960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3965000" y="4577292"/>
            <a:ext cx="4980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2" name="直接连接符 31"/>
          <p:cNvCxnSpPr/>
          <p:nvPr/>
        </p:nvCxnSpPr>
        <p:spPr>
          <a:xfrm>
            <a:off x="3965001" y="4907537"/>
            <a:ext cx="498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4314159" y="5401247"/>
            <a:ext cx="4980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5" name="直接连接符 34"/>
          <p:cNvCxnSpPr/>
          <p:nvPr/>
        </p:nvCxnSpPr>
        <p:spPr>
          <a:xfrm>
            <a:off x="4314160" y="5731492"/>
            <a:ext cx="498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5237396" y="5401247"/>
            <a:ext cx="128442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7" name="直接连接符 36"/>
          <p:cNvCxnSpPr/>
          <p:nvPr/>
        </p:nvCxnSpPr>
        <p:spPr>
          <a:xfrm>
            <a:off x="5237397" y="5731492"/>
            <a:ext cx="12844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6844552" y="5445686"/>
            <a:ext cx="74471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0" name="直接连接符 39"/>
          <p:cNvCxnSpPr/>
          <p:nvPr/>
        </p:nvCxnSpPr>
        <p:spPr>
          <a:xfrm>
            <a:off x="6844554" y="5775931"/>
            <a:ext cx="744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5" grpId="0" animBg="1"/>
      <p:bldP spid="28" grpId="0" animBg="1"/>
      <p:bldP spid="31" grpId="0" animBg="1"/>
      <p:bldP spid="34" grpId="0" animBg="1"/>
      <p:bldP spid="36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86670"/>
            <a:ext cx="11430000" cy="4938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德阳中考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)—What are you going to do tonight?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plan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A.watch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B.watching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watch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D.watched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)2.Larry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 a good grade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keeps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every day.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A.helps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B.looks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C.hopes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D.starts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hear there will be an Art Club in our school.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Wonderful!I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can’t wait to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A.repeat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B.forget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C.receive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D.join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7829" y="1574678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7829" y="3245120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84425" y="4348147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5465"/>
            <a:ext cx="11430000" cy="25010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boy is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sister,so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sits in front of her.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A.as tall as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B.taller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tall as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tallest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)5.Today it is becoming more and more important for students to learn to teach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A.himself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B.themselves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C.him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0935" y="2305465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40935" y="3555999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49346"/>
            <a:ext cx="11430000" cy="57511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黔南中考改编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rich father took his son on a trip to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village.He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wanted to show his son what are the differences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their life and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villagers’,so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his son could cherish(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珍爱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what 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spent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few days with a family there.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their way back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father wondered about his son’s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asked,“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the trip?”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“It was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great,Dad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 did you learn from the trip?” the father couldn’t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ask.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answered,“We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one dog but the family has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 swimming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pool,but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have a big river with many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swimming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very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lights,but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have lots of stars 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buy food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supermarket,but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food in their garden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walls around the house to protect us,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have friends to protect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them.Dad,thank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for 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how poor we are.”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father couldn’t say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anything,and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just stood there quietly.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63388" y="1250069"/>
            <a:ext cx="11430000" cy="53467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)1.A.from	B.at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C.between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)2.A.quite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B.quietly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C.very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D.much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)3.A.ideas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B.secrets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C.tests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)4.A.When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B.Where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)5.A.wait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B.seem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C.decide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D.try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)6.A.pigs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B.hens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C.birds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D.ducks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6378388" y="1495790"/>
            <a:ext cx="11430000" cy="33135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)7.A.small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B.cheap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C.round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D.expensive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)8.A.order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B.grow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C.catch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D.offer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)9.A.so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)10.A.discussing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B.showing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D.talking</a:t>
            </a:r>
            <a:endParaRPr lang="zh-CN" altLang="en-US" sz="2200" dirty="0"/>
          </a:p>
        </p:txBody>
      </p:sp>
      <p:sp>
        <p:nvSpPr>
          <p:cNvPr id="4" name="矩形 3"/>
          <p:cNvSpPr/>
          <p:nvPr/>
        </p:nvSpPr>
        <p:spPr>
          <a:xfrm>
            <a:off x="936771" y="1311910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936771" y="2091839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886133" y="2968709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936771" y="3721999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913027" y="4591654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936771" y="5410341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651771" y="1495790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651771" y="2391151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601133" y="3152589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矩形 12"/>
          <p:cNvSpPr/>
          <p:nvPr/>
        </p:nvSpPr>
        <p:spPr>
          <a:xfrm>
            <a:off x="6644624" y="4007883"/>
            <a:ext cx="311182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89802"/>
            <a:ext cx="11430000" cy="45323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荆门中考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holiday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coming.Yesterday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asked my friends about the best way to travel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said the best way was to go by bus and told me the reasons.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fly,of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course,is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fastest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can’t see anything during your stay in the air but the blue sky and white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clouds.So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it’s not very interesting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cost is very high.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travel by train is relaxing because you can walk and buy food and drinks on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also see cities and the countryside through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sometimes it’s crowded on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train.And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it’s hard to buy train tickets during holidays.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travel by bus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easy,cheap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convenient,though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so fast as travelling by plane or so comfortable as by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find buses almost in every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city,big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small.That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makes travel easy.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took their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advice.So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decided to take a bus to the south coast for an interesting trip.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333</Words>
  <Application>Microsoft Office PowerPoint</Application>
  <PresentationFormat>宽屏</PresentationFormat>
  <Paragraphs>94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 day out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2018-07-18T11:47:00Z</dcterms:created>
  <dcterms:modified xsi:type="dcterms:W3CDTF">2023-01-16T17:38:37Z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A61039C98A5B4EDF8816ADD110A31FA3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