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handoutMasterIdLst>
    <p:handoutMasterId r:id="rId17"/>
  </p:handoutMasterIdLst>
  <p:sldIdLst>
    <p:sldId id="286" r:id="rId2"/>
    <p:sldId id="288" r:id="rId3"/>
    <p:sldId id="289" r:id="rId4"/>
    <p:sldId id="270" r:id="rId5"/>
    <p:sldId id="287" r:id="rId6"/>
    <p:sldId id="294" r:id="rId7"/>
    <p:sldId id="293" r:id="rId8"/>
    <p:sldId id="290" r:id="rId9"/>
    <p:sldId id="291" r:id="rId10"/>
    <p:sldId id="295" r:id="rId11"/>
    <p:sldId id="257" r:id="rId12"/>
    <p:sldId id="256" r:id="rId13"/>
    <p:sldId id="297" r:id="rId14"/>
    <p:sldId id="299" r:id="rId15"/>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0000FF"/>
    <a:srgbClr val="FF0000"/>
    <a:srgbClr val="008000"/>
    <a:srgbClr val="D9FBAF"/>
    <a:srgbClr val="009900"/>
    <a:srgbClr val="33CC33"/>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41" autoAdjust="0"/>
    <p:restoredTop sz="93820" autoAdjust="0"/>
  </p:normalViewPr>
  <p:slideViewPr>
    <p:cSldViewPr>
      <p:cViewPr>
        <p:scale>
          <a:sx n="90" d="100"/>
          <a:sy n="90" d="100"/>
        </p:scale>
        <p:origin x="-600" y="-492"/>
      </p:cViewPr>
      <p:guideLst>
        <p:guide orient="horz" pos="2160"/>
        <p:guide pos="2880"/>
      </p:guideLst>
    </p:cSldViewPr>
  </p:slideViewPr>
  <p:notesTextViewPr>
    <p:cViewPr>
      <p:scale>
        <a:sx n="100" d="100"/>
        <a:sy n="100" d="100"/>
      </p:scale>
      <p:origin x="0" y="0"/>
    </p:cViewPr>
  </p:notesTextViewPr>
  <p:sorterViewPr>
    <p:cViewPr>
      <p:scale>
        <a:sx n="124" d="100"/>
        <a:sy n="12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ea typeface="宋体" panose="02010600030101010101" pitchFamily="2" charset="-122"/>
              </a:defRPr>
            </a:lvl1pPr>
          </a:lstStyle>
          <a:p>
            <a:pPr>
              <a:defRPr/>
            </a:pPr>
            <a:fld id="{17D913E4-438C-400B-BACE-E135323B4657}" type="datetimeFigureOut">
              <a:rPr lang="zh-CN" altLang="en-US"/>
              <a:t>2023-01-17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ea typeface="宋体" panose="02010600030101010101" pitchFamily="2" charset="-122"/>
              </a:defRPr>
            </a:lvl1pPr>
          </a:lstStyle>
          <a:p>
            <a:pPr>
              <a:defRPr/>
            </a:pPr>
            <a:fld id="{7E3955A0-EAC7-4FEA-8FBC-C666F091EF98}"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07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en-US" altLang="zh-CN" smtClean="0"/>
          </a:p>
        </p:txBody>
      </p:sp>
      <p:sp>
        <p:nvSpPr>
          <p:cNvPr id="399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A4124A53-78D0-4572-996C-52A7BF9982DF}" type="slidenum">
              <a:rPr lang="zh-CN" altLang="en-US" smtClean="0"/>
              <a:t>10</a:t>
            </a:fld>
            <a:endParaRPr lang="en-US" altLang="zh-CN"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smtClean="0"/>
          </a:p>
        </p:txBody>
      </p:sp>
      <p:sp>
        <p:nvSpPr>
          <p:cNvPr id="409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C2BBB699-D8AC-4548-8747-62395DFB3C91}" type="slidenum">
              <a:rPr lang="zh-CN" altLang="en-US" smtClean="0"/>
              <a:t>11</a:t>
            </a:fld>
            <a:endParaRPr lang="en-US" altLang="zh-CN"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19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smtClean="0"/>
          </a:p>
        </p:txBody>
      </p:sp>
      <p:sp>
        <p:nvSpPr>
          <p:cNvPr id="419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F2A5C0FE-4608-4198-AF90-D99EB4E0F834}" type="slidenum">
              <a:rPr lang="zh-CN" altLang="en-US" smtClean="0"/>
              <a:t>12</a:t>
            </a:fld>
            <a:endParaRPr lang="en-US" altLang="zh-CN"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smtClean="0"/>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C7655A8F-D15F-49B9-B386-873CD6C576F3}" type="slidenum">
              <a:rPr lang="zh-CN" altLang="en-US" smtClean="0"/>
              <a:t>13</a:t>
            </a:fld>
            <a:endParaRPr lang="en-US" altLang="zh-CN"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40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dirty="0" smtClean="0"/>
          </a:p>
        </p:txBody>
      </p:sp>
      <p:sp>
        <p:nvSpPr>
          <p:cNvPr id="440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D8EB9BEF-064F-4E37-B351-153EF6AE3432}" type="slidenum">
              <a:rPr lang="zh-CN" altLang="en-US" smtClean="0"/>
              <a:t>14</a:t>
            </a:fld>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17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317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A4657C27-64E3-4CFF-87A1-F569E28DE1FD}" type="slidenum">
              <a:rPr lang="zh-CN" altLang="en-US" smtClean="0"/>
              <a:t>2</a:t>
            </a:fld>
            <a:endParaRPr lang="en-US" altLang="zh-C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27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327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C1EE832C-32BB-4CE2-99C2-6ACA682EF971}" type="slidenum">
              <a:rPr lang="zh-CN" altLang="en-US" smtClean="0"/>
              <a:t>3</a:t>
            </a:fld>
            <a:endParaRPr lang="en-US" altLang="zh-C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37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337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BC842F33-520B-415F-BB97-37FF53F2F9EA}" type="slidenum">
              <a:rPr lang="zh-CN" altLang="en-US" smtClean="0"/>
              <a:t>4</a:t>
            </a:fld>
            <a:endParaRPr lang="en-US" altLang="zh-C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48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348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81A999F4-DC4D-40E4-9553-3CB0D666948B}" type="slidenum">
              <a:rPr lang="zh-CN" altLang="en-US" smtClean="0"/>
              <a:t>5</a:t>
            </a:fld>
            <a:endParaRPr lang="en-US" altLang="zh-CN"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58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35844" name="灯片编号占位符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7E222C06-90F2-4D6A-9458-5CECF19E804D}" type="slidenum">
              <a:rPr lang="zh-CN" altLang="en-US" sz="1200"/>
              <a:t>6</a:t>
            </a:fld>
            <a:endParaRPr lang="en-US" altLang="zh-CN"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68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36868" name="灯片编号占位符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D7DFEBD3-BA18-41E2-AA84-173C03E4799F}" type="slidenum">
              <a:rPr lang="zh-CN" altLang="en-US" sz="1200"/>
              <a:t>7</a:t>
            </a:fld>
            <a:endParaRPr lang="en-US" altLang="zh-CN"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smtClean="0"/>
          </a:p>
        </p:txBody>
      </p:sp>
      <p:sp>
        <p:nvSpPr>
          <p:cNvPr id="378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5A6DC19C-D97F-4FC8-A11E-8DA568F7BA7D}" type="slidenum">
              <a:rPr lang="zh-CN" altLang="en-US" smtClean="0"/>
              <a:t>8</a:t>
            </a:fld>
            <a:endParaRPr lang="en-US" altLang="zh-CN"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89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smtClean="0"/>
          </a:p>
        </p:txBody>
      </p:sp>
      <p:sp>
        <p:nvSpPr>
          <p:cNvPr id="389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AD1E23AA-30E5-40B2-BA4F-C526E0B6AF7A}" type="slidenum">
              <a:rPr lang="zh-CN" altLang="en-US" smtClean="0"/>
              <a:t>9</a:t>
            </a:fld>
            <a:endParaRPr lang="en-US"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BA2C0EE2-C3B4-44C6-A64E-117976472C10}" type="datetimeFigureOut">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50B5753-8836-4068-8B8A-E002FA0AADAE}" type="slidenum">
              <a:rPr lang="zh-CN" altLang="en-US"/>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EB5762DB-390D-444D-A0AB-0FA84EF4ADA6}" type="datetimeFigureOut">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B644B36-7961-4D85-B2E0-DC9D3AFC7517}" type="slidenum">
              <a:rPr lang="zh-CN" altLang="en-US"/>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7DC02D2-C6EA-4DF9-9DEA-26D55704ED18}" type="datetimeFigureOut">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80CAF8F-5991-4181-A73E-E935B19B14AB}" type="slidenum">
              <a:rPr lang="zh-CN" altLang="en-US"/>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C90A9B56-7D90-4709-818D-59E8AB6D0016}" type="datetimeFigureOut">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E69080C-B087-4BB3-97EF-275CF0EF8080}" type="slidenum">
              <a:rPr lang="zh-CN" altLang="en-US"/>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lvl1pPr>
              <a:defRPr/>
            </a:lvl1pPr>
          </a:lstStyle>
          <a:p>
            <a:pPr>
              <a:defRPr/>
            </a:pPr>
            <a:fld id="{8920EAF4-8AF6-4F57-8036-D40BD493B565}" type="datetimeFigureOut">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D6F59CA-948B-468A-98D1-E895E1DA50E9}" type="slidenum">
              <a:rPr lang="zh-CN" altLang="en-US"/>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408D2D10-9F61-4BC7-82E2-D763F2D9E68C}" type="datetimeFigureOut">
              <a:rPr lang="zh-CN" altLang="en-US"/>
              <a:t>2023-01-17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1D5D69E-F608-4969-B54B-AD50D0401EF7}"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28A46487-834C-4B7D-9216-614FDFE2422D}" type="datetimeFigureOut">
              <a:rPr lang="zh-CN" altLang="en-US"/>
              <a:t>2023-01-17</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92A44DB9-A419-4805-B41B-01FC6F2452F7}" type="slidenum">
              <a:rPr lang="zh-CN" altLang="en-US"/>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EEE03C43-E425-4EB5-8DE8-D2487D0AC4C1}" type="datetimeFigureOut">
              <a:rPr lang="zh-CN" altLang="en-US"/>
              <a:t>2023-01-17</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5E3062BC-08AE-4070-AD1E-057871CD6C1C}" type="slidenum">
              <a:rPr lang="zh-CN" altLang="en-US"/>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119BC616-389A-439E-9030-FCD0A7F965D8}" type="datetimeFigureOut">
              <a:rPr lang="zh-CN" altLang="en-US"/>
              <a:t>2023-01-17</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752D63D5-AE80-48FA-A685-C7047CA23389}" type="slidenum">
              <a:rPr lang="zh-CN" altLang="en-US"/>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6E693A1A-450E-461A-8860-946F25B07355}" type="datetimeFigureOut">
              <a:rPr lang="zh-CN" altLang="en-US"/>
              <a:t>2023-01-17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13CE1488-DD06-4636-8B49-9CB4C93174E9}" type="slidenum">
              <a:rPr lang="zh-CN" altLang="en-US"/>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E2AED4E2-6514-4954-98E8-596883991FAB}" type="datetimeFigureOut">
              <a:rPr lang="zh-CN" altLang="en-US"/>
              <a:t>2023-01-17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D92B33DC-3BD9-45F9-8C2B-5F7A633EC0A4}" type="slidenum">
              <a:rPr lang="zh-CN" altLang="en-US"/>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8DB0B361-05DF-4E20-BF94-02C93D4DB3CC}" type="datetimeFigureOut">
              <a:rPr lang="zh-CN" altLang="en-US"/>
              <a:t>2023-01-17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82A61EA3-B1E0-495D-A508-0A6B6A279D35}" type="slidenum">
              <a:rPr lang="zh-CN" altLang="en-US"/>
              <a:t>‹#›</a:t>
            </a:fld>
            <a:endParaRPr lang="zh-CN" altLang="en-US"/>
          </a:p>
        </p:txBody>
      </p:sp>
      <p:pic>
        <p:nvPicPr>
          <p:cNvPr id="1031" name="Picture 6"/>
          <p:cNvPicPr>
            <a:picLocks noChangeAspect="1" noChangeArrowheads="1"/>
          </p:cNvPicPr>
          <p:nvPr userDrawn="1"/>
        </p:nvPicPr>
        <p:blipFill>
          <a:blip r:embed="rId13"/>
          <a:srcRect/>
          <a:stretch>
            <a:fillRect/>
          </a:stretch>
        </p:blipFill>
        <p:spPr bwMode="auto">
          <a:xfrm>
            <a:off x="0" y="5710238"/>
            <a:ext cx="9144000"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jpe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extBox 6"/>
          <p:cNvSpPr txBox="1">
            <a:spLocks noChangeArrowheads="1"/>
          </p:cNvSpPr>
          <p:nvPr/>
        </p:nvSpPr>
        <p:spPr bwMode="auto">
          <a:xfrm>
            <a:off x="785813" y="3959225"/>
            <a:ext cx="3786187" cy="769938"/>
          </a:xfrm>
          <a:prstGeom prst="rect">
            <a:avLst/>
          </a:prstGeom>
          <a:noFill/>
          <a:ln>
            <a:noFill/>
          </a:ln>
        </p:spPr>
        <p:txBody>
          <a:bodyPr>
            <a:spAutoFit/>
          </a:bodyPr>
          <a:lstStyle/>
          <a:p>
            <a:pPr algn="ctr" fontAlgn="auto">
              <a:spcBef>
                <a:spcPts val="0"/>
              </a:spcBef>
              <a:spcAft>
                <a:spcPts val="0"/>
              </a:spcAft>
              <a:defRPr/>
            </a:pPr>
            <a:r>
              <a:rPr lang="zh-CN" altLang="en-US" sz="4400" dirty="0">
                <a:solidFill>
                  <a:srgbClr val="FF66CC"/>
                </a:solidFill>
                <a:effectLst>
                  <a:outerShdw blurRad="38100" dist="38100" dir="2700000" algn="tl">
                    <a:srgbClr val="C0C0C0"/>
                  </a:outerShdw>
                </a:effectLst>
                <a:latin typeface="EucrosiaUPC" pitchFamily="18" charset="-34"/>
                <a:ea typeface="宋体" panose="02010600030101010101" pitchFamily="2" charset="-122"/>
                <a:cs typeface="EucrosiaUPC" pitchFamily="18" charset="-34"/>
              </a:rPr>
              <a:t>第一课时</a:t>
            </a:r>
            <a:endParaRPr lang="en-US" altLang="zh-CN" sz="4400" dirty="0">
              <a:solidFill>
                <a:srgbClr val="FF66CC"/>
              </a:solidFill>
              <a:effectLst>
                <a:outerShdw blurRad="38100" dist="38100" dir="2700000" algn="tl">
                  <a:srgbClr val="C0C0C0"/>
                </a:outerShdw>
              </a:effectLst>
              <a:latin typeface="EucrosiaUPC" pitchFamily="18" charset="-34"/>
              <a:ea typeface="宋体" panose="02010600030101010101" pitchFamily="2" charset="-122"/>
              <a:cs typeface="EucrosiaUPC" pitchFamily="18" charset="-34"/>
            </a:endParaRPr>
          </a:p>
        </p:txBody>
      </p:sp>
      <p:sp>
        <p:nvSpPr>
          <p:cNvPr id="3088" name="Line 16"/>
          <p:cNvSpPr>
            <a:spLocks noChangeShapeType="1"/>
          </p:cNvSpPr>
          <p:nvPr/>
        </p:nvSpPr>
        <p:spPr bwMode="auto">
          <a:xfrm>
            <a:off x="-36513" y="5300663"/>
            <a:ext cx="4140201" cy="0"/>
          </a:xfrm>
          <a:prstGeom prst="line">
            <a:avLst/>
          </a:prstGeom>
          <a:noFill/>
          <a:ln w="127000">
            <a:solidFill>
              <a:srgbClr val="FF99CC"/>
            </a:solidFill>
            <a:round/>
          </a:ln>
          <a:effectLst>
            <a:outerShdw dist="85194" dir="1593903" algn="ctr" rotWithShape="0">
              <a:schemeClr val="bg2">
                <a:alpha val="50000"/>
              </a:schemeClr>
            </a:outerShdw>
          </a:effectLst>
        </p:spPr>
        <p:txBody>
          <a:bodyPr/>
          <a:lstStyle/>
          <a:p>
            <a:pPr fontAlgn="auto">
              <a:spcBef>
                <a:spcPts val="0"/>
              </a:spcBef>
              <a:spcAft>
                <a:spcPts val="0"/>
              </a:spcAft>
              <a:defRPr/>
            </a:pPr>
            <a:endParaRPr lang="zh-CN" altLang="en-US">
              <a:latin typeface="+mn-lt"/>
              <a:ea typeface="宋体" panose="02010600030101010101" pitchFamily="2" charset="-122"/>
            </a:endParaRPr>
          </a:p>
        </p:txBody>
      </p:sp>
      <p:sp>
        <p:nvSpPr>
          <p:cNvPr id="3089" name="Line 17"/>
          <p:cNvSpPr>
            <a:spLocks noChangeShapeType="1"/>
          </p:cNvSpPr>
          <p:nvPr/>
        </p:nvSpPr>
        <p:spPr bwMode="auto">
          <a:xfrm>
            <a:off x="-107950" y="4868863"/>
            <a:ext cx="5148263" cy="0"/>
          </a:xfrm>
          <a:prstGeom prst="line">
            <a:avLst/>
          </a:prstGeom>
          <a:noFill/>
          <a:ln w="101600">
            <a:solidFill>
              <a:srgbClr val="92D050"/>
            </a:solidFill>
            <a:round/>
          </a:ln>
          <a:effectLst>
            <a:outerShdw dist="91581" dir="2021404" algn="ctr" rotWithShape="0">
              <a:srgbClr val="7979DD"/>
            </a:outerShdw>
          </a:effectLst>
        </p:spPr>
        <p:txBody>
          <a:bodyPr/>
          <a:lstStyle/>
          <a:p>
            <a:pPr fontAlgn="auto">
              <a:spcBef>
                <a:spcPts val="0"/>
              </a:spcBef>
              <a:spcAft>
                <a:spcPts val="0"/>
              </a:spcAft>
              <a:defRPr/>
            </a:pPr>
            <a:endParaRPr lang="zh-CN" altLang="en-US">
              <a:latin typeface="+mn-lt"/>
              <a:ea typeface="宋体" panose="02010600030101010101" pitchFamily="2" charset="-122"/>
            </a:endParaRPr>
          </a:p>
        </p:txBody>
      </p:sp>
      <p:pic>
        <p:nvPicPr>
          <p:cNvPr id="14341" name="Picture 3" descr="C:\Users\Administrator\Desktop\42.tif"/>
          <p:cNvPicPr>
            <a:picLocks noChangeAspect="1" noChangeArrowheads="1"/>
          </p:cNvPicPr>
          <p:nvPr/>
        </p:nvPicPr>
        <p:blipFill>
          <a:blip r:embed="rId3" cstate="email"/>
          <a:srcRect/>
          <a:stretch>
            <a:fillRect/>
          </a:stretch>
        </p:blipFill>
        <p:spPr bwMode="auto">
          <a:xfrm>
            <a:off x="0" y="620713"/>
            <a:ext cx="2263775" cy="289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2" descr="C:\Users\Administrator\Desktop\SOE 3A 图档\Module 2\02_Top bar.jpg"/>
          <p:cNvPicPr>
            <a:picLocks noChangeAspect="1" noChangeArrowheads="1"/>
          </p:cNvPicPr>
          <p:nvPr/>
        </p:nvPicPr>
        <p:blipFill>
          <a:blip r:embed="rId4" cstate="email"/>
          <a:srcRect/>
          <a:stretch>
            <a:fillRect/>
          </a:stretch>
        </p:blipFill>
        <p:spPr bwMode="auto">
          <a:xfrm>
            <a:off x="0" y="0"/>
            <a:ext cx="91440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标题 1"/>
          <p:cNvSpPr txBox="1"/>
          <p:nvPr/>
        </p:nvSpPr>
        <p:spPr bwMode="auto">
          <a:xfrm>
            <a:off x="2124075" y="1854200"/>
            <a:ext cx="6846888" cy="1143000"/>
          </a:xfrm>
          <a:prstGeom prst="rect">
            <a:avLst/>
          </a:prstGeom>
          <a:noFill/>
          <a:ln w="9525">
            <a:noFill/>
            <a:miter lim="800000"/>
          </a:ln>
        </p:spPr>
        <p:txBody>
          <a:bodyPr anchor="ctr"/>
          <a:lstStyle/>
          <a:p>
            <a:pPr>
              <a:defRPr/>
            </a:pPr>
            <a:r>
              <a:rPr lang="en-US" altLang="zh-CN" sz="6600" b="1" i="1" dirty="0">
                <a:solidFill>
                  <a:schemeClr val="accent3">
                    <a:lumMod val="75000"/>
                  </a:schemeClr>
                </a:solidFill>
                <a:latin typeface="Broadway BT" pitchFamily="82" charset="0"/>
                <a:ea typeface="+mj-ea"/>
                <a:cs typeface="+mj-cs"/>
              </a:rPr>
              <a:t>Do you have any cousins?</a:t>
            </a:r>
          </a:p>
        </p:txBody>
      </p:sp>
      <p:sp>
        <p:nvSpPr>
          <p:cNvPr id="14344" name="标题 1"/>
          <p:cNvSpPr txBox="1"/>
          <p:nvPr/>
        </p:nvSpPr>
        <p:spPr bwMode="auto">
          <a:xfrm>
            <a:off x="179388" y="1781175"/>
            <a:ext cx="1439862"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8800">
                <a:solidFill>
                  <a:schemeClr val="bg1"/>
                </a:solidFill>
                <a:latin typeface="Jokerman" panose="04090605060D06020702" pitchFamily="82" charset="0"/>
              </a:rPr>
              <a:t>4</a:t>
            </a:r>
          </a:p>
        </p:txBody>
      </p:sp>
      <p:pic>
        <p:nvPicPr>
          <p:cNvPr id="14345" name="Picture 13" descr="D:\NOT SB 1A～5D （转）\4A（转）\05.2.i.jpg"/>
          <p:cNvPicPr>
            <a:picLocks noChangeAspect="1" noChangeArrowheads="1"/>
          </p:cNvPicPr>
          <p:nvPr/>
        </p:nvPicPr>
        <p:blipFill>
          <a:blip r:embed="rId5" cstate="email">
            <a:clrChange>
              <a:clrFrom>
                <a:srgbClr val="FDFDFD"/>
              </a:clrFrom>
              <a:clrTo>
                <a:srgbClr val="FDFDFD">
                  <a:alpha val="0"/>
                </a:srgbClr>
              </a:clrTo>
            </a:clrChange>
          </a:blip>
          <a:srcRect/>
          <a:stretch>
            <a:fillRect/>
          </a:stretch>
        </p:blipFill>
        <p:spPr bwMode="auto">
          <a:xfrm>
            <a:off x="5357813" y="3321050"/>
            <a:ext cx="3786187"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矩形 12"/>
          <p:cNvSpPr/>
          <p:nvPr/>
        </p:nvSpPr>
        <p:spPr>
          <a:xfrm>
            <a:off x="1361513" y="5949950"/>
            <a:ext cx="3038012" cy="464743"/>
          </a:xfrm>
          <a:prstGeom prst="rect">
            <a:avLst/>
          </a:prstGeom>
        </p:spPr>
        <p:txBody>
          <a:bodyPr wrap="none">
            <a:spAutoFit/>
          </a:bodyPr>
          <a:lstStyle/>
          <a:p>
            <a:pPr marL="342900" lvl="0" indent="-342900" algn="ctr" fontAlgn="base">
              <a:lnSpc>
                <a:spcPct val="110000"/>
              </a:lnSpc>
              <a:spcBef>
                <a:spcPct val="0"/>
              </a:spcBef>
              <a:spcAft>
                <a:spcPct val="0"/>
              </a:spcAft>
            </a:pPr>
            <a:r>
              <a:rPr lang="en-US" altLang="zh-CN" sz="22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2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2" descr="C:\Users\Administrator\Desktop\SOE 3A 图档\Module 2\02_Top bar.jpg"/>
          <p:cNvPicPr>
            <a:picLocks noChangeAspect="1" noChangeArrowheads="1"/>
          </p:cNvPicPr>
          <p:nvPr/>
        </p:nvPicPr>
        <p:blipFill>
          <a:blip r:embed="rId3" cstate="email"/>
          <a:srcRect/>
          <a:stretch>
            <a:fillRect/>
          </a:stretch>
        </p:blipFill>
        <p:spPr bwMode="auto">
          <a:xfrm>
            <a:off x="0" y="0"/>
            <a:ext cx="91440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Box 7"/>
          <p:cNvSpPr txBox="1">
            <a:spLocks noChangeArrowheads="1"/>
          </p:cNvSpPr>
          <p:nvPr/>
        </p:nvSpPr>
        <p:spPr bwMode="auto">
          <a:xfrm>
            <a:off x="642938" y="1285875"/>
            <a:ext cx="4257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latin typeface="GCFrutiger" pitchFamily="50" charset="0"/>
              </a:rPr>
              <a:t>Do you have any </a:t>
            </a:r>
            <a:r>
              <a:rPr lang="en-US" altLang="zh-CN" sz="3200" b="1">
                <a:solidFill>
                  <a:srgbClr val="0000FF"/>
                </a:solidFill>
                <a:latin typeface="GCFrutiger" pitchFamily="50" charset="0"/>
              </a:rPr>
              <a:t>…</a:t>
            </a:r>
            <a:r>
              <a:rPr lang="en-US" altLang="zh-CN" sz="3200" b="1">
                <a:latin typeface="GCFrutiger" pitchFamily="50" charset="0"/>
              </a:rPr>
              <a:t>?</a:t>
            </a:r>
            <a:endParaRPr lang="zh-CN" altLang="en-US" sz="3200" b="1">
              <a:latin typeface="GCFrutiger" pitchFamily="50" charset="0"/>
            </a:endParaRPr>
          </a:p>
        </p:txBody>
      </p:sp>
      <p:sp>
        <p:nvSpPr>
          <p:cNvPr id="23556" name="Text Box 6"/>
          <p:cNvSpPr txBox="1">
            <a:spLocks noChangeArrowheads="1"/>
          </p:cNvSpPr>
          <p:nvPr/>
        </p:nvSpPr>
        <p:spPr bwMode="auto">
          <a:xfrm>
            <a:off x="684213" y="2652713"/>
            <a:ext cx="40528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0000FF"/>
                </a:solidFill>
                <a:latin typeface="GCFrutiger" pitchFamily="50" charset="0"/>
              </a:rPr>
              <a:t>No, I don’t have any ...</a:t>
            </a:r>
          </a:p>
        </p:txBody>
      </p:sp>
      <p:sp>
        <p:nvSpPr>
          <p:cNvPr id="23557" name="Text Box 7"/>
          <p:cNvSpPr txBox="1">
            <a:spLocks noChangeArrowheads="1"/>
          </p:cNvSpPr>
          <p:nvPr/>
        </p:nvSpPr>
        <p:spPr bwMode="auto">
          <a:xfrm>
            <a:off x="684213" y="2060575"/>
            <a:ext cx="24177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0000FF"/>
                </a:solidFill>
                <a:latin typeface="GCFrutiger" pitchFamily="50" charset="0"/>
              </a:rPr>
              <a:t>Yes, I have ...</a:t>
            </a:r>
          </a:p>
        </p:txBody>
      </p:sp>
      <p:sp>
        <p:nvSpPr>
          <p:cNvPr id="23558" name="WordArt 2"/>
          <p:cNvSpPr>
            <a:spLocks noChangeArrowheads="1" noChangeShapeType="1" noTextEdit="1"/>
          </p:cNvSpPr>
          <p:nvPr/>
        </p:nvSpPr>
        <p:spPr bwMode="auto">
          <a:xfrm>
            <a:off x="323850" y="333375"/>
            <a:ext cx="4319588" cy="612775"/>
          </a:xfrm>
          <a:prstGeom prst="rect">
            <a:avLst/>
          </a:prstGeom>
        </p:spPr>
        <p:txBody>
          <a:bodyPr wrap="none" fromWordArt="1">
            <a:prstTxWarp prst="textDoubleWave1">
              <a:avLst>
                <a:gd name="adj1" fmla="val 6500"/>
                <a:gd name="adj2" fmla="val 0"/>
              </a:avLst>
            </a:prstTxWarp>
          </a:bodyPr>
          <a:lstStyle/>
          <a:p>
            <a:r>
              <a:rPr lang="en-US" altLang="zh-CN" sz="3600" b="1" kern="10" spc="-360">
                <a:ln w="12700">
                  <a:solidFill>
                    <a:srgbClr val="000099"/>
                  </a:solidFill>
                  <a:round/>
                </a:ln>
                <a:solidFill>
                  <a:srgbClr val="33CCFF"/>
                </a:solidFill>
                <a:effectLst>
                  <a:outerShdw dist="125724" dir="18900000" algn="ctr" rotWithShape="0">
                    <a:srgbClr val="000099"/>
                  </a:outerShdw>
                </a:effectLst>
                <a:latin typeface="Arial" panose="020B0604020202020204"/>
                <a:cs typeface="Arial" panose="020B0604020202020204"/>
              </a:rPr>
              <a:t>Ask and answer</a:t>
            </a:r>
            <a:endParaRPr lang="zh-CN" altLang="en-US" sz="3600" b="1" kern="10" spc="-360">
              <a:ln w="12700">
                <a:solidFill>
                  <a:srgbClr val="000099"/>
                </a:solidFill>
                <a:round/>
              </a:ln>
              <a:solidFill>
                <a:srgbClr val="33CCFF"/>
              </a:solidFill>
              <a:effectLst>
                <a:outerShdw dist="125724" dir="18900000" algn="ctr" rotWithShape="0">
                  <a:srgbClr val="000099"/>
                </a:outerShdw>
              </a:effectLst>
              <a:latin typeface="Arial" panose="020B0604020202020204"/>
              <a:cs typeface="Arial" panose="020B0604020202020204"/>
            </a:endParaRPr>
          </a:p>
        </p:txBody>
      </p:sp>
      <p:sp>
        <p:nvSpPr>
          <p:cNvPr id="12" name="TextBox 11"/>
          <p:cNvSpPr txBox="1"/>
          <p:nvPr/>
        </p:nvSpPr>
        <p:spPr>
          <a:xfrm>
            <a:off x="5652120" y="692696"/>
            <a:ext cx="2378343" cy="370461"/>
          </a:xfrm>
          <a:prstGeom prst="rect">
            <a:avLst/>
          </a:prstGeom>
          <a:noFill/>
        </p:spPr>
        <p:txBody>
          <a:bodyPr wrap="none">
            <a:prstTxWarp prst="textDoubleWave1">
              <a:avLst/>
            </a:prstTxWarp>
            <a:spAutoFit/>
          </a:bodyPr>
          <a:lstStyle/>
          <a:p>
            <a:pPr>
              <a:defRPr/>
            </a:pPr>
            <a:r>
              <a:rPr lang="en-US" altLang="zh-CN" sz="3200" b="1" dirty="0">
                <a:solidFill>
                  <a:srgbClr val="FF9999"/>
                </a:solidFill>
                <a:ea typeface="宋体" panose="02010600030101010101" pitchFamily="2" charset="-122"/>
              </a:rPr>
              <a:t>About you</a:t>
            </a:r>
            <a:endParaRPr lang="zh-CN" altLang="en-US" sz="3200" b="1" dirty="0">
              <a:solidFill>
                <a:srgbClr val="FF9999"/>
              </a:solidFill>
              <a:ea typeface="宋体" panose="02010600030101010101" pitchFamily="2" charset="-122"/>
            </a:endParaRPr>
          </a:p>
        </p:txBody>
      </p:sp>
      <p:pic>
        <p:nvPicPr>
          <p:cNvPr id="23560" name="Picture 10" descr="C:\Users\Administrator\Desktop\jietu\02.12.i.sb5a.jpg"/>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157163" y="3357563"/>
            <a:ext cx="8915400" cy="351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8" name="Picture 2" descr="C:\Users\Administrator\Desktop\SOE 3A 图档\Module 2\02_Top bar.jpg"/>
          <p:cNvPicPr>
            <a:picLocks noChangeAspect="1" noChangeArrowheads="1"/>
          </p:cNvPicPr>
          <p:nvPr/>
        </p:nvPicPr>
        <p:blipFill>
          <a:blip r:embed="rId3" cstate="email"/>
          <a:srcRect/>
          <a:stretch>
            <a:fillRect/>
          </a:stretch>
        </p:blipFill>
        <p:spPr bwMode="auto">
          <a:xfrm>
            <a:off x="0" y="0"/>
            <a:ext cx="91440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6"/>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107950" y="404813"/>
            <a:ext cx="36004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7"/>
          <p:cNvPicPr>
            <a:picLocks noChangeAspect="1" noChangeArrowheads="1"/>
          </p:cNvPicPr>
          <p:nvPr/>
        </p:nvPicPr>
        <p:blipFill>
          <a:blip r:embed="rId5" cstate="email"/>
          <a:srcRect/>
          <a:stretch>
            <a:fillRect/>
          </a:stretch>
        </p:blipFill>
        <p:spPr bwMode="auto">
          <a:xfrm>
            <a:off x="250825" y="1700213"/>
            <a:ext cx="8599488" cy="271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8"/>
          <p:cNvPicPr>
            <a:picLocks noChangeAspect="1" noChangeArrowheads="1"/>
          </p:cNvPicPr>
          <p:nvPr/>
        </p:nvPicPr>
        <p:blipFill>
          <a:blip r:embed="rId6" cstate="email"/>
          <a:srcRect/>
          <a:stretch>
            <a:fillRect/>
          </a:stretch>
        </p:blipFill>
        <p:spPr bwMode="auto">
          <a:xfrm>
            <a:off x="5148263" y="4508500"/>
            <a:ext cx="3763962"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9"/>
          <p:cNvPicPr>
            <a:picLocks noChangeAspect="1" noChangeArrowheads="1"/>
          </p:cNvPicPr>
          <p:nvPr/>
        </p:nvPicPr>
        <p:blipFill>
          <a:blip r:embed="rId7" cstate="email"/>
          <a:srcRect/>
          <a:stretch>
            <a:fillRect/>
          </a:stretch>
        </p:blipFill>
        <p:spPr bwMode="auto">
          <a:xfrm>
            <a:off x="323850" y="4652963"/>
            <a:ext cx="467995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2" name="Picture 2" descr="C:\Users\Administrator\Desktop\SOE 3A 图档\Module 2\02_Top bar.jpg"/>
          <p:cNvPicPr>
            <a:picLocks noChangeAspect="1" noChangeArrowheads="1"/>
          </p:cNvPicPr>
          <p:nvPr/>
        </p:nvPicPr>
        <p:blipFill>
          <a:blip r:embed="rId3" cstate="email"/>
          <a:srcRect/>
          <a:stretch>
            <a:fillRect/>
          </a:stretch>
        </p:blipFill>
        <p:spPr bwMode="auto">
          <a:xfrm>
            <a:off x="0" y="0"/>
            <a:ext cx="91440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5"/>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0" y="333375"/>
            <a:ext cx="4211638"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12"/>
          <p:cNvPicPr>
            <a:picLocks noChangeAspect="1" noChangeArrowheads="1"/>
          </p:cNvPicPr>
          <p:nvPr/>
        </p:nvPicPr>
        <p:blipFill>
          <a:blip r:embed="rId5" cstate="email"/>
          <a:srcRect/>
          <a:stretch>
            <a:fillRect/>
          </a:stretch>
        </p:blipFill>
        <p:spPr bwMode="auto">
          <a:xfrm>
            <a:off x="0" y="1412875"/>
            <a:ext cx="435610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AutoShape 16"/>
          <p:cNvSpPr>
            <a:spLocks noChangeArrowheads="1"/>
          </p:cNvSpPr>
          <p:nvPr/>
        </p:nvSpPr>
        <p:spPr bwMode="auto">
          <a:xfrm>
            <a:off x="323850" y="4652963"/>
            <a:ext cx="4176713" cy="1152525"/>
          </a:xfrm>
          <a:prstGeom prst="wedgeRoundRectCallout">
            <a:avLst>
              <a:gd name="adj1" fmla="val 5069"/>
              <a:gd name="adj2" fmla="val -110000"/>
              <a:gd name="adj3" fmla="val 16667"/>
            </a:avLst>
          </a:prstGeom>
          <a:solidFill>
            <a:schemeClr val="bg1"/>
          </a:solidFill>
          <a:ln w="9525">
            <a:solidFill>
              <a:schemeClr val="tx1"/>
            </a:solidFill>
            <a:miter lim="800000"/>
          </a:ln>
        </p:spPr>
        <p:txBody>
          <a:bodyPr/>
          <a:lstStyle/>
          <a:p>
            <a:r>
              <a:rPr lang="en-US" altLang="zh-CN" sz="2800" dirty="0">
                <a:latin typeface="GCFrutiger" pitchFamily="50" charset="0"/>
              </a:rPr>
              <a:t>Hello, I’m Jill. I have ____ _______ ________.</a:t>
            </a:r>
          </a:p>
        </p:txBody>
      </p:sp>
      <p:sp>
        <p:nvSpPr>
          <p:cNvPr id="27667" name="Text Box 19"/>
          <p:cNvSpPr txBox="1">
            <a:spLocks noChangeArrowheads="1"/>
          </p:cNvSpPr>
          <p:nvPr/>
        </p:nvSpPr>
        <p:spPr bwMode="auto">
          <a:xfrm>
            <a:off x="688975" y="5178425"/>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0000"/>
                </a:solidFill>
              </a:rPr>
              <a:t>a</a:t>
            </a:r>
          </a:p>
        </p:txBody>
      </p:sp>
      <p:sp>
        <p:nvSpPr>
          <p:cNvPr id="27669" name="Text Box 21"/>
          <p:cNvSpPr txBox="1">
            <a:spLocks noChangeArrowheads="1"/>
          </p:cNvSpPr>
          <p:nvPr/>
        </p:nvSpPr>
        <p:spPr bwMode="auto">
          <a:xfrm>
            <a:off x="2843213" y="5203825"/>
            <a:ext cx="1065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0000"/>
                </a:solidFill>
              </a:rPr>
              <a:t>family</a:t>
            </a:r>
          </a:p>
        </p:txBody>
      </p:sp>
      <p:sp>
        <p:nvSpPr>
          <p:cNvPr id="27668" name="Text Box 20"/>
          <p:cNvSpPr txBox="1">
            <a:spLocks noChangeArrowheads="1"/>
          </p:cNvSpPr>
          <p:nvPr/>
        </p:nvSpPr>
        <p:spPr bwMode="auto">
          <a:xfrm>
            <a:off x="1619250" y="5203825"/>
            <a:ext cx="639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0000"/>
                </a:solidFill>
              </a:rPr>
              <a:t>big</a:t>
            </a:r>
          </a:p>
        </p:txBody>
      </p:sp>
      <p:pic>
        <p:nvPicPr>
          <p:cNvPr id="25609" name="Picture 13"/>
          <p:cNvPicPr>
            <a:picLocks noChangeAspect="1" noChangeArrowheads="1"/>
          </p:cNvPicPr>
          <p:nvPr/>
        </p:nvPicPr>
        <p:blipFill>
          <a:blip r:embed="rId6" cstate="email"/>
          <a:srcRect/>
          <a:stretch>
            <a:fillRect/>
          </a:stretch>
        </p:blipFill>
        <p:spPr bwMode="auto">
          <a:xfrm>
            <a:off x="4349750" y="1484313"/>
            <a:ext cx="4794250" cy="303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0" name="AutoShape 18"/>
          <p:cNvSpPr>
            <a:spLocks noChangeArrowheads="1"/>
          </p:cNvSpPr>
          <p:nvPr/>
        </p:nvSpPr>
        <p:spPr bwMode="auto">
          <a:xfrm>
            <a:off x="4859338" y="4508500"/>
            <a:ext cx="4176712" cy="1008063"/>
          </a:xfrm>
          <a:prstGeom prst="wedgeRoundRectCallout">
            <a:avLst>
              <a:gd name="adj1" fmla="val 10130"/>
              <a:gd name="adj2" fmla="val -118347"/>
              <a:gd name="adj3" fmla="val 16667"/>
            </a:avLst>
          </a:prstGeom>
          <a:solidFill>
            <a:schemeClr val="bg1"/>
          </a:solidFill>
          <a:ln w="9525">
            <a:solidFill>
              <a:schemeClr val="tx1"/>
            </a:solidFill>
            <a:miter lim="800000"/>
          </a:ln>
        </p:spPr>
        <p:txBody>
          <a:bodyPr/>
          <a:lstStyle/>
          <a:p>
            <a:r>
              <a:rPr lang="en-US" altLang="zh-CN" sz="2800" dirty="0">
                <a:latin typeface="GCFrutiger" pitchFamily="50" charset="0"/>
              </a:rPr>
              <a:t>They’re my ________ and my _____________.</a:t>
            </a:r>
          </a:p>
        </p:txBody>
      </p:sp>
      <p:sp>
        <p:nvSpPr>
          <p:cNvPr id="27671" name="Text Box 23"/>
          <p:cNvSpPr txBox="1">
            <a:spLocks noChangeArrowheads="1"/>
          </p:cNvSpPr>
          <p:nvPr/>
        </p:nvSpPr>
        <p:spPr bwMode="auto">
          <a:xfrm>
            <a:off x="6400800" y="5059363"/>
            <a:ext cx="2132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0000"/>
                </a:solidFill>
              </a:rPr>
              <a:t>grandparents</a:t>
            </a:r>
          </a:p>
        </p:txBody>
      </p:sp>
      <p:sp>
        <p:nvSpPr>
          <p:cNvPr id="27670" name="Text Box 22"/>
          <p:cNvSpPr txBox="1">
            <a:spLocks noChangeArrowheads="1"/>
          </p:cNvSpPr>
          <p:nvPr/>
        </p:nvSpPr>
        <p:spPr bwMode="auto">
          <a:xfrm>
            <a:off x="7102475" y="4627563"/>
            <a:ext cx="1285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0000"/>
                </a:solidFill>
              </a:rPr>
              <a:t>parents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67"/>
                                        </p:tgtEl>
                                        <p:attrNameLst>
                                          <p:attrName>style.visibility</p:attrName>
                                        </p:attrNameLst>
                                      </p:cBhvr>
                                      <p:to>
                                        <p:strVal val="visible"/>
                                      </p:to>
                                    </p:set>
                                    <p:animEffect transition="in" filter="blinds(horizontal)">
                                      <p:cBhvr>
                                        <p:cTn id="7" dur="500"/>
                                        <p:tgtEl>
                                          <p:spTgt spid="2766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668"/>
                                        </p:tgtEl>
                                        <p:attrNameLst>
                                          <p:attrName>style.visibility</p:attrName>
                                        </p:attrNameLst>
                                      </p:cBhvr>
                                      <p:to>
                                        <p:strVal val="visible"/>
                                      </p:to>
                                    </p:set>
                                    <p:animEffect transition="in" filter="blinds(horizontal)">
                                      <p:cBhvr>
                                        <p:cTn id="12" dur="500"/>
                                        <p:tgtEl>
                                          <p:spTgt spid="2766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7669"/>
                                        </p:tgtEl>
                                        <p:attrNameLst>
                                          <p:attrName>style.visibility</p:attrName>
                                        </p:attrNameLst>
                                      </p:cBhvr>
                                      <p:to>
                                        <p:strVal val="visible"/>
                                      </p:to>
                                    </p:set>
                                    <p:animEffect transition="in" filter="blinds(horizontal)">
                                      <p:cBhvr>
                                        <p:cTn id="17" dur="500"/>
                                        <p:tgtEl>
                                          <p:spTgt spid="2766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7670"/>
                                        </p:tgtEl>
                                        <p:attrNameLst>
                                          <p:attrName>style.visibility</p:attrName>
                                        </p:attrNameLst>
                                      </p:cBhvr>
                                      <p:to>
                                        <p:strVal val="visible"/>
                                      </p:to>
                                    </p:set>
                                    <p:animEffect transition="in" filter="blinds(horizontal)">
                                      <p:cBhvr>
                                        <p:cTn id="22" dur="500"/>
                                        <p:tgtEl>
                                          <p:spTgt spid="2767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7671"/>
                                        </p:tgtEl>
                                        <p:attrNameLst>
                                          <p:attrName>style.visibility</p:attrName>
                                        </p:attrNameLst>
                                      </p:cBhvr>
                                      <p:to>
                                        <p:strVal val="visible"/>
                                      </p:to>
                                    </p:set>
                                    <p:animEffect transition="in" filter="blinds(horizontal)">
                                      <p:cBhvr>
                                        <p:cTn id="27" dur="500"/>
                                        <p:tgtEl>
                                          <p:spTgt spid="276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7" grpId="0"/>
      <p:bldP spid="27669" grpId="0"/>
      <p:bldP spid="27668" grpId="0"/>
      <p:bldP spid="27671" grpId="0"/>
      <p:bldP spid="27670"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6" name="Picture 2" descr="C:\Users\Administrator\Desktop\SOE 3A 图档\Module 2\02_Top bar.jpg"/>
          <p:cNvPicPr>
            <a:picLocks noChangeAspect="1" noChangeArrowheads="1"/>
          </p:cNvPicPr>
          <p:nvPr/>
        </p:nvPicPr>
        <p:blipFill>
          <a:blip r:embed="rId3" cstate="email"/>
          <a:srcRect/>
          <a:stretch>
            <a:fillRect/>
          </a:stretch>
        </p:blipFill>
        <p:spPr bwMode="auto">
          <a:xfrm>
            <a:off x="0" y="0"/>
            <a:ext cx="91440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5"/>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0" y="333375"/>
            <a:ext cx="4211638"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12"/>
          <p:cNvPicPr>
            <a:picLocks noChangeAspect="1" noChangeArrowheads="1"/>
          </p:cNvPicPr>
          <p:nvPr/>
        </p:nvPicPr>
        <p:blipFill>
          <a:blip r:embed="rId5" cstate="email"/>
          <a:srcRect/>
          <a:stretch>
            <a:fillRect/>
          </a:stretch>
        </p:blipFill>
        <p:spPr bwMode="auto">
          <a:xfrm>
            <a:off x="-36513" y="1557338"/>
            <a:ext cx="4565651"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13"/>
          <p:cNvPicPr>
            <a:picLocks noChangeAspect="1" noChangeArrowheads="1"/>
          </p:cNvPicPr>
          <p:nvPr/>
        </p:nvPicPr>
        <p:blipFill>
          <a:blip r:embed="rId6" cstate="email"/>
          <a:srcRect/>
          <a:stretch>
            <a:fillRect/>
          </a:stretch>
        </p:blipFill>
        <p:spPr bwMode="auto">
          <a:xfrm>
            <a:off x="4568825" y="2997200"/>
            <a:ext cx="4575175"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AutoShape 7"/>
          <p:cNvSpPr>
            <a:spLocks noChangeArrowheads="1"/>
          </p:cNvSpPr>
          <p:nvPr/>
        </p:nvSpPr>
        <p:spPr bwMode="auto">
          <a:xfrm>
            <a:off x="250825" y="4724400"/>
            <a:ext cx="4176713" cy="1439863"/>
          </a:xfrm>
          <a:prstGeom prst="wedgeRoundRectCallout">
            <a:avLst>
              <a:gd name="adj1" fmla="val 12824"/>
              <a:gd name="adj2" fmla="val -102403"/>
              <a:gd name="adj3" fmla="val 16667"/>
            </a:avLst>
          </a:prstGeom>
          <a:solidFill>
            <a:schemeClr val="bg1"/>
          </a:solidFill>
          <a:ln w="9525">
            <a:solidFill>
              <a:schemeClr val="tx1"/>
            </a:solidFill>
            <a:miter lim="800000"/>
          </a:ln>
        </p:spPr>
        <p:txBody>
          <a:bodyPr anchor="ctr"/>
          <a:lstStyle/>
          <a:p>
            <a:r>
              <a:rPr lang="en-US" altLang="zh-CN" sz="2800" dirty="0">
                <a:latin typeface="GCFrutiger" pitchFamily="50" charset="0"/>
              </a:rPr>
              <a:t>This is ____ ________.</a:t>
            </a:r>
          </a:p>
          <a:p>
            <a:r>
              <a:rPr lang="en-US" altLang="zh-CN" sz="2800" dirty="0">
                <a:latin typeface="GCFrutiger" pitchFamily="50" charset="0"/>
              </a:rPr>
              <a:t>His name’s _____.</a:t>
            </a:r>
          </a:p>
          <a:p>
            <a:r>
              <a:rPr lang="en-US" altLang="zh-CN" sz="2800" dirty="0">
                <a:latin typeface="GCFrutiger" pitchFamily="50" charset="0"/>
              </a:rPr>
              <a:t>He’s _____ ______ ____.</a:t>
            </a:r>
          </a:p>
        </p:txBody>
      </p:sp>
      <p:sp>
        <p:nvSpPr>
          <p:cNvPr id="78857" name="Text Box 9"/>
          <p:cNvSpPr txBox="1">
            <a:spLocks noChangeArrowheads="1"/>
          </p:cNvSpPr>
          <p:nvPr/>
        </p:nvSpPr>
        <p:spPr bwMode="auto">
          <a:xfrm>
            <a:off x="1619250" y="4843463"/>
            <a:ext cx="62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0000"/>
                </a:solidFill>
              </a:rPr>
              <a:t>my</a:t>
            </a:r>
          </a:p>
        </p:txBody>
      </p:sp>
      <p:sp>
        <p:nvSpPr>
          <p:cNvPr id="78858" name="Text Box 10"/>
          <p:cNvSpPr txBox="1">
            <a:spLocks noChangeArrowheads="1"/>
          </p:cNvSpPr>
          <p:nvPr/>
        </p:nvSpPr>
        <p:spPr bwMode="auto">
          <a:xfrm>
            <a:off x="2555875" y="4843463"/>
            <a:ext cx="1165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0000"/>
                </a:solidFill>
              </a:rPr>
              <a:t>cousin</a:t>
            </a:r>
          </a:p>
        </p:txBody>
      </p:sp>
      <p:sp>
        <p:nvSpPr>
          <p:cNvPr id="78859" name="Text Box 11"/>
          <p:cNvSpPr txBox="1">
            <a:spLocks noChangeArrowheads="1"/>
          </p:cNvSpPr>
          <p:nvPr/>
        </p:nvSpPr>
        <p:spPr bwMode="auto">
          <a:xfrm>
            <a:off x="2411413" y="5275263"/>
            <a:ext cx="760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0000"/>
                </a:solidFill>
              </a:rPr>
              <a:t>Dan</a:t>
            </a:r>
          </a:p>
        </p:txBody>
      </p:sp>
      <p:sp>
        <p:nvSpPr>
          <p:cNvPr id="78860" name="Text Box 12"/>
          <p:cNvSpPr txBox="1">
            <a:spLocks noChangeArrowheads="1"/>
          </p:cNvSpPr>
          <p:nvPr/>
        </p:nvSpPr>
        <p:spPr bwMode="auto">
          <a:xfrm>
            <a:off x="1166813" y="5703888"/>
            <a:ext cx="29733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0000"/>
                </a:solidFill>
              </a:rPr>
              <a:t>Uncle  John’s   son</a:t>
            </a:r>
          </a:p>
        </p:txBody>
      </p:sp>
      <p:sp>
        <p:nvSpPr>
          <p:cNvPr id="26635" name="AutoShape 8"/>
          <p:cNvSpPr>
            <a:spLocks noChangeArrowheads="1"/>
          </p:cNvSpPr>
          <p:nvPr/>
        </p:nvSpPr>
        <p:spPr bwMode="auto">
          <a:xfrm>
            <a:off x="5003800" y="1700213"/>
            <a:ext cx="3960813" cy="1152525"/>
          </a:xfrm>
          <a:prstGeom prst="wedgeRoundRectCallout">
            <a:avLst>
              <a:gd name="adj1" fmla="val 5824"/>
              <a:gd name="adj2" fmla="val 125241"/>
              <a:gd name="adj3" fmla="val 16667"/>
            </a:avLst>
          </a:prstGeom>
          <a:solidFill>
            <a:schemeClr val="bg1"/>
          </a:solidFill>
          <a:ln w="9525">
            <a:solidFill>
              <a:schemeClr val="tx1"/>
            </a:solidFill>
            <a:miter lim="800000"/>
          </a:ln>
        </p:spPr>
        <p:txBody>
          <a:bodyPr anchor="ctr"/>
          <a:lstStyle/>
          <a:p>
            <a:r>
              <a:rPr lang="en-US" altLang="zh-CN" sz="2400" dirty="0">
                <a:latin typeface="GCFrutiger" pitchFamily="50" charset="0"/>
              </a:rPr>
              <a:t>What about you? Do you _____ _____ ________?</a:t>
            </a:r>
          </a:p>
        </p:txBody>
      </p:sp>
      <p:sp>
        <p:nvSpPr>
          <p:cNvPr id="78862" name="Text Box 14"/>
          <p:cNvSpPr txBox="1">
            <a:spLocks noChangeArrowheads="1"/>
          </p:cNvSpPr>
          <p:nvPr/>
        </p:nvSpPr>
        <p:spPr bwMode="auto">
          <a:xfrm>
            <a:off x="5724525" y="2276475"/>
            <a:ext cx="2976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0000"/>
                </a:solidFill>
              </a:rPr>
              <a:t>have   any  cousins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8857"/>
                                        </p:tgtEl>
                                        <p:attrNameLst>
                                          <p:attrName>style.visibility</p:attrName>
                                        </p:attrNameLst>
                                      </p:cBhvr>
                                      <p:to>
                                        <p:strVal val="visible"/>
                                      </p:to>
                                    </p:set>
                                    <p:animEffect transition="in" filter="blinds(horizontal)">
                                      <p:cBhvr>
                                        <p:cTn id="7" dur="500"/>
                                        <p:tgtEl>
                                          <p:spTgt spid="7885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8858"/>
                                        </p:tgtEl>
                                        <p:attrNameLst>
                                          <p:attrName>style.visibility</p:attrName>
                                        </p:attrNameLst>
                                      </p:cBhvr>
                                      <p:to>
                                        <p:strVal val="visible"/>
                                      </p:to>
                                    </p:set>
                                    <p:animEffect transition="in" filter="blinds(horizontal)">
                                      <p:cBhvr>
                                        <p:cTn id="12" dur="500"/>
                                        <p:tgtEl>
                                          <p:spTgt spid="7885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8859"/>
                                        </p:tgtEl>
                                        <p:attrNameLst>
                                          <p:attrName>style.visibility</p:attrName>
                                        </p:attrNameLst>
                                      </p:cBhvr>
                                      <p:to>
                                        <p:strVal val="visible"/>
                                      </p:to>
                                    </p:set>
                                    <p:animEffect transition="in" filter="blinds(horizontal)">
                                      <p:cBhvr>
                                        <p:cTn id="17" dur="500"/>
                                        <p:tgtEl>
                                          <p:spTgt spid="7885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8860"/>
                                        </p:tgtEl>
                                        <p:attrNameLst>
                                          <p:attrName>style.visibility</p:attrName>
                                        </p:attrNameLst>
                                      </p:cBhvr>
                                      <p:to>
                                        <p:strVal val="visible"/>
                                      </p:to>
                                    </p:set>
                                    <p:animEffect transition="in" filter="blinds(horizontal)">
                                      <p:cBhvr>
                                        <p:cTn id="22" dur="500"/>
                                        <p:tgtEl>
                                          <p:spTgt spid="7886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8862"/>
                                        </p:tgtEl>
                                        <p:attrNameLst>
                                          <p:attrName>style.visibility</p:attrName>
                                        </p:attrNameLst>
                                      </p:cBhvr>
                                      <p:to>
                                        <p:strVal val="visible"/>
                                      </p:to>
                                    </p:set>
                                    <p:animEffect transition="in" filter="blinds(horizontal)">
                                      <p:cBhvr>
                                        <p:cTn id="27" dur="500"/>
                                        <p:tgtEl>
                                          <p:spTgt spid="788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7" grpId="0"/>
      <p:bldP spid="78858" grpId="0"/>
      <p:bldP spid="78859" grpId="0"/>
      <p:bldP spid="78860" grpId="0"/>
      <p:bldP spid="7886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Picture 2" descr="C:\Users\Administrator\Desktop\SOE 3A 图档\Module 2\02_Top bar.jpg"/>
          <p:cNvPicPr>
            <a:picLocks noChangeAspect="1" noChangeArrowheads="1"/>
          </p:cNvPicPr>
          <p:nvPr/>
        </p:nvPicPr>
        <p:blipFill>
          <a:blip r:embed="rId3" cstate="email"/>
          <a:srcRect/>
          <a:stretch>
            <a:fillRect/>
          </a:stretch>
        </p:blipFill>
        <p:spPr bwMode="auto">
          <a:xfrm>
            <a:off x="0" y="0"/>
            <a:ext cx="91440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5" descr="图片6"/>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0" y="404813"/>
            <a:ext cx="9144000" cy="645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Box 4"/>
          <p:cNvSpPr txBox="1">
            <a:spLocks noChangeArrowheads="1"/>
          </p:cNvSpPr>
          <p:nvPr/>
        </p:nvSpPr>
        <p:spPr bwMode="auto">
          <a:xfrm>
            <a:off x="817563" y="1935163"/>
            <a:ext cx="7559675"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ts val="1200"/>
              </a:spcBef>
              <a:buFontTx/>
              <a:buAutoNum type="arabicPeriod"/>
            </a:pPr>
            <a:r>
              <a:rPr lang="en-US" altLang="zh-CN" sz="2800" dirty="0">
                <a:solidFill>
                  <a:srgbClr val="00B050"/>
                </a:solidFill>
              </a:rPr>
              <a:t>Listen to and read Student’s Book page 18 “Listen and say”.</a:t>
            </a:r>
          </a:p>
          <a:p>
            <a:pPr eaLnBrk="1" hangingPunct="1">
              <a:spcBef>
                <a:spcPts val="1200"/>
              </a:spcBef>
              <a:buFontTx/>
              <a:buAutoNum type="arabicPeriod"/>
            </a:pPr>
            <a:r>
              <a:rPr lang="en-US" altLang="zh-CN" sz="2800" dirty="0">
                <a:solidFill>
                  <a:srgbClr val="00B050"/>
                </a:solidFill>
              </a:rPr>
              <a:t>Copy and recite the sentences on page 18.</a:t>
            </a:r>
          </a:p>
          <a:p>
            <a:pPr eaLnBrk="1" hangingPunct="1">
              <a:spcBef>
                <a:spcPts val="1200"/>
              </a:spcBef>
              <a:buFontTx/>
              <a:buAutoNum type="arabicPeriod"/>
            </a:pPr>
            <a:r>
              <a:rPr lang="en-US" altLang="zh-CN" sz="2800" dirty="0">
                <a:solidFill>
                  <a:srgbClr val="00B050"/>
                </a:solidFill>
              </a:rPr>
              <a:t>Complete the survey.</a:t>
            </a:r>
          </a:p>
          <a:p>
            <a:pPr eaLnBrk="1" hangingPunct="1">
              <a:spcBef>
                <a:spcPts val="1200"/>
              </a:spcBef>
              <a:buFontTx/>
              <a:buAutoNum type="arabicPeriod"/>
            </a:pPr>
            <a:r>
              <a:rPr lang="en-US" altLang="zh-CN" sz="2800" dirty="0">
                <a:solidFill>
                  <a:srgbClr val="00B050"/>
                </a:solidFill>
              </a:rPr>
              <a:t>Complete Workbook pages 21, 22 and 24. </a:t>
            </a:r>
            <a:endParaRPr lang="zh-CN" altLang="en-US" sz="2800" dirty="0">
              <a:solidFill>
                <a:srgbClr val="00B050"/>
              </a:solidFill>
            </a:endParaRPr>
          </a:p>
        </p:txBody>
      </p:sp>
      <p:sp>
        <p:nvSpPr>
          <p:cNvPr id="27653" name="WordArt 11"/>
          <p:cNvSpPr>
            <a:spLocks noChangeArrowheads="1" noChangeShapeType="1" noTextEdit="1"/>
          </p:cNvSpPr>
          <p:nvPr/>
        </p:nvSpPr>
        <p:spPr bwMode="auto">
          <a:xfrm>
            <a:off x="3254375" y="260350"/>
            <a:ext cx="2686050" cy="647700"/>
          </a:xfrm>
          <a:prstGeom prst="rect">
            <a:avLst/>
          </a:prstGeom>
        </p:spPr>
        <p:txBody>
          <a:bodyPr wrap="none" fromWordArt="1">
            <a:prstTxWarp prst="textPlain">
              <a:avLst>
                <a:gd name="adj" fmla="val 50000"/>
              </a:avLst>
            </a:prstTxWarp>
          </a:bodyPr>
          <a:lstStyle/>
          <a:p>
            <a:pPr algn="ctr"/>
            <a:r>
              <a:rPr lang="en-US" altLang="zh-CN" sz="3600" kern="1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a:rPr>
              <a:t>Homework</a:t>
            </a:r>
            <a:endParaRPr lang="zh-CN" altLang="en-US" sz="3600" kern="1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a:endParaRPr>
          </a:p>
        </p:txBody>
      </p:sp>
      <p:pic>
        <p:nvPicPr>
          <p:cNvPr id="18438" name="Picture 6"/>
          <p:cNvPicPr>
            <a:picLocks noChangeAspect="1" noChangeArrowheads="1"/>
          </p:cNvPicPr>
          <p:nvPr/>
        </p:nvPicPr>
        <p:blipFill>
          <a:blip r:embed="rId5" cstate="email"/>
          <a:srcRect/>
          <a:stretch>
            <a:fillRect/>
          </a:stretch>
        </p:blipFill>
        <p:spPr bwMode="auto">
          <a:xfrm>
            <a:off x="1376261" y="4357694"/>
            <a:ext cx="1552665" cy="218105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8439" name="Picture 7"/>
          <p:cNvPicPr>
            <a:picLocks noChangeAspect="1" noChangeArrowheads="1"/>
          </p:cNvPicPr>
          <p:nvPr/>
        </p:nvPicPr>
        <p:blipFill>
          <a:blip r:embed="rId6" cstate="email"/>
          <a:srcRect/>
          <a:stretch>
            <a:fillRect/>
          </a:stretch>
        </p:blipFill>
        <p:spPr bwMode="auto">
          <a:xfrm>
            <a:off x="3275856" y="4357694"/>
            <a:ext cx="1575876" cy="225306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8440" name="Picture 8"/>
          <p:cNvPicPr>
            <a:picLocks noChangeAspect="1" noChangeArrowheads="1"/>
          </p:cNvPicPr>
          <p:nvPr/>
        </p:nvPicPr>
        <p:blipFill>
          <a:blip r:embed="rId7" cstate="email"/>
          <a:srcRect/>
          <a:stretch>
            <a:fillRect/>
          </a:stretch>
        </p:blipFill>
        <p:spPr bwMode="auto">
          <a:xfrm>
            <a:off x="5292080" y="4374270"/>
            <a:ext cx="1584176" cy="223648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2" descr="C:\Users\Administrator\Desktop\SOE 3A 图档\Module 2\02_Top bar.jpg"/>
          <p:cNvPicPr>
            <a:picLocks noChangeAspect="1" noChangeArrowheads="1"/>
          </p:cNvPicPr>
          <p:nvPr/>
        </p:nvPicPr>
        <p:blipFill>
          <a:blip r:embed="rId3" cstate="email"/>
          <a:srcRect/>
          <a:stretch>
            <a:fillRect/>
          </a:stretch>
        </p:blipFill>
        <p:spPr bwMode="auto">
          <a:xfrm>
            <a:off x="0" y="0"/>
            <a:ext cx="91440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2"/>
          <p:cNvSpPr txBox="1">
            <a:spLocks noChangeArrowheads="1"/>
          </p:cNvSpPr>
          <p:nvPr/>
        </p:nvSpPr>
        <p:spPr bwMode="auto">
          <a:xfrm>
            <a:off x="309563" y="1285875"/>
            <a:ext cx="85486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latin typeface="GCFrutiger" pitchFamily="50" charset="0"/>
                <a:cs typeface="Arial" panose="020B0604020202020204" pitchFamily="34" charset="0"/>
              </a:rPr>
              <a:t>How many people are there in Jill’s family?</a:t>
            </a:r>
          </a:p>
        </p:txBody>
      </p:sp>
      <p:sp>
        <p:nvSpPr>
          <p:cNvPr id="22531" name="TextBox 12"/>
          <p:cNvSpPr txBox="1">
            <a:spLocks noChangeArrowheads="1"/>
          </p:cNvSpPr>
          <p:nvPr/>
        </p:nvSpPr>
        <p:spPr bwMode="auto">
          <a:xfrm>
            <a:off x="642938" y="1857375"/>
            <a:ext cx="7423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0000FF"/>
                </a:solidFill>
                <a:cs typeface="Arial" panose="020B0604020202020204" pitchFamily="34" charset="0"/>
              </a:rPr>
              <a:t>There are eight people in Jill’s family.</a:t>
            </a:r>
          </a:p>
        </p:txBody>
      </p:sp>
      <p:sp>
        <p:nvSpPr>
          <p:cNvPr id="8" name="TextBox 7"/>
          <p:cNvSpPr txBox="1"/>
          <p:nvPr/>
        </p:nvSpPr>
        <p:spPr>
          <a:xfrm>
            <a:off x="5148064" y="620688"/>
            <a:ext cx="3026415" cy="370461"/>
          </a:xfrm>
          <a:prstGeom prst="rect">
            <a:avLst/>
          </a:prstGeom>
          <a:noFill/>
        </p:spPr>
        <p:txBody>
          <a:bodyPr wrap="none">
            <a:prstTxWarp prst="textDoubleWave1">
              <a:avLst/>
            </a:prstTxWarp>
            <a:spAutoFit/>
          </a:bodyPr>
          <a:lstStyle/>
          <a:p>
            <a:pPr>
              <a:defRPr/>
            </a:pPr>
            <a:r>
              <a:rPr lang="en-US" altLang="zh-CN" sz="3200" b="1" dirty="0">
                <a:solidFill>
                  <a:srgbClr val="FF9999"/>
                </a:solidFill>
                <a:ea typeface="宋体" panose="02010600030101010101" pitchFamily="2" charset="-122"/>
              </a:rPr>
              <a:t>About Jill’s family</a:t>
            </a:r>
            <a:endParaRPr lang="zh-CN" altLang="en-US" sz="3200" b="1" dirty="0">
              <a:solidFill>
                <a:srgbClr val="FF9999"/>
              </a:solidFill>
              <a:ea typeface="宋体" panose="02010600030101010101" pitchFamily="2" charset="-122"/>
            </a:endParaRPr>
          </a:p>
        </p:txBody>
      </p:sp>
      <p:sp>
        <p:nvSpPr>
          <p:cNvPr id="22534" name="TextBox 8"/>
          <p:cNvSpPr txBox="1">
            <a:spLocks noChangeArrowheads="1"/>
          </p:cNvSpPr>
          <p:nvPr/>
        </p:nvSpPr>
        <p:spPr bwMode="auto">
          <a:xfrm>
            <a:off x="285750" y="3929063"/>
            <a:ext cx="2597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latin typeface="GCFrutiger" pitchFamily="50" charset="0"/>
              </a:rPr>
              <a:t>Who is Lily?</a:t>
            </a:r>
            <a:endParaRPr lang="zh-CN" altLang="en-US" sz="3200" b="1">
              <a:latin typeface="GCFrutiger" pitchFamily="50" charset="0"/>
            </a:endParaRPr>
          </a:p>
        </p:txBody>
      </p:sp>
      <p:sp>
        <p:nvSpPr>
          <p:cNvPr id="22535" name="TextBox 9"/>
          <p:cNvSpPr txBox="1">
            <a:spLocks noChangeArrowheads="1"/>
          </p:cNvSpPr>
          <p:nvPr/>
        </p:nvSpPr>
        <p:spPr bwMode="auto">
          <a:xfrm>
            <a:off x="285750" y="2571750"/>
            <a:ext cx="54657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latin typeface="GCFrutiger" pitchFamily="50" charset="0"/>
              </a:rPr>
              <a:t>What’s Jill’s uncle’s name?</a:t>
            </a:r>
            <a:endParaRPr lang="zh-CN" altLang="en-US" sz="3200" b="1">
              <a:latin typeface="GCFrutiger" pitchFamily="50" charset="0"/>
            </a:endParaRPr>
          </a:p>
        </p:txBody>
      </p:sp>
      <p:sp>
        <p:nvSpPr>
          <p:cNvPr id="22536" name="TextBox 10"/>
          <p:cNvSpPr txBox="1">
            <a:spLocks noChangeArrowheads="1"/>
          </p:cNvSpPr>
          <p:nvPr/>
        </p:nvSpPr>
        <p:spPr bwMode="auto">
          <a:xfrm>
            <a:off x="285750" y="5227638"/>
            <a:ext cx="26654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latin typeface="GCFrutiger" pitchFamily="50" charset="0"/>
              </a:rPr>
              <a:t>Who is Dan?</a:t>
            </a:r>
            <a:endParaRPr lang="zh-CN" altLang="en-US" sz="3200" b="1">
              <a:latin typeface="GCFrutiger" pitchFamily="50" charset="0"/>
            </a:endParaRPr>
          </a:p>
        </p:txBody>
      </p:sp>
      <p:sp>
        <p:nvSpPr>
          <p:cNvPr id="22537" name="TextBox 12"/>
          <p:cNvSpPr txBox="1">
            <a:spLocks noChangeArrowheads="1"/>
          </p:cNvSpPr>
          <p:nvPr/>
        </p:nvSpPr>
        <p:spPr bwMode="auto">
          <a:xfrm>
            <a:off x="642938" y="3201988"/>
            <a:ext cx="36687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0000FF"/>
                </a:solidFill>
                <a:cs typeface="Arial" panose="020B0604020202020204" pitchFamily="34" charset="0"/>
              </a:rPr>
              <a:t>His name is John.</a:t>
            </a:r>
          </a:p>
        </p:txBody>
      </p:sp>
      <p:sp>
        <p:nvSpPr>
          <p:cNvPr id="22538" name="TextBox 12"/>
          <p:cNvSpPr txBox="1">
            <a:spLocks noChangeArrowheads="1"/>
          </p:cNvSpPr>
          <p:nvPr/>
        </p:nvSpPr>
        <p:spPr bwMode="auto">
          <a:xfrm>
            <a:off x="642938" y="4500563"/>
            <a:ext cx="3492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0000FF"/>
                </a:solidFill>
                <a:cs typeface="Arial" panose="020B0604020202020204" pitchFamily="34" charset="0"/>
              </a:rPr>
              <a:t>She</a:t>
            </a:r>
            <a:r>
              <a:rPr lang="zh-CN" altLang="en-US" sz="3200" b="1">
                <a:solidFill>
                  <a:srgbClr val="0000FF"/>
                </a:solidFill>
                <a:cs typeface="Arial" panose="020B0604020202020204" pitchFamily="34" charset="0"/>
              </a:rPr>
              <a:t> </a:t>
            </a:r>
            <a:r>
              <a:rPr lang="en-US" altLang="zh-CN" sz="3200" b="1">
                <a:solidFill>
                  <a:srgbClr val="0000FF"/>
                </a:solidFill>
                <a:cs typeface="Arial" panose="020B0604020202020204" pitchFamily="34" charset="0"/>
              </a:rPr>
              <a:t>is Jill’s aunt.</a:t>
            </a:r>
          </a:p>
        </p:txBody>
      </p:sp>
      <p:sp>
        <p:nvSpPr>
          <p:cNvPr id="22539" name="TextBox 13"/>
          <p:cNvSpPr txBox="1">
            <a:spLocks noChangeArrowheads="1"/>
          </p:cNvSpPr>
          <p:nvPr/>
        </p:nvSpPr>
        <p:spPr bwMode="auto">
          <a:xfrm>
            <a:off x="785813" y="5727700"/>
            <a:ext cx="745966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0000FF"/>
                </a:solidFill>
                <a:cs typeface="Arial" panose="020B0604020202020204" pitchFamily="34" charset="0"/>
              </a:rPr>
              <a:t>He’s Uncle John and Aunt Lily’s son.</a:t>
            </a:r>
          </a:p>
          <a:p>
            <a:pPr eaLnBrk="1" hangingPunct="1"/>
            <a:r>
              <a:rPr lang="en-US" altLang="zh-CN" sz="3200" b="1">
                <a:solidFill>
                  <a:srgbClr val="0000FF"/>
                </a:solidFill>
                <a:cs typeface="Arial" panose="020B0604020202020204" pitchFamily="34" charset="0"/>
              </a:rPr>
              <a:t>He’s Jill’s cousin.</a:t>
            </a:r>
          </a:p>
        </p:txBody>
      </p:sp>
      <p:sp>
        <p:nvSpPr>
          <p:cNvPr id="15372" name="WordArt 2"/>
          <p:cNvSpPr>
            <a:spLocks noChangeArrowheads="1" noChangeShapeType="1" noTextEdit="1"/>
          </p:cNvSpPr>
          <p:nvPr/>
        </p:nvSpPr>
        <p:spPr bwMode="auto">
          <a:xfrm>
            <a:off x="323850" y="333375"/>
            <a:ext cx="4319588" cy="612775"/>
          </a:xfrm>
          <a:prstGeom prst="rect">
            <a:avLst/>
          </a:prstGeom>
        </p:spPr>
        <p:txBody>
          <a:bodyPr wrap="none" fromWordArt="1">
            <a:prstTxWarp prst="textDoubleWave1">
              <a:avLst>
                <a:gd name="adj1" fmla="val 6500"/>
                <a:gd name="adj2" fmla="val 0"/>
              </a:avLst>
            </a:prstTxWarp>
          </a:bodyPr>
          <a:lstStyle/>
          <a:p>
            <a:r>
              <a:rPr lang="en-US" altLang="zh-CN" sz="3600" b="1" kern="10" spc="-360">
                <a:ln w="12700">
                  <a:solidFill>
                    <a:srgbClr val="000099"/>
                  </a:solidFill>
                  <a:round/>
                </a:ln>
                <a:solidFill>
                  <a:srgbClr val="33CCFF"/>
                </a:solidFill>
                <a:effectLst>
                  <a:outerShdw dist="125724" dir="18900000" algn="ctr" rotWithShape="0">
                    <a:srgbClr val="000099"/>
                  </a:outerShdw>
                </a:effectLst>
                <a:latin typeface="Arial" panose="020B0604020202020204"/>
                <a:cs typeface="Arial" panose="020B0604020202020204"/>
              </a:rPr>
              <a:t>Ask and answer</a:t>
            </a:r>
            <a:endParaRPr lang="zh-CN" altLang="en-US" sz="3600" b="1" kern="10" spc="-360">
              <a:ln w="12700">
                <a:solidFill>
                  <a:srgbClr val="000099"/>
                </a:solidFill>
                <a:round/>
              </a:ln>
              <a:solidFill>
                <a:srgbClr val="33CCFF"/>
              </a:solidFill>
              <a:effectLst>
                <a:outerShdw dist="125724" dir="18900000" algn="ctr" rotWithShape="0">
                  <a:srgbClr val="000099"/>
                </a:outerShdw>
              </a:effectLst>
              <a:latin typeface="Arial" panose="020B0604020202020204"/>
              <a:cs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blinds(horizontal)">
                                      <p:cBhvr>
                                        <p:cTn id="7" dur="500"/>
                                        <p:tgtEl>
                                          <p:spTgt spid="2253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535"/>
                                        </p:tgtEl>
                                        <p:attrNameLst>
                                          <p:attrName>style.visibility</p:attrName>
                                        </p:attrNameLst>
                                      </p:cBhvr>
                                      <p:to>
                                        <p:strVal val="visible"/>
                                      </p:to>
                                    </p:set>
                                    <p:animEffect transition="in" filter="blinds(horizontal)">
                                      <p:cBhvr>
                                        <p:cTn id="12" dur="500"/>
                                        <p:tgtEl>
                                          <p:spTgt spid="2253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537"/>
                                        </p:tgtEl>
                                        <p:attrNameLst>
                                          <p:attrName>style.visibility</p:attrName>
                                        </p:attrNameLst>
                                      </p:cBhvr>
                                      <p:to>
                                        <p:strVal val="visible"/>
                                      </p:to>
                                    </p:set>
                                    <p:animEffect transition="in" filter="blinds(horizontal)">
                                      <p:cBhvr>
                                        <p:cTn id="17" dur="500"/>
                                        <p:tgtEl>
                                          <p:spTgt spid="2253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2534"/>
                                        </p:tgtEl>
                                        <p:attrNameLst>
                                          <p:attrName>style.visibility</p:attrName>
                                        </p:attrNameLst>
                                      </p:cBhvr>
                                      <p:to>
                                        <p:strVal val="visible"/>
                                      </p:to>
                                    </p:set>
                                    <p:animEffect transition="in" filter="blinds(horizontal)">
                                      <p:cBhvr>
                                        <p:cTn id="22" dur="500"/>
                                        <p:tgtEl>
                                          <p:spTgt spid="2253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2538"/>
                                        </p:tgtEl>
                                        <p:attrNameLst>
                                          <p:attrName>style.visibility</p:attrName>
                                        </p:attrNameLst>
                                      </p:cBhvr>
                                      <p:to>
                                        <p:strVal val="visible"/>
                                      </p:to>
                                    </p:set>
                                    <p:animEffect transition="in" filter="blinds(horizontal)">
                                      <p:cBhvr>
                                        <p:cTn id="27" dur="500"/>
                                        <p:tgtEl>
                                          <p:spTgt spid="2253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2536"/>
                                        </p:tgtEl>
                                        <p:attrNameLst>
                                          <p:attrName>style.visibility</p:attrName>
                                        </p:attrNameLst>
                                      </p:cBhvr>
                                      <p:to>
                                        <p:strVal val="visible"/>
                                      </p:to>
                                    </p:set>
                                    <p:animEffect transition="in" filter="blinds(horizontal)">
                                      <p:cBhvr>
                                        <p:cTn id="32" dur="500"/>
                                        <p:tgtEl>
                                          <p:spTgt spid="2253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2539"/>
                                        </p:tgtEl>
                                        <p:attrNameLst>
                                          <p:attrName>style.visibility</p:attrName>
                                        </p:attrNameLst>
                                      </p:cBhvr>
                                      <p:to>
                                        <p:strVal val="visible"/>
                                      </p:to>
                                    </p:set>
                                    <p:animEffect transition="in" filter="blinds(horizontal)">
                                      <p:cBhvr>
                                        <p:cTn id="37" dur="500"/>
                                        <p:tgtEl>
                                          <p:spTgt spid="22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P spid="22534" grpId="0"/>
      <p:bldP spid="22535" grpId="0"/>
      <p:bldP spid="22536" grpId="0"/>
      <p:bldP spid="22537" grpId="0"/>
      <p:bldP spid="22538" grpId="0"/>
      <p:bldP spid="22539"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2" descr="C:\Users\Administrator\Desktop\SOE 3A 图档\Module 2\02_Top bar.jpg"/>
          <p:cNvPicPr>
            <a:picLocks noChangeAspect="1" noChangeArrowheads="1"/>
          </p:cNvPicPr>
          <p:nvPr/>
        </p:nvPicPr>
        <p:blipFill>
          <a:blip r:embed="rId3" cstate="email"/>
          <a:srcRect/>
          <a:stretch>
            <a:fillRect/>
          </a:stretch>
        </p:blipFill>
        <p:spPr bwMode="auto">
          <a:xfrm>
            <a:off x="0" y="0"/>
            <a:ext cx="91440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3"/>
          <p:cNvSpPr txBox="1">
            <a:spLocks noChangeArrowheads="1"/>
          </p:cNvSpPr>
          <p:nvPr/>
        </p:nvSpPr>
        <p:spPr bwMode="auto">
          <a:xfrm>
            <a:off x="2143125" y="6215063"/>
            <a:ext cx="568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latin typeface="Calibri" panose="020F0502020204030204" pitchFamily="34" charset="0"/>
              </a:rPr>
              <a:t>Jill</a:t>
            </a:r>
            <a:endParaRPr lang="zh-CN" altLang="en-US" sz="2800" b="1">
              <a:latin typeface="Calibri" panose="020F0502020204030204" pitchFamily="34" charset="0"/>
            </a:endParaRPr>
          </a:p>
        </p:txBody>
      </p:sp>
      <p:pic>
        <p:nvPicPr>
          <p:cNvPr id="16388" name="Picture 2"/>
          <p:cNvPicPr>
            <a:picLocks noChangeAspect="1" noChangeArrowheads="1"/>
          </p:cNvPicPr>
          <p:nvPr/>
        </p:nvPicPr>
        <p:blipFill>
          <a:blip r:embed="rId4"/>
          <a:srcRect/>
          <a:stretch>
            <a:fillRect/>
          </a:stretch>
        </p:blipFill>
        <p:spPr bwMode="auto">
          <a:xfrm>
            <a:off x="500063" y="3143250"/>
            <a:ext cx="1338262"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3"/>
          <p:cNvPicPr>
            <a:picLocks noChangeAspect="1" noChangeArrowheads="1"/>
          </p:cNvPicPr>
          <p:nvPr/>
        </p:nvPicPr>
        <p:blipFill>
          <a:blip r:embed="rId5"/>
          <a:srcRect/>
          <a:stretch>
            <a:fillRect/>
          </a:stretch>
        </p:blipFill>
        <p:spPr bwMode="auto">
          <a:xfrm>
            <a:off x="3214688" y="3143250"/>
            <a:ext cx="1363662"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Box 6"/>
          <p:cNvSpPr txBox="1">
            <a:spLocks noChangeArrowheads="1"/>
          </p:cNvSpPr>
          <p:nvPr/>
        </p:nvSpPr>
        <p:spPr bwMode="auto">
          <a:xfrm>
            <a:off x="571500" y="4714875"/>
            <a:ext cx="10937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latin typeface="Calibri" panose="020F0502020204030204" pitchFamily="34" charset="0"/>
              </a:rPr>
              <a:t>father</a:t>
            </a:r>
            <a:endParaRPr lang="zh-CN" altLang="en-US" sz="2800" b="1">
              <a:latin typeface="Calibri" panose="020F0502020204030204" pitchFamily="34" charset="0"/>
            </a:endParaRPr>
          </a:p>
        </p:txBody>
      </p:sp>
      <p:sp>
        <p:nvSpPr>
          <p:cNvPr id="16391" name="TextBox 7"/>
          <p:cNvSpPr txBox="1">
            <a:spLocks noChangeArrowheads="1"/>
          </p:cNvSpPr>
          <p:nvPr/>
        </p:nvSpPr>
        <p:spPr bwMode="auto">
          <a:xfrm>
            <a:off x="3214688" y="4714875"/>
            <a:ext cx="129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latin typeface="Calibri" panose="020F0502020204030204" pitchFamily="34" charset="0"/>
              </a:rPr>
              <a:t>mother</a:t>
            </a:r>
            <a:endParaRPr lang="zh-CN" altLang="en-US" sz="2800" b="1">
              <a:latin typeface="Calibri" panose="020F0502020204030204" pitchFamily="34" charset="0"/>
            </a:endParaRPr>
          </a:p>
        </p:txBody>
      </p:sp>
      <p:grpSp>
        <p:nvGrpSpPr>
          <p:cNvPr id="16392" name="组合 12"/>
          <p:cNvGrpSpPr/>
          <p:nvPr/>
        </p:nvGrpSpPr>
        <p:grpSpPr bwMode="auto">
          <a:xfrm>
            <a:off x="1785938" y="3929063"/>
            <a:ext cx="1428750" cy="644525"/>
            <a:chOff x="1928794" y="3929066"/>
            <a:chExt cx="1714512" cy="643736"/>
          </a:xfrm>
        </p:grpSpPr>
        <p:cxnSp>
          <p:nvCxnSpPr>
            <p:cNvPr id="11" name="直接连接符 10"/>
            <p:cNvCxnSpPr/>
            <p:nvPr/>
          </p:nvCxnSpPr>
          <p:spPr>
            <a:xfrm>
              <a:off x="1928794" y="3929066"/>
              <a:ext cx="1714512" cy="158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5400000">
              <a:off x="2393537" y="4250774"/>
              <a:ext cx="642151" cy="1904"/>
            </a:xfrm>
            <a:prstGeom prst="line">
              <a:avLst/>
            </a:prstGeom>
            <a:ln w="38100"/>
          </p:spPr>
          <p:style>
            <a:lnRef idx="1">
              <a:schemeClr val="accent1"/>
            </a:lnRef>
            <a:fillRef idx="0">
              <a:schemeClr val="accent1"/>
            </a:fillRef>
            <a:effectRef idx="0">
              <a:schemeClr val="accent1"/>
            </a:effectRef>
            <a:fontRef idx="minor">
              <a:schemeClr val="tx1"/>
            </a:fontRef>
          </p:style>
        </p:cxnSp>
      </p:grpSp>
      <p:pic>
        <p:nvPicPr>
          <p:cNvPr id="16393" name="Picture 2"/>
          <p:cNvPicPr>
            <a:picLocks noChangeAspect="1" noChangeArrowheads="1"/>
          </p:cNvPicPr>
          <p:nvPr/>
        </p:nvPicPr>
        <p:blipFill>
          <a:blip r:embed="rId6"/>
          <a:srcRect/>
          <a:stretch>
            <a:fillRect/>
          </a:stretch>
        </p:blipFill>
        <p:spPr bwMode="auto">
          <a:xfrm>
            <a:off x="2286000" y="1143000"/>
            <a:ext cx="1341438"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3"/>
          <p:cNvPicPr>
            <a:picLocks noChangeAspect="1" noChangeArrowheads="1"/>
          </p:cNvPicPr>
          <p:nvPr/>
        </p:nvPicPr>
        <p:blipFill>
          <a:blip r:embed="rId7"/>
          <a:srcRect/>
          <a:stretch>
            <a:fillRect/>
          </a:stretch>
        </p:blipFill>
        <p:spPr bwMode="auto">
          <a:xfrm>
            <a:off x="5583238" y="1138238"/>
            <a:ext cx="1285875" cy="150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5" name="TextBox 15"/>
          <p:cNvSpPr txBox="1">
            <a:spLocks noChangeArrowheads="1"/>
          </p:cNvSpPr>
          <p:nvPr/>
        </p:nvSpPr>
        <p:spPr bwMode="auto">
          <a:xfrm>
            <a:off x="2000250" y="2643188"/>
            <a:ext cx="19065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600" b="1">
                <a:latin typeface="Calibri" panose="020F0502020204030204" pitchFamily="34" charset="0"/>
              </a:rPr>
              <a:t>grandfather</a:t>
            </a:r>
            <a:endParaRPr lang="zh-CN" altLang="en-US" sz="2600" b="1">
              <a:latin typeface="Calibri" panose="020F0502020204030204" pitchFamily="34" charset="0"/>
            </a:endParaRPr>
          </a:p>
        </p:txBody>
      </p:sp>
      <p:sp>
        <p:nvSpPr>
          <p:cNvPr id="16396" name="TextBox 16"/>
          <p:cNvSpPr txBox="1">
            <a:spLocks noChangeArrowheads="1"/>
          </p:cNvSpPr>
          <p:nvPr/>
        </p:nvSpPr>
        <p:spPr bwMode="auto">
          <a:xfrm>
            <a:off x="5214938" y="2571750"/>
            <a:ext cx="21097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600" b="1">
                <a:latin typeface="Calibri" panose="020F0502020204030204" pitchFamily="34" charset="0"/>
              </a:rPr>
              <a:t>grandmother</a:t>
            </a:r>
            <a:endParaRPr lang="zh-CN" altLang="en-US" sz="2600" b="1">
              <a:latin typeface="Calibri" panose="020F0502020204030204" pitchFamily="34" charset="0"/>
            </a:endParaRPr>
          </a:p>
        </p:txBody>
      </p:sp>
      <p:grpSp>
        <p:nvGrpSpPr>
          <p:cNvPr id="16397" name="组合 17"/>
          <p:cNvGrpSpPr/>
          <p:nvPr/>
        </p:nvGrpSpPr>
        <p:grpSpPr bwMode="auto">
          <a:xfrm>
            <a:off x="3714750" y="2000250"/>
            <a:ext cx="1714500" cy="714375"/>
            <a:chOff x="1928794" y="3929066"/>
            <a:chExt cx="1714512" cy="643736"/>
          </a:xfrm>
        </p:grpSpPr>
        <p:cxnSp>
          <p:nvCxnSpPr>
            <p:cNvPr id="18" name="直接连接符 17"/>
            <p:cNvCxnSpPr/>
            <p:nvPr/>
          </p:nvCxnSpPr>
          <p:spPr>
            <a:xfrm>
              <a:off x="1928794" y="3929066"/>
              <a:ext cx="1714512" cy="143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5400000">
              <a:off x="2393459" y="4250062"/>
              <a:ext cx="642305" cy="3175"/>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16398" name="组合 25"/>
          <p:cNvGrpSpPr/>
          <p:nvPr/>
        </p:nvGrpSpPr>
        <p:grpSpPr bwMode="auto">
          <a:xfrm>
            <a:off x="3998913" y="2714625"/>
            <a:ext cx="501650" cy="357188"/>
            <a:chOff x="4428330" y="2714620"/>
            <a:chExt cx="500860" cy="357984"/>
          </a:xfrm>
        </p:grpSpPr>
        <p:cxnSp>
          <p:nvCxnSpPr>
            <p:cNvPr id="21" name="直接连接符 20"/>
            <p:cNvCxnSpPr/>
            <p:nvPr/>
          </p:nvCxnSpPr>
          <p:spPr>
            <a:xfrm>
              <a:off x="4429915" y="2714620"/>
              <a:ext cx="499275" cy="159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rot="5400000">
              <a:off x="4250131" y="2892819"/>
              <a:ext cx="357984" cy="1585"/>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16399" name="组合 24"/>
          <p:cNvGrpSpPr/>
          <p:nvPr/>
        </p:nvGrpSpPr>
        <p:grpSpPr bwMode="auto">
          <a:xfrm>
            <a:off x="4500563" y="2714625"/>
            <a:ext cx="581025" cy="417513"/>
            <a:chOff x="4929190" y="2714620"/>
            <a:chExt cx="581028" cy="417516"/>
          </a:xfrm>
        </p:grpSpPr>
        <p:cxnSp>
          <p:nvCxnSpPr>
            <p:cNvPr id="26" name="直接连接符 25"/>
            <p:cNvCxnSpPr/>
            <p:nvPr/>
          </p:nvCxnSpPr>
          <p:spPr>
            <a:xfrm>
              <a:off x="4929190" y="2714620"/>
              <a:ext cx="571503"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rot="5400000" flipH="1" flipV="1">
              <a:off x="5296697" y="2918615"/>
              <a:ext cx="417516" cy="9525"/>
            </a:xfrm>
            <a:prstGeom prst="line">
              <a:avLst/>
            </a:prstGeom>
            <a:ln w="38100"/>
          </p:spPr>
          <p:style>
            <a:lnRef idx="1">
              <a:schemeClr val="accent1"/>
            </a:lnRef>
            <a:fillRef idx="0">
              <a:schemeClr val="accent1"/>
            </a:fillRef>
            <a:effectRef idx="0">
              <a:schemeClr val="accent1"/>
            </a:effectRef>
            <a:fontRef idx="minor">
              <a:schemeClr val="tx1"/>
            </a:fontRef>
          </p:style>
        </p:cxnSp>
      </p:grpSp>
      <p:pic>
        <p:nvPicPr>
          <p:cNvPr id="16400" name="Picture 2"/>
          <p:cNvPicPr>
            <a:picLocks noChangeAspect="1" noChangeArrowheads="1"/>
          </p:cNvPicPr>
          <p:nvPr/>
        </p:nvPicPr>
        <p:blipFill>
          <a:blip r:embed="rId8"/>
          <a:srcRect/>
          <a:stretch>
            <a:fillRect/>
          </a:stretch>
        </p:blipFill>
        <p:spPr bwMode="auto">
          <a:xfrm>
            <a:off x="4857750" y="3143250"/>
            <a:ext cx="1435100"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1" name="Picture 10"/>
          <p:cNvPicPr>
            <a:picLocks noChangeAspect="1" noChangeArrowheads="1"/>
          </p:cNvPicPr>
          <p:nvPr/>
        </p:nvPicPr>
        <p:blipFill>
          <a:blip r:embed="rId9" cstate="email">
            <a:clrChange>
              <a:clrFrom>
                <a:srgbClr val="FFFFFF"/>
              </a:clrFrom>
              <a:clrTo>
                <a:srgbClr val="FFFFFF">
                  <a:alpha val="0"/>
                </a:srgbClr>
              </a:clrTo>
            </a:clrChange>
            <a:lum contrast="10000"/>
          </a:blip>
          <a:srcRect/>
          <a:stretch>
            <a:fillRect/>
          </a:stretch>
        </p:blipFill>
        <p:spPr bwMode="auto">
          <a:xfrm>
            <a:off x="1857375" y="4857750"/>
            <a:ext cx="1214438"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2" name="TextBox 30"/>
          <p:cNvSpPr txBox="1">
            <a:spLocks noChangeArrowheads="1"/>
          </p:cNvSpPr>
          <p:nvPr/>
        </p:nvSpPr>
        <p:spPr bwMode="auto">
          <a:xfrm>
            <a:off x="5143500" y="4619625"/>
            <a:ext cx="1012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latin typeface="Calibri" panose="020F0502020204030204" pitchFamily="34" charset="0"/>
              </a:rPr>
              <a:t>uncle</a:t>
            </a:r>
            <a:endParaRPr lang="zh-CN" altLang="en-US" sz="2800" b="1">
              <a:latin typeface="Calibri" panose="020F0502020204030204" pitchFamily="34" charset="0"/>
            </a:endParaRPr>
          </a:p>
        </p:txBody>
      </p:sp>
      <p:sp>
        <p:nvSpPr>
          <p:cNvPr id="16403" name="TextBox 31"/>
          <p:cNvSpPr txBox="1">
            <a:spLocks noChangeArrowheads="1"/>
          </p:cNvSpPr>
          <p:nvPr/>
        </p:nvSpPr>
        <p:spPr bwMode="auto">
          <a:xfrm>
            <a:off x="5126038" y="5048250"/>
            <a:ext cx="11604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0000FF"/>
                </a:solidFill>
                <a:latin typeface="Calibri" panose="020F0502020204030204" pitchFamily="34" charset="0"/>
              </a:rPr>
              <a:t>(John)</a:t>
            </a:r>
            <a:endParaRPr lang="zh-CN" altLang="en-US" sz="2800" b="1">
              <a:solidFill>
                <a:srgbClr val="0000FF"/>
              </a:solidFill>
              <a:latin typeface="Calibri" panose="020F0502020204030204" pitchFamily="34" charset="0"/>
            </a:endParaRPr>
          </a:p>
        </p:txBody>
      </p:sp>
      <p:pic>
        <p:nvPicPr>
          <p:cNvPr id="16404" name="Picture 3"/>
          <p:cNvPicPr>
            <a:picLocks noChangeAspect="1" noChangeArrowheads="1"/>
          </p:cNvPicPr>
          <p:nvPr/>
        </p:nvPicPr>
        <p:blipFill>
          <a:blip r:embed="rId10"/>
          <a:srcRect/>
          <a:stretch>
            <a:fillRect/>
          </a:stretch>
        </p:blipFill>
        <p:spPr bwMode="auto">
          <a:xfrm>
            <a:off x="7434263" y="3143250"/>
            <a:ext cx="1352550"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5" name="TextBox 33"/>
          <p:cNvSpPr txBox="1">
            <a:spLocks noChangeArrowheads="1"/>
          </p:cNvSpPr>
          <p:nvPr/>
        </p:nvSpPr>
        <p:spPr bwMode="auto">
          <a:xfrm>
            <a:off x="7705725" y="5048250"/>
            <a:ext cx="1009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0000FF"/>
                </a:solidFill>
                <a:latin typeface="Calibri" panose="020F0502020204030204" pitchFamily="34" charset="0"/>
              </a:rPr>
              <a:t>(Lily)</a:t>
            </a:r>
            <a:endParaRPr lang="zh-CN" altLang="en-US" sz="2800" b="1">
              <a:solidFill>
                <a:srgbClr val="0000FF"/>
              </a:solidFill>
              <a:latin typeface="Calibri" panose="020F0502020204030204" pitchFamily="34" charset="0"/>
            </a:endParaRPr>
          </a:p>
        </p:txBody>
      </p:sp>
      <p:sp>
        <p:nvSpPr>
          <p:cNvPr id="16406" name="TextBox 34"/>
          <p:cNvSpPr txBox="1">
            <a:spLocks noChangeArrowheads="1"/>
          </p:cNvSpPr>
          <p:nvPr/>
        </p:nvSpPr>
        <p:spPr bwMode="auto">
          <a:xfrm>
            <a:off x="7700963" y="4619625"/>
            <a:ext cx="965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latin typeface="Calibri" panose="020F0502020204030204" pitchFamily="34" charset="0"/>
              </a:rPr>
              <a:t>aunt</a:t>
            </a:r>
            <a:endParaRPr lang="zh-CN" altLang="en-US" sz="2800" b="1">
              <a:latin typeface="Calibri" panose="020F0502020204030204" pitchFamily="34" charset="0"/>
            </a:endParaRPr>
          </a:p>
        </p:txBody>
      </p:sp>
      <p:grpSp>
        <p:nvGrpSpPr>
          <p:cNvPr id="16407" name="组合 11"/>
          <p:cNvGrpSpPr/>
          <p:nvPr/>
        </p:nvGrpSpPr>
        <p:grpSpPr bwMode="auto">
          <a:xfrm>
            <a:off x="6286500" y="3857625"/>
            <a:ext cx="1143000" cy="642938"/>
            <a:chOff x="1928794" y="3929066"/>
            <a:chExt cx="1714512" cy="643736"/>
          </a:xfrm>
        </p:grpSpPr>
        <p:cxnSp>
          <p:nvCxnSpPr>
            <p:cNvPr id="39" name="直接连接符 38"/>
            <p:cNvCxnSpPr/>
            <p:nvPr/>
          </p:nvCxnSpPr>
          <p:spPr>
            <a:xfrm>
              <a:off x="1928794" y="3929066"/>
              <a:ext cx="1714512" cy="159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rot="5400000">
              <a:off x="2393539" y="4251729"/>
              <a:ext cx="642146" cy="0"/>
            </a:xfrm>
            <a:prstGeom prst="line">
              <a:avLst/>
            </a:prstGeom>
            <a:ln w="38100"/>
          </p:spPr>
          <p:style>
            <a:lnRef idx="1">
              <a:schemeClr val="accent1"/>
            </a:lnRef>
            <a:fillRef idx="0">
              <a:schemeClr val="accent1"/>
            </a:fillRef>
            <a:effectRef idx="0">
              <a:schemeClr val="accent1"/>
            </a:effectRef>
            <a:fontRef idx="minor">
              <a:schemeClr val="tx1"/>
            </a:fontRef>
          </p:style>
        </p:cxnSp>
      </p:grpSp>
      <p:pic>
        <p:nvPicPr>
          <p:cNvPr id="16408" name="Picture 4"/>
          <p:cNvPicPr>
            <a:picLocks noChangeAspect="1" noChangeArrowheads="1"/>
          </p:cNvPicPr>
          <p:nvPr/>
        </p:nvPicPr>
        <p:blipFill>
          <a:blip r:embed="rId11"/>
          <a:srcRect/>
          <a:stretch>
            <a:fillRect/>
          </a:stretch>
        </p:blipFill>
        <p:spPr bwMode="auto">
          <a:xfrm>
            <a:off x="6286500" y="4857750"/>
            <a:ext cx="1258888"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9" name="TextBox 41"/>
          <p:cNvSpPr txBox="1">
            <a:spLocks noChangeArrowheads="1"/>
          </p:cNvSpPr>
          <p:nvPr/>
        </p:nvSpPr>
        <p:spPr bwMode="auto">
          <a:xfrm>
            <a:off x="6577013" y="6143625"/>
            <a:ext cx="781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0000FF"/>
                </a:solidFill>
                <a:latin typeface="Calibri" panose="020F0502020204030204" pitchFamily="34" charset="0"/>
              </a:rPr>
              <a:t>Dan</a:t>
            </a:r>
            <a:endParaRPr lang="zh-CN" altLang="en-US" sz="2800" b="1">
              <a:solidFill>
                <a:srgbClr val="0000FF"/>
              </a:solidFill>
              <a:latin typeface="Calibri" panose="020F0502020204030204" pitchFamily="34" charset="0"/>
            </a:endParaRPr>
          </a:p>
        </p:txBody>
      </p:sp>
      <p:pic>
        <p:nvPicPr>
          <p:cNvPr id="16410" name="Picture 10"/>
          <p:cNvPicPr>
            <a:picLocks noChangeAspect="1" noChangeArrowheads="1"/>
          </p:cNvPicPr>
          <p:nvPr/>
        </p:nvPicPr>
        <p:blipFill>
          <a:blip r:embed="rId12" cstate="email">
            <a:clrChange>
              <a:clrFrom>
                <a:srgbClr val="FFFFFF"/>
              </a:clrFrom>
              <a:clrTo>
                <a:srgbClr val="FFFFFF">
                  <a:alpha val="0"/>
                </a:srgbClr>
              </a:clrTo>
            </a:clrChange>
            <a:lum contrast="10000"/>
          </a:blip>
          <a:srcRect/>
          <a:stretch>
            <a:fillRect/>
          </a:stretch>
        </p:blipFill>
        <p:spPr bwMode="auto">
          <a:xfrm>
            <a:off x="6959600" y="0"/>
            <a:ext cx="2184400" cy="232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竖卷形 37"/>
          <p:cNvSpPr/>
          <p:nvPr/>
        </p:nvSpPr>
        <p:spPr>
          <a:xfrm rot="633131" flipH="1" flipV="1">
            <a:off x="887413" y="1419225"/>
            <a:ext cx="6786562" cy="4857750"/>
          </a:xfrm>
          <a:prstGeom prst="verticalScroll">
            <a:avLst/>
          </a:prstGeom>
          <a:solidFill>
            <a:schemeClr val="bg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16412" name="TextBox 1"/>
          <p:cNvSpPr txBox="1">
            <a:spLocks noChangeArrowheads="1"/>
          </p:cNvSpPr>
          <p:nvPr/>
        </p:nvSpPr>
        <p:spPr bwMode="auto">
          <a:xfrm rot="649578">
            <a:off x="1747838" y="2195513"/>
            <a:ext cx="5202237"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a:latin typeface="GCFrutiger" pitchFamily="50" charset="0"/>
              </a:rPr>
              <a:t>Hello, I’m Jill. This is my family. There are eight people in my family. Look, they are my grandparents. They are my parents. They are my uncle and aunt. And this is my cousin. His name is Dan. He’s Uncle  John’s son.</a:t>
            </a:r>
            <a:endParaRPr lang="zh-CN" altLang="en-US" sz="2800" dirty="0">
              <a:latin typeface="GCFrutiger" pitchFamily="50" charset="0"/>
            </a:endParaRPr>
          </a:p>
        </p:txBody>
      </p:sp>
      <p:sp>
        <p:nvSpPr>
          <p:cNvPr id="42" name="TextBox 41"/>
          <p:cNvSpPr txBox="1"/>
          <p:nvPr/>
        </p:nvSpPr>
        <p:spPr>
          <a:xfrm rot="669925">
            <a:off x="3473633" y="1595076"/>
            <a:ext cx="2525050" cy="707886"/>
          </a:xfrm>
          <a:prstGeom prst="rect">
            <a:avLst/>
          </a:prstGeom>
          <a:noFill/>
        </p:spPr>
        <p:txBody>
          <a:bodyPr wrap="none">
            <a:spAutoFit/>
          </a:bodyPr>
          <a:lstStyle/>
          <a:p>
            <a:pPr>
              <a:defRPr/>
            </a:pPr>
            <a:r>
              <a:rPr lang="en-US" altLang="zh-C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宋体" panose="02010600030101010101" pitchFamily="2" charset="-122"/>
              </a:rPr>
              <a:t>My family</a:t>
            </a:r>
            <a:endParaRPr lang="zh-CN" alt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宋体" panose="02010600030101010101" pitchFamily="2" charset="-122"/>
            </a:endParaRPr>
          </a:p>
        </p:txBody>
      </p:sp>
      <p:sp>
        <p:nvSpPr>
          <p:cNvPr id="16414" name="WordArt 2"/>
          <p:cNvSpPr>
            <a:spLocks noChangeArrowheads="1" noChangeShapeType="1" noTextEdit="1"/>
          </p:cNvSpPr>
          <p:nvPr/>
        </p:nvSpPr>
        <p:spPr bwMode="auto">
          <a:xfrm>
            <a:off x="323850" y="333375"/>
            <a:ext cx="4319588" cy="612775"/>
          </a:xfrm>
          <a:prstGeom prst="rect">
            <a:avLst/>
          </a:prstGeom>
        </p:spPr>
        <p:txBody>
          <a:bodyPr wrap="none" fromWordArt="1">
            <a:prstTxWarp prst="textDoubleWave1">
              <a:avLst>
                <a:gd name="adj1" fmla="val 6500"/>
                <a:gd name="adj2" fmla="val 0"/>
              </a:avLst>
            </a:prstTxWarp>
          </a:bodyPr>
          <a:lstStyle/>
          <a:p>
            <a:r>
              <a:rPr lang="en-US" altLang="zh-CN" sz="3600" b="1" kern="10" spc="-360" dirty="0">
                <a:ln w="12700">
                  <a:solidFill>
                    <a:srgbClr val="000099"/>
                  </a:solidFill>
                  <a:round/>
                </a:ln>
                <a:solidFill>
                  <a:srgbClr val="33CCFF"/>
                </a:solidFill>
                <a:effectLst>
                  <a:outerShdw dist="125724" dir="18900000" algn="ctr" rotWithShape="0">
                    <a:srgbClr val="000099"/>
                  </a:outerShdw>
                </a:effectLst>
                <a:latin typeface="Arial" panose="020B0604020202020204"/>
                <a:cs typeface="Arial" panose="020B0604020202020204"/>
              </a:rPr>
              <a:t>Look and read</a:t>
            </a:r>
            <a:endParaRPr lang="zh-CN" altLang="en-US" sz="3600" b="1" kern="10" spc="-360" dirty="0">
              <a:ln w="12700">
                <a:solidFill>
                  <a:srgbClr val="000099"/>
                </a:solidFill>
                <a:round/>
              </a:ln>
              <a:solidFill>
                <a:srgbClr val="33CCFF"/>
              </a:solidFill>
              <a:effectLst>
                <a:outerShdw dist="125724" dir="18900000" algn="ctr" rotWithShape="0">
                  <a:srgbClr val="000099"/>
                </a:outerShdw>
              </a:effectLst>
              <a:latin typeface="Arial" panose="020B0604020202020204"/>
              <a:cs typeface="Arial" panose="020B0604020202020204"/>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7411" name="组合 3"/>
          <p:cNvGrpSpPr/>
          <p:nvPr/>
        </p:nvGrpSpPr>
        <p:grpSpPr bwMode="auto">
          <a:xfrm>
            <a:off x="0" y="476250"/>
            <a:ext cx="9144000" cy="6381750"/>
            <a:chOff x="1142976" y="857232"/>
            <a:chExt cx="7000924" cy="5143536"/>
          </a:xfrm>
        </p:grpSpPr>
        <p:sp>
          <p:nvSpPr>
            <p:cNvPr id="5" name="椭圆 4"/>
            <p:cNvSpPr/>
            <p:nvPr/>
          </p:nvSpPr>
          <p:spPr>
            <a:xfrm>
              <a:off x="2071571" y="857232"/>
              <a:ext cx="4357346" cy="2428466"/>
            </a:xfrm>
            <a:prstGeom prst="ellipse">
              <a:avLst/>
            </a:prstGeom>
            <a:solidFill>
              <a:srgbClr val="D9FB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 name="椭圆 5"/>
            <p:cNvSpPr/>
            <p:nvPr/>
          </p:nvSpPr>
          <p:spPr>
            <a:xfrm>
              <a:off x="1142976" y="2071465"/>
              <a:ext cx="4858107" cy="3000396"/>
            </a:xfrm>
            <a:prstGeom prst="ellipse">
              <a:avLst/>
            </a:prstGeom>
            <a:solidFill>
              <a:srgbClr val="D9FB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椭圆 6"/>
            <p:cNvSpPr/>
            <p:nvPr/>
          </p:nvSpPr>
          <p:spPr>
            <a:xfrm>
              <a:off x="3285794" y="2143116"/>
              <a:ext cx="4858106" cy="2857093"/>
            </a:xfrm>
            <a:prstGeom prst="ellipse">
              <a:avLst/>
            </a:prstGeom>
            <a:solidFill>
              <a:srgbClr val="D9FB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 name="梯形 7"/>
            <p:cNvSpPr/>
            <p:nvPr/>
          </p:nvSpPr>
          <p:spPr>
            <a:xfrm>
              <a:off x="3214083" y="4786536"/>
              <a:ext cx="2215744" cy="1214232"/>
            </a:xfrm>
            <a:prstGeom prst="trapezoid">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pic>
        <p:nvPicPr>
          <p:cNvPr id="17410" name="Picture 2" descr="C:\Users\Administrator\Desktop\SOE 3A 图档\Module 2\02_Top bar.jpg"/>
          <p:cNvPicPr>
            <a:picLocks noChangeAspect="1" noChangeArrowheads="1"/>
          </p:cNvPicPr>
          <p:nvPr/>
        </p:nvPicPr>
        <p:blipFill>
          <a:blip r:embed="rId3" cstate="email"/>
          <a:srcRect/>
          <a:stretch>
            <a:fillRect/>
          </a:stretch>
        </p:blipFill>
        <p:spPr bwMode="auto">
          <a:xfrm>
            <a:off x="0" y="0"/>
            <a:ext cx="91440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5796136" y="5949280"/>
            <a:ext cx="2969018" cy="646331"/>
          </a:xfrm>
          <a:prstGeom prst="rect">
            <a:avLst/>
          </a:prstGeom>
          <a:noFill/>
        </p:spPr>
        <p:style>
          <a:lnRef idx="0">
            <a:schemeClr val="accent3"/>
          </a:lnRef>
          <a:fillRef idx="3">
            <a:schemeClr val="accent3"/>
          </a:fillRef>
          <a:effectRef idx="3">
            <a:schemeClr val="accent3"/>
          </a:effectRef>
          <a:fontRef idx="minor">
            <a:schemeClr val="lt1"/>
          </a:fontRef>
        </p:style>
        <p:txBody>
          <a:bodyPr wrap="none">
            <a:spAutoFit/>
          </a:bodyPr>
          <a:lstStyle/>
          <a:p>
            <a:pPr>
              <a:defRPr/>
            </a:pPr>
            <a:r>
              <a:rPr lang="en-US" altLang="zh-CN" sz="3600" b="1" dirty="0">
                <a:solidFill>
                  <a:srgbClr val="008000"/>
                </a:solidFill>
              </a:rPr>
              <a:t>…’s family tree</a:t>
            </a:r>
            <a:endParaRPr lang="zh-CN" altLang="en-US" sz="3600" b="1" dirty="0">
              <a:solidFill>
                <a:srgbClr val="008000"/>
              </a:solidFill>
            </a:endParaRPr>
          </a:p>
        </p:txBody>
      </p:sp>
      <p:sp>
        <p:nvSpPr>
          <p:cNvPr id="17415" name="WordArt 2"/>
          <p:cNvSpPr>
            <a:spLocks noChangeArrowheads="1" noChangeShapeType="1" noTextEdit="1"/>
          </p:cNvSpPr>
          <p:nvPr/>
        </p:nvSpPr>
        <p:spPr bwMode="auto">
          <a:xfrm>
            <a:off x="323850" y="333375"/>
            <a:ext cx="5256213" cy="612775"/>
          </a:xfrm>
          <a:prstGeom prst="rect">
            <a:avLst/>
          </a:prstGeom>
        </p:spPr>
        <p:txBody>
          <a:bodyPr wrap="none" fromWordArt="1">
            <a:prstTxWarp prst="textDoubleWave1">
              <a:avLst>
                <a:gd name="adj1" fmla="val 6500"/>
                <a:gd name="adj2" fmla="val 0"/>
              </a:avLst>
            </a:prstTxWarp>
          </a:bodyPr>
          <a:lstStyle/>
          <a:p>
            <a:r>
              <a:rPr lang="en-US" altLang="zh-CN" sz="3600" b="1" kern="10" spc="-360">
                <a:ln w="12700">
                  <a:solidFill>
                    <a:srgbClr val="000099"/>
                  </a:solidFill>
                  <a:round/>
                </a:ln>
                <a:solidFill>
                  <a:srgbClr val="33CCFF"/>
                </a:solidFill>
                <a:effectLst>
                  <a:outerShdw dist="125724" dir="18900000" algn="ctr" rotWithShape="0">
                    <a:srgbClr val="000099"/>
                  </a:outerShdw>
                </a:effectLst>
                <a:latin typeface="Arial" panose="020B0604020202020204"/>
                <a:cs typeface="Arial" panose="020B0604020202020204"/>
              </a:rPr>
              <a:t>Think and do</a:t>
            </a:r>
            <a:endParaRPr lang="zh-CN" altLang="en-US" sz="3600" b="1" kern="10" spc="-360">
              <a:ln w="12700">
                <a:solidFill>
                  <a:srgbClr val="000099"/>
                </a:solidFill>
                <a:round/>
              </a:ln>
              <a:solidFill>
                <a:srgbClr val="33CCFF"/>
              </a:solidFill>
              <a:effectLst>
                <a:outerShdw dist="125724" dir="18900000" algn="ctr" rotWithShape="0">
                  <a:srgbClr val="000099"/>
                </a:outerShdw>
              </a:effectLst>
              <a:latin typeface="Arial" panose="020B0604020202020204"/>
              <a:cs typeface="Arial" panose="020B0604020202020204"/>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2" descr="C:\Users\Administrator\Desktop\SOE 3A 图档\Module 2\02_Top bar.jpg"/>
          <p:cNvPicPr>
            <a:picLocks noChangeAspect="1" noChangeArrowheads="1"/>
          </p:cNvPicPr>
          <p:nvPr/>
        </p:nvPicPr>
        <p:blipFill>
          <a:blip r:embed="rId3" cstate="email"/>
          <a:srcRect/>
          <a:stretch>
            <a:fillRect/>
          </a:stretch>
        </p:blipFill>
        <p:spPr bwMode="auto">
          <a:xfrm>
            <a:off x="0" y="0"/>
            <a:ext cx="91440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11"/>
          <p:cNvPicPr>
            <a:picLocks noChangeAspect="1" noChangeArrowheads="1"/>
          </p:cNvPicPr>
          <p:nvPr/>
        </p:nvPicPr>
        <p:blipFill>
          <a:blip r:embed="rId4" cstate="email"/>
          <a:srcRect/>
          <a:stretch>
            <a:fillRect/>
          </a:stretch>
        </p:blipFill>
        <p:spPr bwMode="auto">
          <a:xfrm>
            <a:off x="3324225" y="2571750"/>
            <a:ext cx="5545138"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Box 7"/>
          <p:cNvSpPr txBox="1">
            <a:spLocks noChangeArrowheads="1"/>
          </p:cNvSpPr>
          <p:nvPr/>
        </p:nvSpPr>
        <p:spPr bwMode="auto">
          <a:xfrm>
            <a:off x="642938" y="1285875"/>
            <a:ext cx="5349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latin typeface="GCFrutiger" pitchFamily="50" charset="0"/>
              </a:rPr>
              <a:t>Do you have any cousins?</a:t>
            </a:r>
            <a:endParaRPr lang="zh-CN" altLang="en-US" sz="3200" b="1">
              <a:latin typeface="GCFrutiger" pitchFamily="50" charset="0"/>
            </a:endParaRPr>
          </a:p>
        </p:txBody>
      </p:sp>
      <p:sp>
        <p:nvSpPr>
          <p:cNvPr id="9" name="TextBox 8"/>
          <p:cNvSpPr txBox="1">
            <a:spLocks noChangeArrowheads="1"/>
          </p:cNvSpPr>
          <p:nvPr/>
        </p:nvSpPr>
        <p:spPr bwMode="auto">
          <a:xfrm>
            <a:off x="684213" y="2130425"/>
            <a:ext cx="19653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0000FF"/>
                </a:solidFill>
              </a:rPr>
              <a:t>Yes, I do.</a:t>
            </a:r>
            <a:endParaRPr lang="zh-CN" altLang="en-US" sz="3200" b="1">
              <a:solidFill>
                <a:srgbClr val="0000FF"/>
              </a:solidFill>
            </a:endParaRPr>
          </a:p>
        </p:txBody>
      </p:sp>
      <p:sp>
        <p:nvSpPr>
          <p:cNvPr id="25612" name="Text Box 12"/>
          <p:cNvSpPr txBox="1">
            <a:spLocks noChangeArrowheads="1"/>
          </p:cNvSpPr>
          <p:nvPr/>
        </p:nvSpPr>
        <p:spPr bwMode="auto">
          <a:xfrm>
            <a:off x="684213" y="2924175"/>
            <a:ext cx="22796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0000FF"/>
                </a:solidFill>
              </a:rPr>
              <a:t>No, I don’t.</a:t>
            </a:r>
          </a:p>
        </p:txBody>
      </p:sp>
      <p:sp>
        <p:nvSpPr>
          <p:cNvPr id="18439" name="WordArt 2"/>
          <p:cNvSpPr>
            <a:spLocks noChangeArrowheads="1" noChangeShapeType="1" noTextEdit="1"/>
          </p:cNvSpPr>
          <p:nvPr/>
        </p:nvSpPr>
        <p:spPr bwMode="auto">
          <a:xfrm>
            <a:off x="323850" y="333375"/>
            <a:ext cx="4319588" cy="612775"/>
          </a:xfrm>
          <a:prstGeom prst="rect">
            <a:avLst/>
          </a:prstGeom>
        </p:spPr>
        <p:txBody>
          <a:bodyPr wrap="none" fromWordArt="1">
            <a:prstTxWarp prst="textDoubleWave1">
              <a:avLst>
                <a:gd name="adj1" fmla="val 6500"/>
                <a:gd name="adj2" fmla="val 0"/>
              </a:avLst>
            </a:prstTxWarp>
          </a:bodyPr>
          <a:lstStyle/>
          <a:p>
            <a:r>
              <a:rPr lang="en-US" altLang="zh-CN" sz="3600" b="1" kern="10" spc="-360">
                <a:ln w="12700">
                  <a:solidFill>
                    <a:srgbClr val="000099"/>
                  </a:solidFill>
                  <a:round/>
                </a:ln>
                <a:solidFill>
                  <a:srgbClr val="33CCFF"/>
                </a:solidFill>
                <a:effectLst>
                  <a:outerShdw dist="125724" dir="18900000" algn="ctr" rotWithShape="0">
                    <a:srgbClr val="000099"/>
                  </a:outerShdw>
                </a:effectLst>
                <a:latin typeface="Arial" panose="020B0604020202020204"/>
                <a:cs typeface="Arial" panose="020B0604020202020204"/>
              </a:rPr>
              <a:t>Look and read</a:t>
            </a:r>
            <a:endParaRPr lang="zh-CN" altLang="en-US" sz="3600" b="1" kern="10" spc="-360">
              <a:ln w="12700">
                <a:solidFill>
                  <a:srgbClr val="000099"/>
                </a:solidFill>
                <a:round/>
              </a:ln>
              <a:solidFill>
                <a:srgbClr val="33CCFF"/>
              </a:solidFill>
              <a:effectLst>
                <a:outerShdw dist="125724" dir="18900000" algn="ctr" rotWithShape="0">
                  <a:srgbClr val="000099"/>
                </a:outerShdw>
              </a:effectLst>
              <a:latin typeface="Arial" panose="020B0604020202020204"/>
              <a:cs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612"/>
                                        </p:tgtEl>
                                        <p:attrNameLst>
                                          <p:attrName>style.visibility</p:attrName>
                                        </p:attrNameLst>
                                      </p:cBhvr>
                                      <p:to>
                                        <p:strVal val="visible"/>
                                      </p:to>
                                    </p:set>
                                    <p:animEffect transition="in" filter="blinds(horizontal)">
                                      <p:cBhvr>
                                        <p:cTn id="12" dur="500"/>
                                        <p:tgtEl>
                                          <p:spTgt spid="25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561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Picture 2" descr="C:\Users\Administrator\Desktop\SOE 3A 图档\Module 2\02_Top bar.jpg"/>
          <p:cNvPicPr>
            <a:picLocks noChangeAspect="1" noChangeArrowheads="1"/>
          </p:cNvPicPr>
          <p:nvPr/>
        </p:nvPicPr>
        <p:blipFill>
          <a:blip r:embed="rId3" cstate="email"/>
          <a:srcRect/>
          <a:stretch>
            <a:fillRect/>
          </a:stretch>
        </p:blipFill>
        <p:spPr bwMode="auto">
          <a:xfrm>
            <a:off x="0" y="0"/>
            <a:ext cx="91440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Box 7"/>
          <p:cNvSpPr txBox="1">
            <a:spLocks noChangeArrowheads="1"/>
          </p:cNvSpPr>
          <p:nvPr/>
        </p:nvSpPr>
        <p:spPr bwMode="auto">
          <a:xfrm>
            <a:off x="642938" y="1547813"/>
            <a:ext cx="53276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latin typeface="GCFrutiger" pitchFamily="50" charset="0"/>
              </a:rPr>
              <a:t>Do you have any              ?</a:t>
            </a:r>
            <a:endParaRPr lang="zh-CN" altLang="en-US" sz="3200" b="1">
              <a:latin typeface="GCFrutiger" pitchFamily="50" charset="0"/>
            </a:endParaRPr>
          </a:p>
        </p:txBody>
      </p:sp>
      <p:sp>
        <p:nvSpPr>
          <p:cNvPr id="19460" name="TextBox 8"/>
          <p:cNvSpPr txBox="1">
            <a:spLocks noChangeArrowheads="1"/>
          </p:cNvSpPr>
          <p:nvPr/>
        </p:nvSpPr>
        <p:spPr bwMode="auto">
          <a:xfrm>
            <a:off x="684213" y="2706688"/>
            <a:ext cx="19653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0000FF"/>
                </a:solidFill>
              </a:rPr>
              <a:t>Yes, I do.</a:t>
            </a:r>
            <a:endParaRPr lang="zh-CN" altLang="en-US" sz="3200" b="1">
              <a:solidFill>
                <a:srgbClr val="0000FF"/>
              </a:solidFill>
            </a:endParaRPr>
          </a:p>
        </p:txBody>
      </p:sp>
      <p:sp>
        <p:nvSpPr>
          <p:cNvPr id="19461" name="Text Box 6"/>
          <p:cNvSpPr txBox="1">
            <a:spLocks noChangeArrowheads="1"/>
          </p:cNvSpPr>
          <p:nvPr/>
        </p:nvSpPr>
        <p:spPr bwMode="auto">
          <a:xfrm>
            <a:off x="684213" y="3354388"/>
            <a:ext cx="22796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0000FF"/>
                </a:solidFill>
              </a:rPr>
              <a:t>No, I don’t.</a:t>
            </a:r>
          </a:p>
        </p:txBody>
      </p:sp>
      <p:sp>
        <p:nvSpPr>
          <p:cNvPr id="19462" name="Text Box 7"/>
          <p:cNvSpPr txBox="1">
            <a:spLocks noChangeArrowheads="1"/>
          </p:cNvSpPr>
          <p:nvPr/>
        </p:nvSpPr>
        <p:spPr bwMode="auto">
          <a:xfrm>
            <a:off x="4127500" y="1052513"/>
            <a:ext cx="15970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latin typeface="GCFrutiger" pitchFamily="50" charset="0"/>
              </a:rPr>
              <a:t>uncle</a:t>
            </a:r>
            <a:r>
              <a:rPr lang="en-US" altLang="zh-CN" sz="3200" b="1">
                <a:solidFill>
                  <a:srgbClr val="FF0000"/>
                </a:solidFill>
                <a:latin typeface="GCFrutiger" pitchFamily="50" charset="0"/>
              </a:rPr>
              <a:t>s</a:t>
            </a:r>
          </a:p>
          <a:p>
            <a:pPr eaLnBrk="1" hangingPunct="1"/>
            <a:r>
              <a:rPr lang="en-US" altLang="zh-CN" sz="3200" b="1">
                <a:latin typeface="GCFrutiger" pitchFamily="50" charset="0"/>
              </a:rPr>
              <a:t>aunt</a:t>
            </a:r>
            <a:r>
              <a:rPr lang="en-US" altLang="zh-CN" sz="3200" b="1">
                <a:solidFill>
                  <a:srgbClr val="FF0000"/>
                </a:solidFill>
                <a:latin typeface="GCFrutiger" pitchFamily="50" charset="0"/>
              </a:rPr>
              <a:t>s</a:t>
            </a:r>
          </a:p>
          <a:p>
            <a:pPr eaLnBrk="1" hangingPunct="1"/>
            <a:r>
              <a:rPr lang="en-US" altLang="zh-CN" sz="3200" b="1">
                <a:latin typeface="GCFrutiger" pitchFamily="50" charset="0"/>
              </a:rPr>
              <a:t>cousin</a:t>
            </a:r>
            <a:r>
              <a:rPr lang="en-US" altLang="zh-CN" sz="3200" b="1">
                <a:solidFill>
                  <a:srgbClr val="FF0000"/>
                </a:solidFill>
                <a:latin typeface="GCFrutiger" pitchFamily="50" charset="0"/>
              </a:rPr>
              <a:t>s</a:t>
            </a:r>
          </a:p>
        </p:txBody>
      </p:sp>
      <p:sp>
        <p:nvSpPr>
          <p:cNvPr id="19463" name="WordArt 2"/>
          <p:cNvSpPr>
            <a:spLocks noChangeArrowheads="1" noChangeShapeType="1" noTextEdit="1"/>
          </p:cNvSpPr>
          <p:nvPr/>
        </p:nvSpPr>
        <p:spPr bwMode="auto">
          <a:xfrm>
            <a:off x="323850" y="333375"/>
            <a:ext cx="4319588" cy="612775"/>
          </a:xfrm>
          <a:prstGeom prst="rect">
            <a:avLst/>
          </a:prstGeom>
        </p:spPr>
        <p:txBody>
          <a:bodyPr wrap="none" fromWordArt="1">
            <a:prstTxWarp prst="textDoubleWave1">
              <a:avLst>
                <a:gd name="adj1" fmla="val 6500"/>
                <a:gd name="adj2" fmla="val 0"/>
              </a:avLst>
            </a:prstTxWarp>
          </a:bodyPr>
          <a:lstStyle/>
          <a:p>
            <a:r>
              <a:rPr lang="en-US" altLang="zh-CN" sz="3600" b="1" kern="10" spc="-360">
                <a:ln w="12700">
                  <a:solidFill>
                    <a:srgbClr val="000099"/>
                  </a:solidFill>
                  <a:round/>
                </a:ln>
                <a:solidFill>
                  <a:srgbClr val="33CCFF"/>
                </a:solidFill>
                <a:effectLst>
                  <a:outerShdw dist="125724" dir="18900000" algn="ctr" rotWithShape="0">
                    <a:srgbClr val="000099"/>
                  </a:outerShdw>
                </a:effectLst>
                <a:latin typeface="Arial" panose="020B0604020202020204"/>
                <a:cs typeface="Arial" panose="020B0604020202020204"/>
              </a:rPr>
              <a:t>Ask and answer</a:t>
            </a:r>
            <a:endParaRPr lang="zh-CN" altLang="en-US" sz="3600" b="1" kern="10" spc="-360">
              <a:ln w="12700">
                <a:solidFill>
                  <a:srgbClr val="000099"/>
                </a:solidFill>
                <a:round/>
              </a:ln>
              <a:solidFill>
                <a:srgbClr val="33CCFF"/>
              </a:solidFill>
              <a:effectLst>
                <a:outerShdw dist="125724" dir="18900000" algn="ctr" rotWithShape="0">
                  <a:srgbClr val="000099"/>
                </a:outerShdw>
              </a:effectLst>
              <a:latin typeface="Arial" panose="020B0604020202020204"/>
              <a:cs typeface="Arial" panose="020B0604020202020204"/>
            </a:endParaRPr>
          </a:p>
        </p:txBody>
      </p:sp>
      <p:sp>
        <p:nvSpPr>
          <p:cNvPr id="15" name="TextBox 14"/>
          <p:cNvSpPr txBox="1"/>
          <p:nvPr/>
        </p:nvSpPr>
        <p:spPr>
          <a:xfrm>
            <a:off x="5652120" y="692696"/>
            <a:ext cx="2378343" cy="370461"/>
          </a:xfrm>
          <a:prstGeom prst="rect">
            <a:avLst/>
          </a:prstGeom>
          <a:noFill/>
        </p:spPr>
        <p:txBody>
          <a:bodyPr wrap="none">
            <a:prstTxWarp prst="textDoubleWave1">
              <a:avLst/>
            </a:prstTxWarp>
            <a:spAutoFit/>
          </a:bodyPr>
          <a:lstStyle/>
          <a:p>
            <a:pPr>
              <a:defRPr/>
            </a:pPr>
            <a:r>
              <a:rPr lang="en-US" altLang="zh-CN" sz="3200" b="1" dirty="0">
                <a:solidFill>
                  <a:srgbClr val="FF9999"/>
                </a:solidFill>
                <a:ea typeface="宋体" panose="02010600030101010101" pitchFamily="2" charset="-122"/>
              </a:rPr>
              <a:t>About you</a:t>
            </a:r>
            <a:endParaRPr lang="zh-CN" altLang="en-US" sz="3200" b="1" dirty="0">
              <a:solidFill>
                <a:srgbClr val="FF9999"/>
              </a:solidFill>
              <a:ea typeface="宋体" panose="02010600030101010101" pitchFamily="2" charset="-122"/>
            </a:endParaRPr>
          </a:p>
        </p:txBody>
      </p:sp>
      <p:pic>
        <p:nvPicPr>
          <p:cNvPr id="19465" name="Picture 10" descr="C:\Users\Administrator\Desktop\jietu\02.12.i.sb5a.jpg"/>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1357313" y="3803650"/>
            <a:ext cx="7786687"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2" descr="C:\Users\Administrator\Desktop\SOE 3A 图档\Module 2\02_Top bar.jpg"/>
          <p:cNvPicPr>
            <a:picLocks noChangeAspect="1" noChangeArrowheads="1"/>
          </p:cNvPicPr>
          <p:nvPr/>
        </p:nvPicPr>
        <p:blipFill>
          <a:blip r:embed="rId3" cstate="email"/>
          <a:srcRect/>
          <a:stretch>
            <a:fillRect/>
          </a:stretch>
        </p:blipFill>
        <p:spPr bwMode="auto">
          <a:xfrm>
            <a:off x="0" y="0"/>
            <a:ext cx="91440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684213" y="1928813"/>
            <a:ext cx="4965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0000FF"/>
                </a:solidFill>
              </a:rPr>
              <a:t>Yes</a:t>
            </a:r>
            <a:r>
              <a:rPr lang="zh-CN" altLang="en-US" sz="3200" b="1">
                <a:solidFill>
                  <a:srgbClr val="0000FF"/>
                </a:solidFill>
              </a:rPr>
              <a:t>，</a:t>
            </a:r>
            <a:r>
              <a:rPr lang="en-US" altLang="zh-CN" sz="3200" b="1">
                <a:solidFill>
                  <a:srgbClr val="0000FF"/>
                </a:solidFill>
              </a:rPr>
              <a:t> I have one cousin.</a:t>
            </a:r>
            <a:endParaRPr lang="zh-CN" altLang="en-US" sz="3200" b="1">
              <a:solidFill>
                <a:srgbClr val="0000FF"/>
              </a:solidFill>
            </a:endParaRPr>
          </a:p>
        </p:txBody>
      </p:sp>
      <p:sp>
        <p:nvSpPr>
          <p:cNvPr id="20484" name="TextBox 7"/>
          <p:cNvSpPr txBox="1">
            <a:spLocks noChangeArrowheads="1"/>
          </p:cNvSpPr>
          <p:nvPr/>
        </p:nvSpPr>
        <p:spPr bwMode="auto">
          <a:xfrm>
            <a:off x="650875" y="1336675"/>
            <a:ext cx="52990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latin typeface="GCFrutiger" pitchFamily="50" charset="0"/>
              </a:rPr>
              <a:t>Do you have any cousins?</a:t>
            </a:r>
            <a:endParaRPr lang="zh-CN" altLang="en-US" sz="3200" b="1">
              <a:latin typeface="GCFrutiger" pitchFamily="50" charset="0"/>
            </a:endParaRPr>
          </a:p>
        </p:txBody>
      </p:sp>
      <p:sp>
        <p:nvSpPr>
          <p:cNvPr id="9" name="TextBox 8"/>
          <p:cNvSpPr txBox="1">
            <a:spLocks noChangeArrowheads="1"/>
          </p:cNvSpPr>
          <p:nvPr/>
        </p:nvSpPr>
        <p:spPr bwMode="auto">
          <a:xfrm>
            <a:off x="684213" y="1916113"/>
            <a:ext cx="9064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0000FF"/>
                </a:solidFill>
              </a:rPr>
              <a:t>Yes</a:t>
            </a:r>
            <a:endParaRPr lang="zh-CN" altLang="en-US" sz="3200" b="1">
              <a:solidFill>
                <a:srgbClr val="0000FF"/>
              </a:solidFill>
            </a:endParaRPr>
          </a:p>
        </p:txBody>
      </p:sp>
      <p:sp>
        <p:nvSpPr>
          <p:cNvPr id="10" name="矩形 9"/>
          <p:cNvSpPr>
            <a:spLocks noChangeArrowheads="1"/>
          </p:cNvSpPr>
          <p:nvPr/>
        </p:nvSpPr>
        <p:spPr bwMode="auto">
          <a:xfrm>
            <a:off x="1398588" y="1928813"/>
            <a:ext cx="12430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dirty="0">
                <a:solidFill>
                  <a:srgbClr val="0000FF"/>
                </a:solidFill>
              </a:rPr>
              <a:t>, I do.</a:t>
            </a:r>
            <a:endParaRPr lang="zh-CN" altLang="en-US" sz="3200" b="1" dirty="0">
              <a:solidFill>
                <a:srgbClr val="0000FF"/>
              </a:solidFill>
            </a:endParaRPr>
          </a:p>
        </p:txBody>
      </p:sp>
      <p:sp>
        <p:nvSpPr>
          <p:cNvPr id="11" name="TextBox 10"/>
          <p:cNvSpPr txBox="1">
            <a:spLocks noChangeArrowheads="1"/>
          </p:cNvSpPr>
          <p:nvPr/>
        </p:nvSpPr>
        <p:spPr bwMode="auto">
          <a:xfrm>
            <a:off x="650875" y="2778125"/>
            <a:ext cx="65849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latin typeface="GCFrutiger" pitchFamily="50" charset="0"/>
              </a:rPr>
              <a:t>How many cousins do you have?</a:t>
            </a:r>
            <a:endParaRPr lang="zh-CN" altLang="en-US" sz="3200" b="1">
              <a:latin typeface="GCFrutiger" pitchFamily="50" charset="0"/>
            </a:endParaRPr>
          </a:p>
        </p:txBody>
      </p:sp>
      <p:sp>
        <p:nvSpPr>
          <p:cNvPr id="12" name="TextBox 11"/>
          <p:cNvSpPr txBox="1">
            <a:spLocks noChangeArrowheads="1"/>
          </p:cNvSpPr>
          <p:nvPr/>
        </p:nvSpPr>
        <p:spPr bwMode="auto">
          <a:xfrm>
            <a:off x="684213" y="3284538"/>
            <a:ext cx="36988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0000FF"/>
                </a:solidFill>
              </a:rPr>
              <a:t>I have one cousin.</a:t>
            </a:r>
            <a:endParaRPr lang="zh-CN" altLang="en-US" sz="3200" b="1">
              <a:solidFill>
                <a:srgbClr val="0000FF"/>
              </a:solidFill>
            </a:endParaRPr>
          </a:p>
        </p:txBody>
      </p:sp>
      <p:pic>
        <p:nvPicPr>
          <p:cNvPr id="20489" name="Picture 10"/>
          <p:cNvPicPr>
            <a:picLocks noChangeAspect="1" noChangeArrowheads="1"/>
          </p:cNvPicPr>
          <p:nvPr/>
        </p:nvPicPr>
        <p:blipFill>
          <a:blip r:embed="rId4" cstate="email">
            <a:clrChange>
              <a:clrFrom>
                <a:srgbClr val="FFFFFF"/>
              </a:clrFrom>
              <a:clrTo>
                <a:srgbClr val="FFFFFF">
                  <a:alpha val="0"/>
                </a:srgbClr>
              </a:clrTo>
            </a:clrChange>
            <a:lum contrast="10000"/>
          </a:blip>
          <a:srcRect/>
          <a:stretch>
            <a:fillRect/>
          </a:stretch>
        </p:blipFill>
        <p:spPr bwMode="auto">
          <a:xfrm>
            <a:off x="6300788" y="4071938"/>
            <a:ext cx="2613025"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4"/>
          <p:cNvPicPr>
            <a:picLocks noChangeAspect="1" noChangeArrowheads="1"/>
          </p:cNvPicPr>
          <p:nvPr/>
        </p:nvPicPr>
        <p:blipFill>
          <a:blip r:embed="rId5"/>
          <a:srcRect/>
          <a:stretch>
            <a:fillRect/>
          </a:stretch>
        </p:blipFill>
        <p:spPr bwMode="auto">
          <a:xfrm>
            <a:off x="3924300" y="4292600"/>
            <a:ext cx="125095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6" name="AutoShape 12"/>
          <p:cNvSpPr>
            <a:spLocks noChangeArrowheads="1"/>
          </p:cNvSpPr>
          <p:nvPr/>
        </p:nvSpPr>
        <p:spPr bwMode="auto">
          <a:xfrm>
            <a:off x="3059113" y="4005263"/>
            <a:ext cx="3024187" cy="2016125"/>
          </a:xfrm>
          <a:prstGeom prst="cloudCallout">
            <a:avLst>
              <a:gd name="adj1" fmla="val 62546"/>
              <a:gd name="adj2" fmla="val 43069"/>
            </a:avLst>
          </a:prstGeom>
          <a:noFill/>
          <a:ln w="9525">
            <a:solidFill>
              <a:srgbClr val="008000"/>
            </a:solidFill>
            <a:round/>
          </a:ln>
          <a:extLst>
            <a:ext uri="{909E8E84-426E-40DD-AFC4-6F175D3DCCD1}">
              <a14:hiddenFill xmlns:a14="http://schemas.microsoft.com/office/drawing/2010/main">
                <a:solidFill>
                  <a:srgbClr val="FFFFFF"/>
                </a:solidFill>
              </a14:hiddenFill>
            </a:ext>
          </a:extLst>
        </p:spPr>
        <p:txBody>
          <a:bodyPr/>
          <a:lstStyle/>
          <a:p>
            <a:pPr algn="ctr"/>
            <a:endParaRPr lang="zh-CN" altLang="en-US"/>
          </a:p>
        </p:txBody>
      </p:sp>
      <p:sp>
        <p:nvSpPr>
          <p:cNvPr id="20492" name="WordArt 2"/>
          <p:cNvSpPr>
            <a:spLocks noChangeArrowheads="1" noChangeShapeType="1" noTextEdit="1"/>
          </p:cNvSpPr>
          <p:nvPr/>
        </p:nvSpPr>
        <p:spPr bwMode="auto">
          <a:xfrm>
            <a:off x="323850" y="333375"/>
            <a:ext cx="4319588" cy="612775"/>
          </a:xfrm>
          <a:prstGeom prst="rect">
            <a:avLst/>
          </a:prstGeom>
        </p:spPr>
        <p:txBody>
          <a:bodyPr wrap="none" fromWordArt="1">
            <a:prstTxWarp prst="textDoubleWave1">
              <a:avLst>
                <a:gd name="adj1" fmla="val 6500"/>
                <a:gd name="adj2" fmla="val 0"/>
              </a:avLst>
            </a:prstTxWarp>
          </a:bodyPr>
          <a:lstStyle/>
          <a:p>
            <a:r>
              <a:rPr lang="en-US" altLang="zh-CN" sz="3600" b="1" kern="10" spc="-360" dirty="0">
                <a:ln w="12700">
                  <a:solidFill>
                    <a:srgbClr val="000099"/>
                  </a:solidFill>
                  <a:round/>
                </a:ln>
                <a:solidFill>
                  <a:srgbClr val="33CCFF"/>
                </a:solidFill>
                <a:effectLst>
                  <a:outerShdw dist="125724" dir="18900000" algn="ctr" rotWithShape="0">
                    <a:srgbClr val="000099"/>
                  </a:outerShdw>
                </a:effectLst>
                <a:latin typeface="Arial" panose="020B0604020202020204"/>
                <a:cs typeface="Arial" panose="020B0604020202020204"/>
              </a:rPr>
              <a:t>Ask and answer</a:t>
            </a:r>
            <a:endParaRPr lang="zh-CN" altLang="en-US" sz="3600" b="1" kern="10" spc="-360" dirty="0">
              <a:ln w="12700">
                <a:solidFill>
                  <a:srgbClr val="000099"/>
                </a:solidFill>
                <a:round/>
              </a:ln>
              <a:solidFill>
                <a:srgbClr val="33CCFF"/>
              </a:solidFill>
              <a:effectLst>
                <a:outerShdw dist="125724" dir="18900000" algn="ctr" rotWithShape="0">
                  <a:srgbClr val="000099"/>
                </a:outerShdw>
              </a:effectLst>
              <a:latin typeface="Arial" panose="020B0604020202020204"/>
              <a:cs typeface="Arial" panose="020B0604020202020204"/>
            </a:endParaRPr>
          </a:p>
        </p:txBody>
      </p:sp>
      <p:sp>
        <p:nvSpPr>
          <p:cNvPr id="15" name="TextBox 14"/>
          <p:cNvSpPr txBox="1"/>
          <p:nvPr/>
        </p:nvSpPr>
        <p:spPr>
          <a:xfrm>
            <a:off x="5652120" y="692696"/>
            <a:ext cx="2378343" cy="370461"/>
          </a:xfrm>
          <a:prstGeom prst="rect">
            <a:avLst/>
          </a:prstGeom>
          <a:noFill/>
        </p:spPr>
        <p:txBody>
          <a:bodyPr wrap="none">
            <a:prstTxWarp prst="textDoubleWave1">
              <a:avLst/>
            </a:prstTxWarp>
            <a:spAutoFit/>
          </a:bodyPr>
          <a:lstStyle/>
          <a:p>
            <a:pPr>
              <a:defRPr/>
            </a:pPr>
            <a:r>
              <a:rPr lang="en-US" altLang="zh-CN" sz="3200" b="1" dirty="0">
                <a:solidFill>
                  <a:srgbClr val="FF9999"/>
                </a:solidFill>
                <a:ea typeface="宋体" panose="02010600030101010101" pitchFamily="2" charset="-122"/>
              </a:rPr>
              <a:t>About Jill</a:t>
            </a:r>
            <a:endParaRPr lang="zh-CN" altLang="en-US" sz="3200" b="1" dirty="0">
              <a:solidFill>
                <a:srgbClr val="FF9999"/>
              </a:solidFill>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72716"/>
                                        </p:tgtEl>
                                        <p:attrNameLst>
                                          <p:attrName>style.visibility</p:attrName>
                                        </p:attrNameLst>
                                      </p:cBhvr>
                                      <p:to>
                                        <p:strVal val="visible"/>
                                      </p:to>
                                    </p:set>
                                    <p:animEffect transition="in" filter="blinds(horizontal)">
                                      <p:cBhvr>
                                        <p:cTn id="20" dur="500"/>
                                        <p:tgtEl>
                                          <p:spTgt spid="72716"/>
                                        </p:tgtEl>
                                      </p:cBhvr>
                                    </p:animEffect>
                                  </p:childTnLst>
                                </p:cTn>
                              </p:par>
                            </p:childTnLst>
                          </p:cTn>
                        </p:par>
                        <p:par>
                          <p:cTn id="21" fill="hold">
                            <p:stCondLst>
                              <p:cond delay="500"/>
                            </p:stCondLst>
                            <p:childTnLst>
                              <p:par>
                                <p:cTn id="22" presetID="3" presetClass="entr" presetSubtype="1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linds(horizont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linds(horizont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xit" presetSubtype="10" fill="hold" grpId="1" nodeType="clickEffect">
                                  <p:stCondLst>
                                    <p:cond delay="0"/>
                                  </p:stCondLst>
                                  <p:childTnLst>
                                    <p:animEffect transition="out" filter="blinds(horizontal)">
                                      <p:cBhvr>
                                        <p:cTn id="33" dur="500"/>
                                        <p:tgtEl>
                                          <p:spTgt spid="11"/>
                                        </p:tgtEl>
                                      </p:cBhvr>
                                    </p:animEffect>
                                    <p:set>
                                      <p:cBhvr>
                                        <p:cTn id="34" dur="1" fill="hold">
                                          <p:stCondLst>
                                            <p:cond delay="499"/>
                                          </p:stCondLst>
                                        </p:cTn>
                                        <p:tgtEl>
                                          <p:spTgt spid="11"/>
                                        </p:tgtEl>
                                        <p:attrNameLst>
                                          <p:attrName>style.visibility</p:attrName>
                                        </p:attrNameLst>
                                      </p:cBhvr>
                                      <p:to>
                                        <p:strVal val="hidden"/>
                                      </p:to>
                                    </p:set>
                                  </p:childTnLst>
                                </p:cTn>
                              </p:par>
                            </p:childTnLst>
                          </p:cTn>
                        </p:par>
                        <p:par>
                          <p:cTn id="35" fill="hold">
                            <p:stCondLst>
                              <p:cond delay="500"/>
                            </p:stCondLst>
                            <p:childTnLst>
                              <p:par>
                                <p:cTn id="36" presetID="0" presetClass="path" presetSubtype="0" accel="50000" decel="50000" fill="hold" grpId="1" nodeType="afterEffect">
                                  <p:stCondLst>
                                    <p:cond delay="0"/>
                                  </p:stCondLst>
                                  <p:childTnLst>
                                    <p:animMotion origin="layout" path="M 2.5E-6 -2.94798E-6 L 0.10139 -0.19653 " pathEditMode="relative" rAng="0" ptsTypes="AA">
                                      <p:cBhvr>
                                        <p:cTn id="37" dur="2000" fill="hold"/>
                                        <p:tgtEl>
                                          <p:spTgt spid="12"/>
                                        </p:tgtEl>
                                        <p:attrNameLst>
                                          <p:attrName>ppt_x</p:attrName>
                                          <p:attrName>ppt_y</p:attrName>
                                        </p:attrNameLst>
                                      </p:cBhvr>
                                      <p:rCtr x="5069" y="-9827"/>
                                    </p:animMotion>
                                  </p:childTnLst>
                                </p:cTn>
                              </p:par>
                            </p:childTnLst>
                          </p:cTn>
                        </p:par>
                        <p:par>
                          <p:cTn id="38" fill="hold">
                            <p:stCondLst>
                              <p:cond delay="2500"/>
                            </p:stCondLst>
                            <p:childTnLst>
                              <p:par>
                                <p:cTn id="39" presetID="1" presetClass="exit" presetSubtype="0" fill="hold" grpId="1" nodeType="afterEffect">
                                  <p:stCondLst>
                                    <p:cond delay="0"/>
                                  </p:stCondLst>
                                  <p:childTnLst>
                                    <p:set>
                                      <p:cBhvr>
                                        <p:cTn id="40" dur="1" fill="hold">
                                          <p:stCondLst>
                                            <p:cond delay="0"/>
                                          </p:stCondLst>
                                        </p:cTn>
                                        <p:tgtEl>
                                          <p:spTgt spid="9"/>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0"/>
                                        </p:tgtEl>
                                        <p:attrNameLst>
                                          <p:attrName>style.visibility</p:attrName>
                                        </p:attrNameLst>
                                      </p:cBhvr>
                                      <p:to>
                                        <p:strVal val="hidden"/>
                                      </p:to>
                                    </p:set>
                                  </p:childTnLst>
                                </p:cTn>
                              </p:par>
                              <p:par>
                                <p:cTn id="43" presetID="1" presetClass="exit" presetSubtype="0" fill="hold" grpId="2" nodeType="withEffect">
                                  <p:stCondLst>
                                    <p:cond delay="0"/>
                                  </p:stCondLst>
                                  <p:childTnLst>
                                    <p:set>
                                      <p:cBhvr>
                                        <p:cTn id="44" dur="1" fill="hold">
                                          <p:stCondLst>
                                            <p:cond delay="0"/>
                                          </p:stCondLst>
                                        </p:cTn>
                                        <p:tgtEl>
                                          <p:spTgt spid="12"/>
                                        </p:tgtEl>
                                        <p:attrNameLst>
                                          <p:attrName>style.visibility</p:attrName>
                                        </p:attrNameLst>
                                      </p:cBhvr>
                                      <p:to>
                                        <p:strVal val="hidden"/>
                                      </p:to>
                                    </p:set>
                                  </p:childTnLst>
                                </p:cTn>
                              </p:par>
                            </p:childTnLst>
                          </p:cTn>
                        </p:par>
                        <p:par>
                          <p:cTn id="45" fill="hold">
                            <p:stCondLst>
                              <p:cond delay="2500"/>
                            </p:stCondLst>
                            <p:childTnLst>
                              <p:par>
                                <p:cTn id="46" presetID="1" presetClass="entr" presetSubtype="0"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P spid="9" grpId="1"/>
      <p:bldP spid="10" grpId="0"/>
      <p:bldP spid="10" grpId="1"/>
      <p:bldP spid="11" grpId="0"/>
      <p:bldP spid="11" grpId="1"/>
      <p:bldP spid="12" grpId="0"/>
      <p:bldP spid="12" grpId="1"/>
      <p:bldP spid="12" grpId="2"/>
      <p:bldP spid="72716"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2" descr="C:\Users\Administrator\Desktop\SOE 3A 图档\Module 2\02_Top bar.jpg"/>
          <p:cNvPicPr>
            <a:picLocks noChangeAspect="1" noChangeArrowheads="1"/>
          </p:cNvPicPr>
          <p:nvPr/>
        </p:nvPicPr>
        <p:blipFill>
          <a:blip r:embed="rId3" cstate="email"/>
          <a:srcRect/>
          <a:stretch>
            <a:fillRect/>
          </a:stretch>
        </p:blipFill>
        <p:spPr bwMode="auto">
          <a:xfrm>
            <a:off x="0" y="0"/>
            <a:ext cx="91440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Box 12"/>
          <p:cNvSpPr txBox="1">
            <a:spLocks noChangeArrowheads="1"/>
          </p:cNvSpPr>
          <p:nvPr/>
        </p:nvSpPr>
        <p:spPr bwMode="auto">
          <a:xfrm>
            <a:off x="684213" y="2133600"/>
            <a:ext cx="46688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latin typeface="GCFrutiger" pitchFamily="50" charset="0"/>
              </a:rPr>
              <a:t>Yes. I have one </a:t>
            </a:r>
            <a:r>
              <a:rPr lang="en-US" altLang="zh-CN" sz="3200" b="1">
                <a:solidFill>
                  <a:srgbClr val="0000FF"/>
                </a:solidFill>
                <a:latin typeface="GCFrutiger" pitchFamily="50" charset="0"/>
              </a:rPr>
              <a:t>cousin</a:t>
            </a:r>
            <a:r>
              <a:rPr lang="en-US" altLang="zh-CN" sz="3200" b="1">
                <a:latin typeface="GCFrutiger" pitchFamily="50" charset="0"/>
              </a:rPr>
              <a:t>.</a:t>
            </a:r>
            <a:endParaRPr lang="zh-CN" altLang="en-US" sz="3200" b="1">
              <a:latin typeface="GCFrutiger" pitchFamily="50" charset="0"/>
            </a:endParaRPr>
          </a:p>
        </p:txBody>
      </p:sp>
      <p:sp>
        <p:nvSpPr>
          <p:cNvPr id="21508" name="TextBox 7"/>
          <p:cNvSpPr txBox="1">
            <a:spLocks noChangeArrowheads="1"/>
          </p:cNvSpPr>
          <p:nvPr/>
        </p:nvSpPr>
        <p:spPr bwMode="auto">
          <a:xfrm>
            <a:off x="642938" y="1285875"/>
            <a:ext cx="5349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latin typeface="GCFrutiger" pitchFamily="50" charset="0"/>
              </a:rPr>
              <a:t>Do you have any </a:t>
            </a:r>
            <a:r>
              <a:rPr lang="en-US" altLang="zh-CN" sz="3200" b="1">
                <a:solidFill>
                  <a:srgbClr val="0000FF"/>
                </a:solidFill>
                <a:latin typeface="GCFrutiger" pitchFamily="50" charset="0"/>
              </a:rPr>
              <a:t>cousin</a:t>
            </a:r>
            <a:r>
              <a:rPr lang="en-US" altLang="zh-CN" sz="3200" b="1">
                <a:solidFill>
                  <a:srgbClr val="FF0000"/>
                </a:solidFill>
                <a:latin typeface="GCFrutiger" pitchFamily="50" charset="0"/>
              </a:rPr>
              <a:t>s</a:t>
            </a:r>
            <a:r>
              <a:rPr lang="en-US" altLang="zh-CN" sz="3200" b="1">
                <a:latin typeface="GCFrutiger" pitchFamily="50" charset="0"/>
              </a:rPr>
              <a:t>?</a:t>
            </a:r>
            <a:endParaRPr lang="zh-CN" altLang="en-US" sz="3200" b="1">
              <a:latin typeface="GCFrutiger" pitchFamily="50" charset="0"/>
            </a:endParaRPr>
          </a:p>
        </p:txBody>
      </p:sp>
      <p:sp>
        <p:nvSpPr>
          <p:cNvPr id="21509" name="WordArt 2"/>
          <p:cNvSpPr>
            <a:spLocks noChangeArrowheads="1" noChangeShapeType="1" noTextEdit="1"/>
          </p:cNvSpPr>
          <p:nvPr/>
        </p:nvSpPr>
        <p:spPr bwMode="auto">
          <a:xfrm>
            <a:off x="323850" y="333375"/>
            <a:ext cx="4319588" cy="612775"/>
          </a:xfrm>
          <a:prstGeom prst="rect">
            <a:avLst/>
          </a:prstGeom>
        </p:spPr>
        <p:txBody>
          <a:bodyPr wrap="none" fromWordArt="1">
            <a:prstTxWarp prst="textDoubleWave1">
              <a:avLst>
                <a:gd name="adj1" fmla="val 6500"/>
                <a:gd name="adj2" fmla="val 0"/>
              </a:avLst>
            </a:prstTxWarp>
          </a:bodyPr>
          <a:lstStyle/>
          <a:p>
            <a:r>
              <a:rPr lang="en-US" altLang="zh-CN" sz="3600" b="1" kern="10" spc="-360">
                <a:ln w="12700">
                  <a:solidFill>
                    <a:srgbClr val="000099"/>
                  </a:solidFill>
                  <a:round/>
                </a:ln>
                <a:solidFill>
                  <a:srgbClr val="33CCFF"/>
                </a:solidFill>
                <a:effectLst>
                  <a:outerShdw dist="125724" dir="18900000" algn="ctr" rotWithShape="0">
                    <a:srgbClr val="000099"/>
                  </a:outerShdw>
                </a:effectLst>
                <a:latin typeface="Arial" panose="020B0604020202020204"/>
                <a:cs typeface="Arial" panose="020B0604020202020204"/>
              </a:rPr>
              <a:t>Ask and answer</a:t>
            </a:r>
            <a:endParaRPr lang="zh-CN" altLang="en-US" sz="3600" b="1" kern="10" spc="-360">
              <a:ln w="12700">
                <a:solidFill>
                  <a:srgbClr val="000099"/>
                </a:solidFill>
                <a:round/>
              </a:ln>
              <a:solidFill>
                <a:srgbClr val="33CCFF"/>
              </a:solidFill>
              <a:effectLst>
                <a:outerShdw dist="125724" dir="18900000" algn="ctr" rotWithShape="0">
                  <a:srgbClr val="000099"/>
                </a:outerShdw>
              </a:effectLst>
              <a:latin typeface="Arial" panose="020B0604020202020204"/>
              <a:cs typeface="Arial" panose="020B0604020202020204"/>
            </a:endParaRPr>
          </a:p>
        </p:txBody>
      </p:sp>
      <p:grpSp>
        <p:nvGrpSpPr>
          <p:cNvPr id="2" name="组合 11"/>
          <p:cNvGrpSpPr/>
          <p:nvPr/>
        </p:nvGrpSpPr>
        <p:grpSpPr bwMode="auto">
          <a:xfrm>
            <a:off x="684213" y="692150"/>
            <a:ext cx="7346950" cy="5453063"/>
            <a:chOff x="683568" y="692696"/>
            <a:chExt cx="7346895" cy="5452034"/>
          </a:xfrm>
        </p:grpSpPr>
        <p:pic>
          <p:nvPicPr>
            <p:cNvPr id="21514" name="Picture 2"/>
            <p:cNvPicPr>
              <a:picLocks noChangeAspect="1" noChangeArrowheads="1"/>
            </p:cNvPicPr>
            <p:nvPr/>
          </p:nvPicPr>
          <p:blipFill>
            <a:blip r:embed="rId4" cstate="email"/>
            <a:srcRect/>
            <a:stretch>
              <a:fillRect/>
            </a:stretch>
          </p:blipFill>
          <p:spPr bwMode="auto">
            <a:xfrm>
              <a:off x="683568" y="1988840"/>
              <a:ext cx="7272808" cy="4155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5652120" y="692696"/>
              <a:ext cx="2378343" cy="370461"/>
            </a:xfrm>
            <a:prstGeom prst="rect">
              <a:avLst/>
            </a:prstGeom>
            <a:noFill/>
          </p:spPr>
          <p:txBody>
            <a:bodyPr wrap="none">
              <a:prstTxWarp prst="textDoubleWave1">
                <a:avLst/>
              </a:prstTxWarp>
              <a:spAutoFit/>
            </a:bodyPr>
            <a:lstStyle/>
            <a:p>
              <a:pPr>
                <a:defRPr/>
              </a:pPr>
              <a:r>
                <a:rPr lang="en-US" altLang="zh-CN" sz="3200" b="1" dirty="0">
                  <a:solidFill>
                    <a:srgbClr val="FF9999"/>
                  </a:solidFill>
                  <a:ea typeface="宋体" panose="02010600030101010101" pitchFamily="2" charset="-122"/>
                </a:rPr>
                <a:t>About Mark</a:t>
              </a:r>
              <a:endParaRPr lang="zh-CN" altLang="en-US" sz="3200" b="1" dirty="0">
                <a:solidFill>
                  <a:srgbClr val="FF9999"/>
                </a:solidFill>
                <a:ea typeface="宋体" panose="02010600030101010101" pitchFamily="2" charset="-122"/>
              </a:endParaRPr>
            </a:p>
          </p:txBody>
        </p:sp>
      </p:grpSp>
      <p:grpSp>
        <p:nvGrpSpPr>
          <p:cNvPr id="3" name="组合 12"/>
          <p:cNvGrpSpPr/>
          <p:nvPr/>
        </p:nvGrpSpPr>
        <p:grpSpPr bwMode="auto">
          <a:xfrm>
            <a:off x="1403350" y="5516563"/>
            <a:ext cx="5184775" cy="865187"/>
            <a:chOff x="1403648" y="5517232"/>
            <a:chExt cx="5184576" cy="864096"/>
          </a:xfrm>
        </p:grpSpPr>
        <p:sp>
          <p:nvSpPr>
            <p:cNvPr id="11" name="圆角矩形标注 10"/>
            <p:cNvSpPr/>
            <p:nvPr/>
          </p:nvSpPr>
          <p:spPr>
            <a:xfrm>
              <a:off x="1403648" y="5517232"/>
              <a:ext cx="5184576" cy="864096"/>
            </a:xfrm>
            <a:prstGeom prst="wedgeRoundRectCallout">
              <a:avLst>
                <a:gd name="adj1" fmla="val 7924"/>
                <a:gd name="adj2" fmla="val -15922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1513" name="TextBox 14"/>
            <p:cNvSpPr txBox="1">
              <a:spLocks noChangeArrowheads="1"/>
            </p:cNvSpPr>
            <p:nvPr/>
          </p:nvSpPr>
          <p:spPr bwMode="auto">
            <a:xfrm>
              <a:off x="1643063" y="5643563"/>
              <a:ext cx="4873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latin typeface="GCFrutiger" pitchFamily="50" charset="0"/>
                </a:rPr>
                <a:t>Yes. I have </a:t>
              </a:r>
              <a:r>
                <a:rPr lang="en-US" altLang="zh-CN" sz="3200" b="1">
                  <a:solidFill>
                    <a:srgbClr val="0000FF"/>
                  </a:solidFill>
                  <a:latin typeface="GCFrutiger" pitchFamily="50" charset="0"/>
                </a:rPr>
                <a:t>two</a:t>
              </a:r>
              <a:r>
                <a:rPr lang="en-US" altLang="zh-CN" sz="3200" b="1">
                  <a:latin typeface="GCFrutiger" pitchFamily="50" charset="0"/>
                </a:rPr>
                <a:t> </a:t>
              </a:r>
              <a:r>
                <a:rPr lang="en-US" altLang="zh-CN" sz="3200" b="1">
                  <a:solidFill>
                    <a:srgbClr val="0000FF"/>
                  </a:solidFill>
                  <a:latin typeface="GCFrutiger" pitchFamily="50" charset="0"/>
                </a:rPr>
                <a:t>cousin</a:t>
              </a:r>
              <a:r>
                <a:rPr lang="en-US" altLang="zh-CN" sz="3200" b="1">
                  <a:solidFill>
                    <a:srgbClr val="FF0000"/>
                  </a:solidFill>
                  <a:latin typeface="GCFrutiger" pitchFamily="50" charset="0"/>
                </a:rPr>
                <a:t>s</a:t>
              </a:r>
              <a:r>
                <a:rPr lang="en-US" altLang="zh-CN" sz="3200" b="1">
                  <a:latin typeface="GCFrutiger" pitchFamily="50" charset="0"/>
                </a:rPr>
                <a:t>.</a:t>
              </a:r>
              <a:endParaRPr lang="zh-CN" altLang="en-US" sz="3200" b="1">
                <a:latin typeface="GCFrutiger" pitchFamily="50" charset="0"/>
              </a:endParaRPr>
            </a:p>
          </p:txBody>
        </p:sp>
      </p:gr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Picture 2" descr="C:\Users\Administrator\Desktop\SOE 3A 图档\Module 2\02_Top bar.jpg"/>
          <p:cNvPicPr>
            <a:picLocks noChangeAspect="1" noChangeArrowheads="1"/>
          </p:cNvPicPr>
          <p:nvPr/>
        </p:nvPicPr>
        <p:blipFill>
          <a:blip r:embed="rId3" cstate="email"/>
          <a:srcRect/>
          <a:stretch>
            <a:fillRect/>
          </a:stretch>
        </p:blipFill>
        <p:spPr bwMode="auto">
          <a:xfrm>
            <a:off x="0" y="0"/>
            <a:ext cx="91440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Box 7"/>
          <p:cNvSpPr txBox="1">
            <a:spLocks noChangeArrowheads="1"/>
          </p:cNvSpPr>
          <p:nvPr/>
        </p:nvSpPr>
        <p:spPr bwMode="auto">
          <a:xfrm>
            <a:off x="1258888" y="1912938"/>
            <a:ext cx="50514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dirty="0">
                <a:latin typeface="GCFrutiger" pitchFamily="50" charset="0"/>
              </a:rPr>
              <a:t>Do you have any </a:t>
            </a:r>
            <a:r>
              <a:rPr lang="en-US" altLang="zh-CN" sz="3200" b="1" dirty="0">
                <a:solidFill>
                  <a:srgbClr val="0000FF"/>
                </a:solidFill>
                <a:latin typeface="GCFrutiger" pitchFamily="50" charset="0"/>
              </a:rPr>
              <a:t>uncle</a:t>
            </a:r>
            <a:r>
              <a:rPr lang="en-US" altLang="zh-CN" sz="3200" b="1" dirty="0">
                <a:solidFill>
                  <a:srgbClr val="FF0000"/>
                </a:solidFill>
                <a:latin typeface="GCFrutiger" pitchFamily="50" charset="0"/>
              </a:rPr>
              <a:t>s</a:t>
            </a:r>
            <a:r>
              <a:rPr lang="en-US" altLang="zh-CN" sz="3200" b="1" dirty="0">
                <a:latin typeface="GCFrutiger" pitchFamily="50" charset="0"/>
              </a:rPr>
              <a:t>?</a:t>
            </a:r>
            <a:endParaRPr lang="zh-CN" altLang="en-US" sz="3200" b="1" dirty="0">
              <a:latin typeface="GCFrutiger" pitchFamily="50" charset="0"/>
            </a:endParaRPr>
          </a:p>
        </p:txBody>
      </p:sp>
      <p:sp>
        <p:nvSpPr>
          <p:cNvPr id="22532" name="Text Box 11"/>
          <p:cNvSpPr txBox="1">
            <a:spLocks noChangeArrowheads="1"/>
          </p:cNvSpPr>
          <p:nvPr/>
        </p:nvSpPr>
        <p:spPr bwMode="auto">
          <a:xfrm>
            <a:off x="1319213" y="3486150"/>
            <a:ext cx="55895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dirty="0">
                <a:solidFill>
                  <a:srgbClr val="0000FF"/>
                </a:solidFill>
                <a:latin typeface="GCFrutiger" pitchFamily="50" charset="0"/>
              </a:rPr>
              <a:t>Yes, I have two/three/… uncle</a:t>
            </a:r>
            <a:r>
              <a:rPr lang="en-US" altLang="zh-CN" sz="2800" b="1" dirty="0">
                <a:solidFill>
                  <a:srgbClr val="FF0000"/>
                </a:solidFill>
                <a:latin typeface="GCFrutiger" pitchFamily="50" charset="0"/>
              </a:rPr>
              <a:t>s</a:t>
            </a:r>
            <a:r>
              <a:rPr lang="en-US" altLang="zh-CN" sz="2800" b="1" dirty="0">
                <a:solidFill>
                  <a:srgbClr val="0000FF"/>
                </a:solidFill>
                <a:latin typeface="GCFrutiger" pitchFamily="50" charset="0"/>
              </a:rPr>
              <a:t>.</a:t>
            </a:r>
          </a:p>
        </p:txBody>
      </p:sp>
      <p:sp>
        <p:nvSpPr>
          <p:cNvPr id="22533" name="Text Box 12"/>
          <p:cNvSpPr txBox="1">
            <a:spLocks noChangeArrowheads="1"/>
          </p:cNvSpPr>
          <p:nvPr/>
        </p:nvSpPr>
        <p:spPr bwMode="auto">
          <a:xfrm>
            <a:off x="1319213" y="4133850"/>
            <a:ext cx="48720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dirty="0">
                <a:solidFill>
                  <a:srgbClr val="0000FF"/>
                </a:solidFill>
                <a:latin typeface="GCFrutiger" pitchFamily="50" charset="0"/>
              </a:rPr>
              <a:t>No, I don’t have any uncle</a:t>
            </a:r>
            <a:r>
              <a:rPr lang="en-US" altLang="zh-CN" sz="2800" b="1" dirty="0">
                <a:solidFill>
                  <a:srgbClr val="FF0000"/>
                </a:solidFill>
                <a:latin typeface="GCFrutiger" pitchFamily="50" charset="0"/>
              </a:rPr>
              <a:t>s</a:t>
            </a:r>
            <a:r>
              <a:rPr lang="en-US" altLang="zh-CN" sz="2800" b="1" dirty="0">
                <a:solidFill>
                  <a:srgbClr val="0000FF"/>
                </a:solidFill>
                <a:latin typeface="GCFrutiger" pitchFamily="50" charset="0"/>
              </a:rPr>
              <a:t>.</a:t>
            </a:r>
          </a:p>
        </p:txBody>
      </p:sp>
      <p:sp>
        <p:nvSpPr>
          <p:cNvPr id="22534" name="Text Box 13"/>
          <p:cNvSpPr txBox="1">
            <a:spLocks noChangeArrowheads="1"/>
          </p:cNvSpPr>
          <p:nvPr/>
        </p:nvSpPr>
        <p:spPr bwMode="auto">
          <a:xfrm>
            <a:off x="1319213" y="2836863"/>
            <a:ext cx="38830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dirty="0">
                <a:solidFill>
                  <a:srgbClr val="0000FF"/>
                </a:solidFill>
                <a:latin typeface="GCFrutiger" pitchFamily="50" charset="0"/>
              </a:rPr>
              <a:t>Yes, I have one uncle.</a:t>
            </a:r>
          </a:p>
        </p:txBody>
      </p:sp>
      <p:sp>
        <p:nvSpPr>
          <p:cNvPr id="22535" name="WordArt 2"/>
          <p:cNvSpPr>
            <a:spLocks noChangeArrowheads="1" noChangeShapeType="1" noTextEdit="1"/>
          </p:cNvSpPr>
          <p:nvPr/>
        </p:nvSpPr>
        <p:spPr bwMode="auto">
          <a:xfrm>
            <a:off x="323850" y="333375"/>
            <a:ext cx="4319588" cy="612775"/>
          </a:xfrm>
          <a:prstGeom prst="rect">
            <a:avLst/>
          </a:prstGeom>
        </p:spPr>
        <p:txBody>
          <a:bodyPr wrap="none" fromWordArt="1">
            <a:prstTxWarp prst="textDoubleWave1">
              <a:avLst>
                <a:gd name="adj1" fmla="val 6500"/>
                <a:gd name="adj2" fmla="val 0"/>
              </a:avLst>
            </a:prstTxWarp>
          </a:bodyPr>
          <a:lstStyle/>
          <a:p>
            <a:r>
              <a:rPr lang="en-US" altLang="zh-CN" sz="3600" b="1" kern="10" spc="-360" dirty="0">
                <a:ln w="12700">
                  <a:solidFill>
                    <a:srgbClr val="000099"/>
                  </a:solidFill>
                  <a:round/>
                </a:ln>
                <a:solidFill>
                  <a:srgbClr val="33CCFF"/>
                </a:solidFill>
                <a:effectLst>
                  <a:outerShdw dist="125724" dir="18900000" algn="ctr" rotWithShape="0">
                    <a:srgbClr val="000099"/>
                  </a:outerShdw>
                </a:effectLst>
                <a:latin typeface="Arial" panose="020B0604020202020204"/>
                <a:cs typeface="Arial" panose="020B0604020202020204"/>
              </a:rPr>
              <a:t>Look and read</a:t>
            </a:r>
            <a:endParaRPr lang="zh-CN" altLang="en-US" sz="3600" b="1" kern="10" spc="-360" dirty="0">
              <a:ln w="12700">
                <a:solidFill>
                  <a:srgbClr val="000099"/>
                </a:solidFill>
                <a:round/>
              </a:ln>
              <a:solidFill>
                <a:srgbClr val="33CCFF"/>
              </a:solidFill>
              <a:effectLst>
                <a:outerShdw dist="125724" dir="18900000" algn="ctr" rotWithShape="0">
                  <a:srgbClr val="000099"/>
                </a:outerShdw>
              </a:effectLst>
              <a:latin typeface="Arial" panose="020B0604020202020204"/>
              <a:cs typeface="Arial" panose="020B0604020202020204"/>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WW.2PPT.COM&#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402</Words>
  <Application>Microsoft Office PowerPoint</Application>
  <PresentationFormat>全屏显示(4:3)</PresentationFormat>
  <Paragraphs>99</Paragraphs>
  <Slides>14</Slides>
  <Notes>14</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14</vt:i4>
      </vt:variant>
    </vt:vector>
  </HeadingPairs>
  <TitlesOfParts>
    <vt:vector size="24" baseType="lpstr">
      <vt:lpstr>Broadway BT</vt:lpstr>
      <vt:lpstr>EucrosiaUPC</vt:lpstr>
      <vt:lpstr>GCFrutiger</vt:lpstr>
      <vt:lpstr>宋体</vt:lpstr>
      <vt:lpstr>微软雅黑</vt:lpstr>
      <vt:lpstr>Arial</vt:lpstr>
      <vt:lpstr>Arial Black</vt:lpstr>
      <vt:lpstr>Calibri</vt:lpstr>
      <vt:lpstr>Jokerman</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2013-05-09T03:22:00Z</dcterms:created>
  <dcterms:modified xsi:type="dcterms:W3CDTF">2023-01-16T17:38:57Z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90E7C0E21AC34EDB9EC9CF31A6563AB3</vt:lpwstr>
  </property>
  <property fmtid="{D5CDD505-2E9C-101B-9397-08002B2CF9AE}" pid="3" name="KSOProductBuildVer">
    <vt:lpwstr>2052-11.1.0.11294</vt:lpwstr>
  </property>
  <property fmtid="{A09F084E-AD41-489F-8076-AA5BE3082BCA}" pid="100">
    <vt:ui4>5</vt:ui4>
  </property>
  <property fmtid="{64440492-4C8B-11D1-8B70-080036B11A03}" pid="11">
    <vt:lpwstr>www.2ppt.com-爱PPT提供资源下载</vt:lpwstr>
  </property>
</Properties>
</file>