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9" r:id="rId2"/>
    <p:sldId id="3171" r:id="rId3"/>
    <p:sldId id="3172" r:id="rId4"/>
    <p:sldId id="3173" r:id="rId5"/>
    <p:sldId id="3174" r:id="rId6"/>
    <p:sldId id="3175" r:id="rId7"/>
    <p:sldId id="3176" r:id="rId8"/>
    <p:sldId id="3177" r:id="rId9"/>
    <p:sldId id="3178" r:id="rId10"/>
    <p:sldId id="3179" r:id="rId11"/>
    <p:sldId id="3180" r:id="rId12"/>
    <p:sldId id="3181" r:id="rId13"/>
    <p:sldId id="3182" r:id="rId14"/>
    <p:sldId id="3183" r:id="rId15"/>
    <p:sldId id="3184" r:id="rId16"/>
    <p:sldId id="3185" r:id="rId17"/>
    <p:sldId id="3186" r:id="rId18"/>
    <p:sldId id="3187" r:id="rId19"/>
    <p:sldId id="3188" r:id="rId20"/>
    <p:sldId id="3189" r:id="rId21"/>
    <p:sldId id="3190" r:id="rId22"/>
    <p:sldId id="317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BA6"/>
    <a:srgbClr val="40AFFF"/>
    <a:srgbClr val="E6AB04"/>
    <a:srgbClr val="155966"/>
    <a:srgbClr val="E50011"/>
    <a:srgbClr val="3A8C99"/>
    <a:srgbClr val="03696D"/>
    <a:srgbClr val="741A44"/>
    <a:srgbClr val="FFFFFF"/>
    <a:srgbClr val="382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7" autoAdjust="0"/>
    <p:restoredTop sz="95317" autoAdjust="0"/>
  </p:normalViewPr>
  <p:slideViewPr>
    <p:cSldViewPr>
      <p:cViewPr>
        <p:scale>
          <a:sx n="50" d="100"/>
          <a:sy n="50" d="100"/>
        </p:scale>
        <p:origin x="-342" y="-1698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2-4B7F-853F-8FA52CB849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2-4B7F-853F-8FA52CB849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F2-4B7F-853F-8FA52CB849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F2-4B7F-853F-8FA52CB849A8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7F2-4B7F-853F-8FA52CB84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A3-4907-AD47-2E563323CF3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A3-4907-AD47-2E563323CF3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A3-4907-AD47-2E563323C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A3-4907-AD47-2E563323CF31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97A3-4907-AD47-2E563323C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9-4CFF-B00F-1FB9E9C4E7E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9-4CFF-B00F-1FB9E9C4E7E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9-4CFF-B00F-1FB9E9C4E7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9-4CFF-B00F-1FB9E9C4E7E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379-4CFF-B00F-1FB9E9C4E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470663" y="685668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858750" cy="723265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对角的矩形 5"/>
          <p:cNvSpPr/>
          <p:nvPr/>
        </p:nvSpPr>
        <p:spPr>
          <a:xfrm>
            <a:off x="450577" y="2944959"/>
            <a:ext cx="7634982" cy="3244604"/>
          </a:xfrm>
          <a:prstGeom prst="snip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52500" y="3293641"/>
            <a:ext cx="619695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sv-SE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ZHESHANG BANK DATA REPORT PPT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952500" y="3654141"/>
            <a:ext cx="6845027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b="1" dirty="0">
                <a:solidFill>
                  <a:schemeClr val="bg1"/>
                </a:solidFill>
                <a:cs typeface="Arial" panose="020B0604020202020204" pitchFamily="34" charset="0"/>
              </a:rPr>
              <a:t>浙商</a:t>
            </a:r>
            <a:r>
              <a:rPr lang="zh-CN" altLang="en-US" sz="5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银行数据报告</a:t>
            </a:r>
            <a:r>
              <a:rPr lang="en-US" altLang="zh-CN" sz="5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biLevel thresh="25000"/>
          </a:blip>
          <a:stretch>
            <a:fillRect/>
          </a:stretch>
        </p:blipFill>
        <p:spPr>
          <a:xfrm>
            <a:off x="8610154" y="518603"/>
            <a:ext cx="3783228" cy="1043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382638" y="3072363"/>
            <a:ext cx="1848344" cy="18483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7770988" y="2460713"/>
            <a:ext cx="3071644" cy="30716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509738" y="1210625"/>
            <a:ext cx="5574052" cy="55740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-10809" y="3931800"/>
            <a:ext cx="9391284" cy="64736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9"/>
          <p:cNvGrpSpPr/>
          <p:nvPr/>
        </p:nvGrpSpPr>
        <p:grpSpPr bwMode="auto">
          <a:xfrm>
            <a:off x="1469206" y="3599186"/>
            <a:ext cx="774609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1"/>
          <p:cNvGrpSpPr/>
          <p:nvPr/>
        </p:nvGrpSpPr>
        <p:grpSpPr bwMode="auto">
          <a:xfrm>
            <a:off x="4652465" y="3599186"/>
            <a:ext cx="776840" cy="776840"/>
            <a:chOff x="2307521" y="2283162"/>
            <a:chExt cx="551398" cy="551398"/>
          </a:xfrm>
        </p:grpSpPr>
        <p:sp>
          <p:nvSpPr>
            <p:cNvPr id="43" name="矩形 4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54"/>
          <p:cNvGrpSpPr/>
          <p:nvPr/>
        </p:nvGrpSpPr>
        <p:grpSpPr bwMode="auto">
          <a:xfrm>
            <a:off x="8918390" y="3599186"/>
            <a:ext cx="776840" cy="776840"/>
            <a:chOff x="2307521" y="2283162"/>
            <a:chExt cx="551398" cy="551398"/>
          </a:xfrm>
        </p:grpSpPr>
        <p:sp>
          <p:nvSpPr>
            <p:cNvPr id="56" name="矩形 5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十字形 64"/>
          <p:cNvSpPr/>
          <p:nvPr/>
        </p:nvSpPr>
        <p:spPr>
          <a:xfrm>
            <a:off x="8594706" y="5199746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7"/>
          <p:cNvGrpSpPr/>
          <p:nvPr/>
        </p:nvGrpSpPr>
        <p:grpSpPr bwMode="auto">
          <a:xfrm>
            <a:off x="810763" y="2009399"/>
            <a:ext cx="3264840" cy="934192"/>
            <a:chOff x="4267635" y="880115"/>
            <a:chExt cx="2320294" cy="664445"/>
          </a:xfrm>
        </p:grpSpPr>
        <p:sp>
          <p:nvSpPr>
            <p:cNvPr id="32" name="文本框 66"/>
            <p:cNvSpPr txBox="1">
              <a:spLocks noChangeArrowheads="1"/>
            </p:cNvSpPr>
            <p:nvPr/>
          </p:nvSpPr>
          <p:spPr bwMode="auto">
            <a:xfrm>
              <a:off x="4267635" y="1101274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426763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34" name="组合 7"/>
          <p:cNvGrpSpPr/>
          <p:nvPr/>
        </p:nvGrpSpPr>
        <p:grpSpPr bwMode="auto">
          <a:xfrm>
            <a:off x="3408464" y="4736556"/>
            <a:ext cx="3264840" cy="999775"/>
            <a:chOff x="4267635" y="880115"/>
            <a:chExt cx="2320294" cy="711092"/>
          </a:xfrm>
        </p:grpSpPr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4267635" y="1147921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文本框 66"/>
            <p:cNvSpPr txBox="1">
              <a:spLocks noChangeArrowheads="1"/>
            </p:cNvSpPr>
            <p:nvPr/>
          </p:nvSpPr>
          <p:spPr bwMode="auto">
            <a:xfrm>
              <a:off x="426763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63575" y="2204680"/>
            <a:ext cx="3000210" cy="3000210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40591" y="2204680"/>
            <a:ext cx="3000210" cy="3000210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17607" y="2204680"/>
            <a:ext cx="3000210" cy="3000210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29"/>
          <p:cNvGrpSpPr/>
          <p:nvPr/>
        </p:nvGrpSpPr>
        <p:grpSpPr bwMode="auto">
          <a:xfrm>
            <a:off x="2532184" y="1789553"/>
            <a:ext cx="662992" cy="665225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18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30"/>
          <p:cNvGrpSpPr/>
          <p:nvPr/>
        </p:nvGrpSpPr>
        <p:grpSpPr bwMode="auto">
          <a:xfrm>
            <a:off x="6109200" y="1789553"/>
            <a:ext cx="662992" cy="665225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18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31"/>
          <p:cNvGrpSpPr/>
          <p:nvPr/>
        </p:nvGrpSpPr>
        <p:grpSpPr bwMode="auto">
          <a:xfrm>
            <a:off x="9686216" y="1789553"/>
            <a:ext cx="662992" cy="665225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18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667960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955578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256120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5643927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8821992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9109610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5419780" y="865077"/>
            <a:ext cx="2019191" cy="321136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5531007" y="976303"/>
            <a:ext cx="1796737" cy="2036303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5602231" y="3499304"/>
            <a:ext cx="1617109" cy="4544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2955" spc="42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 </a:t>
            </a:r>
            <a:r>
              <a:rPr lang="zh-CN" altLang="en-US" sz="2955" spc="42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 </a:t>
            </a:r>
            <a:r>
              <a:rPr lang="zh-CN" altLang="en-US" sz="2955" spc="42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5485723" y="3108398"/>
            <a:ext cx="1887304" cy="3600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kern="0" spc="-1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 </a:t>
            </a:r>
            <a:r>
              <a:rPr lang="en-US" altLang="zh-CN" kern="0" spc="-15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THREE</a:t>
            </a:r>
            <a:endParaRPr lang="zh-CN" altLang="en-US" kern="0" spc="-1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5419780" y="6987980"/>
            <a:ext cx="2019191" cy="24467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6823" y="4770623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495526" y="566339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24782" y="566339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95526" y="593304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782" y="593304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573878" y="1975586"/>
            <a:ext cx="4192258" cy="5257064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45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8969745" y="2484866"/>
            <a:ext cx="2997979" cy="1095314"/>
            <a:chOff x="6597339" y="1985092"/>
            <a:chExt cx="2133080" cy="778278"/>
          </a:xfrm>
        </p:grpSpPr>
        <p:grpSp>
          <p:nvGrpSpPr>
            <p:cNvPr id="4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7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5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5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605766" cy="754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8949655" y="4768454"/>
            <a:ext cx="3018069" cy="1180141"/>
            <a:chOff x="6597339" y="3205806"/>
            <a:chExt cx="2145995" cy="838848"/>
          </a:xfrm>
        </p:grpSpPr>
        <p:grpSp>
          <p:nvGrpSpPr>
            <p:cNvPr id="9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5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5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5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5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56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137012" y="3289902"/>
              <a:ext cx="1606322" cy="7547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812800" y="2484865"/>
            <a:ext cx="3093967" cy="1115404"/>
            <a:chOff x="189578" y="1980213"/>
            <a:chExt cx="2200182" cy="793261"/>
          </a:xfrm>
        </p:grpSpPr>
        <p:sp>
          <p:nvSpPr>
            <p:cNvPr id="34831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89578" y="2018315"/>
              <a:ext cx="1677498" cy="7551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812800" y="4788543"/>
            <a:ext cx="3093967" cy="1160051"/>
            <a:chOff x="189578" y="3201419"/>
            <a:chExt cx="2200182" cy="825889"/>
          </a:xfrm>
        </p:grpSpPr>
        <p:sp>
          <p:nvSpPr>
            <p:cNvPr id="34829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89578" y="3271347"/>
              <a:ext cx="1606482" cy="7559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/>
          <p:nvPr/>
        </p:nvSpPr>
        <p:spPr>
          <a:xfrm>
            <a:off x="9563707" y="4779643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/>
          <p:nvPr/>
        </p:nvSpPr>
        <p:spPr>
          <a:xfrm>
            <a:off x="1657463" y="422009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 Placeholder 3"/>
          <p:cNvSpPr txBox="1"/>
          <p:nvPr/>
        </p:nvSpPr>
        <p:spPr>
          <a:xfrm>
            <a:off x="9563707" y="326614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3"/>
          <p:cNvSpPr txBox="1"/>
          <p:nvPr/>
        </p:nvSpPr>
        <p:spPr>
          <a:xfrm>
            <a:off x="1657463" y="2555287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/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9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800" y="2365643"/>
            <a:ext cx="8539146" cy="1371266"/>
            <a:chOff x="967802" y="1902099"/>
            <a:chExt cx="10256393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215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133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215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2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27890" y="4197389"/>
            <a:ext cx="2035086" cy="705892"/>
            <a:chOff x="520106" y="2243168"/>
            <a:chExt cx="2513428" cy="770769"/>
          </a:xfrm>
        </p:grpSpPr>
        <p:sp>
          <p:nvSpPr>
            <p:cNvPr id="38" name="TextBox 37"/>
            <p:cNvSpPr txBox="1"/>
            <p:nvPr/>
          </p:nvSpPr>
          <p:spPr>
            <a:xfrm>
              <a:off x="959966" y="2243168"/>
              <a:ext cx="1633707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0106" y="2544848"/>
              <a:ext cx="2513428" cy="4690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670581" y="5055631"/>
            <a:ext cx="9517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95771" y="4197386"/>
            <a:ext cx="2035086" cy="705891"/>
            <a:chOff x="520106" y="2243168"/>
            <a:chExt cx="2513428" cy="770770"/>
          </a:xfrm>
        </p:grpSpPr>
        <p:sp>
          <p:nvSpPr>
            <p:cNvPr id="52" name="TextBox 51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06476" y="4197386"/>
            <a:ext cx="2035086" cy="705891"/>
            <a:chOff x="520106" y="2243168"/>
            <a:chExt cx="2513428" cy="770770"/>
          </a:xfrm>
        </p:grpSpPr>
        <p:sp>
          <p:nvSpPr>
            <p:cNvPr id="55" name="TextBox 54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7183" y="4197386"/>
            <a:ext cx="2035086" cy="705891"/>
            <a:chOff x="520106" y="2243168"/>
            <a:chExt cx="2513428" cy="770770"/>
          </a:xfrm>
        </p:grpSpPr>
        <p:sp>
          <p:nvSpPr>
            <p:cNvPr id="58" name="TextBox 57"/>
            <p:cNvSpPr txBox="1"/>
            <p:nvPr/>
          </p:nvSpPr>
          <p:spPr>
            <a:xfrm>
              <a:off x="959966" y="2243168"/>
              <a:ext cx="1633707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0106" y="2544848"/>
              <a:ext cx="2513428" cy="469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11939" y="5232651"/>
            <a:ext cx="943487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5419780" y="865077"/>
            <a:ext cx="2019191" cy="321136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5531007" y="976303"/>
            <a:ext cx="1796737" cy="2036303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5602231" y="3499304"/>
            <a:ext cx="1617109" cy="4544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2955" spc="42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 </a:t>
            </a:r>
            <a:r>
              <a:rPr lang="zh-CN" altLang="en-US" sz="2955" spc="42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 章</a:t>
            </a:r>
            <a:endParaRPr lang="zh-CN" altLang="en-US" sz="2955" spc="42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5485723" y="3108398"/>
            <a:ext cx="1887304" cy="32265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 </a:t>
            </a:r>
            <a:r>
              <a:rPr lang="en-US" altLang="zh-CN" kern="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FOUR</a:t>
            </a:r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5419780" y="6987980"/>
            <a:ext cx="2019191" cy="24467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6823" y="4770623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495526" y="566339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24782" y="566339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95526" y="593304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782" y="593304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H_SubTitle_1"/>
          <p:cNvSpPr/>
          <p:nvPr>
            <p:custDataLst>
              <p:tags r:id="rId2"/>
            </p:custDataLst>
          </p:nvPr>
        </p:nvSpPr>
        <p:spPr>
          <a:xfrm>
            <a:off x="2393942" y="3575936"/>
            <a:ext cx="2900523" cy="2591219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189833" rtlCol="0" anchor="ctr">
            <a:normAutofit/>
          </a:bodyPr>
          <a:lstStyle/>
          <a:p>
            <a:pPr algn="ctr"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39618" y="4418521"/>
            <a:ext cx="451192" cy="832837"/>
            <a:chOff x="3639618" y="4418521"/>
            <a:chExt cx="451192" cy="832837"/>
          </a:xfrm>
        </p:grpSpPr>
        <p:sp>
          <p:nvSpPr>
            <p:cNvPr id="35" name="MH_Other_1"/>
            <p:cNvSpPr/>
            <p:nvPr>
              <p:custDataLst>
                <p:tags r:id="rId21"/>
              </p:custDataLst>
            </p:nvPr>
          </p:nvSpPr>
          <p:spPr>
            <a:xfrm>
              <a:off x="3639618" y="4574570"/>
              <a:ext cx="451192" cy="225596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CDCD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6" name="MH_Other_2"/>
            <p:cNvCxnSpPr/>
            <p:nvPr>
              <p:custDataLst>
                <p:tags r:id="rId22"/>
              </p:custDataLst>
            </p:nvPr>
          </p:nvCxnSpPr>
          <p:spPr>
            <a:xfrm>
              <a:off x="3865214" y="4800166"/>
              <a:ext cx="0" cy="451192"/>
            </a:xfrm>
            <a:prstGeom prst="line">
              <a:avLst/>
            </a:prstGeom>
            <a:noFill/>
            <a:ln w="25400" cap="flat" cmpd="sng" algn="ctr">
              <a:solidFill>
                <a:srgbClr val="DCDCDC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38" name="MH_Other_3"/>
            <p:cNvSpPr txBox="1"/>
            <p:nvPr>
              <p:custDataLst>
                <p:tags r:id="rId23"/>
              </p:custDataLst>
            </p:nvPr>
          </p:nvSpPr>
          <p:spPr>
            <a:xfrm flipH="1">
              <a:off x="3644755" y="4418521"/>
              <a:ext cx="440918" cy="3447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dirty="0" smtClean="0">
                  <a:solidFill>
                    <a:schemeClr val="accent1"/>
                  </a:solidFill>
                  <a:effectLst/>
                  <a:latin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29686" y="3149958"/>
            <a:ext cx="451192" cy="945467"/>
            <a:chOff x="5429686" y="3149958"/>
            <a:chExt cx="451192" cy="945467"/>
          </a:xfrm>
        </p:grpSpPr>
        <p:sp>
          <p:nvSpPr>
            <p:cNvPr id="41" name="MH_Other_4"/>
            <p:cNvSpPr/>
            <p:nvPr>
              <p:custDataLst>
                <p:tags r:id="rId18"/>
              </p:custDataLst>
            </p:nvPr>
          </p:nvSpPr>
          <p:spPr>
            <a:xfrm flipV="1">
              <a:off x="5429686" y="3614485"/>
              <a:ext cx="451192" cy="225596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CDCD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2" name="MH_Other_5"/>
            <p:cNvCxnSpPr/>
            <p:nvPr>
              <p:custDataLst>
                <p:tags r:id="rId19"/>
              </p:custDataLst>
            </p:nvPr>
          </p:nvCxnSpPr>
          <p:spPr>
            <a:xfrm flipV="1">
              <a:off x="5655282" y="3149958"/>
              <a:ext cx="0" cy="451192"/>
            </a:xfrm>
            <a:prstGeom prst="line">
              <a:avLst/>
            </a:prstGeom>
            <a:noFill/>
            <a:ln w="25400" cap="flat" cmpd="sng" algn="ctr">
              <a:solidFill>
                <a:srgbClr val="DCDCDC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44" name="MH_Other_6"/>
            <p:cNvSpPr txBox="1"/>
            <p:nvPr>
              <p:custDataLst>
                <p:tags r:id="rId20"/>
              </p:custDataLst>
            </p:nvPr>
          </p:nvSpPr>
          <p:spPr>
            <a:xfrm flipH="1">
              <a:off x="5434823" y="3750715"/>
              <a:ext cx="440918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dirty="0" smtClean="0">
                  <a:solidFill>
                    <a:schemeClr val="accent1"/>
                  </a:solidFill>
                  <a:effectLst/>
                  <a:latin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99676" y="4418521"/>
            <a:ext cx="451192" cy="832837"/>
            <a:chOff x="7199676" y="4418521"/>
            <a:chExt cx="451192" cy="832837"/>
          </a:xfrm>
        </p:grpSpPr>
        <p:sp>
          <p:nvSpPr>
            <p:cNvPr id="47" name="MH_Other_7"/>
            <p:cNvSpPr/>
            <p:nvPr>
              <p:custDataLst>
                <p:tags r:id="rId15"/>
              </p:custDataLst>
            </p:nvPr>
          </p:nvSpPr>
          <p:spPr>
            <a:xfrm>
              <a:off x="7199676" y="4574570"/>
              <a:ext cx="451192" cy="225596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CDCD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8" name="MH_Other_8"/>
            <p:cNvCxnSpPr/>
            <p:nvPr>
              <p:custDataLst>
                <p:tags r:id="rId16"/>
              </p:custDataLst>
            </p:nvPr>
          </p:nvCxnSpPr>
          <p:spPr>
            <a:xfrm>
              <a:off x="7425272" y="4800166"/>
              <a:ext cx="0" cy="451192"/>
            </a:xfrm>
            <a:prstGeom prst="line">
              <a:avLst/>
            </a:prstGeom>
            <a:noFill/>
            <a:ln w="25400" cap="flat" cmpd="sng" algn="ctr">
              <a:solidFill>
                <a:srgbClr val="DCDCDC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50" name="MH_Other_9"/>
            <p:cNvSpPr txBox="1"/>
            <p:nvPr>
              <p:custDataLst>
                <p:tags r:id="rId17"/>
              </p:custDataLst>
            </p:nvPr>
          </p:nvSpPr>
          <p:spPr>
            <a:xfrm flipH="1">
              <a:off x="7204813" y="4418521"/>
              <a:ext cx="440918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dirty="0" smtClean="0">
                  <a:solidFill>
                    <a:schemeClr val="accent1"/>
                  </a:solidFill>
                  <a:effectLst/>
                  <a:latin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82320" y="3149961"/>
            <a:ext cx="451192" cy="945464"/>
            <a:chOff x="8982320" y="3149961"/>
            <a:chExt cx="451192" cy="945464"/>
          </a:xfrm>
        </p:grpSpPr>
        <p:sp>
          <p:nvSpPr>
            <p:cNvPr id="53" name="MH_Other_10"/>
            <p:cNvSpPr/>
            <p:nvPr>
              <p:custDataLst>
                <p:tags r:id="rId12"/>
              </p:custDataLst>
            </p:nvPr>
          </p:nvSpPr>
          <p:spPr>
            <a:xfrm flipV="1">
              <a:off x="8982320" y="3614485"/>
              <a:ext cx="451192" cy="225596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DCDCD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4" name="MH_Other_11"/>
            <p:cNvCxnSpPr/>
            <p:nvPr>
              <p:custDataLst>
                <p:tags r:id="rId13"/>
              </p:custDataLst>
            </p:nvPr>
          </p:nvCxnSpPr>
          <p:spPr>
            <a:xfrm flipV="1">
              <a:off x="9207916" y="3149961"/>
              <a:ext cx="1" cy="451193"/>
            </a:xfrm>
            <a:prstGeom prst="line">
              <a:avLst/>
            </a:prstGeom>
            <a:noFill/>
            <a:ln w="25400" cap="flat" cmpd="sng" algn="ctr">
              <a:solidFill>
                <a:srgbClr val="DCDCDC"/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56" name="MH_Other_12"/>
            <p:cNvSpPr txBox="1"/>
            <p:nvPr>
              <p:custDataLst>
                <p:tags r:id="rId14"/>
              </p:custDataLst>
            </p:nvPr>
          </p:nvSpPr>
          <p:spPr>
            <a:xfrm flipH="1">
              <a:off x="8987457" y="3750715"/>
              <a:ext cx="440918" cy="3447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dirty="0" smtClean="0">
                  <a:solidFill>
                    <a:schemeClr val="accent1"/>
                  </a:solidFill>
                  <a:effectLst/>
                  <a:latin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zh-CN" alt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7" name="MH_Text_1"/>
          <p:cNvSpPr txBox="1"/>
          <p:nvPr>
            <p:custDataLst>
              <p:tags r:id="rId3"/>
            </p:custDataLst>
          </p:nvPr>
        </p:nvSpPr>
        <p:spPr>
          <a:xfrm>
            <a:off x="2608321" y="5432739"/>
            <a:ext cx="2513787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MH_Text_2"/>
          <p:cNvSpPr txBox="1"/>
          <p:nvPr>
            <p:custDataLst>
              <p:tags r:id="rId4"/>
            </p:custDataLst>
          </p:nvPr>
        </p:nvSpPr>
        <p:spPr>
          <a:xfrm>
            <a:off x="4398389" y="2231216"/>
            <a:ext cx="2513787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3"/>
          <p:cNvSpPr txBox="1"/>
          <p:nvPr>
            <p:custDataLst>
              <p:tags r:id="rId5"/>
            </p:custDataLst>
          </p:nvPr>
        </p:nvSpPr>
        <p:spPr>
          <a:xfrm>
            <a:off x="6168379" y="5432739"/>
            <a:ext cx="2513787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4"/>
          <p:cNvSpPr txBox="1"/>
          <p:nvPr>
            <p:custDataLst>
              <p:tags r:id="rId6"/>
            </p:custDataLst>
          </p:nvPr>
        </p:nvSpPr>
        <p:spPr>
          <a:xfrm>
            <a:off x="7951023" y="2231216"/>
            <a:ext cx="2513787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SubTitle_2"/>
          <p:cNvSpPr/>
          <p:nvPr>
            <p:custDataLst>
              <p:tags r:id="rId7"/>
            </p:custDataLst>
          </p:nvPr>
        </p:nvSpPr>
        <p:spPr>
          <a:xfrm>
            <a:off x="4538294" y="4038632"/>
            <a:ext cx="2178642" cy="803382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-1" fmla="*/ 1856544 w 2302409"/>
              <a:gd name="connsiteY0-2" fmla="*/ 1264 h 923709"/>
              <a:gd name="connsiteX1-3" fmla="*/ 2302409 w 2302409"/>
              <a:gd name="connsiteY1-4" fmla="*/ 371601 h 923709"/>
              <a:gd name="connsiteX2-5" fmla="*/ 1154885 w 2302409"/>
              <a:gd name="connsiteY2-6" fmla="*/ 923675 h 923709"/>
              <a:gd name="connsiteX3-7" fmla="*/ 0 w 2302409"/>
              <a:gd name="connsiteY3-8" fmla="*/ 387169 h 923709"/>
              <a:gd name="connsiteX4-9" fmla="*/ 459006 w 2302409"/>
              <a:gd name="connsiteY4-10" fmla="*/ 0 h 923709"/>
              <a:gd name="connsiteX5-11" fmla="*/ 1150684 w 2302409"/>
              <a:gd name="connsiteY5-12" fmla="*/ 302402 h 923709"/>
              <a:gd name="connsiteX6-13" fmla="*/ 1856544 w 2302409"/>
              <a:gd name="connsiteY6-14" fmla="*/ 1264 h 923709"/>
              <a:gd name="connsiteX0-15" fmla="*/ 1828835 w 2274700"/>
              <a:gd name="connsiteY0-16" fmla="*/ 1264 h 923747"/>
              <a:gd name="connsiteX1-17" fmla="*/ 2274700 w 2274700"/>
              <a:gd name="connsiteY1-18" fmla="*/ 371601 h 923747"/>
              <a:gd name="connsiteX2-19" fmla="*/ 1127176 w 2274700"/>
              <a:gd name="connsiteY2-20" fmla="*/ 923675 h 923747"/>
              <a:gd name="connsiteX3-21" fmla="*/ 0 w 2274700"/>
              <a:gd name="connsiteY3-22" fmla="*/ 397509 h 923747"/>
              <a:gd name="connsiteX4-23" fmla="*/ 431297 w 2274700"/>
              <a:gd name="connsiteY4-24" fmla="*/ 0 h 923747"/>
              <a:gd name="connsiteX5-25" fmla="*/ 1122975 w 2274700"/>
              <a:gd name="connsiteY5-26" fmla="*/ 302402 h 923747"/>
              <a:gd name="connsiteX6-27" fmla="*/ 1828835 w 2274700"/>
              <a:gd name="connsiteY6-28" fmla="*/ 1264 h 923747"/>
              <a:gd name="connsiteX0-29" fmla="*/ 1828835 w 2237755"/>
              <a:gd name="connsiteY0-30" fmla="*/ 1264 h 923747"/>
              <a:gd name="connsiteX1-31" fmla="*/ 2237755 w 2237755"/>
              <a:gd name="connsiteY1-32" fmla="*/ 371601 h 923747"/>
              <a:gd name="connsiteX2-33" fmla="*/ 1127176 w 2237755"/>
              <a:gd name="connsiteY2-34" fmla="*/ 923675 h 923747"/>
              <a:gd name="connsiteX3-35" fmla="*/ 0 w 2237755"/>
              <a:gd name="connsiteY3-36" fmla="*/ 397509 h 923747"/>
              <a:gd name="connsiteX4-37" fmla="*/ 431297 w 2237755"/>
              <a:gd name="connsiteY4-38" fmla="*/ 0 h 923747"/>
              <a:gd name="connsiteX5-39" fmla="*/ 1122975 w 2237755"/>
              <a:gd name="connsiteY5-40" fmla="*/ 302402 h 923747"/>
              <a:gd name="connsiteX6-41" fmla="*/ 1828835 w 2237755"/>
              <a:gd name="connsiteY6-42" fmla="*/ 1264 h 923747"/>
              <a:gd name="connsiteX0-43" fmla="*/ 1828835 w 2237755"/>
              <a:gd name="connsiteY0-44" fmla="*/ 1264 h 923678"/>
              <a:gd name="connsiteX1-45" fmla="*/ 2237755 w 2237755"/>
              <a:gd name="connsiteY1-46" fmla="*/ 392279 h 923678"/>
              <a:gd name="connsiteX2-47" fmla="*/ 1127176 w 2237755"/>
              <a:gd name="connsiteY2-48" fmla="*/ 923675 h 923678"/>
              <a:gd name="connsiteX3-49" fmla="*/ 0 w 2237755"/>
              <a:gd name="connsiteY3-50" fmla="*/ 397509 h 923678"/>
              <a:gd name="connsiteX4-51" fmla="*/ 431297 w 2237755"/>
              <a:gd name="connsiteY4-52" fmla="*/ 0 h 923678"/>
              <a:gd name="connsiteX5-53" fmla="*/ 1122975 w 2237755"/>
              <a:gd name="connsiteY5-54" fmla="*/ 302402 h 923678"/>
              <a:gd name="connsiteX6-55" fmla="*/ 1828835 w 2237755"/>
              <a:gd name="connsiteY6-56" fmla="*/ 1264 h 923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189833" rIns="0" bIns="0" rtlCol="0" anchor="ctr">
            <a:normAutofit/>
          </a:bodyPr>
          <a:lstStyle/>
          <a:p>
            <a:pPr algn="ctr"/>
            <a:r>
              <a: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</a:p>
        </p:txBody>
      </p:sp>
      <p:sp>
        <p:nvSpPr>
          <p:cNvPr id="27" name="MH_SubTitle_3"/>
          <p:cNvSpPr/>
          <p:nvPr>
            <p:custDataLst>
              <p:tags r:id="rId8"/>
            </p:custDataLst>
          </p:nvPr>
        </p:nvSpPr>
        <p:spPr>
          <a:xfrm>
            <a:off x="5964502" y="3575936"/>
            <a:ext cx="2900523" cy="2591219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189833" rtlCol="0" anchor="ctr">
            <a:normAutofit/>
          </a:bodyPr>
          <a:lstStyle/>
          <a:p>
            <a:pPr algn="ctr"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MH_SubTitle_4"/>
          <p:cNvSpPr/>
          <p:nvPr>
            <p:custDataLst>
              <p:tags r:id="rId9"/>
            </p:custDataLst>
          </p:nvPr>
        </p:nvSpPr>
        <p:spPr>
          <a:xfrm>
            <a:off x="8118595" y="4048373"/>
            <a:ext cx="2178642" cy="803382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-1" fmla="*/ 1856544 w 2302409"/>
              <a:gd name="connsiteY0-2" fmla="*/ 1264 h 923709"/>
              <a:gd name="connsiteX1-3" fmla="*/ 2302409 w 2302409"/>
              <a:gd name="connsiteY1-4" fmla="*/ 371601 h 923709"/>
              <a:gd name="connsiteX2-5" fmla="*/ 1154885 w 2302409"/>
              <a:gd name="connsiteY2-6" fmla="*/ 923675 h 923709"/>
              <a:gd name="connsiteX3-7" fmla="*/ 0 w 2302409"/>
              <a:gd name="connsiteY3-8" fmla="*/ 387169 h 923709"/>
              <a:gd name="connsiteX4-9" fmla="*/ 459006 w 2302409"/>
              <a:gd name="connsiteY4-10" fmla="*/ 0 h 923709"/>
              <a:gd name="connsiteX5-11" fmla="*/ 1150684 w 2302409"/>
              <a:gd name="connsiteY5-12" fmla="*/ 302402 h 923709"/>
              <a:gd name="connsiteX6-13" fmla="*/ 1856544 w 2302409"/>
              <a:gd name="connsiteY6-14" fmla="*/ 1264 h 923709"/>
              <a:gd name="connsiteX0-15" fmla="*/ 1828835 w 2274700"/>
              <a:gd name="connsiteY0-16" fmla="*/ 1264 h 923747"/>
              <a:gd name="connsiteX1-17" fmla="*/ 2274700 w 2274700"/>
              <a:gd name="connsiteY1-18" fmla="*/ 371601 h 923747"/>
              <a:gd name="connsiteX2-19" fmla="*/ 1127176 w 2274700"/>
              <a:gd name="connsiteY2-20" fmla="*/ 923675 h 923747"/>
              <a:gd name="connsiteX3-21" fmla="*/ 0 w 2274700"/>
              <a:gd name="connsiteY3-22" fmla="*/ 397509 h 923747"/>
              <a:gd name="connsiteX4-23" fmla="*/ 431297 w 2274700"/>
              <a:gd name="connsiteY4-24" fmla="*/ 0 h 923747"/>
              <a:gd name="connsiteX5-25" fmla="*/ 1122975 w 2274700"/>
              <a:gd name="connsiteY5-26" fmla="*/ 302402 h 923747"/>
              <a:gd name="connsiteX6-27" fmla="*/ 1828835 w 2274700"/>
              <a:gd name="connsiteY6-28" fmla="*/ 1264 h 923747"/>
              <a:gd name="connsiteX0-29" fmla="*/ 1828835 w 2237755"/>
              <a:gd name="connsiteY0-30" fmla="*/ 1264 h 923747"/>
              <a:gd name="connsiteX1-31" fmla="*/ 2237755 w 2237755"/>
              <a:gd name="connsiteY1-32" fmla="*/ 371601 h 923747"/>
              <a:gd name="connsiteX2-33" fmla="*/ 1127176 w 2237755"/>
              <a:gd name="connsiteY2-34" fmla="*/ 923675 h 923747"/>
              <a:gd name="connsiteX3-35" fmla="*/ 0 w 2237755"/>
              <a:gd name="connsiteY3-36" fmla="*/ 397509 h 923747"/>
              <a:gd name="connsiteX4-37" fmla="*/ 431297 w 2237755"/>
              <a:gd name="connsiteY4-38" fmla="*/ 0 h 923747"/>
              <a:gd name="connsiteX5-39" fmla="*/ 1122975 w 2237755"/>
              <a:gd name="connsiteY5-40" fmla="*/ 302402 h 923747"/>
              <a:gd name="connsiteX6-41" fmla="*/ 1828835 w 2237755"/>
              <a:gd name="connsiteY6-42" fmla="*/ 1264 h 923747"/>
              <a:gd name="connsiteX0-43" fmla="*/ 1828835 w 2237755"/>
              <a:gd name="connsiteY0-44" fmla="*/ 1264 h 923678"/>
              <a:gd name="connsiteX1-45" fmla="*/ 2237755 w 2237755"/>
              <a:gd name="connsiteY1-46" fmla="*/ 392279 h 923678"/>
              <a:gd name="connsiteX2-47" fmla="*/ 1127176 w 2237755"/>
              <a:gd name="connsiteY2-48" fmla="*/ 923675 h 923678"/>
              <a:gd name="connsiteX3-49" fmla="*/ 0 w 2237755"/>
              <a:gd name="connsiteY3-50" fmla="*/ 397509 h 923678"/>
              <a:gd name="connsiteX4-51" fmla="*/ 431297 w 2237755"/>
              <a:gd name="connsiteY4-52" fmla="*/ 0 h 923678"/>
              <a:gd name="connsiteX5-53" fmla="*/ 1122975 w 2237755"/>
              <a:gd name="connsiteY5-54" fmla="*/ 302402 h 923678"/>
              <a:gd name="connsiteX6-55" fmla="*/ 1828835 w 2237755"/>
              <a:gd name="connsiteY6-56" fmla="*/ 1264 h 923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189833" rIns="0" bIns="0" rtlCol="0" anchor="ctr">
            <a:normAutofit/>
          </a:bodyPr>
          <a:lstStyle/>
          <a:p>
            <a:pPr algn="ctr"/>
            <a:r>
              <a: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</a:p>
        </p:txBody>
      </p:sp>
      <p:sp>
        <p:nvSpPr>
          <p:cNvPr id="26" name="MH_Others_1"/>
          <p:cNvSpPr txBox="1"/>
          <p:nvPr>
            <p:custDataLst>
              <p:tags r:id="rId10"/>
            </p:custDataLst>
          </p:nvPr>
        </p:nvSpPr>
        <p:spPr>
          <a:xfrm>
            <a:off x="877520" y="738729"/>
            <a:ext cx="1141729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MH_Others_2"/>
          <p:cNvSpPr txBox="1"/>
          <p:nvPr>
            <p:custDataLst>
              <p:tags r:id="rId11"/>
            </p:custDataLst>
          </p:nvPr>
        </p:nvSpPr>
        <p:spPr>
          <a:xfrm>
            <a:off x="2153644" y="720717"/>
            <a:ext cx="3244801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858750" cy="723265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对角的矩形 5"/>
          <p:cNvSpPr/>
          <p:nvPr/>
        </p:nvSpPr>
        <p:spPr>
          <a:xfrm>
            <a:off x="450577" y="2944959"/>
            <a:ext cx="7634982" cy="3244604"/>
          </a:xfrm>
          <a:prstGeom prst="snip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52500" y="3293641"/>
            <a:ext cx="310486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952500" y="3654141"/>
            <a:ext cx="5836915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7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biLevel thresh="25000"/>
          </a:blip>
          <a:stretch>
            <a:fillRect/>
          </a:stretch>
        </p:blipFill>
        <p:spPr>
          <a:xfrm>
            <a:off x="8610154" y="518603"/>
            <a:ext cx="3783228" cy="1043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9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8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5419780" y="865077"/>
            <a:ext cx="2019191" cy="321136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5531007" y="976303"/>
            <a:ext cx="1796737" cy="2036303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5602231" y="3499304"/>
            <a:ext cx="1617109" cy="4544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2955" spc="42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 一 章</a:t>
            </a: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5485723" y="3108398"/>
            <a:ext cx="1887304" cy="3600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 ONE</a:t>
            </a:r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5419780" y="6987980"/>
            <a:ext cx="2019191" cy="24467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6823" y="4770623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495526" y="566339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24782" y="566339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95526" y="593304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782" y="593304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0513" y="2252821"/>
            <a:ext cx="6757725" cy="3800806"/>
            <a:chOff x="2891986" y="2136053"/>
            <a:chExt cx="6408028" cy="3604123"/>
          </a:xfrm>
        </p:grpSpPr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7474653" y="2136053"/>
              <a:ext cx="1620153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32"/>
            <p:cNvSpPr/>
            <p:nvPr/>
          </p:nvSpPr>
          <p:spPr bwMode="auto">
            <a:xfrm>
              <a:off x="6885018" y="2136053"/>
              <a:ext cx="589635" cy="981232"/>
            </a:xfrm>
            <a:custGeom>
              <a:avLst/>
              <a:gdLst>
                <a:gd name="T0" fmla="*/ 658 w 658"/>
                <a:gd name="T1" fmla="*/ 0 h 1095"/>
                <a:gd name="T2" fmla="*/ 0 w 658"/>
                <a:gd name="T3" fmla="*/ 1015 h 1095"/>
                <a:gd name="T4" fmla="*/ 85 w 658"/>
                <a:gd name="T5" fmla="*/ 1095 h 1095"/>
                <a:gd name="T6" fmla="*/ 658 w 658"/>
                <a:gd name="T7" fmla="*/ 821 h 1095"/>
                <a:gd name="T8" fmla="*/ 658 w 658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1095">
                  <a:moveTo>
                    <a:pt x="658" y="0"/>
                  </a:moveTo>
                  <a:lnTo>
                    <a:pt x="0" y="1015"/>
                  </a:lnTo>
                  <a:lnTo>
                    <a:pt x="85" y="1095"/>
                  </a:lnTo>
                  <a:lnTo>
                    <a:pt x="658" y="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233"/>
            <p:cNvSpPr>
              <a:spLocks noChangeArrowheads="1"/>
            </p:cNvSpPr>
            <p:nvPr/>
          </p:nvSpPr>
          <p:spPr bwMode="auto">
            <a:xfrm>
              <a:off x="3112427" y="2136053"/>
              <a:ext cx="1622841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4"/>
            <p:cNvSpPr/>
            <p:nvPr/>
          </p:nvSpPr>
          <p:spPr bwMode="auto">
            <a:xfrm>
              <a:off x="4735268" y="2136053"/>
              <a:ext cx="588739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35"/>
            <p:cNvSpPr>
              <a:spLocks noChangeArrowheads="1"/>
            </p:cNvSpPr>
            <p:nvPr/>
          </p:nvSpPr>
          <p:spPr bwMode="auto">
            <a:xfrm>
              <a:off x="7461212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36"/>
            <p:cNvSpPr/>
            <p:nvPr/>
          </p:nvSpPr>
          <p:spPr bwMode="auto">
            <a:xfrm>
              <a:off x="6874265" y="4758944"/>
              <a:ext cx="586947" cy="981232"/>
            </a:xfrm>
            <a:custGeom>
              <a:avLst/>
              <a:gdLst>
                <a:gd name="T0" fmla="*/ 655 w 655"/>
                <a:gd name="T1" fmla="*/ 1095 h 1095"/>
                <a:gd name="T2" fmla="*/ 0 w 655"/>
                <a:gd name="T3" fmla="*/ 83 h 1095"/>
                <a:gd name="T4" fmla="*/ 83 w 655"/>
                <a:gd name="T5" fmla="*/ 0 h 1095"/>
                <a:gd name="T6" fmla="*/ 655 w 655"/>
                <a:gd name="T7" fmla="*/ 275 h 1095"/>
                <a:gd name="T8" fmla="*/ 655 w 655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5">
                  <a:moveTo>
                    <a:pt x="655" y="1095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3101674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8"/>
            <p:cNvSpPr/>
            <p:nvPr/>
          </p:nvSpPr>
          <p:spPr bwMode="auto">
            <a:xfrm>
              <a:off x="4724515" y="4758944"/>
              <a:ext cx="588739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45"/>
            <p:cNvSpPr/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46"/>
            <p:cNvSpPr/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>
              <a:off x="7677173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48"/>
            <p:cNvSpPr/>
            <p:nvPr/>
          </p:nvSpPr>
          <p:spPr bwMode="auto">
            <a:xfrm>
              <a:off x="7285576" y="3538453"/>
              <a:ext cx="391597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249"/>
            <p:cNvSpPr>
              <a:spLocks noChangeArrowheads="1"/>
            </p:cNvSpPr>
            <p:nvPr/>
          </p:nvSpPr>
          <p:spPr bwMode="auto">
            <a:xfrm>
              <a:off x="2891986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250"/>
            <p:cNvSpPr/>
            <p:nvPr/>
          </p:nvSpPr>
          <p:spPr bwMode="auto">
            <a:xfrm>
              <a:off x="4514827" y="3538453"/>
              <a:ext cx="393389" cy="733908"/>
            </a:xfrm>
            <a:custGeom>
              <a:avLst/>
              <a:gdLst>
                <a:gd name="T0" fmla="*/ 0 w 439"/>
                <a:gd name="T1" fmla="*/ 0 h 819"/>
                <a:gd name="T2" fmla="*/ 439 w 439"/>
                <a:gd name="T3" fmla="*/ 355 h 819"/>
                <a:gd name="T4" fmla="*/ 439 w 439"/>
                <a:gd name="T5" fmla="*/ 511 h 819"/>
                <a:gd name="T6" fmla="*/ 0 w 439"/>
                <a:gd name="T7" fmla="*/ 819 h 819"/>
                <a:gd name="T8" fmla="*/ 0 w 439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19">
                  <a:moveTo>
                    <a:pt x="0" y="0"/>
                  </a:moveTo>
                  <a:lnTo>
                    <a:pt x="439" y="355"/>
                  </a:lnTo>
                  <a:lnTo>
                    <a:pt x="439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565530" y="3640200"/>
              <a:ext cx="1117100" cy="558549"/>
              <a:chOff x="7938232" y="3636521"/>
              <a:chExt cx="1635545" cy="817771"/>
            </a:xfrm>
            <a:solidFill>
              <a:schemeClr val="bg2"/>
            </a:solidFill>
          </p:grpSpPr>
          <p:sp>
            <p:nvSpPr>
              <p:cNvPr id="50" name="Freeform 226"/>
              <p:cNvSpPr/>
              <p:nvPr/>
            </p:nvSpPr>
            <p:spPr bwMode="auto">
              <a:xfrm>
                <a:off x="7938232" y="3636521"/>
                <a:ext cx="431783" cy="817771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227"/>
              <p:cNvSpPr/>
              <p:nvPr/>
            </p:nvSpPr>
            <p:spPr bwMode="auto">
              <a:xfrm>
                <a:off x="8458336" y="3636521"/>
                <a:ext cx="412157" cy="817771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28"/>
              <p:cNvSpPr>
                <a:spLocks noEditPoints="1"/>
              </p:cNvSpPr>
              <p:nvPr/>
            </p:nvSpPr>
            <p:spPr bwMode="auto">
              <a:xfrm>
                <a:off x="8948999" y="3636521"/>
                <a:ext cx="624778" cy="817771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624531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4531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53499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53499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4926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34692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759162" y="2338043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759162" y="5363473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67134" y="2338043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67134" y="5363473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5728" y="3850757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13099" y="3850757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5419780" y="865077"/>
            <a:ext cx="2019191" cy="321136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5531007" y="976303"/>
            <a:ext cx="1796737" cy="2036303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5602231" y="3499304"/>
            <a:ext cx="1617109" cy="4544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2955" spc="42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 </a:t>
            </a:r>
            <a:r>
              <a:rPr lang="zh-CN" altLang="en-US" sz="2955" spc="42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 </a:t>
            </a:r>
            <a:r>
              <a:rPr lang="zh-CN" altLang="en-US" sz="2955" spc="42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5485723" y="3108398"/>
            <a:ext cx="1887304" cy="32265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 </a:t>
            </a:r>
            <a:r>
              <a:rPr lang="en-US" altLang="zh-CN" kern="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</a:t>
            </a:r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5419780" y="6987980"/>
            <a:ext cx="2019191" cy="24467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4565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6823" y="4770623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495526" y="566339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24782" y="566339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95526" y="593304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782" y="593304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38"/>
          <p:cNvSpPr/>
          <p:nvPr/>
        </p:nvSpPr>
        <p:spPr bwMode="auto">
          <a:xfrm rot="5400000">
            <a:off x="-359049" y="3456113"/>
            <a:ext cx="1799233" cy="10804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071857" y="3987398"/>
            <a:ext cx="11768682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4"/>
          <p:cNvGrpSpPr/>
          <p:nvPr/>
        </p:nvGrpSpPr>
        <p:grpSpPr bwMode="auto">
          <a:xfrm>
            <a:off x="2551872" y="3590049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2"/>
          <p:cNvGrpSpPr/>
          <p:nvPr/>
        </p:nvGrpSpPr>
        <p:grpSpPr bwMode="auto">
          <a:xfrm>
            <a:off x="5674858" y="3590049"/>
            <a:ext cx="774609" cy="776840"/>
            <a:chOff x="2307521" y="2283162"/>
            <a:chExt cx="551398" cy="551398"/>
          </a:xfrm>
        </p:grpSpPr>
        <p:sp>
          <p:nvSpPr>
            <p:cNvPr id="44" name="矩形 4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五角星 4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55"/>
          <p:cNvGrpSpPr/>
          <p:nvPr/>
        </p:nvGrpSpPr>
        <p:grpSpPr bwMode="auto">
          <a:xfrm>
            <a:off x="8938480" y="3590049"/>
            <a:ext cx="776840" cy="776840"/>
            <a:chOff x="2307521" y="2283162"/>
            <a:chExt cx="551398" cy="551398"/>
          </a:xfrm>
        </p:grpSpPr>
        <p:sp>
          <p:nvSpPr>
            <p:cNvPr id="57" name="矩形 56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五角星 57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7"/>
          <p:cNvGrpSpPr/>
          <p:nvPr/>
        </p:nvGrpSpPr>
        <p:grpSpPr bwMode="auto">
          <a:xfrm>
            <a:off x="1102020" y="2000262"/>
            <a:ext cx="3264840" cy="934192"/>
            <a:chOff x="4267635" y="880115"/>
            <a:chExt cx="2320294" cy="664445"/>
          </a:xfrm>
        </p:grpSpPr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4267635" y="1101274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426763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35" name="组合 7"/>
          <p:cNvGrpSpPr/>
          <p:nvPr/>
        </p:nvGrpSpPr>
        <p:grpSpPr bwMode="auto">
          <a:xfrm>
            <a:off x="5101366" y="4727419"/>
            <a:ext cx="3264840" cy="999775"/>
            <a:chOff x="4267635" y="880115"/>
            <a:chExt cx="2320294" cy="711092"/>
          </a:xfrm>
        </p:grpSpPr>
        <p:sp>
          <p:nvSpPr>
            <p:cNvPr id="36" name="文本框 66"/>
            <p:cNvSpPr txBox="1">
              <a:spLocks noChangeArrowheads="1"/>
            </p:cNvSpPr>
            <p:nvPr/>
          </p:nvSpPr>
          <p:spPr bwMode="auto">
            <a:xfrm>
              <a:off x="4267635" y="1147921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426763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7700187" y="2000262"/>
            <a:ext cx="3264840" cy="999775"/>
            <a:chOff x="4267635" y="880115"/>
            <a:chExt cx="2320294" cy="711092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4267635" y="1147921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26763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5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102219450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TextBox 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TextBox 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TextBox 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TextBox 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TextBox 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TextBox 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TextBox 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TextBox 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152"/>
  <p:tag name="MH_LIBRARY" val="GRAPHIC"/>
  <p:tag name="MH_ORDER" val="Rectangle 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 www.2ppt.com">
  <a:themeElements>
    <a:clrScheme name="自定义 300">
      <a:dk1>
        <a:sysClr val="windowText" lastClr="000000"/>
      </a:dk1>
      <a:lt1>
        <a:sysClr val="window" lastClr="FFFFFF"/>
      </a:lt1>
      <a:dk2>
        <a:srgbClr val="4B342A"/>
      </a:dk2>
      <a:lt2>
        <a:srgbClr val="E7E6E6"/>
      </a:lt2>
      <a:accent1>
        <a:srgbClr val="4B342A"/>
      </a:accent1>
      <a:accent2>
        <a:srgbClr val="CA8F45"/>
      </a:accent2>
      <a:accent3>
        <a:srgbClr val="4B342A"/>
      </a:accent3>
      <a:accent4>
        <a:srgbClr val="CA8F45"/>
      </a:accent4>
      <a:accent5>
        <a:srgbClr val="4B342A"/>
      </a:accent5>
      <a:accent6>
        <a:srgbClr val="CA8F45"/>
      </a:accent6>
      <a:hlink>
        <a:srgbClr val="4B342A"/>
      </a:hlink>
      <a:folHlink>
        <a:srgbClr val="CA8F45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2841</Words>
  <Application>Microsoft Office PowerPoint</Application>
  <PresentationFormat>自定义</PresentationFormat>
  <Paragraphs>253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Calibri Light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2022-03-14T06:07:24Z</dcterms:created>
  <dcterms:modified xsi:type="dcterms:W3CDTF">2023-01-10T05:42:17Z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92D4F6FE4F834930AA4447CB28957B26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