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0" r:id="rId2"/>
    <p:sldId id="288" r:id="rId3"/>
    <p:sldId id="277" r:id="rId4"/>
    <p:sldId id="274" r:id="rId5"/>
    <p:sldId id="291" r:id="rId6"/>
    <p:sldId id="265" r:id="rId7"/>
    <p:sldId id="279" r:id="rId8"/>
    <p:sldId id="266" r:id="rId9"/>
    <p:sldId id="267" r:id="rId10"/>
    <p:sldId id="272" r:id="rId11"/>
    <p:sldId id="273" r:id="rId12"/>
    <p:sldId id="268" r:id="rId13"/>
    <p:sldId id="276" r:id="rId14"/>
    <p:sldId id="284" r:id="rId15"/>
    <p:sldId id="269" r:id="rId16"/>
    <p:sldId id="270" r:id="rId17"/>
    <p:sldId id="286" r:id="rId18"/>
    <p:sldId id="287" r:id="rId19"/>
    <p:sldId id="258" r:id="rId20"/>
    <p:sldId id="261" r:id="rId21"/>
    <p:sldId id="260" r:id="rId22"/>
    <p:sldId id="264" r:id="rId23"/>
    <p:sldId id="263" r:id="rId24"/>
    <p:sldId id="262" r:id="rId25"/>
    <p:sldId id="285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C5406-B479-4C0C-99FF-94F7D87EBC3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BC491-8592-40E3-A643-02A2596890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C491-8592-40E3-A643-02A2596890E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704850" y="5732463"/>
            <a:ext cx="7794625" cy="488950"/>
          </a:xfrm>
        </p:spPr>
        <p:txBody>
          <a:bodyPr/>
          <a:lstStyle>
            <a:lvl1pPr marL="0" indent="0" algn="r">
              <a:buFont typeface="Wingdings 2" panose="05020102010507070707" pitchFamily="18" charset="2"/>
              <a:buNone/>
              <a:defRPr sz="2000">
                <a:solidFill>
                  <a:srgbClr val="6C6F7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7175" name="KSO_BT1"/>
          <p:cNvSpPr>
            <a:spLocks noGrp="1" noChangeArrowheads="1"/>
          </p:cNvSpPr>
          <p:nvPr>
            <p:ph type="ctrTitle"/>
          </p:nvPr>
        </p:nvSpPr>
        <p:spPr>
          <a:xfrm>
            <a:off x="703263" y="4960938"/>
            <a:ext cx="7772400" cy="75247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A8413F-57D9-4EEF-ABBD-D6DABD4683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528ED8-EB79-4B23-862A-E999302FE4E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EDD9-17A6-4224-81D6-18C69B7F1A6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4934-8120-466F-B080-25B7E2E7E9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EBFD-C12A-4B87-A4DD-0E28557FD953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F32A-E91D-49B1-91F3-A3BB9B48FE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-4763"/>
            <a:ext cx="2052638" cy="62388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450" y="-4763"/>
            <a:ext cx="6010275" cy="62388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4E9F-1211-4E31-B5DB-5A91D054A3F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5F0C-E5F5-4EC8-AAC4-FDF89F75D0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F984-38C9-4EE1-847B-624EE5859F9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CAC6-64AD-4640-964A-FA86EEBDAD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F984-38C9-4EE1-847B-624EE5859F9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CAC6-64AD-4640-964A-FA86EEBDAD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C755-6750-448E-A53E-26B1B64AF12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1A8D-E65E-4D0E-84E7-4583857EF3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2450" y="1019175"/>
            <a:ext cx="4030663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513" y="1019175"/>
            <a:ext cx="4032250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C338-EE39-4CE1-B195-52F07B569F2E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6464-BDB1-4E88-8DB5-812D9F6A66B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6DE7-E5C2-41DB-8AB9-87A3808A3068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CCD-0349-4668-804B-ED15F9D7CD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1103-C011-429F-873C-9A1078CD3983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CB05-0FD7-44E3-8755-B294892BE41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3F8C-ACC2-48AC-9944-E74A0C5F080A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C015-4EE3-4AC4-8253-2D69C8B52B8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27E4-FC5E-433C-94C0-F29E68D6DD58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E8A7-71C8-47DE-8444-8776DC35E5D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pic>
          <p:nvPicPr>
            <p:cNvPr id="4104" name="图片 6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" name="矩形 6"/>
            <p:cNvSpPr>
              <a:spLocks noChangeArrowheads="1"/>
            </p:cNvSpPr>
            <p:nvPr/>
          </p:nvSpPr>
          <p:spPr bwMode="auto">
            <a:xfrm>
              <a:off x="0" y="762000"/>
              <a:ext cx="9144000" cy="6096000"/>
            </a:xfrm>
            <a:prstGeom prst="rect">
              <a:avLst/>
            </a:prstGeom>
            <a:solidFill>
              <a:srgbClr val="FFFFFF">
                <a:alpha val="92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4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E989BE3D-3200-4DD0-837B-A1D9645B0FDF}" type="datetime1">
              <a:rPr lang="zh-CN" altLang="en-US"/>
              <a:t>2023-01-17</a:t>
            </a:fld>
            <a:endParaRPr lang="en-US"/>
          </a:p>
        </p:txBody>
      </p:sp>
      <p:sp>
        <p:nvSpPr>
          <p:cNvPr id="615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0E28729B-2F4C-400A-9534-81511EB6E179}" type="slidenum">
              <a:rPr lang="zh-CN" altLang="en-US"/>
              <a:t>‹#›</a:t>
            </a:fld>
            <a:endParaRPr lang="en-US"/>
          </a:p>
        </p:txBody>
      </p:sp>
      <p:sp>
        <p:nvSpPr>
          <p:cNvPr id="4102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019175"/>
            <a:ext cx="821531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4103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-4763"/>
            <a:ext cx="82153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9ED3E3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5.GIF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2.jpeg"/><Relationship Id="rId7" Type="http://schemas.openxmlformats.org/officeDocument/2006/relationships/slide" Target="slide1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sz="4400" dirty="0">
                <a:latin typeface="汉仪大宋简" pitchFamily="49" charset="-122"/>
                <a:ea typeface="汉仪大宋简" pitchFamily="49" charset="-122"/>
              </a:rPr>
              <a:t>Unit3 Where is my car?</a:t>
            </a:r>
            <a:endParaRPr lang="zh-CN" altLang="en-US" sz="44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01980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3" descr="mouse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94463" y="0"/>
            <a:ext cx="9398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900113" y="0"/>
            <a:ext cx="5175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Jerry is 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on</a:t>
            </a:r>
            <a:r>
              <a:rPr kumimoji="1" lang="en-US" altLang="zh-CN" sz="54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the shelf.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lum bright="12000" contrast="30000"/>
          </a:blip>
          <a:srcRect b="15173"/>
          <a:stretch>
            <a:fillRect/>
          </a:stretch>
        </p:blipFill>
        <p:spPr bwMode="auto">
          <a:xfrm>
            <a:off x="0" y="1039813"/>
            <a:ext cx="9144000" cy="581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9" name="Picture 3" descr="mouse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476250"/>
            <a:ext cx="9175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fly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00000">
            <a:off x="5364163" y="0"/>
            <a:ext cx="1944687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3850" y="549275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Jerry is 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over</a:t>
            </a:r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 the shelf.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3" descr="mouse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4221163"/>
            <a:ext cx="8382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152400"/>
            <a:ext cx="78120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Jerry is 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under</a:t>
            </a:r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 the desk.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0" name="Picture 4" descr="mouse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5029200"/>
            <a:ext cx="838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838200" y="0"/>
            <a:ext cx="6372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Jerry is 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beside</a:t>
            </a:r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 the chair.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7" name="Picture 3" descr="mouse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1981200"/>
            <a:ext cx="838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38200" y="0"/>
            <a:ext cx="5889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Jerry is 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by</a:t>
            </a:r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 the window.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3" descr="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">
            <a:off x="3708400" y="1557338"/>
            <a:ext cx="7429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38200" y="0"/>
            <a:ext cx="70596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Jerry is 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behind</a:t>
            </a:r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 the curtain.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7" name="Picture 3" descr="mouse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2819400"/>
            <a:ext cx="7588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57200" y="0"/>
            <a:ext cx="74850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Jerry is 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in front of</a:t>
            </a:r>
            <a:r>
              <a:rPr kumimoji="1" lang="en-US" altLang="zh-CN" sz="4400" b="1">
                <a:solidFill>
                  <a:srgbClr val="3333FF"/>
                </a:solidFill>
                <a:latin typeface="Times New Roman" panose="02020603050405020304" pitchFamily="18" charset="0"/>
              </a:rPr>
              <a:t> the lamp.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685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Watch the video and answer the following questions: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3333FF"/>
                </a:solidFill>
              </a:rPr>
              <a:t>1. Where is the table?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85800" y="32766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3333FF"/>
                </a:solidFill>
              </a:rPr>
              <a:t>2. Where is the chair?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209800" y="50292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3333FF"/>
                </a:solidFill>
              </a:rPr>
              <a:t>3. Where is the bed?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057400" y="25908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3300"/>
                </a:solidFill>
              </a:rPr>
              <a:t>It’s against the wall.</a:t>
            </a:r>
          </a:p>
        </p:txBody>
      </p:sp>
      <p:pic>
        <p:nvPicPr>
          <p:cNvPr id="72711" name="Picture 7" descr="Aqua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2590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667000" y="41910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3300"/>
                </a:solidFill>
              </a:rPr>
              <a:t>It’s in the corner.</a:t>
            </a:r>
          </a:p>
        </p:txBody>
      </p:sp>
      <p:pic>
        <p:nvPicPr>
          <p:cNvPr id="72713" name="Picture 9" descr="Aqua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4191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429000" y="58674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3300"/>
                </a:solidFill>
              </a:rPr>
              <a:t>It’s by the window.</a:t>
            </a:r>
          </a:p>
        </p:txBody>
      </p:sp>
      <p:pic>
        <p:nvPicPr>
          <p:cNvPr id="72715" name="Picture 11" descr="Aqua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5867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685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Watch the video and answer the following questions: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3333FF"/>
                </a:solidFill>
              </a:rPr>
              <a:t>4. Where are the books?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3333FF"/>
                </a:solidFill>
              </a:rPr>
              <a:t>5. What’s on the </a:t>
            </a:r>
            <a:r>
              <a:rPr lang="en-US" altLang="zh-CN" sz="4000" dirty="0" err="1">
                <a:solidFill>
                  <a:srgbClr val="3333FF"/>
                </a:solidFill>
              </a:rPr>
              <a:t>ceililng</a:t>
            </a:r>
            <a:r>
              <a:rPr lang="en-US" altLang="zh-CN" sz="4000" dirty="0">
                <a:solidFill>
                  <a:srgbClr val="3333FF"/>
                </a:solidFill>
              </a:rPr>
              <a:t>?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3300"/>
                </a:solidFill>
              </a:rPr>
              <a:t>They’re on the shelves.</a:t>
            </a:r>
          </a:p>
        </p:txBody>
      </p:sp>
      <p:pic>
        <p:nvPicPr>
          <p:cNvPr id="73734" name="Picture 6" descr="Aqua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3048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581400" y="50292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3300"/>
                </a:solidFill>
              </a:rPr>
              <a:t>It’s a spider.</a:t>
            </a:r>
          </a:p>
        </p:txBody>
      </p:sp>
      <p:pic>
        <p:nvPicPr>
          <p:cNvPr id="73736" name="Picture 8" descr="Aqua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5105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 rot="2044035">
            <a:off x="1600200" y="2514600"/>
            <a:ext cx="6096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555965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anose="03010101010201010101"/>
              </a:rPr>
              <a:t>Choose and Do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9555965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 panose="03010101010201010101"/>
            </a:endParaRPr>
          </a:p>
        </p:txBody>
      </p:sp>
      <p:pic>
        <p:nvPicPr>
          <p:cNvPr id="10246" name="Picture 6" descr="gif0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00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5638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My Little Cat</a:t>
            </a:r>
            <a:endParaRPr lang="zh-CN" altLang="en-US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55" name="couch2"/>
          <p:cNvSpPr>
            <a:spLocks noEditPoints="1" noChangeArrowheads="1"/>
          </p:cNvSpPr>
          <p:nvPr/>
        </p:nvSpPr>
        <p:spPr bwMode="auto">
          <a:xfrm>
            <a:off x="304800" y="5638800"/>
            <a:ext cx="3343275" cy="904875"/>
          </a:xfrm>
          <a:custGeom>
            <a:avLst/>
            <a:gdLst>
              <a:gd name="T0" fmla="*/ 10800 w 21600"/>
              <a:gd name="T1" fmla="*/ 0 h 21600"/>
              <a:gd name="T2" fmla="*/ 20993 w 21600"/>
              <a:gd name="T3" fmla="*/ 10800 h 21600"/>
              <a:gd name="T4" fmla="*/ 5373 w 21600"/>
              <a:gd name="T5" fmla="*/ 21172 h 21600"/>
              <a:gd name="T6" fmla="*/ 17029 w 21600"/>
              <a:gd name="T7" fmla="*/ 21600 h 21600"/>
              <a:gd name="T8" fmla="*/ 11244 w 21600"/>
              <a:gd name="T9" fmla="*/ 21119 h 21600"/>
              <a:gd name="T10" fmla="*/ 607 w 21600"/>
              <a:gd name="T11" fmla="*/ 10800 h 21600"/>
              <a:gd name="T12" fmla="*/ 3062 w 21600"/>
              <a:gd name="T13" fmla="*/ 6469 h 21600"/>
              <a:gd name="T14" fmla="*/ 18553 w 21600"/>
              <a:gd name="T15" fmla="*/ 178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19477" y="19515"/>
                </a:moveTo>
                <a:lnTo>
                  <a:pt x="19563" y="19889"/>
                </a:lnTo>
                <a:lnTo>
                  <a:pt x="19672" y="20263"/>
                </a:lnTo>
                <a:lnTo>
                  <a:pt x="19780" y="20531"/>
                </a:lnTo>
                <a:lnTo>
                  <a:pt x="19888" y="20691"/>
                </a:lnTo>
                <a:lnTo>
                  <a:pt x="20170" y="21119"/>
                </a:lnTo>
                <a:lnTo>
                  <a:pt x="20408" y="21172"/>
                </a:lnTo>
                <a:lnTo>
                  <a:pt x="20712" y="21172"/>
                </a:lnTo>
                <a:lnTo>
                  <a:pt x="20950" y="21119"/>
                </a:lnTo>
                <a:lnTo>
                  <a:pt x="21167" y="20691"/>
                </a:lnTo>
                <a:lnTo>
                  <a:pt x="21362" y="20370"/>
                </a:lnTo>
                <a:lnTo>
                  <a:pt x="21513" y="19889"/>
                </a:lnTo>
                <a:lnTo>
                  <a:pt x="21600" y="19408"/>
                </a:lnTo>
                <a:lnTo>
                  <a:pt x="21600" y="18873"/>
                </a:lnTo>
                <a:lnTo>
                  <a:pt x="21557" y="18285"/>
                </a:lnTo>
                <a:lnTo>
                  <a:pt x="21470" y="17857"/>
                </a:lnTo>
                <a:lnTo>
                  <a:pt x="21362" y="17376"/>
                </a:lnTo>
                <a:lnTo>
                  <a:pt x="21167" y="16895"/>
                </a:lnTo>
                <a:lnTo>
                  <a:pt x="20993" y="16574"/>
                </a:lnTo>
                <a:lnTo>
                  <a:pt x="20993" y="10533"/>
                </a:lnTo>
                <a:lnTo>
                  <a:pt x="20993" y="2887"/>
                </a:lnTo>
                <a:lnTo>
                  <a:pt x="20993" y="2513"/>
                </a:lnTo>
                <a:lnTo>
                  <a:pt x="20950" y="2192"/>
                </a:lnTo>
                <a:lnTo>
                  <a:pt x="20950" y="1925"/>
                </a:lnTo>
                <a:lnTo>
                  <a:pt x="20863" y="1604"/>
                </a:lnTo>
                <a:lnTo>
                  <a:pt x="20820" y="1390"/>
                </a:lnTo>
                <a:lnTo>
                  <a:pt x="20755" y="1176"/>
                </a:lnTo>
                <a:lnTo>
                  <a:pt x="20668" y="962"/>
                </a:lnTo>
                <a:lnTo>
                  <a:pt x="20582" y="802"/>
                </a:lnTo>
                <a:lnTo>
                  <a:pt x="20300" y="481"/>
                </a:lnTo>
                <a:lnTo>
                  <a:pt x="19997" y="321"/>
                </a:lnTo>
                <a:lnTo>
                  <a:pt x="19628" y="107"/>
                </a:lnTo>
                <a:lnTo>
                  <a:pt x="19195" y="0"/>
                </a:lnTo>
                <a:lnTo>
                  <a:pt x="18654" y="0"/>
                </a:lnTo>
                <a:lnTo>
                  <a:pt x="18047" y="0"/>
                </a:lnTo>
                <a:lnTo>
                  <a:pt x="17375" y="0"/>
                </a:lnTo>
                <a:lnTo>
                  <a:pt x="16617" y="0"/>
                </a:lnTo>
                <a:lnTo>
                  <a:pt x="10768" y="0"/>
                </a:lnTo>
                <a:lnTo>
                  <a:pt x="4983" y="0"/>
                </a:lnTo>
                <a:lnTo>
                  <a:pt x="4225" y="0"/>
                </a:lnTo>
                <a:lnTo>
                  <a:pt x="3553" y="0"/>
                </a:lnTo>
                <a:lnTo>
                  <a:pt x="2946" y="0"/>
                </a:lnTo>
                <a:lnTo>
                  <a:pt x="2405" y="0"/>
                </a:lnTo>
                <a:lnTo>
                  <a:pt x="1972" y="107"/>
                </a:lnTo>
                <a:lnTo>
                  <a:pt x="1582" y="321"/>
                </a:lnTo>
                <a:lnTo>
                  <a:pt x="1257" y="481"/>
                </a:lnTo>
                <a:lnTo>
                  <a:pt x="1018" y="802"/>
                </a:lnTo>
                <a:lnTo>
                  <a:pt x="932" y="962"/>
                </a:lnTo>
                <a:lnTo>
                  <a:pt x="845" y="1176"/>
                </a:lnTo>
                <a:lnTo>
                  <a:pt x="780" y="1390"/>
                </a:lnTo>
                <a:lnTo>
                  <a:pt x="737" y="1604"/>
                </a:lnTo>
                <a:lnTo>
                  <a:pt x="650" y="1925"/>
                </a:lnTo>
                <a:lnTo>
                  <a:pt x="650" y="2192"/>
                </a:lnTo>
                <a:lnTo>
                  <a:pt x="607" y="2513"/>
                </a:lnTo>
                <a:lnTo>
                  <a:pt x="607" y="2887"/>
                </a:lnTo>
                <a:lnTo>
                  <a:pt x="607" y="10800"/>
                </a:lnTo>
                <a:lnTo>
                  <a:pt x="607" y="16574"/>
                </a:lnTo>
                <a:lnTo>
                  <a:pt x="433" y="16895"/>
                </a:lnTo>
                <a:lnTo>
                  <a:pt x="238" y="17376"/>
                </a:lnTo>
                <a:lnTo>
                  <a:pt x="130" y="17857"/>
                </a:lnTo>
                <a:lnTo>
                  <a:pt x="43" y="18285"/>
                </a:lnTo>
                <a:lnTo>
                  <a:pt x="0" y="18873"/>
                </a:lnTo>
                <a:lnTo>
                  <a:pt x="0" y="19408"/>
                </a:lnTo>
                <a:lnTo>
                  <a:pt x="87" y="19889"/>
                </a:lnTo>
                <a:lnTo>
                  <a:pt x="238" y="20370"/>
                </a:lnTo>
                <a:lnTo>
                  <a:pt x="433" y="20691"/>
                </a:lnTo>
                <a:lnTo>
                  <a:pt x="650" y="21119"/>
                </a:lnTo>
                <a:lnTo>
                  <a:pt x="888" y="21172"/>
                </a:lnTo>
                <a:lnTo>
                  <a:pt x="1148" y="21172"/>
                </a:lnTo>
                <a:lnTo>
                  <a:pt x="1430" y="21119"/>
                </a:lnTo>
                <a:lnTo>
                  <a:pt x="1668" y="20691"/>
                </a:lnTo>
                <a:lnTo>
                  <a:pt x="1820" y="20531"/>
                </a:lnTo>
                <a:lnTo>
                  <a:pt x="1928" y="20263"/>
                </a:lnTo>
                <a:lnTo>
                  <a:pt x="2037" y="19889"/>
                </a:lnTo>
                <a:lnTo>
                  <a:pt x="2123" y="19515"/>
                </a:lnTo>
                <a:lnTo>
                  <a:pt x="2275" y="19889"/>
                </a:lnTo>
                <a:lnTo>
                  <a:pt x="2491" y="20210"/>
                </a:lnTo>
                <a:lnTo>
                  <a:pt x="2795" y="20370"/>
                </a:lnTo>
                <a:lnTo>
                  <a:pt x="3141" y="20638"/>
                </a:lnTo>
                <a:lnTo>
                  <a:pt x="3553" y="20798"/>
                </a:lnTo>
                <a:lnTo>
                  <a:pt x="3965" y="21012"/>
                </a:lnTo>
                <a:lnTo>
                  <a:pt x="4398" y="21119"/>
                </a:lnTo>
                <a:lnTo>
                  <a:pt x="4896" y="21172"/>
                </a:lnTo>
                <a:lnTo>
                  <a:pt x="5373" y="21172"/>
                </a:lnTo>
                <a:lnTo>
                  <a:pt x="5828" y="21172"/>
                </a:lnTo>
                <a:lnTo>
                  <a:pt x="6283" y="21119"/>
                </a:lnTo>
                <a:lnTo>
                  <a:pt x="6738" y="20905"/>
                </a:lnTo>
                <a:lnTo>
                  <a:pt x="7128" y="20691"/>
                </a:lnTo>
                <a:lnTo>
                  <a:pt x="7453" y="20531"/>
                </a:lnTo>
                <a:lnTo>
                  <a:pt x="7713" y="20210"/>
                </a:lnTo>
                <a:lnTo>
                  <a:pt x="7908" y="19782"/>
                </a:lnTo>
                <a:lnTo>
                  <a:pt x="8059" y="20103"/>
                </a:lnTo>
                <a:lnTo>
                  <a:pt x="8276" y="20263"/>
                </a:lnTo>
                <a:lnTo>
                  <a:pt x="8579" y="20424"/>
                </a:lnTo>
                <a:lnTo>
                  <a:pt x="8926" y="20638"/>
                </a:lnTo>
                <a:lnTo>
                  <a:pt x="9381" y="20798"/>
                </a:lnTo>
                <a:lnTo>
                  <a:pt x="9814" y="21012"/>
                </a:lnTo>
                <a:lnTo>
                  <a:pt x="10313" y="21119"/>
                </a:lnTo>
                <a:lnTo>
                  <a:pt x="10789" y="21119"/>
                </a:lnTo>
                <a:lnTo>
                  <a:pt x="11244" y="21119"/>
                </a:lnTo>
                <a:lnTo>
                  <a:pt x="11699" y="21119"/>
                </a:lnTo>
                <a:lnTo>
                  <a:pt x="12111" y="21012"/>
                </a:lnTo>
                <a:lnTo>
                  <a:pt x="12522" y="20905"/>
                </a:lnTo>
                <a:lnTo>
                  <a:pt x="12912" y="20798"/>
                </a:lnTo>
                <a:lnTo>
                  <a:pt x="13194" y="20531"/>
                </a:lnTo>
                <a:lnTo>
                  <a:pt x="13454" y="20370"/>
                </a:lnTo>
                <a:lnTo>
                  <a:pt x="13692" y="20103"/>
                </a:lnTo>
                <a:lnTo>
                  <a:pt x="13844" y="20424"/>
                </a:lnTo>
                <a:lnTo>
                  <a:pt x="14104" y="20691"/>
                </a:lnTo>
                <a:lnTo>
                  <a:pt x="14386" y="21012"/>
                </a:lnTo>
                <a:lnTo>
                  <a:pt x="14797" y="21279"/>
                </a:lnTo>
                <a:lnTo>
                  <a:pt x="15165" y="21493"/>
                </a:lnTo>
                <a:lnTo>
                  <a:pt x="15599" y="21600"/>
                </a:lnTo>
                <a:lnTo>
                  <a:pt x="16097" y="21600"/>
                </a:lnTo>
                <a:lnTo>
                  <a:pt x="16552" y="21600"/>
                </a:lnTo>
                <a:lnTo>
                  <a:pt x="17029" y="21600"/>
                </a:lnTo>
                <a:lnTo>
                  <a:pt x="17484" y="21386"/>
                </a:lnTo>
                <a:lnTo>
                  <a:pt x="17939" y="21279"/>
                </a:lnTo>
                <a:lnTo>
                  <a:pt x="18350" y="21012"/>
                </a:lnTo>
                <a:lnTo>
                  <a:pt x="18719" y="20691"/>
                </a:lnTo>
                <a:lnTo>
                  <a:pt x="19022" y="20370"/>
                </a:lnTo>
                <a:lnTo>
                  <a:pt x="19282" y="19996"/>
                </a:lnTo>
                <a:lnTo>
                  <a:pt x="19477" y="19515"/>
                </a:lnTo>
                <a:close/>
              </a:path>
              <a:path w="21600" h="21600" extrusionOk="0">
                <a:moveTo>
                  <a:pt x="19477" y="19515"/>
                </a:moveTo>
                <a:lnTo>
                  <a:pt x="19477" y="19515"/>
                </a:lnTo>
                <a:lnTo>
                  <a:pt x="19477" y="19087"/>
                </a:lnTo>
                <a:lnTo>
                  <a:pt x="19477" y="17697"/>
                </a:lnTo>
                <a:lnTo>
                  <a:pt x="19477" y="15719"/>
                </a:lnTo>
                <a:lnTo>
                  <a:pt x="19477" y="13473"/>
                </a:lnTo>
                <a:lnTo>
                  <a:pt x="19477" y="11174"/>
                </a:lnTo>
                <a:lnTo>
                  <a:pt x="19477" y="8929"/>
                </a:lnTo>
                <a:lnTo>
                  <a:pt x="19477" y="7218"/>
                </a:lnTo>
                <a:lnTo>
                  <a:pt x="19477" y="6042"/>
                </a:lnTo>
                <a:lnTo>
                  <a:pt x="19434" y="5988"/>
                </a:lnTo>
                <a:lnTo>
                  <a:pt x="19434" y="5828"/>
                </a:lnTo>
                <a:lnTo>
                  <a:pt x="19434" y="5721"/>
                </a:lnTo>
                <a:lnTo>
                  <a:pt x="19390" y="5614"/>
                </a:lnTo>
                <a:lnTo>
                  <a:pt x="19390" y="5507"/>
                </a:lnTo>
                <a:lnTo>
                  <a:pt x="19369" y="5400"/>
                </a:lnTo>
                <a:lnTo>
                  <a:pt x="19325" y="5347"/>
                </a:lnTo>
                <a:lnTo>
                  <a:pt x="19282" y="5240"/>
                </a:lnTo>
                <a:lnTo>
                  <a:pt x="19065" y="4865"/>
                </a:lnTo>
                <a:lnTo>
                  <a:pt x="18784" y="4705"/>
                </a:lnTo>
                <a:lnTo>
                  <a:pt x="18459" y="4491"/>
                </a:lnTo>
                <a:lnTo>
                  <a:pt x="18134" y="4384"/>
                </a:lnTo>
                <a:lnTo>
                  <a:pt x="17765" y="4331"/>
                </a:lnTo>
                <a:lnTo>
                  <a:pt x="17375" y="4224"/>
                </a:lnTo>
                <a:lnTo>
                  <a:pt x="16964" y="4224"/>
                </a:lnTo>
                <a:lnTo>
                  <a:pt x="16617" y="4224"/>
                </a:lnTo>
                <a:lnTo>
                  <a:pt x="4983" y="4224"/>
                </a:lnTo>
                <a:lnTo>
                  <a:pt x="4593" y="4224"/>
                </a:lnTo>
                <a:lnTo>
                  <a:pt x="4225" y="4224"/>
                </a:lnTo>
                <a:lnTo>
                  <a:pt x="3835" y="4331"/>
                </a:lnTo>
                <a:lnTo>
                  <a:pt x="3466" y="4384"/>
                </a:lnTo>
                <a:lnTo>
                  <a:pt x="3141" y="4491"/>
                </a:lnTo>
                <a:lnTo>
                  <a:pt x="2795" y="4705"/>
                </a:lnTo>
                <a:lnTo>
                  <a:pt x="2535" y="4865"/>
                </a:lnTo>
                <a:lnTo>
                  <a:pt x="2318" y="5240"/>
                </a:lnTo>
                <a:lnTo>
                  <a:pt x="2275" y="5347"/>
                </a:lnTo>
                <a:lnTo>
                  <a:pt x="2231" y="5400"/>
                </a:lnTo>
                <a:lnTo>
                  <a:pt x="2188" y="5507"/>
                </a:lnTo>
                <a:lnTo>
                  <a:pt x="2188" y="5614"/>
                </a:lnTo>
                <a:lnTo>
                  <a:pt x="2166" y="5721"/>
                </a:lnTo>
                <a:lnTo>
                  <a:pt x="2166" y="5828"/>
                </a:lnTo>
                <a:lnTo>
                  <a:pt x="2123" y="5988"/>
                </a:lnTo>
                <a:lnTo>
                  <a:pt x="2123" y="6042"/>
                </a:lnTo>
                <a:lnTo>
                  <a:pt x="2123" y="7218"/>
                </a:lnTo>
                <a:lnTo>
                  <a:pt x="2123" y="8929"/>
                </a:lnTo>
                <a:lnTo>
                  <a:pt x="2123" y="11174"/>
                </a:lnTo>
                <a:lnTo>
                  <a:pt x="2123" y="13473"/>
                </a:lnTo>
                <a:lnTo>
                  <a:pt x="2123" y="15719"/>
                </a:lnTo>
                <a:lnTo>
                  <a:pt x="2123" y="17697"/>
                </a:lnTo>
                <a:lnTo>
                  <a:pt x="2123" y="19087"/>
                </a:lnTo>
                <a:lnTo>
                  <a:pt x="2123" y="19515"/>
                </a:lnTo>
                <a:moveTo>
                  <a:pt x="2318" y="5240"/>
                </a:moveTo>
                <a:lnTo>
                  <a:pt x="2123" y="4865"/>
                </a:lnTo>
                <a:lnTo>
                  <a:pt x="1907" y="4331"/>
                </a:lnTo>
                <a:lnTo>
                  <a:pt x="1712" y="3743"/>
                </a:lnTo>
                <a:lnTo>
                  <a:pt x="1473" y="3101"/>
                </a:lnTo>
                <a:lnTo>
                  <a:pt x="1343" y="2406"/>
                </a:lnTo>
                <a:lnTo>
                  <a:pt x="1170" y="1818"/>
                </a:lnTo>
                <a:lnTo>
                  <a:pt x="1062" y="1230"/>
                </a:lnTo>
                <a:lnTo>
                  <a:pt x="1018" y="802"/>
                </a:lnTo>
                <a:moveTo>
                  <a:pt x="19282" y="5240"/>
                </a:moveTo>
                <a:lnTo>
                  <a:pt x="19477" y="4865"/>
                </a:lnTo>
                <a:lnTo>
                  <a:pt x="19693" y="4331"/>
                </a:lnTo>
                <a:lnTo>
                  <a:pt x="19888" y="3743"/>
                </a:lnTo>
                <a:lnTo>
                  <a:pt x="20127" y="3101"/>
                </a:lnTo>
                <a:lnTo>
                  <a:pt x="20257" y="2406"/>
                </a:lnTo>
                <a:lnTo>
                  <a:pt x="20408" y="1818"/>
                </a:lnTo>
                <a:lnTo>
                  <a:pt x="20538" y="1230"/>
                </a:lnTo>
                <a:lnTo>
                  <a:pt x="20582" y="802"/>
                </a:lnTo>
                <a:moveTo>
                  <a:pt x="7908" y="4224"/>
                </a:moveTo>
                <a:lnTo>
                  <a:pt x="7908" y="6790"/>
                </a:lnTo>
                <a:lnTo>
                  <a:pt x="7908" y="16574"/>
                </a:lnTo>
                <a:lnTo>
                  <a:pt x="7908" y="19782"/>
                </a:lnTo>
                <a:lnTo>
                  <a:pt x="7908" y="4224"/>
                </a:lnTo>
                <a:moveTo>
                  <a:pt x="13692" y="4224"/>
                </a:moveTo>
                <a:lnTo>
                  <a:pt x="13692" y="6844"/>
                </a:lnTo>
                <a:lnTo>
                  <a:pt x="13692" y="16788"/>
                </a:lnTo>
                <a:lnTo>
                  <a:pt x="13692" y="20103"/>
                </a:lnTo>
                <a:lnTo>
                  <a:pt x="13692" y="4224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74756" name="Picture 4" descr="BS00823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4876800"/>
            <a:ext cx="3200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48006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Cat,cat,my</a:t>
            </a:r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little cat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58" name="WordArt 6"/>
          <p:cNvSpPr>
            <a:spLocks noChangeArrowheads="1" noChangeShapeType="1" noTextEdit="1"/>
          </p:cNvSpPr>
          <p:nvPr/>
        </p:nvSpPr>
        <p:spPr bwMode="auto">
          <a:xfrm>
            <a:off x="1752600" y="2590800"/>
            <a:ext cx="4876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Where's my little cat?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1752600" y="3581400"/>
            <a:ext cx="5029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On the </a:t>
            </a:r>
            <a:r>
              <a:rPr lang="en-US" altLang="zh-CN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bed,on</a:t>
            </a:r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the bed.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60" name="WordArt 8"/>
          <p:cNvSpPr>
            <a:spLocks noChangeArrowheads="1" noChangeShapeType="1" noTextEdit="1"/>
          </p:cNvSpPr>
          <p:nvPr/>
        </p:nvSpPr>
        <p:spPr bwMode="auto">
          <a:xfrm>
            <a:off x="2286000" y="4343400"/>
            <a:ext cx="36576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It is on the bed.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4761" name="Picture 9" descr="gaofeng16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419600"/>
            <a:ext cx="1017588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2" name="Picture 10" descr="gaofeng16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648200"/>
            <a:ext cx="10175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 descr="gaofeng164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017588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4" name="Picture 12" descr="BK00030_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43800" y="0"/>
            <a:ext cx="914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5" name="Picture 13" descr="BK00030_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95400" y="4572000"/>
            <a:ext cx="863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5" grpId="0" animBg="1"/>
      <p:bldP spid="74757" grpId="0" animBg="1"/>
      <p:bldP spid="74758" grpId="0" animBg="1"/>
      <p:bldP spid="74759" grpId="0" animBg="1"/>
      <p:bldP spid="747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oo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457200"/>
            <a:ext cx="228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o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3962400"/>
            <a:ext cx="228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doo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457200"/>
            <a:ext cx="228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doo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3733800"/>
            <a:ext cx="228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5000" y="17526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 1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096000" y="5029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 4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048000" y="510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3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410200" y="1828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2</a:t>
            </a:r>
          </a:p>
        </p:txBody>
      </p:sp>
      <p:pic>
        <p:nvPicPr>
          <p:cNvPr id="14348" name="Picture 12" descr="Bomb1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2819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62200" y="3429000"/>
            <a:ext cx="579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/>
              <a:t>Put your ruler on the winder.</a:t>
            </a:r>
          </a:p>
        </p:txBody>
      </p:sp>
      <p:pic>
        <p:nvPicPr>
          <p:cNvPr id="12295" name="Picture 7" descr="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12192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34290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/>
              <a:t>Put your shoe in front of the door.</a:t>
            </a:r>
          </a:p>
        </p:txBody>
      </p:sp>
      <p:pic>
        <p:nvPicPr>
          <p:cNvPr id="26627" name="Picture 3" descr="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12192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362200" y="3429000"/>
            <a:ext cx="579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/>
              <a:t>Put the stool on your right foot.</a:t>
            </a:r>
          </a:p>
        </p:txBody>
      </p:sp>
      <p:pic>
        <p:nvPicPr>
          <p:cNvPr id="25603" name="Picture 3" descr="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12192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52600" y="3200400"/>
            <a:ext cx="5943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/>
              <a:t>Put your rubber under your nose.</a:t>
            </a:r>
          </a:p>
        </p:txBody>
      </p:sp>
      <p:pic>
        <p:nvPicPr>
          <p:cNvPr id="24579" name="Picture 3" descr="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12192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0"/>
            <a:ext cx="40386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8305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solidFill>
                  <a:srgbClr val="3333FF"/>
                </a:solidFill>
              </a:rPr>
              <a:t>Where ___ the apple?     It’s _________ the tree.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solidFill>
                  <a:srgbClr val="3333FF"/>
                </a:solidFill>
              </a:rPr>
              <a:t>Where ___ the boy?        He’s ________ the tree.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solidFill>
                  <a:srgbClr val="3333FF"/>
                </a:solidFill>
              </a:rPr>
              <a:t>Where ___ the girl?         She’s _________ the tree.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solidFill>
                  <a:srgbClr val="3333FF"/>
                </a:solidFill>
              </a:rPr>
              <a:t>Where ___ the ball?        It’s _______________ the tree.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solidFill>
                  <a:srgbClr val="3333FF"/>
                </a:solidFill>
              </a:rPr>
              <a:t>Where ___ the cat?         It’s _________ the chair.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solidFill>
                  <a:srgbClr val="3333FF"/>
                </a:solidFill>
              </a:rPr>
              <a:t>Where ___ the sheep?    It’s _________ the chair.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400" dirty="0">
                <a:solidFill>
                  <a:srgbClr val="3333FF"/>
                </a:solidFill>
              </a:rPr>
              <a:t>Where ______ the frogs?   They’re ______ the pond.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8100" y="765856"/>
            <a:ext cx="3429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用以下的词填空：</a:t>
            </a:r>
          </a:p>
          <a:p>
            <a:pPr>
              <a:spcBef>
                <a:spcPct val="50000"/>
              </a:spcBef>
            </a:pPr>
            <a:r>
              <a:rPr lang="en-US" altLang="zh-CN" sz="2400" dirty="0"/>
              <a:t>is / are</a:t>
            </a:r>
          </a:p>
          <a:p>
            <a:pPr>
              <a:spcBef>
                <a:spcPct val="50000"/>
              </a:spcBef>
            </a:pPr>
            <a:r>
              <a:rPr lang="en-US" altLang="zh-CN" sz="2400" dirty="0"/>
              <a:t>in front of, under, in, on, behind, beside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752600" y="28194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is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752600" y="3886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is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752600" y="4495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is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752600" y="5029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is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752600" y="5562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is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1752600" y="3352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is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953000" y="44196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in front of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791200" y="60960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in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5029200" y="33528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under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905000" y="60960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are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5029200" y="28194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on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800600" y="4953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under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5105400" y="3886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behind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beside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  <p:bldP spid="65545" grpId="0"/>
      <p:bldP spid="65546" grpId="0"/>
      <p:bldP spid="65547" grpId="0"/>
      <p:bldP spid="65548" grpId="0"/>
      <p:bldP spid="65549" grpId="0"/>
      <p:bldP spid="65550" grpId="0"/>
      <p:bldP spid="65551" grpId="0"/>
      <p:bldP spid="65552" grpId="0"/>
      <p:bldP spid="65553" grpId="0"/>
      <p:bldP spid="65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5562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anose="03010101010201010101"/>
              </a:rPr>
              <a:t>Work  with Language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 panose="03010101010201010101"/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 rot="2044035">
            <a:off x="1600200" y="2514600"/>
            <a:ext cx="6096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555965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anose="03010101010201010101"/>
              </a:rPr>
              <a:t>Let's Chant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9555965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 panose="03010101010201010101"/>
            </a:endParaRPr>
          </a:p>
        </p:txBody>
      </p:sp>
      <p:pic>
        <p:nvPicPr>
          <p:cNvPr id="47107" name="Picture 3" descr="gif0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00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188913"/>
            <a:ext cx="1944688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950" y="765175"/>
            <a:ext cx="7559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In, in, in</a:t>
            </a:r>
            <a:r>
              <a:rPr lang="en-GB" altLang="zh-CN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the           bag .</a:t>
            </a:r>
            <a:endParaRPr lang="en-US" altLang="zh-CN" sz="4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4876800"/>
            <a:ext cx="1646238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0" y="1828800"/>
            <a:ext cx="187166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1200" y="3581400"/>
            <a:ext cx="143986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5486400"/>
            <a:ext cx="8964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Behind,behind,behind</a:t>
            </a:r>
            <a:r>
              <a:rPr lang="en-GB" altLang="zh-CN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the     chair. </a:t>
            </a:r>
            <a:endParaRPr lang="en-US" altLang="zh-CN" sz="4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925" y="3951288"/>
            <a:ext cx="889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Under,under,under</a:t>
            </a:r>
            <a:r>
              <a:rPr lang="en-GB" altLang="zh-CN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the       bed.</a:t>
            </a:r>
            <a:endParaRPr lang="en-US" altLang="zh-CN" sz="4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286000"/>
            <a:ext cx="8494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On, on, on</a:t>
            </a:r>
            <a:r>
              <a:rPr lang="en-GB" altLang="zh-CN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the          desk.</a:t>
            </a:r>
            <a:endParaRPr lang="en-US" altLang="zh-CN" sz="4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t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404813"/>
            <a:ext cx="1800225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at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357563"/>
            <a:ext cx="172878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at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404813"/>
            <a:ext cx="1944688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at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3429000"/>
            <a:ext cx="1871662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916238" y="3573463"/>
            <a:ext cx="2951162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GB" dirty="0">
                <a:latin typeface="Comic Sans MS" panose="030F0702030302020204" pitchFamily="66" charset="0"/>
              </a:rPr>
              <a:t> </a:t>
            </a:r>
            <a:r>
              <a:rPr lang="en-GB" altLang="zh-CN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The cat is in the box.</a:t>
            </a:r>
            <a:endParaRPr lang="en-US" altLang="zh-CN" sz="2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916238" y="2781300"/>
            <a:ext cx="299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The cat is on the box.</a:t>
            </a:r>
            <a:endParaRPr lang="en-US" altLang="zh-CN" sz="2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771775" y="1916113"/>
            <a:ext cx="3408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The cat is under the box.</a:t>
            </a:r>
            <a:endParaRPr lang="en-US" altLang="zh-CN" sz="2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700338" y="4365625"/>
            <a:ext cx="3522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The cat is behind the box.</a:t>
            </a:r>
            <a:endParaRPr lang="en-US" altLang="zh-CN" sz="2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1835150" y="2852738"/>
            <a:ext cx="1223963" cy="12969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835150" y="1700213"/>
            <a:ext cx="1296988" cy="19446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084888" y="1125538"/>
            <a:ext cx="863600" cy="9366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6084888" y="4581525"/>
            <a:ext cx="1008062" cy="3603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WordArt 14"/>
          <p:cNvSpPr>
            <a:spLocks noChangeArrowheads="1" noChangeShapeType="1" noTextEdit="1"/>
          </p:cNvSpPr>
          <p:nvPr/>
        </p:nvSpPr>
        <p:spPr bwMode="auto">
          <a:xfrm>
            <a:off x="3352800" y="457200"/>
            <a:ext cx="2133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Match</a:t>
            </a:r>
            <a:endParaRPr lang="zh-CN" altLang="en-US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  <p:bldP spid="27659" grpId="0" animBg="1"/>
      <p:bldP spid="27660" grpId="0" animBg="1"/>
      <p:bldP spid="276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5" name="Picture 25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2514600"/>
            <a:ext cx="220980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667000" y="533400"/>
            <a:ext cx="28194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3333FF"/>
                </a:solidFill>
              </a:rPr>
              <a:t>desk</a:t>
            </a:r>
          </a:p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3333FF"/>
                </a:solidFill>
              </a:rPr>
              <a:t>bed</a:t>
            </a:r>
          </a:p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3333FF"/>
                </a:solidFill>
              </a:rPr>
              <a:t>chair</a:t>
            </a:r>
          </a:p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3333FF"/>
                </a:solidFill>
              </a:rPr>
              <a:t>box </a:t>
            </a:r>
          </a:p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3333FF"/>
                </a:solidFill>
              </a:rPr>
              <a:t>ball</a:t>
            </a:r>
          </a:p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3333FF"/>
                </a:solidFill>
              </a:rPr>
              <a:t>table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1600200" y="762000"/>
            <a:ext cx="1828800" cy="2743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V="1">
            <a:off x="2133600" y="1981200"/>
            <a:ext cx="1295400" cy="3200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1828800" y="3352800"/>
            <a:ext cx="1600200" cy="2057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4876800" y="1066800"/>
            <a:ext cx="1905000" cy="2209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5029200" y="4648200"/>
            <a:ext cx="16002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H="1">
            <a:off x="4953000" y="1295400"/>
            <a:ext cx="1371600" cy="1371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6341" name="Picture 21" descr="Images_CorrugatedBox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8600"/>
            <a:ext cx="1676400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2" name="Picture 22" descr="soccer20bal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4724400"/>
            <a:ext cx="181292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6" name="Picture 26" descr="table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38400"/>
            <a:ext cx="16764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7" name="Picture 27" descr="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5600" y="152400"/>
            <a:ext cx="2054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48" name="Picture 28" descr="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154613"/>
            <a:ext cx="236220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4" grpId="0" animBg="1"/>
      <p:bldP spid="56335" grpId="0" animBg="1"/>
      <p:bldP spid="56336" grpId="0" animBg="1"/>
      <p:bldP spid="56337" grpId="0" animBg="1"/>
      <p:bldP spid="56338" grpId="0" animBg="1"/>
      <p:bldP spid="563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mouse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143000"/>
            <a:ext cx="23558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19200" y="2286000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3333FF"/>
                </a:solidFill>
              </a:rPr>
              <a:t>Who is he?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43000" y="36576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3333FF"/>
                </a:solidFill>
              </a:rPr>
              <a:t>He’s Jerry.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78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3" descr="mouse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2565400"/>
            <a:ext cx="6746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58888" y="0"/>
            <a:ext cx="6840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1">
                <a:solidFill>
                  <a:srgbClr val="3333FF"/>
                </a:solidFill>
                <a:latin typeface="Times New Roman" panose="02020603050405020304" pitchFamily="18" charset="0"/>
              </a:rPr>
              <a:t>Jerry is 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in</a:t>
            </a:r>
            <a:r>
              <a:rPr kumimoji="1" lang="en-US" altLang="zh-CN" sz="4800" b="1">
                <a:solidFill>
                  <a:srgbClr val="3333FF"/>
                </a:solidFill>
                <a:latin typeface="Times New Roman" panose="02020603050405020304" pitchFamily="18" charset="0"/>
              </a:rPr>
              <a:t> the shelf.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50608A01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76AA30"/>
      </a:accent1>
      <a:accent2>
        <a:srgbClr val="5EB5D0"/>
      </a:accent2>
      <a:accent3>
        <a:srgbClr val="FFFFFF"/>
      </a:accent3>
      <a:accent4>
        <a:srgbClr val="505050"/>
      </a:accent4>
      <a:accent5>
        <a:srgbClr val="BDD2AD"/>
      </a:accent5>
      <a:accent6>
        <a:srgbClr val="54A4BC"/>
      </a:accent6>
      <a:hlink>
        <a:srgbClr val="0070C0"/>
      </a:hlink>
      <a:folHlink>
        <a:srgbClr val="7F7F7F"/>
      </a:folHlink>
    </a:clrScheme>
    <a:fontScheme name="A000120150608A01PWBG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8A01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76AA30"/>
        </a:accent1>
        <a:accent2>
          <a:srgbClr val="5EB5D0"/>
        </a:accent2>
        <a:accent3>
          <a:srgbClr val="FFFFFF"/>
        </a:accent3>
        <a:accent4>
          <a:srgbClr val="505050"/>
        </a:accent4>
        <a:accent5>
          <a:srgbClr val="BDD2AD"/>
        </a:accent5>
        <a:accent6>
          <a:srgbClr val="54A4BC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全屏显示(4:3)</PresentationFormat>
  <Paragraphs>80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汉仪大宋简</vt:lpstr>
      <vt:lpstr>宋体</vt:lpstr>
      <vt:lpstr>微软雅黑</vt:lpstr>
      <vt:lpstr>幼圆</vt:lpstr>
      <vt:lpstr>Arial</vt:lpstr>
      <vt:lpstr>Calibri</vt:lpstr>
      <vt:lpstr>Comic Sans MS</vt:lpstr>
      <vt:lpstr>Monotype Corsiva</vt:lpstr>
      <vt:lpstr>Times New Roman</vt:lpstr>
      <vt:lpstr>Wingdings 2</vt:lpstr>
      <vt:lpstr>WWW.2PPT.COM
</vt:lpstr>
      <vt:lpstr>Unit3 Where is my car?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BD266CC6AD9049E2BD75267D1CF8B846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