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6" r:id="rId4"/>
    <p:sldId id="279" r:id="rId5"/>
    <p:sldId id="257" r:id="rId6"/>
    <p:sldId id="261" r:id="rId7"/>
    <p:sldId id="269" r:id="rId8"/>
    <p:sldId id="260" r:id="rId9"/>
    <p:sldId id="280" r:id="rId10"/>
    <p:sldId id="266" r:id="rId11"/>
    <p:sldId id="283" r:id="rId12"/>
    <p:sldId id="278" r:id="rId13"/>
    <p:sldId id="267" r:id="rId14"/>
    <p:sldId id="273" r:id="rId15"/>
    <p:sldId id="281" r:id="rId16"/>
    <p:sldId id="270" r:id="rId17"/>
    <p:sldId id="285" r:id="rId18"/>
    <p:sldId id="275" r:id="rId19"/>
    <p:sldId id="282" r:id="rId20"/>
    <p:sldId id="259" r:id="rId21"/>
    <p:sldId id="277" r:id="rId22"/>
    <p:sldId id="276" r:id="rId23"/>
    <p:sldId id="272" r:id="rId24"/>
    <p:sldId id="284" r:id="rId25"/>
    <p:sldId id="271" r:id="rId26"/>
    <p:sldId id="268" r:id="rId27"/>
  </p:sldIdLst>
  <p:sldSz cx="9144000" cy="5040313"/>
  <p:notesSz cx="6858000" cy="9144000"/>
  <p:custShowLst>
    <p:custShow name="自定义放映 1" id="0">
      <p:sldLst>
        <p:sld r:id="rId6"/>
        <p:sld r:id="rId21"/>
        <p:sld r:id="rId9"/>
        <p:sld r:id="rId7"/>
      </p:sldLst>
    </p:custShow>
  </p:custShowLst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175">
          <p15:clr>
            <a:srgbClr val="A4A3A4"/>
          </p15:clr>
        </p15:guide>
        <p15:guide id="3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C8D8"/>
    <a:srgbClr val="5F3615"/>
    <a:srgbClr val="76A1BC"/>
    <a:srgbClr val="A6AFB6"/>
    <a:srgbClr val="FFFFFF"/>
    <a:srgbClr val="B46133"/>
    <a:srgbClr val="2D63A9"/>
    <a:srgbClr val="003B77"/>
    <a:srgbClr val="2C7882"/>
    <a:srgbClr val="2A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>
        <p:scale>
          <a:sx n="100" d="100"/>
          <a:sy n="100" d="100"/>
        </p:scale>
        <p:origin x="-1944" y="-840"/>
      </p:cViewPr>
      <p:guideLst>
        <p:guide orient="horz"/>
        <p:guide orient="horz" pos="3175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DB0FA69-C6C2-46BB-8942-96323842A562}" type="datetime1">
              <a:rPr lang="zh-CN" altLang="en-US"/>
              <a:t>2023-01-10</a:t>
            </a:fld>
            <a:endParaRPr lang="zh-CN" altLang="en-US" sz="1200"/>
          </a:p>
        </p:txBody>
      </p:sp>
      <p:sp>
        <p:nvSpPr>
          <p:cNvPr id="1229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19088" y="685800"/>
            <a:ext cx="6219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57F3689-4555-4B87-981B-91EE544BAF6B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选中图片右键更改图片</a:t>
            </a:r>
          </a:p>
        </p:txBody>
      </p:sp>
      <p:sp>
        <p:nvSpPr>
          <p:cNvPr id="13316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ADBB98-44A6-4D7E-AA1D-DAD8911DB384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3317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F88681-46CE-4BBA-A71F-6BD108FABBED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选中图片右键更改图片</a:t>
            </a:r>
          </a:p>
          <a:p>
            <a:endParaRPr lang="zh-CN" altLang="en-US"/>
          </a:p>
        </p:txBody>
      </p:sp>
      <p:sp>
        <p:nvSpPr>
          <p:cNvPr id="17412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ADADCD-472C-4D1F-A77E-3DAC318C81D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7413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420007-E6E0-4195-9E15-F3C2AECC33DC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选中图片右键更改图片</a:t>
            </a:r>
          </a:p>
          <a:p>
            <a:endParaRPr lang="zh-CN" altLang="en-US"/>
          </a:p>
        </p:txBody>
      </p:sp>
      <p:sp>
        <p:nvSpPr>
          <p:cNvPr id="15364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B37AAB-458D-4564-BCE1-79059D30D728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7FCCE9-86D5-48C2-949B-69D4C69132A8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选中图片右键更改图片</a:t>
            </a:r>
          </a:p>
          <a:p>
            <a:endParaRPr lang="zh-CN" altLang="en-US"/>
          </a:p>
        </p:txBody>
      </p:sp>
      <p:sp>
        <p:nvSpPr>
          <p:cNvPr id="17412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ADADCD-472C-4D1F-A77E-3DAC318C81D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7413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420007-E6E0-4195-9E15-F3C2AECC33DC}" type="slidenum">
              <a:rPr lang="zh-CN" altLang="en-US" smtClean="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选中图片右键更改图片</a:t>
            </a:r>
          </a:p>
          <a:p>
            <a:endParaRPr lang="zh-CN" altLang="en-US" dirty="0"/>
          </a:p>
        </p:txBody>
      </p:sp>
      <p:sp>
        <p:nvSpPr>
          <p:cNvPr id="15364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B37AAB-458D-4564-BCE1-79059D30D728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7FCCE9-86D5-48C2-949B-69D4C69132A8}" type="slidenum">
              <a:rPr lang="zh-CN" altLang="en-US" smtClean="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选中图片右键更改图片</a:t>
            </a:r>
          </a:p>
          <a:p>
            <a:endParaRPr lang="zh-CN" altLang="en-US" dirty="0"/>
          </a:p>
        </p:txBody>
      </p:sp>
      <p:sp>
        <p:nvSpPr>
          <p:cNvPr id="15364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B37AAB-458D-4564-BCE1-79059D30D728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7FCCE9-86D5-48C2-949B-69D4C69132A8}" type="slidenum">
              <a:rPr lang="zh-CN" altLang="en-US" smtClean="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选中图片右键更改图片</a:t>
            </a:r>
          </a:p>
          <a:p>
            <a:endParaRPr lang="zh-CN" altLang="en-US"/>
          </a:p>
        </p:txBody>
      </p:sp>
      <p:sp>
        <p:nvSpPr>
          <p:cNvPr id="15364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B37AAB-458D-4564-BCE1-79059D30D728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7FCCE9-86D5-48C2-949B-69D4C69132A8}" type="slidenum">
              <a:rPr lang="zh-CN" altLang="en-US" smtClean="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点中照片部分点击右键选择更改照片即可</a:t>
            </a:r>
          </a:p>
        </p:txBody>
      </p:sp>
      <p:sp>
        <p:nvSpPr>
          <p:cNvPr id="1434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599DE9-E0DA-4DDD-B1B6-96CD860C93DA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434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07E7D01-3E2A-454B-B965-661E8DC7EA63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点中照片部分点击右键选择更改照片即可</a:t>
            </a:r>
          </a:p>
        </p:txBody>
      </p:sp>
      <p:sp>
        <p:nvSpPr>
          <p:cNvPr id="1434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599DE9-E0DA-4DDD-B1B6-96CD860C93DA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434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07E7D01-3E2A-454B-B965-661E8DC7EA63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选中图片右键更改图片</a:t>
            </a:r>
          </a:p>
          <a:p>
            <a:endParaRPr lang="zh-CN" altLang="en-US" dirty="0"/>
          </a:p>
        </p:txBody>
      </p:sp>
      <p:sp>
        <p:nvSpPr>
          <p:cNvPr id="1638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F136FB-86D9-410A-AF22-3F1520D63000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6389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340053-3636-438F-9DCF-41199F3EBE87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3D6C6-613C-4B7F-982B-1E830A715CD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选中图片右键更改图片</a:t>
            </a:r>
          </a:p>
          <a:p>
            <a:endParaRPr lang="zh-CN" altLang="en-US" dirty="0"/>
          </a:p>
        </p:txBody>
      </p:sp>
      <p:sp>
        <p:nvSpPr>
          <p:cNvPr id="15364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B37AAB-458D-4564-BCE1-79059D30D728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53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7FCCE9-86D5-48C2-949B-69D4C69132A8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DB0FA69-C6C2-46BB-8942-96323842A562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F3689-4555-4B87-981B-91EE544BAF6B}" type="slidenum">
              <a:rPr lang="zh-CN" altLang="en-US" smtClean="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选中图片右键更改图片</a:t>
            </a:r>
          </a:p>
          <a:p>
            <a:endParaRPr lang="zh-CN" altLang="en-US"/>
          </a:p>
        </p:txBody>
      </p:sp>
      <p:sp>
        <p:nvSpPr>
          <p:cNvPr id="17412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ADADCD-472C-4D1F-A77E-3DAC318C81D5}" type="datetime1">
              <a:rPr lang="zh-CN" altLang="en-US" smtClean="0"/>
              <a:t>2023-01-10</a:t>
            </a:fld>
            <a:endParaRPr lang="zh-CN" altLang="en-US" sz="1200"/>
          </a:p>
        </p:txBody>
      </p:sp>
      <p:sp>
        <p:nvSpPr>
          <p:cNvPr id="17413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420007-E6E0-4195-9E15-F3C2AECC33DC}" type="slidenum">
              <a:rPr lang="zh-CN" altLang="en-US" smtClean="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rcRect b="57657"/>
          <a:stretch>
            <a:fillRect/>
          </a:stretch>
        </p:blipFill>
        <p:spPr>
          <a:xfrm>
            <a:off x="-11113" y="3408799"/>
            <a:ext cx="9155113" cy="1631515"/>
          </a:xfrm>
          <a:custGeom>
            <a:avLst/>
            <a:gdLst>
              <a:gd name="connsiteX0" fmla="*/ 0 w 9155113"/>
              <a:gd name="connsiteY0" fmla="*/ 0 h 1631515"/>
              <a:gd name="connsiteX1" fmla="*/ 9155113 w 9155113"/>
              <a:gd name="connsiteY1" fmla="*/ 0 h 1631515"/>
              <a:gd name="connsiteX2" fmla="*/ 9155113 w 9155113"/>
              <a:gd name="connsiteY2" fmla="*/ 1631515 h 1631515"/>
              <a:gd name="connsiteX3" fmla="*/ 0 w 9155113"/>
              <a:gd name="connsiteY3" fmla="*/ 1631515 h 163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5113" h="1631515">
                <a:moveTo>
                  <a:pt x="0" y="0"/>
                </a:moveTo>
                <a:lnTo>
                  <a:pt x="9155113" y="0"/>
                </a:lnTo>
                <a:lnTo>
                  <a:pt x="9155113" y="1631515"/>
                </a:lnTo>
                <a:lnTo>
                  <a:pt x="0" y="1631515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480" y="2664168"/>
            <a:ext cx="9842052" cy="2223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9634" y="475234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6073"/>
            <a:ext cx="8229600" cy="33263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1847"/>
            <a:ext cx="2057400" cy="4300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1847"/>
            <a:ext cx="6019800" cy="43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71624"/>
            <a:ext cx="2895600" cy="2683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71624"/>
            <a:ext cx="2133600" cy="2683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76338"/>
            <a:ext cx="8229600" cy="332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10A4-5A21-46CC-9E3D-2FD872B68395}" type="datetime1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2013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A803-2FFD-42CB-858F-CE6F9F88F7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014" y="0"/>
            <a:ext cx="9140986" cy="5040313"/>
          </a:xfrm>
          <a:prstGeom prst="rect">
            <a:avLst/>
          </a:prstGeom>
          <a:solidFill>
            <a:srgbClr val="AFC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书体坊兰亭体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书体坊兰亭体" charset="-122"/>
          <a:ea typeface="宋体" panose="02010600030101010101" pitchFamily="2" charset="-122"/>
          <a:sym typeface="书体坊兰亭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书体坊兰亭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书体坊兰亭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书体坊兰亭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书体坊兰亭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书体坊兰亭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5" Type="http://schemas.openxmlformats.org/officeDocument/2006/relationships/image" Target="../media/image8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2316850"/>
            <a:ext cx="9155113" cy="3853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80" y="1572220"/>
            <a:ext cx="9842052" cy="22234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1978582"/>
            <a:ext cx="4385642" cy="26759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7" y="41275"/>
            <a:ext cx="7743189" cy="4305300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 bwMode="auto">
          <a:xfrm>
            <a:off x="4222309" y="622300"/>
            <a:ext cx="4317804" cy="2508708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76A1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21412860">
            <a:off x="4478316" y="896624"/>
            <a:ext cx="3877985" cy="1200329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6A1BC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冬季旅游</a:t>
            </a:r>
          </a:p>
        </p:txBody>
      </p:sp>
      <p:sp>
        <p:nvSpPr>
          <p:cNvPr id="39" name="TextBox 3"/>
          <p:cNvSpPr txBox="1"/>
          <p:nvPr/>
        </p:nvSpPr>
        <p:spPr>
          <a:xfrm>
            <a:off x="4788018" y="2130497"/>
            <a:ext cx="1723549" cy="461665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满满的回忆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4847133" y="2448150"/>
            <a:ext cx="2475358" cy="461665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400" i="1" dirty="0" err="1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manmandehuyi</a:t>
            </a:r>
            <a:endParaRPr lang="zh-CN" altLang="en-US" sz="2400" i="1" dirty="0">
              <a:solidFill>
                <a:srgbClr val="76A1B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1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图片 14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882168" y="865544"/>
            <a:ext cx="2435878" cy="1620866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9" name="图片 18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135906" y="2792499"/>
            <a:ext cx="2341458" cy="1560833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31" name="图片 20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979258" y="2802829"/>
            <a:ext cx="1284836" cy="857489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211553" y="1526219"/>
            <a:ext cx="1218016" cy="810693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628" y="804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smtClean="0">
                <a:solidFill>
                  <a:srgbClr val="AF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smtClean="0">
                <a:solidFill>
                  <a:srgbClr val="AF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AF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smtClean="0">
                <a:solidFill>
                  <a:srgbClr val="AF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www.PPT818.com/hangye/</a:t>
            </a:r>
            <a:endParaRPr lang="en-US" altLang="zh-CN" sz="100" dirty="0" smtClean="0">
              <a:solidFill>
                <a:srgbClr val="AFC8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5" dur="500" tmFilter="0, 0; .2, .5; .8, .5; 1, 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8" dur="5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1" dur="5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4" dur="500" tmFilter="0, 0; .2, .5; .8, .5; 1, 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5"/>
          <p:cNvSpPr txBox="1"/>
          <p:nvPr/>
        </p:nvSpPr>
        <p:spPr>
          <a:xfrm>
            <a:off x="517122" y="55842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雪山依旧 层林尽染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只是多了时空 多了苍茫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多了我这零余者落寞的脚步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我静静站在那里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与雪山相融 与冰天接壤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0967754">
            <a:off x="361202" y="2486355"/>
            <a:ext cx="2836299" cy="1887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88314">
            <a:off x="3326152" y="2816153"/>
            <a:ext cx="2232326" cy="1485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192" y="2117390"/>
            <a:ext cx="1612107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文字2"/>
          <p:cNvSpPr>
            <a:spLocks noChangeArrowheads="1"/>
          </p:cNvSpPr>
          <p:nvPr/>
        </p:nvSpPr>
        <p:spPr bwMode="auto">
          <a:xfrm>
            <a:off x="3932511" y="3800476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都珍藏着我们的友情</a:t>
            </a:r>
          </a:p>
        </p:txBody>
      </p:sp>
      <p:sp>
        <p:nvSpPr>
          <p:cNvPr id="11281" name="文字3"/>
          <p:cNvSpPr>
            <a:spLocks noChangeArrowheads="1"/>
          </p:cNvSpPr>
          <p:nvPr/>
        </p:nvSpPr>
        <p:spPr bwMode="auto">
          <a:xfrm>
            <a:off x="5863571" y="4243388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弥漫着我们的幻想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 rot="538911">
            <a:off x="5629199" y="1385132"/>
            <a:ext cx="3215842" cy="201715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 rot="19213101">
            <a:off x="-19438" y="784321"/>
            <a:ext cx="3104531" cy="243201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screen">
            <a:lum bright="70000" contrast="-70000"/>
          </a:blip>
          <a:stretch>
            <a:fillRect/>
          </a:stretch>
        </p:blipFill>
        <p:spPr>
          <a:xfrm rot="20870982">
            <a:off x="1938760" y="1242064"/>
            <a:ext cx="3844348" cy="275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777341">
            <a:off x="2189171" y="1556805"/>
            <a:ext cx="3326164" cy="21695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211419">
            <a:off x="166656" y="1102285"/>
            <a:ext cx="2694134" cy="17960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53320">
            <a:off x="5890185" y="1497978"/>
            <a:ext cx="2693868" cy="1796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3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bldLvl="0" autoUpdateAnimBg="0"/>
      <p:bldP spid="11280" grpId="1" bldLvl="0" autoUpdateAnimBg="0"/>
      <p:bldP spid="11281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图片 14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0321845">
            <a:off x="169538" y="1837626"/>
            <a:ext cx="1802266" cy="1371267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14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20321845">
            <a:off x="2548543" y="2028555"/>
            <a:ext cx="2056900" cy="1371267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14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20321845">
            <a:off x="4226676" y="232415"/>
            <a:ext cx="2044872" cy="1363248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6"/>
          <p:cNvSpPr>
            <a:spLocks noChangeArrowheads="1"/>
          </p:cNvSpPr>
          <p:nvPr/>
        </p:nvSpPr>
        <p:spPr bwMode="auto">
          <a:xfrm>
            <a:off x="5534275" y="1728090"/>
            <a:ext cx="4337050" cy="306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86" tIns="53993" rIns="107986" bIns="539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一次次地怀想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那无声的邂逅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那静静的山冈和雪中站立的倩影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你不知道我的名字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而我也不知道你是谁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多少年以后 我突然想到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那里正是我梦的开始 我思的源头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重回旧地 而你又在哪里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7" dur="5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810A4-5A21-46CC-9E3D-2FD872B68395}" type="datetime1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2023-01-10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2316850"/>
            <a:ext cx="9155113" cy="3853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80" y="1572220"/>
            <a:ext cx="9842052" cy="22234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1978582"/>
            <a:ext cx="4385642" cy="2675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7" y="41275"/>
            <a:ext cx="7743189" cy="4305300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 bwMode="auto">
          <a:xfrm>
            <a:off x="4222309" y="622300"/>
            <a:ext cx="4317804" cy="2508708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76A1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 txBox="1"/>
          <p:nvPr/>
        </p:nvSpPr>
        <p:spPr>
          <a:xfrm rot="21412860">
            <a:off x="4478316" y="1215215"/>
            <a:ext cx="3877985" cy="1200329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最美冬季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图片 7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01881" y="817794"/>
            <a:ext cx="2888245" cy="192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图片 1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895396" y="3162177"/>
            <a:ext cx="1171143" cy="779295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" name="图片 10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200769" y="1008030"/>
            <a:ext cx="1940489" cy="1293545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1" name="图片 12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1691760" y="2999410"/>
            <a:ext cx="1657387" cy="1104831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" name="图片 12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5602444" y="2661455"/>
            <a:ext cx="2161899" cy="1442833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56693">
            <a:off x="6185548" y="2443532"/>
            <a:ext cx="2402914" cy="1602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FF">
                <a:alpha val="50196"/>
              </a:srgbClr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12853">
            <a:off x="6163435" y="664197"/>
            <a:ext cx="2090859" cy="1742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FF">
                <a:alpha val="50196"/>
              </a:srgbClr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88963">
            <a:off x="3715007" y="2643595"/>
            <a:ext cx="2695405" cy="1796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FF">
                <a:alpha val="50196"/>
              </a:srgbClr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42140">
            <a:off x="3660127" y="1180278"/>
            <a:ext cx="2387983" cy="1591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FF">
                <a:alpha val="50196"/>
              </a:srgbClr>
            </a:solidFill>
            <a:miter lim="800000"/>
            <a:headEnd/>
            <a:tailEnd/>
          </a:ln>
          <a:effectLst/>
        </p:spPr>
      </p:pic>
      <p:sp>
        <p:nvSpPr>
          <p:cNvPr id="12" name="TextBox 22"/>
          <p:cNvSpPr txBox="1"/>
          <p:nvPr/>
        </p:nvSpPr>
        <p:spPr>
          <a:xfrm>
            <a:off x="1148989" y="786419"/>
            <a:ext cx="1944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雪山依旧 层林尽染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只是多了时空 多了苍茫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多了我这零余者落寞的脚步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我静静站在那里 </a:t>
            </a:r>
          </a:p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与雪山相融 与冰天接壤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0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166729" y="1296109"/>
            <a:ext cx="1966477" cy="1310874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" name="TextBox 6"/>
          <p:cNvSpPr>
            <a:spLocks noChangeArrowheads="1"/>
          </p:cNvSpPr>
          <p:nvPr/>
        </p:nvSpPr>
        <p:spPr bwMode="auto">
          <a:xfrm>
            <a:off x="3037620" y="650988"/>
            <a:ext cx="1941630" cy="391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107986" tIns="53993" rIns="107986" bIns="539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在一场不期而遇的大雪中渴望安眠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从雪到空气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是沉思中被疲倦所伤的距离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或许向晚而悲凉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疼痛如何化为乌有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唯独彗星拂过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在镜子中有细碎的歌声掠过冬夜长天</a:t>
            </a:r>
          </a:p>
        </p:txBody>
      </p:sp>
      <p:pic>
        <p:nvPicPr>
          <p:cNvPr id="7177" name="图片 1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21001661">
            <a:off x="701575" y="872791"/>
            <a:ext cx="1717190" cy="1306537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178" name="图片 1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385540" y="2531069"/>
            <a:ext cx="1795690" cy="1197127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810A4-5A21-46CC-9E3D-2FD872B68395}" type="datetime1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2023-01-10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2316850"/>
            <a:ext cx="9155113" cy="3853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80" y="1572220"/>
            <a:ext cx="9842052" cy="22234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1978582"/>
            <a:ext cx="4385642" cy="2675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7" y="41275"/>
            <a:ext cx="7743189" cy="4305300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 bwMode="auto">
          <a:xfrm>
            <a:off x="4222309" y="622300"/>
            <a:ext cx="4317804" cy="2508708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76A1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 txBox="1"/>
          <p:nvPr/>
        </p:nvSpPr>
        <p:spPr>
          <a:xfrm rot="21412860">
            <a:off x="4478316" y="1215215"/>
            <a:ext cx="3877985" cy="1200329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最美冬季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9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149104" y="2244407"/>
            <a:ext cx="1944687" cy="1296348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148" name="图片 8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-1200000">
            <a:off x="4337766" y="2240536"/>
            <a:ext cx="1454150" cy="94690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150" name="图片 5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555702" y="642515"/>
            <a:ext cx="2156766" cy="1437844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151" name="图片 7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 rot="-1200000">
            <a:off x="3116009" y="2336574"/>
            <a:ext cx="1151289" cy="767526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152" name="图片 6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 rot="-1200000">
            <a:off x="1532983" y="2326638"/>
            <a:ext cx="1397928" cy="1063624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4" name="文字2"/>
          <p:cNvSpPr>
            <a:spLocks noChangeArrowheads="1"/>
          </p:cNvSpPr>
          <p:nvPr/>
        </p:nvSpPr>
        <p:spPr bwMode="auto">
          <a:xfrm>
            <a:off x="3932511" y="3800476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都珍藏着我们的友情</a:t>
            </a:r>
          </a:p>
        </p:txBody>
      </p:sp>
      <p:sp>
        <p:nvSpPr>
          <p:cNvPr id="25" name="文字3"/>
          <p:cNvSpPr>
            <a:spLocks noChangeArrowheads="1"/>
          </p:cNvSpPr>
          <p:nvPr/>
        </p:nvSpPr>
        <p:spPr bwMode="auto">
          <a:xfrm>
            <a:off x="5863571" y="4243388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弥漫着我们的幻想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12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29" dur="8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4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4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>
                                      <p:cBhvr>
                                        <p:cTn id="37" dur="7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>
                                      <p:cBhvr>
                                        <p:cTn id="45" dur="500" tmFilter="0, 0; .2, .5; .8, .5; 1, 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2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>
                                      <p:cBhvr>
                                        <p:cTn id="53" dur="7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>
                                      <p:cBhvr>
                                        <p:cTn id="61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utoUpdateAnimBg="0"/>
      <p:bldP spid="24" grpId="1" bldLvl="0" autoUpdateAnimBg="0"/>
      <p:bldP spid="2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83" y="-2038237"/>
            <a:ext cx="7743189" cy="4305300"/>
          </a:xfrm>
          <a:prstGeom prst="rect">
            <a:avLst/>
          </a:prstGeom>
        </p:spPr>
      </p:pic>
      <p:sp>
        <p:nvSpPr>
          <p:cNvPr id="10" name="灯片编号占位符 4"/>
          <p:cNvSpPr txBox="1"/>
          <p:nvPr/>
        </p:nvSpPr>
        <p:spPr>
          <a:xfrm>
            <a:off x="6553200" y="4672013"/>
            <a:ext cx="2133600" cy="268287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cs typeface="+mn-cs"/>
                <a:sym typeface="书体坊兰亭体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D270548-8CB2-4113-9FFF-5981CBB879B1}" type="slidenum">
              <a:rPr lang="zh-CN" altLang="en-US" sz="1200" smtClean="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t>2</a:t>
            </a:fld>
            <a:endParaRPr lang="zh-CN" altLang="en-US" sz="1200">
              <a:solidFill>
                <a:srgbClr val="8989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3" y="2843430"/>
            <a:ext cx="9155113" cy="38530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728" y="2489200"/>
            <a:ext cx="1612107" cy="24511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372086" y="1662025"/>
            <a:ext cx="2881392" cy="508000"/>
            <a:chOff x="1372086" y="1448154"/>
            <a:chExt cx="2881392" cy="50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2086" y="1448154"/>
              <a:ext cx="520444" cy="508000"/>
            </a:xfrm>
            <a:prstGeom prst="rect">
              <a:avLst/>
            </a:prstGeom>
          </p:spPr>
        </p:pic>
        <p:sp>
          <p:nvSpPr>
            <p:cNvPr id="15" name="Rectangle 6"/>
            <p:cNvSpPr/>
            <p:nvPr/>
          </p:nvSpPr>
          <p:spPr>
            <a:xfrm>
              <a:off x="1920382" y="1579413"/>
              <a:ext cx="1784800" cy="245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72000" rtlCol="0" anchor="ctr"/>
            <a:lstStyle/>
            <a:p>
              <a:r>
                <a:rPr lang="zh-CN" altLang="en-US" sz="1600" b="1" dirty="0">
                  <a:solidFill>
                    <a:srgbClr val="AFC8D8"/>
                  </a:solidFill>
                  <a:cs typeface="+mn-ea"/>
                  <a:sym typeface="+mn-lt"/>
                </a:rPr>
                <a:t>    最美的冬季</a:t>
              </a:r>
              <a:endParaRPr lang="en-US" sz="1600" b="1" dirty="0">
                <a:solidFill>
                  <a:srgbClr val="AFC8D8"/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034" y="1448154"/>
              <a:ext cx="520444" cy="5080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923946" y="558369"/>
            <a:ext cx="1878991" cy="954107"/>
            <a:chOff x="3708376" y="558369"/>
            <a:chExt cx="1878991" cy="954107"/>
          </a:xfrm>
        </p:grpSpPr>
        <p:sp>
          <p:nvSpPr>
            <p:cNvPr id="18" name="TextBox 31"/>
            <p:cNvSpPr txBox="1"/>
            <p:nvPr/>
          </p:nvSpPr>
          <p:spPr>
            <a:xfrm>
              <a:off x="3957975" y="558369"/>
              <a:ext cx="13345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tr-T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5779" y="848062"/>
              <a:ext cx="431588" cy="2413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708376" y="848062"/>
              <a:ext cx="431588" cy="24130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932030" y="1662025"/>
            <a:ext cx="2881392" cy="508000"/>
            <a:chOff x="1372086" y="1448154"/>
            <a:chExt cx="2881392" cy="508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2086" y="1448154"/>
              <a:ext cx="520444" cy="508000"/>
            </a:xfrm>
            <a:prstGeom prst="rect">
              <a:avLst/>
            </a:prstGeom>
          </p:spPr>
        </p:pic>
        <p:sp>
          <p:nvSpPr>
            <p:cNvPr id="23" name="Rectangle 6"/>
            <p:cNvSpPr/>
            <p:nvPr/>
          </p:nvSpPr>
          <p:spPr>
            <a:xfrm>
              <a:off x="1920382" y="1579413"/>
              <a:ext cx="1784800" cy="245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72000" rtlCol="0" anchor="ctr"/>
            <a:lstStyle/>
            <a:p>
              <a:r>
                <a:rPr lang="zh-CN" altLang="en-US" sz="1600" b="1" dirty="0">
                  <a:solidFill>
                    <a:srgbClr val="AFC8D8"/>
                  </a:solidFill>
                  <a:cs typeface="+mn-ea"/>
                  <a:sym typeface="+mn-lt"/>
                </a:rPr>
                <a:t>    最美的冬季</a:t>
              </a:r>
              <a:endParaRPr lang="en-US" altLang="zh-CN" sz="1600" b="1" dirty="0">
                <a:solidFill>
                  <a:srgbClr val="AFC8D8"/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034" y="1448154"/>
              <a:ext cx="520444" cy="508000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372086" y="2372186"/>
            <a:ext cx="2881392" cy="508000"/>
            <a:chOff x="1372086" y="1448154"/>
            <a:chExt cx="2881392" cy="508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2086" y="1448154"/>
              <a:ext cx="520444" cy="508000"/>
            </a:xfrm>
            <a:prstGeom prst="rect">
              <a:avLst/>
            </a:prstGeom>
          </p:spPr>
        </p:pic>
        <p:sp>
          <p:nvSpPr>
            <p:cNvPr id="27" name="Rectangle 6"/>
            <p:cNvSpPr/>
            <p:nvPr/>
          </p:nvSpPr>
          <p:spPr>
            <a:xfrm>
              <a:off x="1920382" y="1579413"/>
              <a:ext cx="1784800" cy="245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72000" rtlCol="0" anchor="ctr"/>
            <a:lstStyle/>
            <a:p>
              <a:r>
                <a:rPr lang="zh-CN" altLang="en-US" sz="1600" b="1" dirty="0">
                  <a:solidFill>
                    <a:srgbClr val="AFC8D8"/>
                  </a:solidFill>
                  <a:cs typeface="+mn-ea"/>
                  <a:sym typeface="+mn-lt"/>
                </a:rPr>
                <a:t>    最美的冬季</a:t>
              </a:r>
              <a:endParaRPr lang="en-US" altLang="zh-CN" sz="1600" b="1" dirty="0">
                <a:solidFill>
                  <a:srgbClr val="AFC8D8"/>
                </a:solidFill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034" y="1448154"/>
              <a:ext cx="520444" cy="50800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932030" y="2372186"/>
            <a:ext cx="2881392" cy="508000"/>
            <a:chOff x="1372086" y="1448154"/>
            <a:chExt cx="2881392" cy="5080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2086" y="1448154"/>
              <a:ext cx="520444" cy="508000"/>
            </a:xfrm>
            <a:prstGeom prst="rect">
              <a:avLst/>
            </a:prstGeom>
          </p:spPr>
        </p:pic>
        <p:sp>
          <p:nvSpPr>
            <p:cNvPr id="31" name="Rectangle 6"/>
            <p:cNvSpPr/>
            <p:nvPr/>
          </p:nvSpPr>
          <p:spPr>
            <a:xfrm>
              <a:off x="1920382" y="1579413"/>
              <a:ext cx="1784800" cy="245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72000" rtlCol="0" anchor="ctr"/>
            <a:lstStyle/>
            <a:p>
              <a:r>
                <a:rPr lang="zh-CN" altLang="en-US" sz="1600" b="1" dirty="0">
                  <a:solidFill>
                    <a:srgbClr val="AFC8D8"/>
                  </a:solidFill>
                  <a:cs typeface="+mn-ea"/>
                  <a:sym typeface="+mn-lt"/>
                </a:rPr>
                <a:t>    最美的冬季</a:t>
              </a:r>
              <a:endParaRPr lang="en-US" altLang="zh-CN" sz="1600" b="1" dirty="0">
                <a:solidFill>
                  <a:srgbClr val="AFC8D8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034" y="1448154"/>
              <a:ext cx="520444" cy="508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图片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02715" y="735640"/>
            <a:ext cx="2356330" cy="1567933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781214" y="1872102"/>
            <a:ext cx="2353770" cy="1570886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257054" y="3147474"/>
            <a:ext cx="1578438" cy="131552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12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14" dur="8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12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7" dur="8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4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12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2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2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39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图片 7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47117" y="1294372"/>
            <a:ext cx="2349838" cy="1566559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152" name="图片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534614" y="1368060"/>
            <a:ext cx="2256319" cy="1483784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" name="TextBox 6"/>
          <p:cNvSpPr>
            <a:spLocks noChangeArrowheads="1"/>
          </p:cNvSpPr>
          <p:nvPr/>
        </p:nvSpPr>
        <p:spPr bwMode="auto">
          <a:xfrm>
            <a:off x="1637096" y="3384228"/>
            <a:ext cx="5887150" cy="135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86" tIns="53993" rIns="107986" bIns="539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有谁在叹息中拒绝消瘦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有谁珍藏倦容下精致的唇印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有谁能诠释时间的雾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与过去的歌声相遇 满面沧桑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时间是美丽的翅羽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只为了等待一场雪的降临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4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18" dur="7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26" dur="500" tmFilter="0, 0; .2, .5; .8, .5; 1, 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6"/>
          <p:cNvSpPr txBox="1"/>
          <p:nvPr/>
        </p:nvSpPr>
        <p:spPr>
          <a:xfrm>
            <a:off x="300497" y="4227934"/>
            <a:ext cx="327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我静静站在那里 </a:t>
            </a:r>
          </a:p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与雪山相融 与冰天接壤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4232" y="1277688"/>
            <a:ext cx="1096786" cy="73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5280" y="605378"/>
            <a:ext cx="1140660" cy="7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87129" y="2488643"/>
            <a:ext cx="798240" cy="607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8306" y="2028792"/>
            <a:ext cx="991368" cy="660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92490" y="1255313"/>
            <a:ext cx="777674" cy="51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56927" y="999322"/>
            <a:ext cx="684090" cy="55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046760" y="2028413"/>
            <a:ext cx="846591" cy="564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068003" y="3036810"/>
            <a:ext cx="948553" cy="6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001178" y="3990286"/>
            <a:ext cx="1131077" cy="75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208910" y="521342"/>
            <a:ext cx="1100956" cy="73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407017" y="2039344"/>
            <a:ext cx="866449" cy="57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416277" y="3124668"/>
            <a:ext cx="1010183" cy="67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660401" y="3285484"/>
            <a:ext cx="1070619" cy="71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804248" y="2277224"/>
            <a:ext cx="883654" cy="58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矩形 44"/>
          <p:cNvSpPr/>
          <p:nvPr/>
        </p:nvSpPr>
        <p:spPr>
          <a:xfrm>
            <a:off x="-142876" y="-571540"/>
            <a:ext cx="71438" cy="571504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" presetClass="entr" presetSubtype="2" repeatCount="2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8"/>
          <p:cNvSpPr txBox="1"/>
          <p:nvPr/>
        </p:nvSpPr>
        <p:spPr>
          <a:xfrm>
            <a:off x="539664" y="2948712"/>
            <a:ext cx="4921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在一场不期而遇的大雪中渴望安眠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从雪到空气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是沉思中被疲倦所伤的距离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或许向晚而悲凉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疼痛如何化为乌有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唯独彗星拂过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在镜子中有细碎的歌声掠过冬夜长天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9951" y="503988"/>
            <a:ext cx="3197630" cy="213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72731" y="2452436"/>
            <a:ext cx="2585450" cy="1720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99109" y="521139"/>
            <a:ext cx="2630344" cy="175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67182" y="850613"/>
            <a:ext cx="1925805" cy="1266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9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932190" y="2253673"/>
            <a:ext cx="3230707" cy="2154018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150" name="图片 5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67795" y="864018"/>
            <a:ext cx="4714264" cy="3142842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12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2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14" dur="8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>
                                      <p:cBhvr>
                                        <p:cTn id="22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2316850"/>
            <a:ext cx="9155113" cy="38530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80" y="1572220"/>
            <a:ext cx="9842052" cy="22234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1978582"/>
            <a:ext cx="4385642" cy="2675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7" y="41275"/>
            <a:ext cx="7743189" cy="4305300"/>
          </a:xfrm>
          <a:prstGeom prst="rect">
            <a:avLst/>
          </a:prstGeom>
        </p:spPr>
      </p:pic>
      <p:sp>
        <p:nvSpPr>
          <p:cNvPr id="25" name="云形 24"/>
          <p:cNvSpPr/>
          <p:nvPr/>
        </p:nvSpPr>
        <p:spPr bwMode="auto">
          <a:xfrm>
            <a:off x="4222309" y="622300"/>
            <a:ext cx="4317804" cy="2508708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76A1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3"/>
          <p:cNvSpPr txBox="1"/>
          <p:nvPr/>
        </p:nvSpPr>
        <p:spPr>
          <a:xfrm rot="21412860">
            <a:off x="4478316" y="999197"/>
            <a:ext cx="3877985" cy="1200329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冬季旅游</a:t>
            </a:r>
          </a:p>
        </p:txBody>
      </p:sp>
      <p:sp>
        <p:nvSpPr>
          <p:cNvPr id="27" name="TextBox 3"/>
          <p:cNvSpPr txBox="1"/>
          <p:nvPr/>
        </p:nvSpPr>
        <p:spPr>
          <a:xfrm>
            <a:off x="4788018" y="2033801"/>
            <a:ext cx="1980029" cy="523220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满满的回忆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4847133" y="2295411"/>
            <a:ext cx="3244799" cy="584775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manmandehuyi</a:t>
            </a:r>
            <a:endParaRPr lang="zh-CN" altLang="en-US" sz="3200" dirty="0">
              <a:solidFill>
                <a:srgbClr val="76A1B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810A4-5A21-46CC-9E3D-2FD872B68395}" type="datetime1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2023-01-10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2316850"/>
            <a:ext cx="9155113" cy="3853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80" y="1572220"/>
            <a:ext cx="9842052" cy="22234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1978582"/>
            <a:ext cx="4385642" cy="2675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7" y="41275"/>
            <a:ext cx="7743189" cy="4305300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 bwMode="auto">
          <a:xfrm>
            <a:off x="4222309" y="622300"/>
            <a:ext cx="4317804" cy="2508708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76A1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 txBox="1"/>
          <p:nvPr/>
        </p:nvSpPr>
        <p:spPr>
          <a:xfrm rot="21412860">
            <a:off x="4478316" y="1215215"/>
            <a:ext cx="3877985" cy="1200329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最美冬季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83" y="-2038237"/>
            <a:ext cx="7743189" cy="43053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>
            <a:biLevel thresh="50000"/>
          </a:blip>
          <a:stretch>
            <a:fillRect/>
          </a:stretch>
        </p:blipFill>
        <p:spPr>
          <a:xfrm rot="19213101">
            <a:off x="-19438" y="784321"/>
            <a:ext cx="3104531" cy="243201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 cstate="screen">
            <a:biLevel thresh="50000"/>
          </a:blip>
          <a:stretch>
            <a:fillRect/>
          </a:stretch>
        </p:blipFill>
        <p:spPr>
          <a:xfrm rot="20870982">
            <a:off x="2058610" y="2337305"/>
            <a:ext cx="2919827" cy="209337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6"/>
          <p:cNvSpPr>
            <a:spLocks noChangeArrowheads="1"/>
          </p:cNvSpPr>
          <p:nvPr/>
        </p:nvSpPr>
        <p:spPr bwMode="auto">
          <a:xfrm>
            <a:off x="5667222" y="1440066"/>
            <a:ext cx="3977551" cy="290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86" tIns="53993" rIns="107986" bIns="539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5F3615"/>
                </a:solidFill>
                <a:latin typeface="+mn-lt"/>
                <a:ea typeface="+mn-ea"/>
                <a:cs typeface="+mn-ea"/>
                <a:sym typeface="+mn-lt"/>
              </a:rPr>
              <a:t>那年冬天</a:t>
            </a:r>
            <a:endParaRPr lang="en-US" altLang="zh-CN" sz="2800" dirty="0">
              <a:solidFill>
                <a:srgbClr val="5F36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你围着绿色加长的围巾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站在雪花漫天的山谷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在我沉甸甸的记忆里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山谷里没有行人 没有声音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只有雪和雪中的雪白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你为什么来到这里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这是一个永远的谜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像音乐一样飘渺 像雪山一样沉静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我从你的身旁走过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带不走你身上的一片雪花 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241716">
            <a:off x="182922" y="1100281"/>
            <a:ext cx="2699808" cy="18000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798304">
            <a:off x="2399894" y="2483942"/>
            <a:ext cx="2237257" cy="18000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>
            <a:spLocks noChangeArrowheads="1"/>
          </p:cNvSpPr>
          <p:nvPr/>
        </p:nvSpPr>
        <p:spPr bwMode="auto">
          <a:xfrm>
            <a:off x="771140" y="823069"/>
            <a:ext cx="4337050" cy="343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86" tIns="53993" rIns="107986" bIns="539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anose="02010600030101010101" pitchFamily="2" charset="-122"/>
                <a:sym typeface="书体坊兰亭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5F3615"/>
                </a:solidFill>
                <a:latin typeface="+mn-lt"/>
                <a:ea typeface="+mn-ea"/>
                <a:cs typeface="+mn-ea"/>
                <a:sym typeface="+mn-lt"/>
              </a:rPr>
              <a:t>一次次地怀想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5F3615"/>
                </a:solidFill>
                <a:latin typeface="+mn-lt"/>
                <a:ea typeface="+mn-ea"/>
                <a:cs typeface="+mn-ea"/>
                <a:sym typeface="+mn-lt"/>
              </a:rPr>
              <a:t>那无声的邂逅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那静静的山冈和雪中站立的倩影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你不知道我的名字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而我也不知道你是谁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多少年以后 我突然想到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那里正是我梦的开始 我思的源头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重回旧地 而你又在哪里 </a:t>
            </a:r>
          </a:p>
        </p:txBody>
      </p:sp>
      <p:pic>
        <p:nvPicPr>
          <p:cNvPr id="8200" name="图片 9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233797" y="3139622"/>
            <a:ext cx="2303608" cy="1535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图片 5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918095">
            <a:off x="6531547" y="1715860"/>
            <a:ext cx="1874536" cy="1232719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 rot="20595228">
            <a:off x="4236866" y="666453"/>
            <a:ext cx="2358555" cy="157252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24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4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4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4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60" accel="10000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60" accel="10000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08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8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8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8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20" accel="10000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20" accel="10000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 rot="21011503">
            <a:off x="-313769" y="2056546"/>
            <a:ext cx="15643128" cy="2063413"/>
            <a:chOff x="15845" y="2444909"/>
            <a:chExt cx="13069111" cy="1759178"/>
          </a:xfrm>
          <a:effectLst>
            <a:outerShdw blurRad="139700" dist="190500" dir="2700000" algn="tl" rotWithShape="0">
              <a:srgbClr val="2A1500">
                <a:alpha val="52000"/>
              </a:srgbClr>
            </a:outerShdw>
          </a:effectLst>
        </p:grpSpPr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175881" y="2693186"/>
              <a:ext cx="1781931" cy="1212274"/>
            </a:xfrm>
            <a:prstGeom prst="rect">
              <a:avLst/>
            </a:prstGeom>
          </p:spPr>
        </p:pic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306654" y="2700965"/>
              <a:ext cx="1747822" cy="1189069"/>
            </a:xfrm>
            <a:prstGeom prst="rect">
              <a:avLst/>
            </a:prstGeom>
          </p:spPr>
        </p:pic>
        <p:pic>
          <p:nvPicPr>
            <p:cNvPr id="11" name="图片 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535982" y="2690252"/>
              <a:ext cx="1534525" cy="1191457"/>
            </a:xfrm>
            <a:prstGeom prst="rect">
              <a:avLst/>
            </a:prstGeom>
          </p:spPr>
        </p:pic>
        <p:pic>
          <p:nvPicPr>
            <p:cNvPr id="10" name="图片 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568224" y="2719800"/>
              <a:ext cx="1757154" cy="1167632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648229" y="2693238"/>
              <a:ext cx="1803666" cy="1226957"/>
            </a:xfrm>
            <a:prstGeom prst="rect">
              <a:avLst/>
            </a:prstGeom>
          </p:spPr>
        </p:pic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782794" y="2702647"/>
              <a:ext cx="1777877" cy="1209515"/>
            </a:xfrm>
            <a:prstGeom prst="rect">
              <a:avLst/>
            </a:prstGeom>
            <a:blipFill>
              <a:blip r:embed="rId9" cstate="screen"/>
              <a:stretch>
                <a:fillRect/>
              </a:stretch>
            </a:blipFill>
          </p:spPr>
        </p:pic>
        <p:pic>
          <p:nvPicPr>
            <p:cNvPr id="6" name="图片 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5845" y="2741426"/>
              <a:ext cx="1663870" cy="1131955"/>
            </a:xfrm>
            <a:prstGeom prst="rect">
              <a:avLst/>
            </a:prstGeom>
            <a:blipFill>
              <a:blip r:embed="rId11" cstate="screen"/>
              <a:stretch>
                <a:fillRect/>
              </a:stretch>
            </a:blipFill>
          </p:spPr>
        </p:pic>
        <p:pic>
          <p:nvPicPr>
            <p:cNvPr id="5" name="胶卷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81" y="2444909"/>
              <a:ext cx="13039575" cy="1759178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650730" y="639976"/>
            <a:ext cx="3552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雪山依旧 层林尽染 </a:t>
            </a:r>
          </a:p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只是多了时空 多了苍茫 </a:t>
            </a:r>
          </a:p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多了我这零余者落寞的脚步 </a:t>
            </a:r>
          </a:p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我静静站在那里 </a:t>
            </a:r>
          </a:p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与雪山相融 与冰天接壤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4294E-6 L -0.48333 0.14868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74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图片 7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067583" y="484146"/>
            <a:ext cx="3673612" cy="2449381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图片 1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872381" y="3294706"/>
            <a:ext cx="1959806" cy="127616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178" name="图片 13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5234828" y="2536302"/>
            <a:ext cx="2649448" cy="1762978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" name="图片 10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5227656" y="822745"/>
            <a:ext cx="2117292" cy="1411528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810A4-5A21-46CC-9E3D-2FD872B68395}" type="datetime1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2023-01-10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2316850"/>
            <a:ext cx="9155113" cy="3853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80" y="1572220"/>
            <a:ext cx="9842052" cy="22234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1978582"/>
            <a:ext cx="4385642" cy="2675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7" y="41275"/>
            <a:ext cx="7743189" cy="4305300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 bwMode="auto">
          <a:xfrm>
            <a:off x="4222309" y="622300"/>
            <a:ext cx="4317804" cy="2508708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76A1B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"/>
          <p:cNvSpPr txBox="1"/>
          <p:nvPr/>
        </p:nvSpPr>
        <p:spPr>
          <a:xfrm rot="21412860">
            <a:off x="4478316" y="1215215"/>
            <a:ext cx="3877985" cy="1200329"/>
          </a:xfrm>
          <a:prstGeom prst="rect">
            <a:avLst/>
          </a:prstGeom>
          <a:noFill/>
          <a:effectLst>
            <a:outerShdw dist="1270000" dir="5400000" sx="134000" sy="134000" algn="t" rotWithShape="0">
              <a:schemeClr val="bg1">
                <a:alpha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6A1BC"/>
                </a:solidFill>
                <a:latin typeface="+mn-lt"/>
                <a:ea typeface="+mn-ea"/>
                <a:cs typeface="+mn-ea"/>
                <a:sym typeface="+mn-lt"/>
              </a:rPr>
              <a:t>最美冬季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1410737">
            <a:off x="3211722" y="2432733"/>
            <a:ext cx="1646267" cy="109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915697">
            <a:off x="5163376" y="3191562"/>
            <a:ext cx="1408864" cy="117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2418889">
            <a:off x="1248615" y="1137860"/>
            <a:ext cx="1749130" cy="140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 rot="403510">
            <a:off x="7161864" y="3817695"/>
            <a:ext cx="1449697" cy="94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2" descr="D:\png\00082_0000_clip.png"/>
          <p:cNvPicPr>
            <a:picLocks noChangeAspect="1" noChangeArrowheads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 bwMode="auto">
          <a:xfrm>
            <a:off x="899694" y="-1296162"/>
            <a:ext cx="10248937" cy="53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7"/>
          <p:cNvSpPr txBox="1"/>
          <p:nvPr/>
        </p:nvSpPr>
        <p:spPr>
          <a:xfrm>
            <a:off x="4499994" y="294232"/>
            <a:ext cx="3926075" cy="142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多少年以后 我突然想到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那里正是我梦的开始 我思的源头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重回旧地 而你又在哪里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3166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12F8FD90-DFCB-4EFF-9787-14641C32E75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十批\523957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heme/theme1.xml><?xml version="1.0" encoding="utf-8"?>
<a:theme xmlns:a="http://schemas.openxmlformats.org/drawingml/2006/main" name=" www.2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fuexnj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自定义</PresentationFormat>
  <Paragraphs>150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  <vt:variant>
        <vt:lpstr>自定义放映</vt:lpstr>
      </vt:variant>
      <vt:variant>
        <vt:i4>1</vt:i4>
      </vt:variant>
    </vt:vector>
  </HeadingPairs>
  <TitlesOfParts>
    <vt:vector size="34" baseType="lpstr">
      <vt:lpstr>汉仪大宋简</vt:lpstr>
      <vt:lpstr>书体坊兰亭体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2022-03-18T03:08:25Z</dcterms:created>
  <dcterms:modified xsi:type="dcterms:W3CDTF">2023-01-10T10:51:13Z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903257AF0CCC4CB3B2FF67129D4D4021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