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6"/>
  </p:notesMasterIdLst>
  <p:handoutMasterIdLst>
    <p:handoutMasterId r:id="rId27"/>
  </p:handoutMasterIdLst>
  <p:sldIdLst>
    <p:sldId id="257" r:id="rId3"/>
    <p:sldId id="260" r:id="rId4"/>
    <p:sldId id="261" r:id="rId5"/>
    <p:sldId id="278" r:id="rId6"/>
    <p:sldId id="280" r:id="rId7"/>
    <p:sldId id="264" r:id="rId8"/>
    <p:sldId id="262" r:id="rId9"/>
    <p:sldId id="263" r:id="rId10"/>
    <p:sldId id="269" r:id="rId11"/>
    <p:sldId id="265" r:id="rId12"/>
    <p:sldId id="274" r:id="rId13"/>
    <p:sldId id="268" r:id="rId14"/>
    <p:sldId id="270" r:id="rId15"/>
    <p:sldId id="271" r:id="rId16"/>
    <p:sldId id="272" r:id="rId17"/>
    <p:sldId id="266" r:id="rId18"/>
    <p:sldId id="273" r:id="rId19"/>
    <p:sldId id="276" r:id="rId20"/>
    <p:sldId id="277" r:id="rId21"/>
    <p:sldId id="275" r:id="rId22"/>
    <p:sldId id="279" r:id="rId23"/>
    <p:sldId id="267" r:id="rId24"/>
    <p:sldId id="281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9197"/>
    <a:srgbClr val="8EB7A1"/>
    <a:srgbClr val="DAD6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 showGuides="1">
      <p:cViewPr>
        <p:scale>
          <a:sx n="46" d="100"/>
          <a:sy n="46" d="100"/>
        </p:scale>
        <p:origin x="-2958" y="-157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F5933-2C0F-4276-952A-CD010E366B2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BD8C2-2B4B-4961-B8B2-FAF6DB4284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BD8C2-2B4B-4961-B8B2-FAF6DB42840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BD8C2-2B4B-4961-B8B2-FAF6DB42840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BD8C2-2B4B-4961-B8B2-FAF6DB42840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BD8C2-2B4B-4961-B8B2-FAF6DB42840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BD8C2-2B4B-4961-B8B2-FAF6DB42840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BD8C2-2B4B-4961-B8B2-FAF6DB42840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BD8C2-2B4B-4961-B8B2-FAF6DB42840C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BD8C2-2B4B-4961-B8B2-FAF6DB42840C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BD8C2-2B4B-4961-B8B2-FAF6DB42840C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BD8C2-2B4B-4961-B8B2-FAF6DB42840C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BD8C2-2B4B-4961-B8B2-FAF6DB42840C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BD8C2-2B4B-4961-B8B2-FAF6DB42840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BD8C2-2B4B-4961-B8B2-FAF6DB42840C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BD8C2-2B4B-4961-B8B2-FAF6DB42840C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BD8C2-2B4B-4961-B8B2-FAF6DB42840C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BD8C2-2B4B-4961-B8B2-FAF6DB42840C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BD8C2-2B4B-4961-B8B2-FAF6DB42840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BD8C2-2B4B-4961-B8B2-FAF6DB42840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BD8C2-2B4B-4961-B8B2-FAF6DB42840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BD8C2-2B4B-4961-B8B2-FAF6DB42840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BD8C2-2B4B-4961-B8B2-FAF6DB42840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BD8C2-2B4B-4961-B8B2-FAF6DB42840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BD8C2-2B4B-4961-B8B2-FAF6DB42840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6538A-D7E8-44D4-9094-F24D4DAE6B0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57EE-1BF4-471D-94E1-F6073F37DC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6538A-D7E8-44D4-9094-F24D4DAE6B0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57EE-1BF4-471D-94E1-F6073F37DC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6538A-D7E8-44D4-9094-F24D4DAE6B0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57EE-1BF4-471D-94E1-F6073F37DC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6538A-D7E8-44D4-9094-F24D4DAE6B0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57EE-1BF4-471D-94E1-F6073F37DC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bg>
      <p:bgPr>
        <a:solidFill>
          <a:srgbClr val="DB91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0"/>
            <a:ext cx="2422358" cy="685800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" b="100000" l="0" r="100000">
                        <a14:backgroundMark x1="4364" y1="16727" x2="25047" y2="11576"/>
                        <a14:backgroundMark x1="35863" y1="72182" x2="39658" y2="79636"/>
                        <a14:backgroundMark x1="33776" y1="72182" x2="42505" y2="7472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0026315" y="-24063"/>
            <a:ext cx="2188997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6538A-D7E8-44D4-9094-F24D4DAE6B0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57EE-1BF4-471D-94E1-F6073F37DC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6538A-D7E8-44D4-9094-F24D4DAE6B0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57EE-1BF4-471D-94E1-F6073F37DC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6538A-D7E8-44D4-9094-F24D4DAE6B0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57EE-1BF4-471D-94E1-F6073F37DC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6538A-D7E8-44D4-9094-F24D4DAE6B0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57EE-1BF4-471D-94E1-F6073F37DC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6538A-D7E8-44D4-9094-F24D4DAE6B0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57EE-1BF4-471D-94E1-F6073F37DCD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450504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6538A-D7E8-44D4-9094-F24D4DAE6B0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57EE-1BF4-471D-94E1-F6073F37DC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6538A-D7E8-44D4-9094-F24D4DAE6B0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57EE-1BF4-471D-94E1-F6073F37DC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6538A-D7E8-44D4-9094-F24D4DAE6B0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57EE-1BF4-471D-94E1-F6073F37DC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6538A-D7E8-44D4-9094-F24D4DAE6B0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A57EE-1BF4-471D-94E1-F6073F37DC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3.wdp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5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0" Type="http://schemas.openxmlformats.org/officeDocument/2006/relationships/image" Target="../media/image4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91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7" name="图片 1946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6139" y="-125360"/>
            <a:ext cx="10081141" cy="3855956"/>
          </a:xfrm>
          <a:prstGeom prst="rect">
            <a:avLst/>
          </a:prstGeom>
        </p:spPr>
      </p:pic>
      <p:pic>
        <p:nvPicPr>
          <p:cNvPr id="1944" name="图片 194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65286" y="3855956"/>
            <a:ext cx="1068245" cy="2513002"/>
          </a:xfrm>
          <a:prstGeom prst="rect">
            <a:avLst/>
          </a:prstGeom>
        </p:spPr>
      </p:pic>
      <p:pic>
        <p:nvPicPr>
          <p:cNvPr id="1943" name="图片 19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384041" y="3606798"/>
            <a:ext cx="3231160" cy="4048095"/>
          </a:xfrm>
          <a:prstGeom prst="rect">
            <a:avLst/>
          </a:prstGeom>
        </p:spPr>
      </p:pic>
      <p:pic>
        <p:nvPicPr>
          <p:cNvPr id="1939" name="图片 193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41601" y="2604480"/>
            <a:ext cx="1217052" cy="2160710"/>
          </a:xfrm>
          <a:prstGeom prst="rect">
            <a:avLst/>
          </a:prstGeom>
        </p:spPr>
      </p:pic>
      <p:pic>
        <p:nvPicPr>
          <p:cNvPr id="1924" name="图片 1923"/>
          <p:cNvPicPr>
            <a:picLocks noChangeAspect="1"/>
          </p:cNvPicPr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0" y="0"/>
            <a:ext cx="2422358" cy="6858000"/>
          </a:xfrm>
          <a:prstGeom prst="rect">
            <a:avLst/>
          </a:prstGeom>
        </p:spPr>
      </p:pic>
      <p:pic>
        <p:nvPicPr>
          <p:cNvPr id="1926" name="图片 1925"/>
          <p:cNvPicPr>
            <a:picLocks noChangeAspect="1"/>
          </p:cNvPicPr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10003003" y="-24063"/>
            <a:ext cx="2188997" cy="6858000"/>
          </a:xfrm>
          <a:prstGeom prst="rect">
            <a:avLst/>
          </a:prstGeom>
        </p:spPr>
      </p:pic>
      <p:pic>
        <p:nvPicPr>
          <p:cNvPr id="1928" name="图片 19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78391" y="3232172"/>
            <a:ext cx="1187219" cy="2546275"/>
          </a:xfrm>
          <a:prstGeom prst="rect">
            <a:avLst/>
          </a:prstGeom>
        </p:spPr>
      </p:pic>
      <p:pic>
        <p:nvPicPr>
          <p:cNvPr id="1930" name="图片 192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930756" y="2604480"/>
            <a:ext cx="2406314" cy="4044488"/>
          </a:xfrm>
          <a:prstGeom prst="rect">
            <a:avLst/>
          </a:prstGeom>
        </p:spPr>
      </p:pic>
      <p:pic>
        <p:nvPicPr>
          <p:cNvPr id="1922" name="图片 19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01979" y="-24063"/>
            <a:ext cx="4588042" cy="6882063"/>
          </a:xfrm>
          <a:prstGeom prst="rect">
            <a:avLst/>
          </a:prstGeom>
        </p:spPr>
      </p:pic>
      <p:pic>
        <p:nvPicPr>
          <p:cNvPr id="1946" name="图片 194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74500" y="55315"/>
            <a:ext cx="2648505" cy="39704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3981 L 1.04167E-6 0.14815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19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30000" decel="3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04167E-6 -0.03981 L 1.04167E-6 -7.40741E-7 " pathEditMode="relative" rAng="0" ptsTypes="AA">
                                      <p:cBhvr>
                                        <p:cTn id="11" dur="1250" fill="hold"/>
                                        <p:tgtEl>
                                          <p:spTgt spid="19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decel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0.03981 L 3.75E-6 0.14815 " pathEditMode="relative" rAng="0" ptsTypes="AA">
                                      <p:cBhvr>
                                        <p:cTn id="17" dur="750" spd="-100000" fill="hold"/>
                                        <p:tgtEl>
                                          <p:spTgt spid="19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30000" decel="3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75E-6 -0.03981 L 3.75E-6 -1.48148E-6 " pathEditMode="relative" rAng="0" ptsTypes="AA">
                                      <p:cBhvr>
                                        <p:cTn id="19" dur="1250" fill="hold"/>
                                        <p:tgtEl>
                                          <p:spTgt spid="19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decel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3981 L 1.04167E-6 0.14815 " pathEditMode="relative" rAng="0" ptsTypes="AA">
                                      <p:cBhvr>
                                        <p:cTn id="25" dur="750" spd="-100000" fill="hold"/>
                                        <p:tgtEl>
                                          <p:spTgt spid="19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30000" decel="3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04167E-6 -0.03981 L 1.04167E-6 -7.40741E-7 " pathEditMode="relative" rAng="0" ptsTypes="AA">
                                      <p:cBhvr>
                                        <p:cTn id="27" dur="1250" fill="hold"/>
                                        <p:tgtEl>
                                          <p:spTgt spid="19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96816" y="698500"/>
            <a:ext cx="3944368" cy="4908768"/>
          </a:xfrm>
          <a:prstGeom prst="rect">
            <a:avLst/>
          </a:prstGeom>
          <a:solidFill>
            <a:srgbClr val="8EB7A1"/>
          </a:solidFill>
          <a:ln w="254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119868" y="952500"/>
            <a:ext cx="1698264" cy="2429057"/>
          </a:xfrm>
          <a:prstGeom prst="ellipse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" name="TextBox 59"/>
          <p:cNvSpPr>
            <a:spLocks noChangeArrowheads="1"/>
          </p:cNvSpPr>
          <p:nvPr/>
        </p:nvSpPr>
        <p:spPr bwMode="auto">
          <a:xfrm flipH="1">
            <a:off x="4996892" y="3735801"/>
            <a:ext cx="19442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添加标题内容</a:t>
            </a:r>
            <a:endParaRPr lang="en-US" altLang="zh-CN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30"/>
          <p:cNvSpPr>
            <a:spLocks noChangeArrowheads="1"/>
          </p:cNvSpPr>
          <p:nvPr/>
        </p:nvSpPr>
        <p:spPr bwMode="auto">
          <a:xfrm>
            <a:off x="4713402" y="4471096"/>
            <a:ext cx="2511195" cy="8129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852" tIns="45926" rIns="91852" bIns="45926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013835" y="1346835"/>
            <a:ext cx="4164965" cy="4164965"/>
          </a:xfrm>
          <a:prstGeom prst="ellipse">
            <a:avLst/>
          </a:prstGeom>
          <a:solidFill>
            <a:srgbClr val="8EB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979" y="1524926"/>
            <a:ext cx="2586174" cy="3879262"/>
          </a:xfrm>
          <a:prstGeom prst="ellipse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944370" y="1748108"/>
            <a:ext cx="1649730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您的内容打在这里，或者通过复制您的文本后，在此框中选择粘贴，并选择只保留文字您的内容打在这里，或者通过复制您的文本后，在此框中选择粘贴，并选择只保留文字</a:t>
            </a:r>
          </a:p>
          <a:p>
            <a:pPr algn="just">
              <a:lnSpc>
                <a:spcPct val="130000"/>
              </a:lnSpc>
            </a:pP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380095" y="1817953"/>
            <a:ext cx="164338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您的内容打在这里，或者通过复制您的文本后，在此框中选择粘贴，并选择只保留文字您的内容打在这里，或者通过复制您的文本后，在此框中选择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decel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3981 L 1.04167E-6 0.14815 " pathEditMode="relative" rAng="0" ptsTypes="AA">
                                      <p:cBhvr>
                                        <p:cTn id="23" dur="75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30000" decel="3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04167E-6 -0.03981 L 1.04167E-6 -7.40741E-7 " pathEditMode="relative" rAng="0" ptsTypes="AA">
                                      <p:cBhvr>
                                        <p:cTn id="2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4" grpId="1"/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5467" y="1352768"/>
            <a:ext cx="1293773" cy="21803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5464" y="1503178"/>
            <a:ext cx="1204524" cy="20299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996" y="1569698"/>
            <a:ext cx="1253024" cy="211169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4863" y="1535414"/>
            <a:ext cx="1270900" cy="2141823"/>
          </a:xfrm>
          <a:prstGeom prst="rect">
            <a:avLst/>
          </a:prstGeom>
        </p:spPr>
      </p:pic>
      <p:sp>
        <p:nvSpPr>
          <p:cNvPr id="6" name="原创设计师QQ：178119980 喵小姐"/>
          <p:cNvSpPr/>
          <p:nvPr/>
        </p:nvSpPr>
        <p:spPr>
          <a:xfrm>
            <a:off x="1918826" y="3923981"/>
            <a:ext cx="203306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添加您的小标题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原创设计师QQ：178119980 喵小姐"/>
          <p:cNvSpPr/>
          <p:nvPr/>
        </p:nvSpPr>
        <p:spPr>
          <a:xfrm>
            <a:off x="4182797" y="3619181"/>
            <a:ext cx="1898947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添加您的小标题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原创设计师QQ：178119980 喵小姐"/>
          <p:cNvSpPr/>
          <p:nvPr/>
        </p:nvSpPr>
        <p:spPr>
          <a:xfrm>
            <a:off x="6413486" y="3894952"/>
            <a:ext cx="2089588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添加您的小标题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原创设计师QQ：178119980 喵小姐"/>
          <p:cNvSpPr/>
          <p:nvPr/>
        </p:nvSpPr>
        <p:spPr>
          <a:xfrm>
            <a:off x="8857086" y="3677237"/>
            <a:ext cx="1964308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添加您的小标题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593555" y="184369"/>
            <a:ext cx="976378" cy="976378"/>
          </a:xfrm>
          <a:prstGeom prst="ellipse">
            <a:avLst/>
          </a:prstGeom>
          <a:blipFill dpi="0" rotWithShape="1">
            <a:blip r:embed="rId7" cstate="screen"/>
            <a:srcRect/>
            <a:stretch>
              <a:fillRect/>
            </a:stretch>
          </a:blipFill>
          <a:ln>
            <a:solidFill>
              <a:srgbClr val="DB919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258291" y="418939"/>
            <a:ext cx="5199169" cy="52322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云想衣裳           花想容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835" y="1536701"/>
            <a:ext cx="1595805" cy="2390530"/>
          </a:xfrm>
          <a:custGeom>
            <a:avLst/>
            <a:gdLst>
              <a:gd name="connsiteX0" fmla="*/ 500185 w 3001108"/>
              <a:gd name="connsiteY0" fmla="*/ 0 h 3470031"/>
              <a:gd name="connsiteX1" fmla="*/ 2500923 w 3001108"/>
              <a:gd name="connsiteY1" fmla="*/ 0 h 3470031"/>
              <a:gd name="connsiteX2" fmla="*/ 3001108 w 3001108"/>
              <a:gd name="connsiteY2" fmla="*/ 500185 h 3470031"/>
              <a:gd name="connsiteX3" fmla="*/ 3001108 w 3001108"/>
              <a:gd name="connsiteY3" fmla="*/ 2969846 h 3470031"/>
              <a:gd name="connsiteX4" fmla="*/ 2500923 w 3001108"/>
              <a:gd name="connsiteY4" fmla="*/ 3470031 h 3470031"/>
              <a:gd name="connsiteX5" fmla="*/ 500185 w 3001108"/>
              <a:gd name="connsiteY5" fmla="*/ 3470031 h 3470031"/>
              <a:gd name="connsiteX6" fmla="*/ 0 w 3001108"/>
              <a:gd name="connsiteY6" fmla="*/ 2969846 h 3470031"/>
              <a:gd name="connsiteX7" fmla="*/ 0 w 3001108"/>
              <a:gd name="connsiteY7" fmla="*/ 500185 h 3470031"/>
              <a:gd name="connsiteX8" fmla="*/ 500185 w 3001108"/>
              <a:gd name="connsiteY8" fmla="*/ 0 h 347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1108" h="3470031">
                <a:moveTo>
                  <a:pt x="500185" y="0"/>
                </a:moveTo>
                <a:lnTo>
                  <a:pt x="2500923" y="0"/>
                </a:lnTo>
                <a:cubicBezTo>
                  <a:pt x="2777168" y="0"/>
                  <a:pt x="3001108" y="223940"/>
                  <a:pt x="3001108" y="500185"/>
                </a:cubicBezTo>
                <a:lnTo>
                  <a:pt x="3001108" y="2969846"/>
                </a:lnTo>
                <a:cubicBezTo>
                  <a:pt x="3001108" y="3246091"/>
                  <a:pt x="2777168" y="3470031"/>
                  <a:pt x="2500923" y="3470031"/>
                </a:cubicBezTo>
                <a:lnTo>
                  <a:pt x="500185" y="3470031"/>
                </a:lnTo>
                <a:cubicBezTo>
                  <a:pt x="223940" y="3470031"/>
                  <a:pt x="0" y="3246091"/>
                  <a:pt x="0" y="2969846"/>
                </a:cubicBezTo>
                <a:lnTo>
                  <a:pt x="0" y="500185"/>
                </a:lnTo>
                <a:cubicBezTo>
                  <a:pt x="0" y="223940"/>
                  <a:pt x="223940" y="0"/>
                  <a:pt x="500185" y="0"/>
                </a:cubicBezTo>
                <a:close/>
              </a:path>
            </a:pathLst>
          </a:custGeom>
        </p:spPr>
      </p:pic>
      <p:pic>
        <p:nvPicPr>
          <p:cNvPr id="3" name="图片占位符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8983" y="1536701"/>
            <a:ext cx="1593686" cy="2390530"/>
          </a:xfrm>
          <a:custGeom>
            <a:avLst/>
            <a:gdLst>
              <a:gd name="connsiteX0" fmla="*/ 500185 w 3001108"/>
              <a:gd name="connsiteY0" fmla="*/ 0 h 3470031"/>
              <a:gd name="connsiteX1" fmla="*/ 2500923 w 3001108"/>
              <a:gd name="connsiteY1" fmla="*/ 0 h 3470031"/>
              <a:gd name="connsiteX2" fmla="*/ 3001108 w 3001108"/>
              <a:gd name="connsiteY2" fmla="*/ 500185 h 3470031"/>
              <a:gd name="connsiteX3" fmla="*/ 3001108 w 3001108"/>
              <a:gd name="connsiteY3" fmla="*/ 2969846 h 3470031"/>
              <a:gd name="connsiteX4" fmla="*/ 2500923 w 3001108"/>
              <a:gd name="connsiteY4" fmla="*/ 3470031 h 3470031"/>
              <a:gd name="connsiteX5" fmla="*/ 500185 w 3001108"/>
              <a:gd name="connsiteY5" fmla="*/ 3470031 h 3470031"/>
              <a:gd name="connsiteX6" fmla="*/ 0 w 3001108"/>
              <a:gd name="connsiteY6" fmla="*/ 2969846 h 3470031"/>
              <a:gd name="connsiteX7" fmla="*/ 0 w 3001108"/>
              <a:gd name="connsiteY7" fmla="*/ 500185 h 3470031"/>
              <a:gd name="connsiteX8" fmla="*/ 500185 w 3001108"/>
              <a:gd name="connsiteY8" fmla="*/ 0 h 347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1108" h="3470031">
                <a:moveTo>
                  <a:pt x="500185" y="0"/>
                </a:moveTo>
                <a:lnTo>
                  <a:pt x="2500923" y="0"/>
                </a:lnTo>
                <a:cubicBezTo>
                  <a:pt x="2777168" y="0"/>
                  <a:pt x="3001108" y="223940"/>
                  <a:pt x="3001108" y="500185"/>
                </a:cubicBezTo>
                <a:lnTo>
                  <a:pt x="3001108" y="2969846"/>
                </a:lnTo>
                <a:cubicBezTo>
                  <a:pt x="3001108" y="3246091"/>
                  <a:pt x="2777168" y="3470031"/>
                  <a:pt x="2500923" y="3470031"/>
                </a:cubicBezTo>
                <a:lnTo>
                  <a:pt x="500185" y="3470031"/>
                </a:lnTo>
                <a:cubicBezTo>
                  <a:pt x="223940" y="3470031"/>
                  <a:pt x="0" y="3246091"/>
                  <a:pt x="0" y="2969846"/>
                </a:cubicBezTo>
                <a:lnTo>
                  <a:pt x="0" y="500185"/>
                </a:lnTo>
                <a:cubicBezTo>
                  <a:pt x="0" y="223940"/>
                  <a:pt x="223940" y="0"/>
                  <a:pt x="500185" y="0"/>
                </a:cubicBezTo>
                <a:close/>
              </a:path>
            </a:pathLst>
          </a:custGeom>
        </p:spPr>
      </p:pic>
      <p:pic>
        <p:nvPicPr>
          <p:cNvPr id="4" name="图片占位符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1381" y="1536701"/>
            <a:ext cx="1593922" cy="2390530"/>
          </a:xfrm>
          <a:custGeom>
            <a:avLst/>
            <a:gdLst>
              <a:gd name="connsiteX0" fmla="*/ 500185 w 3001108"/>
              <a:gd name="connsiteY0" fmla="*/ 0 h 3470031"/>
              <a:gd name="connsiteX1" fmla="*/ 2500923 w 3001108"/>
              <a:gd name="connsiteY1" fmla="*/ 0 h 3470031"/>
              <a:gd name="connsiteX2" fmla="*/ 3001108 w 3001108"/>
              <a:gd name="connsiteY2" fmla="*/ 500185 h 3470031"/>
              <a:gd name="connsiteX3" fmla="*/ 3001108 w 3001108"/>
              <a:gd name="connsiteY3" fmla="*/ 2969846 h 3470031"/>
              <a:gd name="connsiteX4" fmla="*/ 2500923 w 3001108"/>
              <a:gd name="connsiteY4" fmla="*/ 3470031 h 3470031"/>
              <a:gd name="connsiteX5" fmla="*/ 500185 w 3001108"/>
              <a:gd name="connsiteY5" fmla="*/ 3470031 h 3470031"/>
              <a:gd name="connsiteX6" fmla="*/ 0 w 3001108"/>
              <a:gd name="connsiteY6" fmla="*/ 2969846 h 3470031"/>
              <a:gd name="connsiteX7" fmla="*/ 0 w 3001108"/>
              <a:gd name="connsiteY7" fmla="*/ 500185 h 3470031"/>
              <a:gd name="connsiteX8" fmla="*/ 500185 w 3001108"/>
              <a:gd name="connsiteY8" fmla="*/ 0 h 347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1108" h="3470031">
                <a:moveTo>
                  <a:pt x="500185" y="0"/>
                </a:moveTo>
                <a:lnTo>
                  <a:pt x="2500923" y="0"/>
                </a:lnTo>
                <a:cubicBezTo>
                  <a:pt x="2777168" y="0"/>
                  <a:pt x="3001108" y="223940"/>
                  <a:pt x="3001108" y="500185"/>
                </a:cubicBezTo>
                <a:lnTo>
                  <a:pt x="3001108" y="2969846"/>
                </a:lnTo>
                <a:cubicBezTo>
                  <a:pt x="3001108" y="3246091"/>
                  <a:pt x="2777168" y="3470031"/>
                  <a:pt x="2500923" y="3470031"/>
                </a:cubicBezTo>
                <a:lnTo>
                  <a:pt x="500185" y="3470031"/>
                </a:lnTo>
                <a:cubicBezTo>
                  <a:pt x="223940" y="3470031"/>
                  <a:pt x="0" y="3246091"/>
                  <a:pt x="0" y="2969846"/>
                </a:cubicBezTo>
                <a:lnTo>
                  <a:pt x="0" y="500185"/>
                </a:lnTo>
                <a:cubicBezTo>
                  <a:pt x="0" y="223940"/>
                  <a:pt x="223940" y="0"/>
                  <a:pt x="500185" y="0"/>
                </a:cubicBezTo>
                <a:close/>
              </a:path>
            </a:pathLst>
          </a:custGeom>
        </p:spPr>
      </p:pic>
      <p:sp>
        <p:nvSpPr>
          <p:cNvPr id="5" name="矩形 30"/>
          <p:cNvSpPr>
            <a:spLocks noChangeArrowheads="1"/>
          </p:cNvSpPr>
          <p:nvPr/>
        </p:nvSpPr>
        <p:spPr bwMode="auto">
          <a:xfrm>
            <a:off x="2171835" y="4146304"/>
            <a:ext cx="1729980" cy="14931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852" tIns="45926" rIns="91852" bIns="45926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291381" y="4152408"/>
            <a:ext cx="1729980" cy="14931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852" tIns="45926" rIns="91852" bIns="45926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7" name="矩形 30"/>
          <p:cNvSpPr>
            <a:spLocks noChangeArrowheads="1"/>
          </p:cNvSpPr>
          <p:nvPr/>
        </p:nvSpPr>
        <p:spPr bwMode="auto">
          <a:xfrm>
            <a:off x="8290187" y="4146304"/>
            <a:ext cx="1729980" cy="14931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852" tIns="45926" rIns="91852" bIns="45926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8" name="椭圆 7"/>
          <p:cNvSpPr/>
          <p:nvPr/>
        </p:nvSpPr>
        <p:spPr>
          <a:xfrm>
            <a:off x="5593555" y="184369"/>
            <a:ext cx="976378" cy="976378"/>
          </a:xfrm>
          <a:prstGeom prst="ellipse">
            <a:avLst/>
          </a:prstGeom>
          <a:blipFill dpi="0" rotWithShape="1">
            <a:blip r:embed="rId6" cstate="screen"/>
            <a:srcRect/>
            <a:stretch>
              <a:fillRect/>
            </a:stretch>
          </a:blipFill>
          <a:ln>
            <a:solidFill>
              <a:srgbClr val="DB919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258291" y="418939"/>
            <a:ext cx="5199169" cy="52322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云想衣裳           花想容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91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442764" y="2838306"/>
            <a:ext cx="2408129" cy="4291956"/>
          </a:xfrm>
          <a:prstGeom prst="rect">
            <a:avLst/>
          </a:prstGeom>
        </p:spPr>
      </p:pic>
      <p:pic>
        <p:nvPicPr>
          <p:cNvPr id="1922" name="图片 19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548766" y="-24063"/>
            <a:ext cx="4588042" cy="6882063"/>
          </a:xfrm>
          <a:prstGeom prst="rect">
            <a:avLst/>
          </a:prstGeom>
        </p:spPr>
      </p:pic>
      <p:pic>
        <p:nvPicPr>
          <p:cNvPr id="1924" name="图片 1923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 flipH="1">
            <a:off x="9774977" y="0"/>
            <a:ext cx="2422358" cy="685800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2363672" y="666398"/>
            <a:ext cx="1050289" cy="186204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zh-CN" sz="115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en-US" altLang="zh-CN" sz="6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271934" y="1994867"/>
            <a:ext cx="110799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7200" dirty="0">
                <a:solidFill>
                  <a:schemeClr val="bg1"/>
                </a:solidFill>
                <a:cs typeface="+mn-ea"/>
                <a:sym typeface="+mn-lt"/>
              </a:rPr>
              <a:t>章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0889" y="523086"/>
            <a:ext cx="2189635" cy="218963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2186804" y="3435225"/>
            <a:ext cx="615553" cy="504699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云想衣裳花想容，春风拂槛露华浓。</a:t>
            </a:r>
          </a:p>
          <a:p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若非群玉山头见，会向瑶台月下逢。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2698024" y="3410565"/>
            <a:ext cx="861774" cy="304987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sz="4400" dirty="0">
                <a:solidFill>
                  <a:schemeClr val="bg1"/>
                </a:solidFill>
                <a:cs typeface="+mn-ea"/>
                <a:sym typeface="+mn-lt"/>
              </a:rPr>
              <a:t>清平调</a:t>
            </a:r>
            <a:r>
              <a:rPr lang="en-US" altLang="zh-CN" sz="4400" dirty="0">
                <a:solidFill>
                  <a:schemeClr val="bg1"/>
                </a:solidFill>
                <a:cs typeface="+mn-ea"/>
                <a:sym typeface="+mn-lt"/>
              </a:rPr>
              <a:t>·</a:t>
            </a:r>
            <a:r>
              <a:rPr lang="zh-CN" altLang="en-US" sz="4400" dirty="0">
                <a:solidFill>
                  <a:schemeClr val="bg1"/>
                </a:solidFill>
                <a:cs typeface="+mn-ea"/>
                <a:sym typeface="+mn-lt"/>
              </a:rPr>
              <a:t>其一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1486657" y="1107567"/>
            <a:ext cx="768533" cy="6067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1637619" y="1308865"/>
            <a:ext cx="768533" cy="60673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3325388" y="2231568"/>
            <a:ext cx="768533" cy="60673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3469849" y="2429331"/>
            <a:ext cx="768533" cy="6067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3981 L 1.04167E-6 0.14815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19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30000" decel="3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04167E-6 -0.03981 L 1.04167E-6 -7.40741E-7 " pathEditMode="relative" rAng="0" ptsTypes="AA">
                                      <p:cBhvr>
                                        <p:cTn id="11" dur="1250" fill="hold"/>
                                        <p:tgtEl>
                                          <p:spTgt spid="19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3981 L 1.04167E-6 0.14815 " pathEditMode="relative" rAng="0" ptsTypes="AA">
                                      <p:cBhvr>
                                        <p:cTn id="17" dur="75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04167E-6 -0.03981 L 1.04167E-6 -7.40741E-7 " pathEditMode="relative" rAng="0" ptsTypes="AA">
                                      <p:cBhvr>
                                        <p:cTn id="19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decel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3981 L 1.04167E-6 0.14815 " pathEditMode="relative" rAng="0" ptsTypes="AA">
                                      <p:cBhvr>
                                        <p:cTn id="25" dur="75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30000" decel="3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04167E-6 -0.03981 L 1.04167E-6 -7.40741E-7 " pathEditMode="relative" rAng="0" ptsTypes="AA">
                                      <p:cBhvr>
                                        <p:cTn id="27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3981 L 1.04167E-6 0.14815 " pathEditMode="relative" rAng="0" ptsTypes="AA">
                                      <p:cBhvr>
                                        <p:cTn id="33" dur="75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04167E-6 -0.03981 L 1.04167E-6 -7.40741E-7 " pathEditMode="relative" rAng="0" ptsTypes="AA">
                                      <p:cBhvr>
                                        <p:cTn id="35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3981 L 1.04167E-6 0.14815 " pathEditMode="relative" rAng="0" ptsTypes="AA">
                                      <p:cBhvr>
                                        <p:cTn id="41" dur="75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04167E-6 -0.03981 L 1.04167E-6 -7.40741E-7 " pathEditMode="relative" rAng="0" ptsTypes="AA">
                                      <p:cBhvr>
                                        <p:cTn id="43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3" grpId="2"/>
      <p:bldP spid="25" grpId="0"/>
      <p:bldP spid="25" grpId="1"/>
      <p:bldP spid="25" grpId="2"/>
      <p:bldP spid="26" grpId="0"/>
      <p:bldP spid="26" grpId="1"/>
      <p:bldP spid="26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9"/>
          <p:cNvSpPr/>
          <p:nvPr/>
        </p:nvSpPr>
        <p:spPr>
          <a:xfrm rot="6300000">
            <a:off x="3933101" y="-253479"/>
            <a:ext cx="1949775" cy="7662732"/>
          </a:xfrm>
          <a:custGeom>
            <a:avLst/>
            <a:gdLst>
              <a:gd name="connsiteX0" fmla="*/ 15178 w 19871"/>
              <a:gd name="connsiteY0" fmla="*/ 0 h 21600"/>
              <a:gd name="connsiteX1" fmla="*/ 0 w 19871"/>
              <a:gd name="connsiteY1" fmla="*/ 2538 h 21600"/>
              <a:gd name="connsiteX2" fmla="*/ 4463 w 19871"/>
              <a:gd name="connsiteY2" fmla="*/ 21600 h 21600"/>
              <a:gd name="connsiteX3" fmla="*/ 19871 w 19871"/>
              <a:gd name="connsiteY3" fmla="*/ 18777 h 21600"/>
              <a:gd name="connsiteX4" fmla="*/ 17450 w 19871"/>
              <a:gd name="connsiteY4" fmla="*/ 8748 h 21600"/>
              <a:gd name="connsiteX5" fmla="*/ 15178 w 19871"/>
              <a:gd name="connsiteY5" fmla="*/ 0 h 21600"/>
              <a:gd name="connsiteX0-1" fmla="*/ 14798 w 19871"/>
              <a:gd name="connsiteY0-2" fmla="*/ 0 h 22890"/>
              <a:gd name="connsiteX1-3" fmla="*/ 0 w 19871"/>
              <a:gd name="connsiteY1-4" fmla="*/ 3828 h 22890"/>
              <a:gd name="connsiteX2-5" fmla="*/ 4463 w 19871"/>
              <a:gd name="connsiteY2-6" fmla="*/ 22890 h 22890"/>
              <a:gd name="connsiteX3-7" fmla="*/ 19871 w 19871"/>
              <a:gd name="connsiteY3-8" fmla="*/ 20067 h 22890"/>
              <a:gd name="connsiteX4-9" fmla="*/ 17450 w 19871"/>
              <a:gd name="connsiteY4-10" fmla="*/ 10038 h 22890"/>
              <a:gd name="connsiteX5-11" fmla="*/ 14798 w 19871"/>
              <a:gd name="connsiteY5-12" fmla="*/ 0 h 22890"/>
              <a:gd name="connsiteX0-13" fmla="*/ 14798 w 19871"/>
              <a:gd name="connsiteY0-14" fmla="*/ 0 h 22785"/>
              <a:gd name="connsiteX1-15" fmla="*/ 0 w 19871"/>
              <a:gd name="connsiteY1-16" fmla="*/ 3828 h 22785"/>
              <a:gd name="connsiteX2-17" fmla="*/ 5300 w 19871"/>
              <a:gd name="connsiteY2-18" fmla="*/ 22785 h 22785"/>
              <a:gd name="connsiteX3-19" fmla="*/ 19871 w 19871"/>
              <a:gd name="connsiteY3-20" fmla="*/ 20067 h 22785"/>
              <a:gd name="connsiteX4-21" fmla="*/ 17450 w 19871"/>
              <a:gd name="connsiteY4-22" fmla="*/ 10038 h 22785"/>
              <a:gd name="connsiteX5-23" fmla="*/ 14798 w 19871"/>
              <a:gd name="connsiteY5-24" fmla="*/ 0 h 22785"/>
              <a:gd name="connsiteX0-25" fmla="*/ 14798 w 19871"/>
              <a:gd name="connsiteY0-26" fmla="*/ 0 h 23019"/>
              <a:gd name="connsiteX1-27" fmla="*/ 0 w 19871"/>
              <a:gd name="connsiteY1-28" fmla="*/ 3828 h 23019"/>
              <a:gd name="connsiteX2-29" fmla="*/ 5152 w 19871"/>
              <a:gd name="connsiteY2-30" fmla="*/ 23019 h 23019"/>
              <a:gd name="connsiteX3-31" fmla="*/ 19871 w 19871"/>
              <a:gd name="connsiteY3-32" fmla="*/ 20067 h 23019"/>
              <a:gd name="connsiteX4-33" fmla="*/ 17450 w 19871"/>
              <a:gd name="connsiteY4-34" fmla="*/ 10038 h 23019"/>
              <a:gd name="connsiteX5-35" fmla="*/ 14798 w 19871"/>
              <a:gd name="connsiteY5-36" fmla="*/ 0 h 23019"/>
              <a:gd name="connsiteX0-37" fmla="*/ 14798 w 20350"/>
              <a:gd name="connsiteY0-38" fmla="*/ 0 h 23019"/>
              <a:gd name="connsiteX1-39" fmla="*/ 0 w 20350"/>
              <a:gd name="connsiteY1-40" fmla="*/ 3828 h 23019"/>
              <a:gd name="connsiteX2-41" fmla="*/ 5152 w 20350"/>
              <a:gd name="connsiteY2-42" fmla="*/ 23019 h 23019"/>
              <a:gd name="connsiteX3-43" fmla="*/ 20350 w 20350"/>
              <a:gd name="connsiteY3-44" fmla="*/ 19851 h 23019"/>
              <a:gd name="connsiteX4-45" fmla="*/ 17450 w 20350"/>
              <a:gd name="connsiteY4-46" fmla="*/ 10038 h 23019"/>
              <a:gd name="connsiteX5-47" fmla="*/ 14798 w 20350"/>
              <a:gd name="connsiteY5-48" fmla="*/ 0 h 23019"/>
              <a:gd name="connsiteX0-49" fmla="*/ 14798 w 20350"/>
              <a:gd name="connsiteY0-50" fmla="*/ 0 h 23019"/>
              <a:gd name="connsiteX1-51" fmla="*/ 0 w 20350"/>
              <a:gd name="connsiteY1-52" fmla="*/ 3828 h 23019"/>
              <a:gd name="connsiteX2-53" fmla="*/ 5152 w 20350"/>
              <a:gd name="connsiteY2-54" fmla="*/ 23019 h 23019"/>
              <a:gd name="connsiteX3-55" fmla="*/ 20350 w 20350"/>
              <a:gd name="connsiteY3-56" fmla="*/ 19851 h 23019"/>
              <a:gd name="connsiteX4-57" fmla="*/ 17450 w 20350"/>
              <a:gd name="connsiteY4-58" fmla="*/ 10038 h 23019"/>
              <a:gd name="connsiteX5-59" fmla="*/ 14798 w 20350"/>
              <a:gd name="connsiteY5-60" fmla="*/ 0 h 23019"/>
              <a:gd name="connsiteX0-61" fmla="*/ 14798 w 20370"/>
              <a:gd name="connsiteY0-62" fmla="*/ 0 h 23019"/>
              <a:gd name="connsiteX1-63" fmla="*/ 0 w 20370"/>
              <a:gd name="connsiteY1-64" fmla="*/ 3828 h 23019"/>
              <a:gd name="connsiteX2-65" fmla="*/ 5152 w 20370"/>
              <a:gd name="connsiteY2-66" fmla="*/ 23019 h 23019"/>
              <a:gd name="connsiteX3-67" fmla="*/ 20370 w 20370"/>
              <a:gd name="connsiteY3-68" fmla="*/ 19550 h 23019"/>
              <a:gd name="connsiteX4-69" fmla="*/ 17450 w 20370"/>
              <a:gd name="connsiteY4-70" fmla="*/ 10038 h 23019"/>
              <a:gd name="connsiteX5-71" fmla="*/ 14798 w 20370"/>
              <a:gd name="connsiteY5-72" fmla="*/ 0 h 23019"/>
              <a:gd name="connsiteX0-73" fmla="*/ 14798 w 20370"/>
              <a:gd name="connsiteY0-74" fmla="*/ 0 h 23019"/>
              <a:gd name="connsiteX1-75" fmla="*/ 0 w 20370"/>
              <a:gd name="connsiteY1-76" fmla="*/ 3828 h 23019"/>
              <a:gd name="connsiteX2-77" fmla="*/ 5152 w 20370"/>
              <a:gd name="connsiteY2-78" fmla="*/ 23019 h 23019"/>
              <a:gd name="connsiteX3-79" fmla="*/ 20370 w 20370"/>
              <a:gd name="connsiteY3-80" fmla="*/ 19550 h 23019"/>
              <a:gd name="connsiteX4-81" fmla="*/ 17754 w 20370"/>
              <a:gd name="connsiteY4-82" fmla="*/ 9964 h 23019"/>
              <a:gd name="connsiteX5-83" fmla="*/ 14798 w 20370"/>
              <a:gd name="connsiteY5-84" fmla="*/ 0 h 23019"/>
              <a:gd name="connsiteX0-85" fmla="*/ 14907 w 20370"/>
              <a:gd name="connsiteY0-86" fmla="*/ 0 h 22650"/>
              <a:gd name="connsiteX1-87" fmla="*/ 0 w 20370"/>
              <a:gd name="connsiteY1-88" fmla="*/ 3459 h 22650"/>
              <a:gd name="connsiteX2-89" fmla="*/ 5152 w 20370"/>
              <a:gd name="connsiteY2-90" fmla="*/ 22650 h 22650"/>
              <a:gd name="connsiteX3-91" fmla="*/ 20370 w 20370"/>
              <a:gd name="connsiteY3-92" fmla="*/ 19181 h 22650"/>
              <a:gd name="connsiteX4-93" fmla="*/ 17754 w 20370"/>
              <a:gd name="connsiteY4-94" fmla="*/ 9595 h 22650"/>
              <a:gd name="connsiteX5-95" fmla="*/ 14907 w 20370"/>
              <a:gd name="connsiteY5-96" fmla="*/ 0 h 22650"/>
              <a:gd name="connsiteX0-97" fmla="*/ 14407 w 19870"/>
              <a:gd name="connsiteY0-98" fmla="*/ 0 h 22650"/>
              <a:gd name="connsiteX1-99" fmla="*/ 0 w 19870"/>
              <a:gd name="connsiteY1-100" fmla="*/ 4384 h 22650"/>
              <a:gd name="connsiteX2-101" fmla="*/ 4652 w 19870"/>
              <a:gd name="connsiteY2-102" fmla="*/ 22650 h 22650"/>
              <a:gd name="connsiteX3-103" fmla="*/ 19870 w 19870"/>
              <a:gd name="connsiteY3-104" fmla="*/ 19181 h 22650"/>
              <a:gd name="connsiteX4-105" fmla="*/ 17254 w 19870"/>
              <a:gd name="connsiteY4-106" fmla="*/ 9595 h 22650"/>
              <a:gd name="connsiteX5-107" fmla="*/ 14407 w 19870"/>
              <a:gd name="connsiteY5-108" fmla="*/ 0 h 22650"/>
              <a:gd name="connsiteX0-109" fmla="*/ 14407 w 19870"/>
              <a:gd name="connsiteY0-110" fmla="*/ 0 h 23857"/>
              <a:gd name="connsiteX1-111" fmla="*/ 0 w 19870"/>
              <a:gd name="connsiteY1-112" fmla="*/ 4384 h 23857"/>
              <a:gd name="connsiteX2-113" fmla="*/ 4935 w 19870"/>
              <a:gd name="connsiteY2-114" fmla="*/ 23857 h 23857"/>
              <a:gd name="connsiteX3-115" fmla="*/ 19870 w 19870"/>
              <a:gd name="connsiteY3-116" fmla="*/ 19181 h 23857"/>
              <a:gd name="connsiteX4-117" fmla="*/ 17254 w 19870"/>
              <a:gd name="connsiteY4-118" fmla="*/ 9595 h 23857"/>
              <a:gd name="connsiteX5-119" fmla="*/ 14407 w 19870"/>
              <a:gd name="connsiteY5-120" fmla="*/ 0 h 23857"/>
              <a:gd name="connsiteX0-121" fmla="*/ 14407 w 19870"/>
              <a:gd name="connsiteY0-122" fmla="*/ 0 h 23857"/>
              <a:gd name="connsiteX1-123" fmla="*/ 0 w 19870"/>
              <a:gd name="connsiteY1-124" fmla="*/ 4384 h 23857"/>
              <a:gd name="connsiteX2-125" fmla="*/ 4935 w 19870"/>
              <a:gd name="connsiteY2-126" fmla="*/ 23857 h 23857"/>
              <a:gd name="connsiteX3-127" fmla="*/ 19870 w 19870"/>
              <a:gd name="connsiteY3-128" fmla="*/ 19181 h 23857"/>
              <a:gd name="connsiteX4-129" fmla="*/ 17254 w 19870"/>
              <a:gd name="connsiteY4-130" fmla="*/ 9595 h 23857"/>
              <a:gd name="connsiteX5-131" fmla="*/ 14407 w 19870"/>
              <a:gd name="connsiteY5-132" fmla="*/ 0 h 23857"/>
              <a:gd name="connsiteX0-133" fmla="*/ 14407 w 19870"/>
              <a:gd name="connsiteY0-134" fmla="*/ 0 h 23663"/>
              <a:gd name="connsiteX1-135" fmla="*/ 0 w 19870"/>
              <a:gd name="connsiteY1-136" fmla="*/ 4384 h 23663"/>
              <a:gd name="connsiteX2-137" fmla="*/ 4512 w 19870"/>
              <a:gd name="connsiteY2-138" fmla="*/ 23663 h 23663"/>
              <a:gd name="connsiteX3-139" fmla="*/ 19870 w 19870"/>
              <a:gd name="connsiteY3-140" fmla="*/ 19181 h 23663"/>
              <a:gd name="connsiteX4-141" fmla="*/ 17254 w 19870"/>
              <a:gd name="connsiteY4-142" fmla="*/ 9595 h 23663"/>
              <a:gd name="connsiteX5-143" fmla="*/ 14407 w 19870"/>
              <a:gd name="connsiteY5-144" fmla="*/ 0 h 23663"/>
              <a:gd name="connsiteX0-145" fmla="*/ 14407 w 19078"/>
              <a:gd name="connsiteY0-146" fmla="*/ 0 h 23663"/>
              <a:gd name="connsiteX1-147" fmla="*/ 0 w 19078"/>
              <a:gd name="connsiteY1-148" fmla="*/ 4384 h 23663"/>
              <a:gd name="connsiteX2-149" fmla="*/ 4512 w 19078"/>
              <a:gd name="connsiteY2-150" fmla="*/ 23663 h 23663"/>
              <a:gd name="connsiteX3-151" fmla="*/ 19078 w 19078"/>
              <a:gd name="connsiteY3-152" fmla="*/ 19424 h 23663"/>
              <a:gd name="connsiteX4-153" fmla="*/ 17254 w 19078"/>
              <a:gd name="connsiteY4-154" fmla="*/ 9595 h 23663"/>
              <a:gd name="connsiteX5-155" fmla="*/ 14407 w 19078"/>
              <a:gd name="connsiteY5-156" fmla="*/ 0 h 23663"/>
              <a:gd name="connsiteX0-157" fmla="*/ 14407 w 19078"/>
              <a:gd name="connsiteY0-158" fmla="*/ 0 h 23663"/>
              <a:gd name="connsiteX1-159" fmla="*/ 0 w 19078"/>
              <a:gd name="connsiteY1-160" fmla="*/ 4384 h 23663"/>
              <a:gd name="connsiteX2-161" fmla="*/ 4512 w 19078"/>
              <a:gd name="connsiteY2-162" fmla="*/ 23663 h 23663"/>
              <a:gd name="connsiteX3-163" fmla="*/ 19078 w 19078"/>
              <a:gd name="connsiteY3-164" fmla="*/ 19424 h 23663"/>
              <a:gd name="connsiteX4-165" fmla="*/ 16878 w 19078"/>
              <a:gd name="connsiteY4-166" fmla="*/ 9602 h 23663"/>
              <a:gd name="connsiteX5-167" fmla="*/ 14407 w 19078"/>
              <a:gd name="connsiteY5-168" fmla="*/ 0 h 23663"/>
              <a:gd name="connsiteX0-169" fmla="*/ 0 w 19078"/>
              <a:gd name="connsiteY0-170" fmla="*/ 4384 h 23663"/>
              <a:gd name="connsiteX1-171" fmla="*/ 4512 w 19078"/>
              <a:gd name="connsiteY1-172" fmla="*/ 23663 h 23663"/>
              <a:gd name="connsiteX2-173" fmla="*/ 19078 w 19078"/>
              <a:gd name="connsiteY2-174" fmla="*/ 19424 h 23663"/>
              <a:gd name="connsiteX3-175" fmla="*/ 16878 w 19078"/>
              <a:gd name="connsiteY3-176" fmla="*/ 9602 h 23663"/>
              <a:gd name="connsiteX4-177" fmla="*/ 14407 w 19078"/>
              <a:gd name="connsiteY4-178" fmla="*/ 0 h 23663"/>
              <a:gd name="connsiteX5-179" fmla="*/ 587 w 19078"/>
              <a:gd name="connsiteY5-180" fmla="*/ 5055 h 23663"/>
              <a:gd name="connsiteX0-181" fmla="*/ 3925 w 18491"/>
              <a:gd name="connsiteY0-182" fmla="*/ 23663 h 23663"/>
              <a:gd name="connsiteX1-183" fmla="*/ 18491 w 18491"/>
              <a:gd name="connsiteY1-184" fmla="*/ 19424 h 23663"/>
              <a:gd name="connsiteX2-185" fmla="*/ 16291 w 18491"/>
              <a:gd name="connsiteY2-186" fmla="*/ 9602 h 23663"/>
              <a:gd name="connsiteX3-187" fmla="*/ 13820 w 18491"/>
              <a:gd name="connsiteY3-188" fmla="*/ 0 h 23663"/>
              <a:gd name="connsiteX4-189" fmla="*/ 0 w 18491"/>
              <a:gd name="connsiteY4-190" fmla="*/ 5055 h 23663"/>
              <a:gd name="connsiteX0-191" fmla="*/ 0 w 14566"/>
              <a:gd name="connsiteY0-192" fmla="*/ 23663 h 23663"/>
              <a:gd name="connsiteX1-193" fmla="*/ 14566 w 14566"/>
              <a:gd name="connsiteY1-194" fmla="*/ 19424 h 23663"/>
              <a:gd name="connsiteX2-195" fmla="*/ 12366 w 14566"/>
              <a:gd name="connsiteY2-196" fmla="*/ 9602 h 23663"/>
              <a:gd name="connsiteX3-197" fmla="*/ 9895 w 14566"/>
              <a:gd name="connsiteY3-198" fmla="*/ 0 h 23663"/>
              <a:gd name="connsiteX0-199" fmla="*/ 4671 w 4671"/>
              <a:gd name="connsiteY0-200" fmla="*/ 19424 h 19424"/>
              <a:gd name="connsiteX1-201" fmla="*/ 2471 w 4671"/>
              <a:gd name="connsiteY1-202" fmla="*/ 9602 h 19424"/>
              <a:gd name="connsiteX2-203" fmla="*/ 0 w 4671"/>
              <a:gd name="connsiteY2-204" fmla="*/ 0 h 19424"/>
              <a:gd name="connsiteX0-205" fmla="*/ 7486 w 7486"/>
              <a:gd name="connsiteY0-206" fmla="*/ 7669 h 7669"/>
              <a:gd name="connsiteX1-207" fmla="*/ 2776 w 7486"/>
              <a:gd name="connsiteY1-208" fmla="*/ 2612 h 7669"/>
              <a:gd name="connsiteX2-209" fmla="*/ 0 w 7486"/>
              <a:gd name="connsiteY2-210" fmla="*/ 0 h 7669"/>
              <a:gd name="connsiteX0-211" fmla="*/ 8267 w 8267"/>
              <a:gd name="connsiteY0-212" fmla="*/ 7620 h 7620"/>
              <a:gd name="connsiteX1-213" fmla="*/ 3708 w 8267"/>
              <a:gd name="connsiteY1-214" fmla="*/ 3406 h 7620"/>
              <a:gd name="connsiteX2-215" fmla="*/ 0 w 8267"/>
              <a:gd name="connsiteY2-216" fmla="*/ 0 h 7620"/>
              <a:gd name="connsiteX0-217" fmla="*/ 36336 w 36336"/>
              <a:gd name="connsiteY0-218" fmla="*/ 39449 h 39449"/>
              <a:gd name="connsiteX1-219" fmla="*/ 30821 w 36336"/>
              <a:gd name="connsiteY1-220" fmla="*/ 33919 h 39449"/>
              <a:gd name="connsiteX2-221" fmla="*/ 0 w 36336"/>
              <a:gd name="connsiteY2-222" fmla="*/ 0 h 3944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36336" h="39449" extrusionOk="0">
                <a:moveTo>
                  <a:pt x="36336" y="39449"/>
                </a:moveTo>
                <a:cubicBezTo>
                  <a:pt x="32770" y="36694"/>
                  <a:pt x="34872" y="36713"/>
                  <a:pt x="30821" y="33919"/>
                </a:cubicBezTo>
                <a:cubicBezTo>
                  <a:pt x="27179" y="31407"/>
                  <a:pt x="2908" y="2543"/>
                  <a:pt x="0" y="0"/>
                </a:cubicBezTo>
              </a:path>
            </a:pathLst>
          </a:custGeom>
          <a:noFill/>
          <a:ln w="38100" cap="flat">
            <a:solidFill>
              <a:srgbClr val="223157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" name="Group 59"/>
          <p:cNvGrpSpPr/>
          <p:nvPr/>
        </p:nvGrpSpPr>
        <p:grpSpPr>
          <a:xfrm rot="2086424">
            <a:off x="8548160" y="2862554"/>
            <a:ext cx="1418849" cy="1430666"/>
            <a:chOff x="0" y="0"/>
            <a:chExt cx="1378195" cy="1389675"/>
          </a:xfrm>
        </p:grpSpPr>
        <p:grpSp>
          <p:nvGrpSpPr>
            <p:cNvPr id="4" name="Group 55"/>
            <p:cNvGrpSpPr/>
            <p:nvPr/>
          </p:nvGrpSpPr>
          <p:grpSpPr>
            <a:xfrm>
              <a:off x="228599" y="0"/>
              <a:ext cx="1149597" cy="1132531"/>
              <a:chOff x="0" y="0"/>
              <a:chExt cx="1149595" cy="1132530"/>
            </a:xfrm>
          </p:grpSpPr>
          <p:sp>
            <p:nvSpPr>
              <p:cNvPr id="8" name="Shape 50"/>
              <p:cNvSpPr/>
              <p:nvPr/>
            </p:nvSpPr>
            <p:spPr>
              <a:xfrm>
                <a:off x="495300" y="419100"/>
                <a:ext cx="288999" cy="341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7" h="20953" extrusionOk="0">
                    <a:moveTo>
                      <a:pt x="310" y="19339"/>
                    </a:moveTo>
                    <a:cubicBezTo>
                      <a:pt x="1970" y="21600"/>
                      <a:pt x="8627" y="20962"/>
                      <a:pt x="10626" y="20516"/>
                    </a:cubicBezTo>
                    <a:cubicBezTo>
                      <a:pt x="14392" y="19676"/>
                      <a:pt x="17603" y="17645"/>
                      <a:pt x="19255" y="14542"/>
                    </a:cubicBezTo>
                    <a:cubicBezTo>
                      <a:pt x="21291" y="10718"/>
                      <a:pt x="21600" y="1795"/>
                      <a:pt x="15756" y="0"/>
                    </a:cubicBezTo>
                    <a:cubicBezTo>
                      <a:pt x="14569" y="3871"/>
                      <a:pt x="15031" y="8421"/>
                      <a:pt x="12815" y="11999"/>
                    </a:cubicBezTo>
                    <a:cubicBezTo>
                      <a:pt x="10327" y="16013"/>
                      <a:pt x="4821" y="17658"/>
                      <a:pt x="0" y="18694"/>
                    </a:cubicBezTo>
                    <a:cubicBezTo>
                      <a:pt x="63" y="18932"/>
                      <a:pt x="168" y="19146"/>
                      <a:pt x="310" y="19339"/>
                    </a:cubicBezTo>
                    <a:close/>
                  </a:path>
                </a:pathLst>
              </a:custGeom>
              <a:solidFill>
                <a:srgbClr val="262626"/>
              </a:solidFill>
              <a:ln w="12700" cap="flat">
                <a:solidFill>
                  <a:srgbClr val="223157"/>
                </a:solidFill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9" name="Group 54"/>
              <p:cNvGrpSpPr/>
              <p:nvPr/>
            </p:nvGrpSpPr>
            <p:grpSpPr>
              <a:xfrm>
                <a:off x="-1" y="0"/>
                <a:ext cx="1149597" cy="1132531"/>
                <a:chOff x="0" y="0"/>
                <a:chExt cx="1149595" cy="1132530"/>
              </a:xfrm>
            </p:grpSpPr>
            <p:sp>
              <p:nvSpPr>
                <p:cNvPr id="10" name="Shape 51"/>
                <p:cNvSpPr/>
                <p:nvPr/>
              </p:nvSpPr>
              <p:spPr>
                <a:xfrm>
                  <a:off x="0" y="0"/>
                  <a:ext cx="1149596" cy="11325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35" h="18188" extrusionOk="0">
                      <a:moveTo>
                        <a:pt x="5118" y="17138"/>
                      </a:moveTo>
                      <a:cubicBezTo>
                        <a:pt x="9702" y="19314"/>
                        <a:pt x="15760" y="18135"/>
                        <a:pt x="17999" y="13346"/>
                      </a:cubicBezTo>
                      <a:cubicBezTo>
                        <a:pt x="21410" y="6050"/>
                        <a:pt x="13777" y="-2286"/>
                        <a:pt x="5944" y="578"/>
                      </a:cubicBezTo>
                      <a:cubicBezTo>
                        <a:pt x="2990" y="1657"/>
                        <a:pt x="197" y="6129"/>
                        <a:pt x="12" y="9065"/>
                      </a:cubicBezTo>
                      <a:cubicBezTo>
                        <a:pt x="-190" y="12266"/>
                        <a:pt x="2170" y="15739"/>
                        <a:pt x="5118" y="17138"/>
                      </a:cubicBezTo>
                      <a:close/>
                    </a:path>
                  </a:pathLst>
                </a:custGeom>
                <a:noFill/>
                <a:ln w="38100" cap="flat">
                  <a:solidFill>
                    <a:srgbClr val="223157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Shape 52"/>
                <p:cNvSpPr/>
                <p:nvPr/>
              </p:nvSpPr>
              <p:spPr>
                <a:xfrm>
                  <a:off x="190500" y="177800"/>
                  <a:ext cx="789686" cy="7779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35" h="18188" extrusionOk="0">
                      <a:moveTo>
                        <a:pt x="5118" y="17138"/>
                      </a:moveTo>
                      <a:cubicBezTo>
                        <a:pt x="9703" y="19314"/>
                        <a:pt x="15760" y="18135"/>
                        <a:pt x="18000" y="13346"/>
                      </a:cubicBezTo>
                      <a:cubicBezTo>
                        <a:pt x="21411" y="6050"/>
                        <a:pt x="13778" y="-2286"/>
                        <a:pt x="5945" y="577"/>
                      </a:cubicBezTo>
                      <a:cubicBezTo>
                        <a:pt x="2991" y="1657"/>
                        <a:pt x="198" y="6129"/>
                        <a:pt x="12" y="9065"/>
                      </a:cubicBezTo>
                      <a:cubicBezTo>
                        <a:pt x="-189" y="12266"/>
                        <a:pt x="2171" y="15739"/>
                        <a:pt x="5118" y="17138"/>
                      </a:cubicBezTo>
                      <a:close/>
                    </a:path>
                  </a:pathLst>
                </a:custGeom>
                <a:noFill/>
                <a:ln w="38100" cap="flat">
                  <a:solidFill>
                    <a:srgbClr val="223157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Shape 53"/>
                <p:cNvSpPr/>
                <p:nvPr/>
              </p:nvSpPr>
              <p:spPr>
                <a:xfrm>
                  <a:off x="381000" y="368300"/>
                  <a:ext cx="396756" cy="3908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35" h="18188" extrusionOk="0">
                      <a:moveTo>
                        <a:pt x="5118" y="17138"/>
                      </a:moveTo>
                      <a:cubicBezTo>
                        <a:pt x="9702" y="19314"/>
                        <a:pt x="15760" y="18135"/>
                        <a:pt x="17999" y="13346"/>
                      </a:cubicBezTo>
                      <a:cubicBezTo>
                        <a:pt x="21410" y="6050"/>
                        <a:pt x="13777" y="-2286"/>
                        <a:pt x="5944" y="578"/>
                      </a:cubicBezTo>
                      <a:cubicBezTo>
                        <a:pt x="2991" y="1657"/>
                        <a:pt x="197" y="6129"/>
                        <a:pt x="12" y="9065"/>
                      </a:cubicBezTo>
                      <a:cubicBezTo>
                        <a:pt x="-190" y="12266"/>
                        <a:pt x="2170" y="15739"/>
                        <a:pt x="5118" y="17138"/>
                      </a:cubicBezTo>
                      <a:close/>
                    </a:path>
                  </a:pathLst>
                </a:custGeom>
                <a:noFill/>
                <a:ln w="38100" cap="flat">
                  <a:solidFill>
                    <a:srgbClr val="223157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" name="Group 58"/>
            <p:cNvGrpSpPr/>
            <p:nvPr/>
          </p:nvGrpSpPr>
          <p:grpSpPr>
            <a:xfrm>
              <a:off x="0" y="558800"/>
              <a:ext cx="803140" cy="830876"/>
              <a:chOff x="0" y="0"/>
              <a:chExt cx="803139" cy="830875"/>
            </a:xfrm>
          </p:grpSpPr>
          <p:sp>
            <p:nvSpPr>
              <p:cNvPr id="6" name="Shape 56"/>
              <p:cNvSpPr/>
              <p:nvPr/>
            </p:nvSpPr>
            <p:spPr>
              <a:xfrm>
                <a:off x="0" y="431800"/>
                <a:ext cx="377118" cy="399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127" y="12126"/>
                    </a:moveTo>
                    <a:lnTo>
                      <a:pt x="0" y="9668"/>
                    </a:lnTo>
                    <a:lnTo>
                      <a:pt x="12334" y="0"/>
                    </a:lnTo>
                    <a:lnTo>
                      <a:pt x="19930" y="2881"/>
                    </a:lnTo>
                    <a:lnTo>
                      <a:pt x="21600" y="12126"/>
                    </a:lnTo>
                    <a:lnTo>
                      <a:pt x="10800" y="21600"/>
                    </a:lnTo>
                    <a:cubicBezTo>
                      <a:pt x="10800" y="21600"/>
                      <a:pt x="9127" y="12126"/>
                      <a:pt x="9127" y="12126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223157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" name="Shape 57"/>
              <p:cNvSpPr/>
              <p:nvPr/>
            </p:nvSpPr>
            <p:spPr>
              <a:xfrm>
                <a:off x="165100" y="0"/>
                <a:ext cx="638040" cy="6619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600" y="0"/>
                      <a:pt x="4432" y="18069"/>
                      <a:pt x="0" y="21600"/>
                    </a:cubicBezTo>
                  </a:path>
                </a:pathLst>
              </a:custGeom>
              <a:noFill/>
              <a:ln w="38100" cap="flat">
                <a:solidFill>
                  <a:srgbClr val="223157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5492304" y="4359977"/>
            <a:ext cx="3294168" cy="94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单击此处输入标题</a:t>
            </a:r>
            <a:endParaRPr lang="en-US" altLang="zh-CN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>
              <a:buNone/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请在这里输入您的主要叙述内容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请在这里输入您的主要叙述内容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3339482" y="1920768"/>
            <a:ext cx="3505220" cy="94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单击此处输入标题</a:t>
            </a:r>
            <a:endParaRPr lang="en-US" altLang="zh-CN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>
              <a:buNone/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请在这里输入您的主要叙述内容，请在这里输入您的主要叙述内容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167470" y="4395237"/>
            <a:ext cx="3294168" cy="94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单击此处输入标题</a:t>
            </a:r>
            <a:endParaRPr lang="en-US" altLang="zh-CN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>
              <a:buNone/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请在这里输入您的主要叙述内容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请在这里输入您的主要叙述内容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404862" y="3074985"/>
            <a:ext cx="837136" cy="125570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553447" y="2893101"/>
            <a:ext cx="972377" cy="145856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394785" y="3049231"/>
            <a:ext cx="753377" cy="11300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/>
          <p:cNvGrpSpPr/>
          <p:nvPr/>
        </p:nvGrpSpPr>
        <p:grpSpPr bwMode="auto">
          <a:xfrm>
            <a:off x="1300692" y="1920564"/>
            <a:ext cx="2946400" cy="3454400"/>
            <a:chOff x="1054100" y="2125444"/>
            <a:chExt cx="2209800" cy="259080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3" name="矩形 2"/>
            <p:cNvSpPr/>
            <p:nvPr/>
          </p:nvSpPr>
          <p:spPr>
            <a:xfrm>
              <a:off x="1054100" y="2125444"/>
              <a:ext cx="2209800" cy="674127"/>
            </a:xfrm>
            <a:prstGeom prst="rect">
              <a:avLst/>
            </a:prstGeom>
            <a:solidFill>
              <a:srgbClr val="DB91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1054100" y="2798544"/>
              <a:ext cx="2209800" cy="1917700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cs typeface="+mn-ea"/>
                <a:sym typeface="+mn-lt"/>
              </a:endParaRPr>
            </a:p>
          </p:txBody>
        </p:sp>
        <p:grpSp>
          <p:nvGrpSpPr>
            <p:cNvPr id="5" name="组合 4"/>
            <p:cNvGrpSpPr/>
            <p:nvPr/>
          </p:nvGrpSpPr>
          <p:grpSpPr bwMode="auto">
            <a:xfrm>
              <a:off x="1304106" y="3224784"/>
              <a:ext cx="1809735" cy="908094"/>
              <a:chOff x="2896077" y="752816"/>
              <a:chExt cx="2915697" cy="758524"/>
            </a:xfrm>
          </p:grpSpPr>
          <p:sp>
            <p:nvSpPr>
              <p:cNvPr id="8" name="文本框 66"/>
              <p:cNvSpPr txBox="1">
                <a:spLocks noChangeArrowheads="1"/>
              </p:cNvSpPr>
              <p:nvPr/>
            </p:nvSpPr>
            <p:spPr bwMode="auto">
              <a:xfrm>
                <a:off x="2904181" y="1173074"/>
                <a:ext cx="2814868" cy="338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ts val="1200"/>
                  </a:lnSpc>
                </a:pPr>
                <a:r>
                  <a:rPr lang="en-US" altLang="zh-CN" sz="800">
                    <a:latin typeface="+mn-lt"/>
                    <a:ea typeface="+mn-ea"/>
                    <a:cs typeface="+mn-ea"/>
                    <a:sym typeface="+mn-lt"/>
                  </a:rPr>
                  <a:t>this is a sample text. insert your desired text here. Again. this is a dummy text. enter your own text here. this is a sample text. </a:t>
                </a:r>
                <a:endParaRPr lang="zh-CN" altLang="en-US" sz="80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" name="文本框 66"/>
              <p:cNvSpPr txBox="1">
                <a:spLocks noChangeArrowheads="1"/>
              </p:cNvSpPr>
              <p:nvPr/>
            </p:nvSpPr>
            <p:spPr bwMode="auto">
              <a:xfrm>
                <a:off x="2896077" y="752816"/>
                <a:ext cx="2915697" cy="366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1600">
                    <a:latin typeface="+mn-lt"/>
                    <a:ea typeface="+mn-ea"/>
                    <a:cs typeface="+mn-ea"/>
                    <a:sym typeface="+mn-lt"/>
                  </a:rPr>
                  <a:t>PLEASE ADD YOUR TITLE HERE</a:t>
                </a:r>
                <a:endParaRPr lang="zh-CN" altLang="en-US" sz="160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6" name="文本框 13"/>
            <p:cNvSpPr txBox="1">
              <a:spLocks noChangeArrowheads="1"/>
            </p:cNvSpPr>
            <p:nvPr/>
          </p:nvSpPr>
          <p:spPr bwMode="auto">
            <a:xfrm>
              <a:off x="1757160" y="2152997"/>
              <a:ext cx="1090683" cy="623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65%</a:t>
              </a:r>
              <a:endParaRPr lang="zh-CN" altLang="en-US" sz="4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十字形 6"/>
            <p:cNvSpPr/>
            <p:nvPr/>
          </p:nvSpPr>
          <p:spPr>
            <a:xfrm>
              <a:off x="1528763" y="2395319"/>
              <a:ext cx="169862" cy="169862"/>
            </a:xfrm>
            <a:prstGeom prst="plus">
              <a:avLst>
                <a:gd name="adj" fmla="val 413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14"/>
          <p:cNvGrpSpPr/>
          <p:nvPr/>
        </p:nvGrpSpPr>
        <p:grpSpPr bwMode="auto">
          <a:xfrm>
            <a:off x="4622800" y="1698314"/>
            <a:ext cx="2946400" cy="3676651"/>
            <a:chOff x="3498850" y="1958756"/>
            <a:chExt cx="2209800" cy="275748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1" name="矩形 10"/>
            <p:cNvSpPr/>
            <p:nvPr/>
          </p:nvSpPr>
          <p:spPr>
            <a:xfrm>
              <a:off x="3498850" y="1958756"/>
              <a:ext cx="2209800" cy="839788"/>
            </a:xfrm>
            <a:prstGeom prst="rect">
              <a:avLst/>
            </a:prstGeom>
            <a:solidFill>
              <a:srgbClr val="FFED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dirty="0">
                <a:solidFill>
                  <a:srgbClr val="223157"/>
                </a:solidFill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3498850" y="2798544"/>
              <a:ext cx="2209800" cy="1917700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srgbClr val="223157"/>
                </a:solidFill>
                <a:cs typeface="+mn-ea"/>
                <a:sym typeface="+mn-lt"/>
              </a:endParaRPr>
            </a:p>
          </p:txBody>
        </p:sp>
        <p:grpSp>
          <p:nvGrpSpPr>
            <p:cNvPr id="13" name="组合 7"/>
            <p:cNvGrpSpPr/>
            <p:nvPr/>
          </p:nvGrpSpPr>
          <p:grpSpPr bwMode="auto">
            <a:xfrm>
              <a:off x="3767906" y="3224784"/>
              <a:ext cx="1809735" cy="908094"/>
              <a:chOff x="2896077" y="752816"/>
              <a:chExt cx="2915697" cy="758524"/>
            </a:xfrm>
          </p:grpSpPr>
          <p:sp>
            <p:nvSpPr>
              <p:cNvPr id="16" name="文本框 66"/>
              <p:cNvSpPr txBox="1">
                <a:spLocks noChangeArrowheads="1"/>
              </p:cNvSpPr>
              <p:nvPr/>
            </p:nvSpPr>
            <p:spPr bwMode="auto">
              <a:xfrm>
                <a:off x="2904181" y="1173074"/>
                <a:ext cx="2814868" cy="338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ts val="1200"/>
                  </a:lnSpc>
                </a:pPr>
                <a:r>
                  <a:rPr lang="en-US" altLang="zh-CN" sz="800">
                    <a:solidFill>
                      <a:srgbClr val="223157"/>
                    </a:solidFill>
                    <a:latin typeface="+mn-lt"/>
                    <a:ea typeface="+mn-ea"/>
                    <a:cs typeface="+mn-ea"/>
                    <a:sym typeface="+mn-lt"/>
                  </a:rPr>
                  <a:t>this is a sample text. insert your desired text here. Again. this is a dummy text. enter your own text here. this is a sample text. </a:t>
                </a:r>
                <a:endParaRPr lang="zh-CN" altLang="en-US" sz="800">
                  <a:solidFill>
                    <a:srgbClr val="223157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" name="文本框 66"/>
              <p:cNvSpPr txBox="1">
                <a:spLocks noChangeArrowheads="1"/>
              </p:cNvSpPr>
              <p:nvPr/>
            </p:nvSpPr>
            <p:spPr bwMode="auto">
              <a:xfrm>
                <a:off x="2896077" y="752816"/>
                <a:ext cx="2915697" cy="366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1600">
                    <a:solidFill>
                      <a:srgbClr val="223157"/>
                    </a:solidFill>
                    <a:latin typeface="+mn-lt"/>
                    <a:ea typeface="+mn-ea"/>
                    <a:cs typeface="+mn-ea"/>
                    <a:sym typeface="+mn-lt"/>
                  </a:rPr>
                  <a:t>PLEASE ADD YOUR TITLE HERE</a:t>
                </a:r>
                <a:endParaRPr lang="zh-CN" altLang="en-US" sz="1600">
                  <a:solidFill>
                    <a:srgbClr val="223157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4" name="文本框 13"/>
            <p:cNvSpPr txBox="1">
              <a:spLocks noChangeArrowheads="1"/>
            </p:cNvSpPr>
            <p:nvPr/>
          </p:nvSpPr>
          <p:spPr bwMode="auto">
            <a:xfrm>
              <a:off x="4309860" y="2064097"/>
              <a:ext cx="1090683" cy="623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800" dirty="0">
                  <a:solidFill>
                    <a:srgbClr val="223157"/>
                  </a:solidFill>
                  <a:latin typeface="+mn-lt"/>
                  <a:ea typeface="+mn-ea"/>
                  <a:cs typeface="+mn-ea"/>
                  <a:sym typeface="+mn-lt"/>
                </a:rPr>
                <a:t>85%</a:t>
              </a:r>
              <a:endParaRPr lang="zh-CN" altLang="en-US" sz="4800" dirty="0">
                <a:solidFill>
                  <a:srgbClr val="22315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十字形 14"/>
            <p:cNvSpPr/>
            <p:nvPr/>
          </p:nvSpPr>
          <p:spPr>
            <a:xfrm>
              <a:off x="4094163" y="2306419"/>
              <a:ext cx="169862" cy="169862"/>
            </a:xfrm>
            <a:prstGeom prst="plus">
              <a:avLst>
                <a:gd name="adj" fmla="val 41380"/>
              </a:avLst>
            </a:prstGeom>
            <a:solidFill>
              <a:srgbClr val="2231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srgbClr val="223157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23"/>
          <p:cNvGrpSpPr/>
          <p:nvPr/>
        </p:nvGrpSpPr>
        <p:grpSpPr bwMode="auto">
          <a:xfrm>
            <a:off x="7944908" y="1920564"/>
            <a:ext cx="2946400" cy="3454400"/>
            <a:chOff x="5943600" y="2125444"/>
            <a:chExt cx="2209800" cy="259080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9" name="矩形 18"/>
            <p:cNvSpPr/>
            <p:nvPr/>
          </p:nvSpPr>
          <p:spPr>
            <a:xfrm>
              <a:off x="5943600" y="2125444"/>
              <a:ext cx="2209800" cy="666750"/>
            </a:xfrm>
            <a:prstGeom prst="rect">
              <a:avLst/>
            </a:prstGeom>
            <a:solidFill>
              <a:srgbClr val="8EB7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5943600" y="2798544"/>
              <a:ext cx="2209800" cy="1917700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cs typeface="+mn-ea"/>
                <a:sym typeface="+mn-lt"/>
              </a:endParaRPr>
            </a:p>
          </p:txBody>
        </p:sp>
        <p:grpSp>
          <p:nvGrpSpPr>
            <p:cNvPr id="21" name="组合 7"/>
            <p:cNvGrpSpPr/>
            <p:nvPr/>
          </p:nvGrpSpPr>
          <p:grpSpPr bwMode="auto">
            <a:xfrm>
              <a:off x="6231706" y="3224784"/>
              <a:ext cx="1809735" cy="908094"/>
              <a:chOff x="2896077" y="752816"/>
              <a:chExt cx="2915697" cy="758524"/>
            </a:xfrm>
          </p:grpSpPr>
          <p:sp>
            <p:nvSpPr>
              <p:cNvPr id="24" name="文本框 66"/>
              <p:cNvSpPr txBox="1">
                <a:spLocks noChangeArrowheads="1"/>
              </p:cNvSpPr>
              <p:nvPr/>
            </p:nvSpPr>
            <p:spPr bwMode="auto">
              <a:xfrm>
                <a:off x="2904181" y="1173074"/>
                <a:ext cx="2814868" cy="338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ts val="1200"/>
                  </a:lnSpc>
                </a:pPr>
                <a:r>
                  <a:rPr lang="en-US" altLang="zh-CN" sz="800">
                    <a:latin typeface="+mn-lt"/>
                    <a:ea typeface="+mn-ea"/>
                    <a:cs typeface="+mn-ea"/>
                    <a:sym typeface="+mn-lt"/>
                  </a:rPr>
                  <a:t>this is a sample text. insert your desired text here. Again. this is a dummy text. enter your own text here. this is a sample text. </a:t>
                </a:r>
                <a:endParaRPr lang="zh-CN" altLang="en-US" sz="80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" name="文本框 66"/>
              <p:cNvSpPr txBox="1">
                <a:spLocks noChangeArrowheads="1"/>
              </p:cNvSpPr>
              <p:nvPr/>
            </p:nvSpPr>
            <p:spPr bwMode="auto">
              <a:xfrm>
                <a:off x="2896077" y="752816"/>
                <a:ext cx="2915697" cy="366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1600">
                    <a:latin typeface="+mn-lt"/>
                    <a:ea typeface="+mn-ea"/>
                    <a:cs typeface="+mn-ea"/>
                    <a:sym typeface="+mn-lt"/>
                  </a:rPr>
                  <a:t>PLEASE ADD YOUR TITLE HERE</a:t>
                </a:r>
                <a:endParaRPr lang="zh-CN" altLang="en-US" sz="160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22" name="文本框 13"/>
            <p:cNvSpPr txBox="1">
              <a:spLocks noChangeArrowheads="1"/>
            </p:cNvSpPr>
            <p:nvPr/>
          </p:nvSpPr>
          <p:spPr bwMode="auto">
            <a:xfrm>
              <a:off x="6722860" y="2152997"/>
              <a:ext cx="1090683" cy="623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8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40%</a:t>
              </a:r>
              <a:endParaRPr lang="zh-CN" altLang="en-US" sz="4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十字形 22"/>
            <p:cNvSpPr/>
            <p:nvPr/>
          </p:nvSpPr>
          <p:spPr>
            <a:xfrm>
              <a:off x="6507163" y="2395319"/>
              <a:ext cx="169862" cy="169862"/>
            </a:xfrm>
            <a:prstGeom prst="plus">
              <a:avLst>
                <a:gd name="adj" fmla="val 413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椭圆 25"/>
          <p:cNvSpPr/>
          <p:nvPr/>
        </p:nvSpPr>
        <p:spPr>
          <a:xfrm>
            <a:off x="5593555" y="184369"/>
            <a:ext cx="976378" cy="976378"/>
          </a:xfrm>
          <a:prstGeom prst="ellipse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solidFill>
              <a:srgbClr val="DB919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258291" y="418939"/>
            <a:ext cx="5199169" cy="52322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云想衣裳           花想容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546" y="1423176"/>
            <a:ext cx="2005758" cy="2042337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5228546" y="3937120"/>
            <a:ext cx="4855779" cy="2042337"/>
          </a:xfrm>
          <a:prstGeom prst="rect">
            <a:avLst/>
          </a:prstGeom>
          <a:solidFill>
            <a:srgbClr val="8EB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8" name="组合 18"/>
          <p:cNvGrpSpPr/>
          <p:nvPr/>
        </p:nvGrpSpPr>
        <p:grpSpPr>
          <a:xfrm>
            <a:off x="2378525" y="1340518"/>
            <a:ext cx="2995161" cy="2102168"/>
            <a:chOff x="6226625" y="4299115"/>
            <a:chExt cx="2995161" cy="2102168"/>
          </a:xfrm>
        </p:grpSpPr>
        <p:sp>
          <p:nvSpPr>
            <p:cNvPr id="29" name="矩形 28"/>
            <p:cNvSpPr/>
            <p:nvPr/>
          </p:nvSpPr>
          <p:spPr>
            <a:xfrm>
              <a:off x="6226625" y="5016288"/>
              <a:ext cx="2995161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Lorem ipsum dolor sit amet, consectetur adipisicing elit, </a:t>
              </a:r>
            </a:p>
            <a:p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sed do eiusmod tempor incididunt ut labore et dolore magna </a:t>
              </a:r>
              <a:endParaRPr lang="en-US" altLang="zh-CN" sz="1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aliqua.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6226625" y="4299115"/>
              <a:ext cx="21553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请输入小标题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6226625" y="4636170"/>
              <a:ext cx="21553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SMALL TITLE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5373689" y="4665900"/>
            <a:ext cx="2177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¥206480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33" name="直接连接符 22"/>
          <p:cNvCxnSpPr/>
          <p:nvPr/>
        </p:nvCxnSpPr>
        <p:spPr>
          <a:xfrm flipV="1">
            <a:off x="7231521" y="4443453"/>
            <a:ext cx="0" cy="10772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7376501" y="4289588"/>
            <a:ext cx="28529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Lorem ipsum dolor sit amet, consectetur adipisicing elit, </a:t>
            </a:r>
          </a:p>
          <a:p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sed do eiusmod tempor incididunt ut labore et dolore magna 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aliqua.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4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9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47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47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4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91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0" name="图片 192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681686" y="2774813"/>
            <a:ext cx="2406314" cy="4044488"/>
          </a:xfrm>
          <a:prstGeom prst="rect">
            <a:avLst/>
          </a:prstGeom>
        </p:spPr>
      </p:pic>
      <p:pic>
        <p:nvPicPr>
          <p:cNvPr id="1939" name="图片 19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329124" flipH="1">
            <a:off x="5385325" y="5342610"/>
            <a:ext cx="954771" cy="1695066"/>
          </a:xfrm>
          <a:prstGeom prst="rect">
            <a:avLst/>
          </a:prstGeom>
        </p:spPr>
      </p:pic>
      <p:pic>
        <p:nvPicPr>
          <p:cNvPr id="1922" name="图片 19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693" y="-24063"/>
            <a:ext cx="4588042" cy="6882063"/>
          </a:xfrm>
          <a:prstGeom prst="rect">
            <a:avLst/>
          </a:prstGeom>
        </p:spPr>
      </p:pic>
      <p:pic>
        <p:nvPicPr>
          <p:cNvPr id="1924" name="图片 1923"/>
          <p:cNvPicPr>
            <a:picLocks noChangeAspect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0" y="0"/>
            <a:ext cx="2422358" cy="685800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8810078" y="666398"/>
            <a:ext cx="1050289" cy="186204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zh-CN" sz="11500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en-US" altLang="zh-CN" sz="6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718340" y="1994867"/>
            <a:ext cx="110799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7200" dirty="0">
                <a:solidFill>
                  <a:schemeClr val="bg1"/>
                </a:solidFill>
                <a:cs typeface="+mn-ea"/>
                <a:sym typeface="+mn-lt"/>
              </a:rPr>
              <a:t>章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8291" y="793145"/>
            <a:ext cx="2189635" cy="218963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8633210" y="3435225"/>
            <a:ext cx="615553" cy="504699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云想衣裳花想容，春风拂槛露华浓。</a:t>
            </a:r>
          </a:p>
          <a:p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若非群玉山头见，会向瑶台月下逢。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9144430" y="3410565"/>
            <a:ext cx="861774" cy="304987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sz="4400" dirty="0">
                <a:solidFill>
                  <a:schemeClr val="bg1"/>
                </a:solidFill>
                <a:cs typeface="+mn-ea"/>
                <a:sym typeface="+mn-lt"/>
              </a:rPr>
              <a:t>清平调</a:t>
            </a:r>
            <a:r>
              <a:rPr lang="en-US" altLang="zh-CN" sz="4400" dirty="0">
                <a:solidFill>
                  <a:schemeClr val="bg1"/>
                </a:solidFill>
                <a:cs typeface="+mn-ea"/>
                <a:sym typeface="+mn-lt"/>
              </a:rPr>
              <a:t>·</a:t>
            </a:r>
            <a:r>
              <a:rPr lang="zh-CN" altLang="en-US" sz="4400" dirty="0">
                <a:solidFill>
                  <a:schemeClr val="bg1"/>
                </a:solidFill>
                <a:cs typeface="+mn-ea"/>
                <a:sym typeface="+mn-lt"/>
              </a:rPr>
              <a:t>其一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7933063" y="1107567"/>
            <a:ext cx="768533" cy="6067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8084025" y="1308865"/>
            <a:ext cx="768533" cy="60673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9771794" y="2231568"/>
            <a:ext cx="768533" cy="60673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9916255" y="2429331"/>
            <a:ext cx="768533" cy="6067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3981 L 1.04167E-6 0.14815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19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30000" decel="3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04167E-6 -0.03981 L 1.04167E-6 -7.40741E-7 " pathEditMode="relative" rAng="0" ptsTypes="AA">
                                      <p:cBhvr>
                                        <p:cTn id="11" dur="1250" fill="hold"/>
                                        <p:tgtEl>
                                          <p:spTgt spid="19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3981 L 1.04167E-6 0.14815 " pathEditMode="relative" rAng="0" ptsTypes="AA">
                                      <p:cBhvr>
                                        <p:cTn id="17" dur="75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04167E-6 -0.03981 L 1.04167E-6 -7.40741E-7 " pathEditMode="relative" rAng="0" ptsTypes="AA">
                                      <p:cBhvr>
                                        <p:cTn id="19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3981 L 1.04167E-6 0.14815 " pathEditMode="relative" rAng="0" ptsTypes="AA">
                                      <p:cBhvr>
                                        <p:cTn id="25" dur="75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04167E-6 -0.03981 L 1.04167E-6 -7.40741E-7 " pathEditMode="relative" rAng="0" ptsTypes="AA">
                                      <p:cBhvr>
                                        <p:cTn id="27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5" grpId="2"/>
      <p:bldP spid="26" grpId="0"/>
      <p:bldP spid="26" grpId="1"/>
      <p:bldP spid="26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09"/>
          <p:cNvCxnSpPr/>
          <p:nvPr/>
        </p:nvCxnSpPr>
        <p:spPr>
          <a:xfrm>
            <a:off x="3131157" y="2120282"/>
            <a:ext cx="3216834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弧形 110"/>
          <p:cNvSpPr/>
          <p:nvPr/>
        </p:nvSpPr>
        <p:spPr>
          <a:xfrm>
            <a:off x="8671500" y="2120006"/>
            <a:ext cx="723900" cy="971552"/>
          </a:xfrm>
          <a:prstGeom prst="arc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4" name="直接连接符 111"/>
          <p:cNvCxnSpPr>
            <a:stCxn id="3" idx="2"/>
          </p:cNvCxnSpPr>
          <p:nvPr/>
        </p:nvCxnSpPr>
        <p:spPr>
          <a:xfrm>
            <a:off x="9395400" y="2605782"/>
            <a:ext cx="2105" cy="1544833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弧形 112"/>
          <p:cNvSpPr/>
          <p:nvPr/>
        </p:nvSpPr>
        <p:spPr>
          <a:xfrm rot="5400000">
            <a:off x="8549779" y="3669375"/>
            <a:ext cx="723900" cy="971552"/>
          </a:xfrm>
          <a:prstGeom prst="arc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" name="组合 113"/>
          <p:cNvGrpSpPr/>
          <p:nvPr/>
        </p:nvGrpSpPr>
        <p:grpSpPr>
          <a:xfrm>
            <a:off x="2906060" y="1448530"/>
            <a:ext cx="450193" cy="450193"/>
            <a:chOff x="3392937" y="238122"/>
            <a:chExt cx="1698676" cy="1698676"/>
          </a:xfrm>
          <a:solidFill>
            <a:srgbClr val="8EB7A1"/>
          </a:solidFill>
        </p:grpSpPr>
        <p:sp>
          <p:nvSpPr>
            <p:cNvPr id="7" name="泪滴形 114"/>
            <p:cNvSpPr/>
            <p:nvPr/>
          </p:nvSpPr>
          <p:spPr>
            <a:xfrm rot="8160662">
              <a:off x="3392937" y="238122"/>
              <a:ext cx="1698676" cy="1698676"/>
            </a:xfrm>
            <a:prstGeom prst="teardrop">
              <a:avLst>
                <a:gd name="adj" fmla="val 121709"/>
              </a:avLst>
            </a:prstGeom>
            <a:grpFill/>
            <a:ln w="635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3458915" y="321906"/>
              <a:ext cx="1494835" cy="1494835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116"/>
          <p:cNvGrpSpPr/>
          <p:nvPr/>
        </p:nvGrpSpPr>
        <p:grpSpPr>
          <a:xfrm>
            <a:off x="1645143" y="2150124"/>
            <a:ext cx="2952975" cy="1079391"/>
            <a:chOff x="3396226" y="2460788"/>
            <a:chExt cx="2952975" cy="1079391"/>
          </a:xfrm>
        </p:grpSpPr>
        <p:sp>
          <p:nvSpPr>
            <p:cNvPr id="10" name="文本框 9"/>
            <p:cNvSpPr txBox="1"/>
            <p:nvPr/>
          </p:nvSpPr>
          <p:spPr>
            <a:xfrm>
              <a:off x="4241371" y="2460788"/>
              <a:ext cx="12817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第一阶段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239460" y="2749189"/>
              <a:ext cx="12817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396226" y="3032348"/>
              <a:ext cx="2952975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 err="1">
                  <a:solidFill>
                    <a:schemeClr val="bg1"/>
                  </a:solidFill>
                  <a:cs typeface="+mn-ea"/>
                  <a:sym typeface="+mn-lt"/>
                </a:rPr>
                <a:t>Lorem</a:t>
              </a:r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sz="900" dirty="0" err="1">
                  <a:solidFill>
                    <a:schemeClr val="bg1"/>
                  </a:solidFill>
                  <a:cs typeface="+mn-ea"/>
                  <a:sym typeface="+mn-lt"/>
                </a:rPr>
                <a:t>ipsum</a:t>
              </a:r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 dolor sit </a:t>
              </a:r>
              <a:r>
                <a:rPr lang="en-US" altLang="zh-CN" sz="900" dirty="0" err="1">
                  <a:solidFill>
                    <a:schemeClr val="bg1"/>
                  </a:solidFill>
                  <a:cs typeface="+mn-ea"/>
                  <a:sym typeface="+mn-lt"/>
                </a:rPr>
                <a:t>amet</a:t>
              </a:r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, </a:t>
              </a:r>
              <a:r>
                <a:rPr lang="en-US" altLang="zh-CN" sz="900" dirty="0" err="1">
                  <a:solidFill>
                    <a:schemeClr val="bg1"/>
                  </a:solidFill>
                  <a:cs typeface="+mn-ea"/>
                  <a:sym typeface="+mn-lt"/>
                </a:rPr>
                <a:t>consectetur</a:t>
              </a:r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</a:p>
            <a:p>
              <a:pPr algn="ctr"/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adipisicing </a:t>
              </a:r>
              <a:r>
                <a:rPr lang="en-US" altLang="zh-CN" sz="900" dirty="0" err="1">
                  <a:solidFill>
                    <a:schemeClr val="bg1"/>
                  </a:solidFill>
                  <a:cs typeface="+mn-ea"/>
                  <a:sym typeface="+mn-lt"/>
                </a:rPr>
                <a:t>elit</a:t>
              </a:r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, </a:t>
              </a:r>
            </a:p>
            <a:p>
              <a:pPr algn="ctr"/>
              <a:endParaRPr lang="zh-CN" altLang="en-US" sz="9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0"/>
          <p:cNvGrpSpPr/>
          <p:nvPr/>
        </p:nvGrpSpPr>
        <p:grpSpPr>
          <a:xfrm>
            <a:off x="6178997" y="1448530"/>
            <a:ext cx="450193" cy="450193"/>
            <a:chOff x="3392937" y="238122"/>
            <a:chExt cx="1698676" cy="1698676"/>
          </a:xfrm>
          <a:solidFill>
            <a:srgbClr val="8EB7A1"/>
          </a:solidFill>
        </p:grpSpPr>
        <p:sp>
          <p:nvSpPr>
            <p:cNvPr id="14" name="泪滴形 121"/>
            <p:cNvSpPr/>
            <p:nvPr/>
          </p:nvSpPr>
          <p:spPr>
            <a:xfrm rot="8160662">
              <a:off x="3392937" y="238122"/>
              <a:ext cx="1698676" cy="1698676"/>
            </a:xfrm>
            <a:prstGeom prst="teardrop">
              <a:avLst>
                <a:gd name="adj" fmla="val 121709"/>
              </a:avLst>
            </a:prstGeom>
            <a:grpFill/>
            <a:ln w="635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458915" y="321906"/>
              <a:ext cx="1494835" cy="1494835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23"/>
          <p:cNvGrpSpPr/>
          <p:nvPr/>
        </p:nvGrpSpPr>
        <p:grpSpPr>
          <a:xfrm>
            <a:off x="4918080" y="2150124"/>
            <a:ext cx="2952975" cy="1079391"/>
            <a:chOff x="6669163" y="2460788"/>
            <a:chExt cx="2952975" cy="1079391"/>
          </a:xfrm>
        </p:grpSpPr>
        <p:sp>
          <p:nvSpPr>
            <p:cNvPr id="17" name="文本框 16"/>
            <p:cNvSpPr txBox="1"/>
            <p:nvPr/>
          </p:nvSpPr>
          <p:spPr>
            <a:xfrm>
              <a:off x="7514308" y="2460788"/>
              <a:ext cx="12817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第二阶段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512397" y="2749189"/>
              <a:ext cx="12817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669163" y="3032348"/>
              <a:ext cx="2952975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 err="1">
                  <a:solidFill>
                    <a:schemeClr val="bg1"/>
                  </a:solidFill>
                  <a:cs typeface="+mn-ea"/>
                  <a:sym typeface="+mn-lt"/>
                </a:rPr>
                <a:t>Lorem</a:t>
              </a:r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sz="900" dirty="0" err="1">
                  <a:solidFill>
                    <a:schemeClr val="bg1"/>
                  </a:solidFill>
                  <a:cs typeface="+mn-ea"/>
                  <a:sym typeface="+mn-lt"/>
                </a:rPr>
                <a:t>ipsum</a:t>
              </a:r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 dolor sit </a:t>
              </a:r>
              <a:r>
                <a:rPr lang="en-US" altLang="zh-CN" sz="900" dirty="0" err="1">
                  <a:solidFill>
                    <a:schemeClr val="bg1"/>
                  </a:solidFill>
                  <a:cs typeface="+mn-ea"/>
                  <a:sym typeface="+mn-lt"/>
                </a:rPr>
                <a:t>amet</a:t>
              </a:r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, </a:t>
              </a:r>
              <a:r>
                <a:rPr lang="en-US" altLang="zh-CN" sz="900" dirty="0" err="1">
                  <a:solidFill>
                    <a:schemeClr val="bg1"/>
                  </a:solidFill>
                  <a:cs typeface="+mn-ea"/>
                  <a:sym typeface="+mn-lt"/>
                </a:rPr>
                <a:t>consectetur</a:t>
              </a:r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</a:p>
            <a:p>
              <a:pPr algn="ctr"/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adipisicing </a:t>
              </a:r>
              <a:r>
                <a:rPr lang="en-US" altLang="zh-CN" sz="900" dirty="0" err="1">
                  <a:solidFill>
                    <a:schemeClr val="bg1"/>
                  </a:solidFill>
                  <a:cs typeface="+mn-ea"/>
                  <a:sym typeface="+mn-lt"/>
                </a:rPr>
                <a:t>elit</a:t>
              </a:r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, </a:t>
              </a:r>
            </a:p>
            <a:p>
              <a:pPr algn="ctr"/>
              <a:endParaRPr lang="zh-CN" altLang="en-US" sz="9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27"/>
          <p:cNvGrpSpPr/>
          <p:nvPr/>
        </p:nvGrpSpPr>
        <p:grpSpPr>
          <a:xfrm>
            <a:off x="6193789" y="3826774"/>
            <a:ext cx="450193" cy="450193"/>
            <a:chOff x="3392937" y="238122"/>
            <a:chExt cx="1698676" cy="1698676"/>
          </a:xfrm>
          <a:solidFill>
            <a:srgbClr val="8EB7A1"/>
          </a:solidFill>
        </p:grpSpPr>
        <p:sp>
          <p:nvSpPr>
            <p:cNvPr id="21" name="泪滴形 128"/>
            <p:cNvSpPr/>
            <p:nvPr/>
          </p:nvSpPr>
          <p:spPr>
            <a:xfrm rot="8160662">
              <a:off x="3392937" y="238122"/>
              <a:ext cx="1698676" cy="1698676"/>
            </a:xfrm>
            <a:prstGeom prst="teardrop">
              <a:avLst>
                <a:gd name="adj" fmla="val 121709"/>
              </a:avLst>
            </a:prstGeom>
            <a:grpFill/>
            <a:ln w="635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458915" y="321906"/>
              <a:ext cx="1494835" cy="1494835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130"/>
          <p:cNvGrpSpPr/>
          <p:nvPr/>
        </p:nvGrpSpPr>
        <p:grpSpPr>
          <a:xfrm>
            <a:off x="4932872" y="4571910"/>
            <a:ext cx="2952975" cy="1079391"/>
            <a:chOff x="6683955" y="5551190"/>
            <a:chExt cx="2952975" cy="1079391"/>
          </a:xfrm>
        </p:grpSpPr>
        <p:sp>
          <p:nvSpPr>
            <p:cNvPr id="24" name="文本框 23"/>
            <p:cNvSpPr txBox="1"/>
            <p:nvPr/>
          </p:nvSpPr>
          <p:spPr>
            <a:xfrm>
              <a:off x="7529100" y="5551190"/>
              <a:ext cx="12817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第四阶段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7527189" y="5839591"/>
              <a:ext cx="12817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683955" y="6122750"/>
              <a:ext cx="2952975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 err="1">
                  <a:solidFill>
                    <a:schemeClr val="bg1"/>
                  </a:solidFill>
                  <a:cs typeface="+mn-ea"/>
                  <a:sym typeface="+mn-lt"/>
                </a:rPr>
                <a:t>Lorem</a:t>
              </a:r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sz="900" dirty="0" err="1">
                  <a:solidFill>
                    <a:schemeClr val="bg1"/>
                  </a:solidFill>
                  <a:cs typeface="+mn-ea"/>
                  <a:sym typeface="+mn-lt"/>
                </a:rPr>
                <a:t>ipsum</a:t>
              </a:r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 dolor sit </a:t>
              </a:r>
              <a:r>
                <a:rPr lang="en-US" altLang="zh-CN" sz="900" dirty="0" err="1">
                  <a:solidFill>
                    <a:schemeClr val="bg1"/>
                  </a:solidFill>
                  <a:cs typeface="+mn-ea"/>
                  <a:sym typeface="+mn-lt"/>
                </a:rPr>
                <a:t>amet</a:t>
              </a:r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, </a:t>
              </a:r>
              <a:r>
                <a:rPr lang="en-US" altLang="zh-CN" sz="900" dirty="0" err="1">
                  <a:solidFill>
                    <a:schemeClr val="bg1"/>
                  </a:solidFill>
                  <a:cs typeface="+mn-ea"/>
                  <a:sym typeface="+mn-lt"/>
                </a:rPr>
                <a:t>consectetur</a:t>
              </a:r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</a:p>
            <a:p>
              <a:pPr algn="ctr"/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adipisicing </a:t>
              </a:r>
              <a:r>
                <a:rPr lang="en-US" altLang="zh-CN" sz="900" dirty="0" err="1">
                  <a:solidFill>
                    <a:schemeClr val="bg1"/>
                  </a:solidFill>
                  <a:cs typeface="+mn-ea"/>
                  <a:sym typeface="+mn-lt"/>
                </a:rPr>
                <a:t>elit</a:t>
              </a:r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, </a:t>
              </a:r>
            </a:p>
            <a:p>
              <a:pPr algn="ctr"/>
              <a:endParaRPr lang="zh-CN" altLang="en-US" sz="9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134"/>
          <p:cNvGrpSpPr/>
          <p:nvPr/>
        </p:nvGrpSpPr>
        <p:grpSpPr>
          <a:xfrm>
            <a:off x="2819197" y="3826774"/>
            <a:ext cx="450193" cy="450193"/>
            <a:chOff x="3392937" y="238122"/>
            <a:chExt cx="1698676" cy="1698676"/>
          </a:xfrm>
          <a:solidFill>
            <a:srgbClr val="8EB7A1"/>
          </a:solidFill>
        </p:grpSpPr>
        <p:sp>
          <p:nvSpPr>
            <p:cNvPr id="28" name="泪滴形 135"/>
            <p:cNvSpPr/>
            <p:nvPr/>
          </p:nvSpPr>
          <p:spPr>
            <a:xfrm rot="8160662">
              <a:off x="3392937" y="238122"/>
              <a:ext cx="1698676" cy="1698676"/>
            </a:xfrm>
            <a:prstGeom prst="teardrop">
              <a:avLst>
                <a:gd name="adj" fmla="val 121709"/>
              </a:avLst>
            </a:prstGeom>
            <a:grpFill/>
            <a:ln w="635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3458915" y="321906"/>
              <a:ext cx="1494835" cy="1494835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137"/>
          <p:cNvGrpSpPr/>
          <p:nvPr/>
        </p:nvGrpSpPr>
        <p:grpSpPr>
          <a:xfrm>
            <a:off x="1558280" y="4571910"/>
            <a:ext cx="2952975" cy="1079391"/>
            <a:chOff x="3309363" y="5551190"/>
            <a:chExt cx="2952975" cy="1079391"/>
          </a:xfrm>
        </p:grpSpPr>
        <p:sp>
          <p:nvSpPr>
            <p:cNvPr id="31" name="文本框 30"/>
            <p:cNvSpPr txBox="1"/>
            <p:nvPr/>
          </p:nvSpPr>
          <p:spPr>
            <a:xfrm>
              <a:off x="4154508" y="5551190"/>
              <a:ext cx="12817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第三阶段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152597" y="5839591"/>
              <a:ext cx="12817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309363" y="6122750"/>
              <a:ext cx="2952975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 err="1">
                  <a:solidFill>
                    <a:schemeClr val="bg1"/>
                  </a:solidFill>
                  <a:cs typeface="+mn-ea"/>
                  <a:sym typeface="+mn-lt"/>
                </a:rPr>
                <a:t>Lorem</a:t>
              </a:r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sz="900" dirty="0" err="1">
                  <a:solidFill>
                    <a:schemeClr val="bg1"/>
                  </a:solidFill>
                  <a:cs typeface="+mn-ea"/>
                  <a:sym typeface="+mn-lt"/>
                </a:rPr>
                <a:t>ipsum</a:t>
              </a:r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 dolor sit </a:t>
              </a:r>
              <a:r>
                <a:rPr lang="en-US" altLang="zh-CN" sz="900" dirty="0" err="1">
                  <a:solidFill>
                    <a:schemeClr val="bg1"/>
                  </a:solidFill>
                  <a:cs typeface="+mn-ea"/>
                  <a:sym typeface="+mn-lt"/>
                </a:rPr>
                <a:t>amet</a:t>
              </a:r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, </a:t>
              </a:r>
              <a:r>
                <a:rPr lang="en-US" altLang="zh-CN" sz="900" dirty="0" err="1">
                  <a:solidFill>
                    <a:schemeClr val="bg1"/>
                  </a:solidFill>
                  <a:cs typeface="+mn-ea"/>
                  <a:sym typeface="+mn-lt"/>
                </a:rPr>
                <a:t>consectetur</a:t>
              </a:r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</a:p>
            <a:p>
              <a:pPr algn="ctr"/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adipisicing </a:t>
              </a:r>
              <a:r>
                <a:rPr lang="en-US" altLang="zh-CN" sz="900" dirty="0" err="1">
                  <a:solidFill>
                    <a:schemeClr val="bg1"/>
                  </a:solidFill>
                  <a:cs typeface="+mn-ea"/>
                  <a:sym typeface="+mn-lt"/>
                </a:rPr>
                <a:t>elit</a:t>
              </a:r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, </a:t>
              </a:r>
            </a:p>
            <a:p>
              <a:pPr algn="ctr"/>
              <a:endParaRPr lang="zh-CN" altLang="en-US" sz="9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4" name="椭圆 33"/>
          <p:cNvSpPr/>
          <p:nvPr/>
        </p:nvSpPr>
        <p:spPr>
          <a:xfrm>
            <a:off x="3070988" y="2068106"/>
            <a:ext cx="103800" cy="103800"/>
          </a:xfrm>
          <a:prstGeom prst="ellipse">
            <a:avLst/>
          </a:prstGeom>
          <a:solidFill>
            <a:srgbClr val="98B7B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6347991" y="2068106"/>
            <a:ext cx="103800" cy="103800"/>
          </a:xfrm>
          <a:prstGeom prst="ellipse">
            <a:avLst/>
          </a:prstGeom>
          <a:solidFill>
            <a:srgbClr val="98B7B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36" name="直接连接符 163"/>
          <p:cNvCxnSpPr/>
          <p:nvPr/>
        </p:nvCxnSpPr>
        <p:spPr>
          <a:xfrm>
            <a:off x="6451791" y="2120280"/>
            <a:ext cx="2581659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164"/>
          <p:cNvCxnSpPr/>
          <p:nvPr/>
        </p:nvCxnSpPr>
        <p:spPr>
          <a:xfrm>
            <a:off x="3105717" y="4517101"/>
            <a:ext cx="3216834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165"/>
          <p:cNvCxnSpPr>
            <a:endCxn id="5" idx="2"/>
          </p:cNvCxnSpPr>
          <p:nvPr/>
        </p:nvCxnSpPr>
        <p:spPr>
          <a:xfrm flipV="1">
            <a:off x="6454082" y="4517101"/>
            <a:ext cx="2457647" cy="5634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椭圆 38"/>
          <p:cNvSpPr/>
          <p:nvPr/>
        </p:nvSpPr>
        <p:spPr>
          <a:xfrm>
            <a:off x="6350282" y="4470835"/>
            <a:ext cx="103800" cy="103800"/>
          </a:xfrm>
          <a:prstGeom prst="ellipse">
            <a:avLst/>
          </a:prstGeom>
          <a:solidFill>
            <a:srgbClr val="98B7B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2982867" y="4470835"/>
            <a:ext cx="103800" cy="103800"/>
          </a:xfrm>
          <a:prstGeom prst="ellipse">
            <a:avLst/>
          </a:prstGeom>
          <a:solidFill>
            <a:srgbClr val="98B7B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6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6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8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2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2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2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2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2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6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6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6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8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2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2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2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2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8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8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8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8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18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6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6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18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2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2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2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2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36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36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0"/>
                            </p:stCondLst>
                            <p:childTnLst>
                              <p:par>
                                <p:cTn id="9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36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18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500"/>
                            </p:stCondLst>
                            <p:childTnLst>
                              <p:par>
                                <p:cTn id="9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7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72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2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72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2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34" grpId="0" animBg="1"/>
      <p:bldP spid="34" grpId="1" animBg="1"/>
      <p:bldP spid="35" grpId="0" animBg="1"/>
      <p:bldP spid="35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91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0" name="图片 192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681686" y="2774813"/>
            <a:ext cx="2406314" cy="4044488"/>
          </a:xfrm>
          <a:prstGeom prst="rect">
            <a:avLst/>
          </a:prstGeom>
        </p:spPr>
      </p:pic>
      <p:pic>
        <p:nvPicPr>
          <p:cNvPr id="1939" name="图片 19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329124" flipH="1">
            <a:off x="5385325" y="5342610"/>
            <a:ext cx="954771" cy="1695066"/>
          </a:xfrm>
          <a:prstGeom prst="rect">
            <a:avLst/>
          </a:prstGeom>
        </p:spPr>
      </p:pic>
      <p:pic>
        <p:nvPicPr>
          <p:cNvPr id="1922" name="图片 19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693" y="-24063"/>
            <a:ext cx="4588042" cy="6882063"/>
          </a:xfrm>
          <a:prstGeom prst="rect">
            <a:avLst/>
          </a:prstGeom>
        </p:spPr>
      </p:pic>
      <p:pic>
        <p:nvPicPr>
          <p:cNvPr id="1924" name="图片 1923"/>
          <p:cNvPicPr>
            <a:picLocks noChangeAspect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0" y="0"/>
            <a:ext cx="2422358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684116" y="1204975"/>
            <a:ext cx="1313181" cy="144655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zh-CN" altLang="en-US" sz="8800" dirty="0">
                <a:solidFill>
                  <a:schemeClr val="bg1"/>
                </a:solidFill>
                <a:cs typeface="+mn-ea"/>
                <a:sym typeface="+mn-lt"/>
              </a:rPr>
              <a:t>目</a:t>
            </a:r>
            <a:endParaRPr lang="en-US" altLang="zh-CN" sz="5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79673" y="2180876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9600" dirty="0">
                <a:solidFill>
                  <a:schemeClr val="bg1"/>
                </a:solidFill>
                <a:cs typeface="+mn-ea"/>
                <a:sym typeface="+mn-lt"/>
              </a:rPr>
              <a:t>录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524139">
            <a:off x="1782852" y="1822772"/>
            <a:ext cx="2189635" cy="2189635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7206720" y="1951819"/>
            <a:ext cx="500466" cy="500466"/>
          </a:xfrm>
          <a:prstGeom prst="ellipse">
            <a:avLst/>
          </a:prstGeom>
          <a:solidFill>
            <a:srgbClr val="8EB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>
                <a:cs typeface="+mn-ea"/>
                <a:sym typeface="+mn-lt"/>
              </a:rPr>
              <a:t>1</a:t>
            </a:r>
            <a:endParaRPr lang="zh-CN" altLang="en-US" sz="4800" dirty="0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909698" y="1966586"/>
            <a:ext cx="3196609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云想衣裳花想容</a:t>
            </a:r>
          </a:p>
        </p:txBody>
      </p:sp>
      <p:sp>
        <p:nvSpPr>
          <p:cNvPr id="11" name="椭圆 10"/>
          <p:cNvSpPr/>
          <p:nvPr/>
        </p:nvSpPr>
        <p:spPr>
          <a:xfrm>
            <a:off x="2156783" y="2257828"/>
            <a:ext cx="1218603" cy="12186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1342885" y="1928250"/>
            <a:ext cx="768533" cy="6067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493847" y="2129548"/>
            <a:ext cx="768533" cy="60673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3181616" y="3052251"/>
            <a:ext cx="768533" cy="60673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3326077" y="3250014"/>
            <a:ext cx="768533" cy="6067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/>
        </p:nvSpPr>
        <p:spPr>
          <a:xfrm>
            <a:off x="7211963" y="2722407"/>
            <a:ext cx="500466" cy="500466"/>
          </a:xfrm>
          <a:prstGeom prst="ellipse">
            <a:avLst/>
          </a:prstGeom>
          <a:solidFill>
            <a:srgbClr val="8EB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>
                <a:cs typeface="+mn-ea"/>
                <a:sym typeface="+mn-lt"/>
              </a:rPr>
              <a:t>2</a:t>
            </a:r>
            <a:endParaRPr lang="zh-CN" altLang="en-US" sz="4800" dirty="0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914941" y="2737174"/>
            <a:ext cx="3196609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春风拂槛露华浓</a:t>
            </a:r>
          </a:p>
        </p:txBody>
      </p:sp>
      <p:sp>
        <p:nvSpPr>
          <p:cNvPr id="18" name="椭圆 17"/>
          <p:cNvSpPr/>
          <p:nvPr/>
        </p:nvSpPr>
        <p:spPr>
          <a:xfrm>
            <a:off x="7206720" y="3789000"/>
            <a:ext cx="500466" cy="500466"/>
          </a:xfrm>
          <a:prstGeom prst="ellipse">
            <a:avLst/>
          </a:prstGeom>
          <a:solidFill>
            <a:srgbClr val="8EB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>
                <a:cs typeface="+mn-ea"/>
                <a:sym typeface="+mn-lt"/>
              </a:rPr>
              <a:t>3</a:t>
            </a:r>
            <a:endParaRPr lang="zh-CN" altLang="en-US" sz="4800" dirty="0"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909698" y="3803767"/>
            <a:ext cx="3196609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若非群玉山头见</a:t>
            </a:r>
          </a:p>
        </p:txBody>
      </p:sp>
      <p:sp>
        <p:nvSpPr>
          <p:cNvPr id="20" name="椭圆 19"/>
          <p:cNvSpPr/>
          <p:nvPr/>
        </p:nvSpPr>
        <p:spPr>
          <a:xfrm>
            <a:off x="7211963" y="4559588"/>
            <a:ext cx="500466" cy="500466"/>
          </a:xfrm>
          <a:prstGeom prst="ellipse">
            <a:avLst/>
          </a:prstGeom>
          <a:solidFill>
            <a:srgbClr val="8EB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>
                <a:cs typeface="+mn-ea"/>
                <a:sym typeface="+mn-lt"/>
              </a:rPr>
              <a:t>4</a:t>
            </a:r>
            <a:endParaRPr lang="zh-CN" altLang="en-US" sz="4800" dirty="0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914941" y="4574355"/>
            <a:ext cx="3196609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会向瑶台月下逢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3981 L 1.04167E-6 0.14815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19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30000" decel="3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04167E-6 -0.03981 L 1.04167E-6 -7.40741E-7 " pathEditMode="relative" rAng="0" ptsTypes="AA">
                                      <p:cBhvr>
                                        <p:cTn id="11" dur="1250" fill="hold"/>
                                        <p:tgtEl>
                                          <p:spTgt spid="19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3981 L 1.04167E-6 0.14815 " pathEditMode="relative" rAng="0" ptsTypes="AA">
                                      <p:cBhvr>
                                        <p:cTn id="17" dur="75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04167E-6 -0.03981 L 1.04167E-6 -7.40741E-7 " pathEditMode="relative" rAng="0" ptsTypes="AA">
                                      <p:cBhvr>
                                        <p:cTn id="1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3981 L 1.04167E-6 0.14815 " pathEditMode="relative" rAng="0" ptsTypes="AA">
                                      <p:cBhvr>
                                        <p:cTn id="25" dur="75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04167E-6 -0.03981 L 1.04167E-6 -7.40741E-7 " pathEditMode="relative" rAng="0" ptsTypes="AA">
                                      <p:cBhvr>
                                        <p:cTn id="2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3981 L 1.04167E-6 0.14815 " pathEditMode="relative" rAng="0" ptsTypes="AA">
                                      <p:cBhvr>
                                        <p:cTn id="33" dur="75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04167E-6 -0.03981 L 1.04167E-6 -7.40741E-7 " pathEditMode="relative" rAng="0" ptsTypes="AA">
                                      <p:cBhvr>
                                        <p:cTn id="3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3981 L 1.04167E-6 0.14815 " pathEditMode="relative" rAng="0" ptsTypes="AA">
                                      <p:cBhvr>
                                        <p:cTn id="41" dur="75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04167E-6 -0.03981 L 1.04167E-6 -7.40741E-7 " pathEditMode="relative" rAng="0" ptsTypes="AA">
                                      <p:cBhvr>
                                        <p:cTn id="43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3981 L 1.04167E-6 0.14815 " pathEditMode="relative" rAng="0" ptsTypes="AA">
                                      <p:cBhvr>
                                        <p:cTn id="49" dur="75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04167E-6 -0.03981 L 1.04167E-6 -7.40741E-7 " pathEditMode="relative" rAng="0" ptsTypes="AA">
                                      <p:cBhvr>
                                        <p:cTn id="51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3981 L 1.04167E-6 0.14815 " pathEditMode="relative" rAng="0" ptsTypes="AA">
                                      <p:cBhvr>
                                        <p:cTn id="57" dur="75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04167E-6 -0.03981 L 1.04167E-6 -7.40741E-7 " pathEditMode="relative" rAng="0" ptsTypes="AA">
                                      <p:cBhvr>
                                        <p:cTn id="59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3981 L 1.04167E-6 0.14815 " pathEditMode="relative" rAng="0" ptsTypes="AA">
                                      <p:cBhvr>
                                        <p:cTn id="65" dur="75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04167E-6 -0.03981 L 1.04167E-6 -7.40741E-7 " pathEditMode="relative" rAng="0" ptsTypes="AA">
                                      <p:cBhvr>
                                        <p:cTn id="67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3981 L 1.04167E-6 0.14815 " pathEditMode="relative" rAng="0" ptsTypes="AA">
                                      <p:cBhvr>
                                        <p:cTn id="73" dur="75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04167E-6 -0.03981 L 1.04167E-6 -7.40741E-7 " pathEditMode="relative" rAng="0" ptsTypes="AA">
                                      <p:cBhvr>
                                        <p:cTn id="75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path" presetSubtype="0" decel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3981 L 2.5E-6 0.14815 " pathEditMode="relative" rAng="0" ptsTypes="AA">
                                      <p:cBhvr>
                                        <p:cTn id="81" dur="75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30000" decel="3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5E-6 -0.03981 L 2.5E-6 -2.96296E-6 " pathEditMode="relative" rAng="0" ptsTypes="AA">
                                      <p:cBhvr>
                                        <p:cTn id="8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0"/>
      <p:bldP spid="10" grpId="1"/>
      <p:bldP spid="10" grpId="2"/>
      <p:bldP spid="16" grpId="0" animBg="1"/>
      <p:bldP spid="16" grpId="1" animBg="1"/>
      <p:bldP spid="16" grpId="2" animBg="1"/>
      <p:bldP spid="17" grpId="0"/>
      <p:bldP spid="17" grpId="1"/>
      <p:bldP spid="17" grpId="2"/>
      <p:bldP spid="18" grpId="0" animBg="1"/>
      <p:bldP spid="18" grpId="1" animBg="1"/>
      <p:bldP spid="18" grpId="2" animBg="1"/>
      <p:bldP spid="19" grpId="0"/>
      <p:bldP spid="19" grpId="1"/>
      <p:bldP spid="19" grpId="2"/>
      <p:bldP spid="20" grpId="0" animBg="1"/>
      <p:bldP spid="20" grpId="1" animBg="1"/>
      <p:bldP spid="20" grpId="2" animBg="1"/>
      <p:bldP spid="21" grpId="0"/>
      <p:bldP spid="21" grpId="1"/>
      <p:bldP spid="21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679382" y="2145609"/>
            <a:ext cx="3178276" cy="380146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42678" y="2130652"/>
            <a:ext cx="3178276" cy="380146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Picture 2" descr="http://m2.quanjing.com/2m/age_foto112/yd8-17536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79382" y="2274668"/>
            <a:ext cx="3075484" cy="204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办公资源网录入\PPT录入素材\1.jpg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67728" y="2249714"/>
            <a:ext cx="3109595" cy="207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4259796" y="1914628"/>
            <a:ext cx="3672408" cy="4392488"/>
          </a:xfrm>
          <a:prstGeom prst="rect">
            <a:avLst/>
          </a:prstGeom>
          <a:solidFill>
            <a:srgbClr val="8EB7A1"/>
          </a:solidFill>
          <a:ln>
            <a:noFill/>
          </a:ln>
          <a:effectLst>
            <a:outerShdw blurRad="2540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Picture 3" descr="C:\Users\Administrator\Desktop\b31df5789f9daa48325fc1de5615c5c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0332" y="2001593"/>
            <a:ext cx="3473066" cy="207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8"/>
          <p:cNvSpPr txBox="1"/>
          <p:nvPr/>
        </p:nvSpPr>
        <p:spPr>
          <a:xfrm>
            <a:off x="4755992" y="4990530"/>
            <a:ext cx="2635358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9" name="TextBox 19"/>
          <p:cNvSpPr txBox="1"/>
          <p:nvPr/>
        </p:nvSpPr>
        <p:spPr>
          <a:xfrm>
            <a:off x="5008020" y="4434908"/>
            <a:ext cx="2131302" cy="488724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10" name="TextBox 20"/>
          <p:cNvSpPr txBox="1"/>
          <p:nvPr/>
        </p:nvSpPr>
        <p:spPr>
          <a:xfrm>
            <a:off x="1587640" y="4990530"/>
            <a:ext cx="2635358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1" name="TextBox 21"/>
          <p:cNvSpPr txBox="1"/>
          <p:nvPr/>
        </p:nvSpPr>
        <p:spPr>
          <a:xfrm>
            <a:off x="1839668" y="4434908"/>
            <a:ext cx="2131302" cy="488724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rgbClr val="223157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12" name="TextBox 22"/>
          <p:cNvSpPr txBox="1"/>
          <p:nvPr/>
        </p:nvSpPr>
        <p:spPr>
          <a:xfrm>
            <a:off x="8068360" y="4990530"/>
            <a:ext cx="2635358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3" name="TextBox 23"/>
          <p:cNvSpPr txBox="1"/>
          <p:nvPr/>
        </p:nvSpPr>
        <p:spPr>
          <a:xfrm>
            <a:off x="8320388" y="4434908"/>
            <a:ext cx="2131302" cy="488724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rgbClr val="223157"/>
                </a:solidFill>
                <a:cs typeface="+mn-ea"/>
                <a:sym typeface="+mn-lt"/>
              </a:rPr>
              <a:t>点击添加标题</a:t>
            </a:r>
          </a:p>
        </p:txBody>
      </p:sp>
      <p:grpSp>
        <p:nvGrpSpPr>
          <p:cNvPr id="14" name="Group 8"/>
          <p:cNvGrpSpPr/>
          <p:nvPr/>
        </p:nvGrpSpPr>
        <p:grpSpPr bwMode="auto">
          <a:xfrm>
            <a:off x="5447134" y="1338564"/>
            <a:ext cx="1224136" cy="1224136"/>
            <a:chOff x="0" y="0"/>
            <a:chExt cx="2101515" cy="2101515"/>
          </a:xfrm>
          <a:solidFill>
            <a:srgbClr val="8EB7A1"/>
          </a:solidFill>
          <a:effectLst>
            <a:outerShdw blurRad="317500" dist="1016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椭圆 3"/>
            <p:cNvSpPr>
              <a:spLocks noChangeArrowheads="1"/>
            </p:cNvSpPr>
            <p:nvPr/>
          </p:nvSpPr>
          <p:spPr bwMode="auto">
            <a:xfrm>
              <a:off x="0" y="0"/>
              <a:ext cx="2101515" cy="210151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6" name="同心圆 11"/>
            <p:cNvSpPr>
              <a:spLocks noChangeArrowheads="1"/>
            </p:cNvSpPr>
            <p:nvPr/>
          </p:nvSpPr>
          <p:spPr bwMode="auto">
            <a:xfrm>
              <a:off x="79987" y="80731"/>
              <a:ext cx="1941540" cy="1941540"/>
            </a:xfrm>
            <a:custGeom>
              <a:avLst/>
              <a:gdLst>
                <a:gd name="G0" fmla="+- 206 0 0"/>
                <a:gd name="G1" fmla="+- 21600 0 206"/>
                <a:gd name="G2" fmla="+- 21600 0 206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06" y="10800"/>
                  </a:moveTo>
                  <a:cubicBezTo>
                    <a:pt x="206" y="16651"/>
                    <a:pt x="4949" y="21394"/>
                    <a:pt x="10800" y="21394"/>
                  </a:cubicBezTo>
                  <a:cubicBezTo>
                    <a:pt x="16651" y="21394"/>
                    <a:pt x="21394" y="16651"/>
                    <a:pt x="21394" y="10800"/>
                  </a:cubicBezTo>
                  <a:cubicBezTo>
                    <a:pt x="21394" y="4949"/>
                    <a:pt x="16651" y="206"/>
                    <a:pt x="10800" y="206"/>
                  </a:cubicBezTo>
                  <a:cubicBezTo>
                    <a:pt x="4949" y="206"/>
                    <a:pt x="206" y="4949"/>
                    <a:pt x="206" y="1080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zh-CN">
                <a:cs typeface="+mn-ea"/>
                <a:sym typeface="+mn-lt"/>
              </a:endParaRPr>
            </a:p>
          </p:txBody>
        </p:sp>
      </p:grpSp>
      <p:sp>
        <p:nvSpPr>
          <p:cNvPr id="17" name="TextBox 27"/>
          <p:cNvSpPr txBox="1"/>
          <p:nvPr/>
        </p:nvSpPr>
        <p:spPr>
          <a:xfrm>
            <a:off x="5477616" y="1637011"/>
            <a:ext cx="1177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8F8F8"/>
                </a:solidFill>
                <a:cs typeface="+mn-ea"/>
                <a:sym typeface="+mn-lt"/>
              </a:rPr>
              <a:t>A</a:t>
            </a:r>
            <a:endParaRPr lang="zh-CN" altLang="en-US" sz="3200" b="1" dirty="0">
              <a:solidFill>
                <a:srgbClr val="F8F8F8"/>
              </a:solidFill>
              <a:cs typeface="+mn-ea"/>
              <a:sym typeface="+mn-lt"/>
            </a:endParaRPr>
          </a:p>
        </p:txBody>
      </p:sp>
      <p:grpSp>
        <p:nvGrpSpPr>
          <p:cNvPr id="18" name="Group 8"/>
          <p:cNvGrpSpPr/>
          <p:nvPr/>
        </p:nvGrpSpPr>
        <p:grpSpPr bwMode="auto">
          <a:xfrm>
            <a:off x="910630" y="1490964"/>
            <a:ext cx="1224136" cy="1224136"/>
            <a:chOff x="0" y="0"/>
            <a:chExt cx="2101515" cy="2101515"/>
          </a:xfrm>
          <a:solidFill>
            <a:schemeClr val="bg1"/>
          </a:solidFill>
          <a:effectLst>
            <a:outerShdw blurRad="317500" dist="1016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椭圆 3"/>
            <p:cNvSpPr>
              <a:spLocks noChangeArrowheads="1"/>
            </p:cNvSpPr>
            <p:nvPr/>
          </p:nvSpPr>
          <p:spPr bwMode="auto">
            <a:xfrm>
              <a:off x="0" y="0"/>
              <a:ext cx="2101515" cy="210151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DB9197"/>
                </a:solidFill>
                <a:cs typeface="+mn-ea"/>
                <a:sym typeface="+mn-lt"/>
              </a:endParaRPr>
            </a:p>
          </p:txBody>
        </p:sp>
        <p:sp>
          <p:nvSpPr>
            <p:cNvPr id="20" name="同心圆 11"/>
            <p:cNvSpPr>
              <a:spLocks noChangeArrowheads="1"/>
            </p:cNvSpPr>
            <p:nvPr/>
          </p:nvSpPr>
          <p:spPr bwMode="auto">
            <a:xfrm>
              <a:off x="79987" y="80731"/>
              <a:ext cx="1941540" cy="1941540"/>
            </a:xfrm>
            <a:custGeom>
              <a:avLst/>
              <a:gdLst>
                <a:gd name="G0" fmla="+- 206 0 0"/>
                <a:gd name="G1" fmla="+- 21600 0 206"/>
                <a:gd name="G2" fmla="+- 21600 0 206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06" y="10800"/>
                  </a:moveTo>
                  <a:cubicBezTo>
                    <a:pt x="206" y="16651"/>
                    <a:pt x="4949" y="21394"/>
                    <a:pt x="10800" y="21394"/>
                  </a:cubicBezTo>
                  <a:cubicBezTo>
                    <a:pt x="16651" y="21394"/>
                    <a:pt x="21394" y="16651"/>
                    <a:pt x="21394" y="10800"/>
                  </a:cubicBezTo>
                  <a:cubicBezTo>
                    <a:pt x="21394" y="4949"/>
                    <a:pt x="16651" y="206"/>
                    <a:pt x="10800" y="206"/>
                  </a:cubicBezTo>
                  <a:cubicBezTo>
                    <a:pt x="4949" y="206"/>
                    <a:pt x="206" y="4949"/>
                    <a:pt x="206" y="1080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DB9197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TextBox 31"/>
          <p:cNvSpPr txBox="1"/>
          <p:nvPr/>
        </p:nvSpPr>
        <p:spPr>
          <a:xfrm>
            <a:off x="941112" y="1789411"/>
            <a:ext cx="1177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DB9197"/>
                </a:solidFill>
                <a:cs typeface="+mn-ea"/>
                <a:sym typeface="+mn-lt"/>
              </a:rPr>
              <a:t>B</a:t>
            </a:r>
            <a:endParaRPr lang="zh-CN" altLang="en-US" sz="3200" b="1" dirty="0">
              <a:solidFill>
                <a:srgbClr val="DB9197"/>
              </a:solidFill>
              <a:cs typeface="+mn-ea"/>
              <a:sym typeface="+mn-lt"/>
            </a:endParaRPr>
          </a:p>
        </p:txBody>
      </p:sp>
      <p:grpSp>
        <p:nvGrpSpPr>
          <p:cNvPr id="22" name="Group 8"/>
          <p:cNvGrpSpPr/>
          <p:nvPr/>
        </p:nvGrpSpPr>
        <p:grpSpPr bwMode="auto">
          <a:xfrm>
            <a:off x="10127654" y="1482580"/>
            <a:ext cx="1224136" cy="1224136"/>
            <a:chOff x="0" y="0"/>
            <a:chExt cx="2101515" cy="2101515"/>
          </a:xfrm>
          <a:solidFill>
            <a:schemeClr val="bg1"/>
          </a:solidFill>
          <a:effectLst>
            <a:outerShdw blurRad="317500" dist="1016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椭圆 3"/>
            <p:cNvSpPr>
              <a:spLocks noChangeArrowheads="1"/>
            </p:cNvSpPr>
            <p:nvPr/>
          </p:nvSpPr>
          <p:spPr bwMode="auto">
            <a:xfrm>
              <a:off x="0" y="0"/>
              <a:ext cx="2101515" cy="210151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4" name="同心圆 11"/>
            <p:cNvSpPr>
              <a:spLocks noChangeArrowheads="1"/>
            </p:cNvSpPr>
            <p:nvPr/>
          </p:nvSpPr>
          <p:spPr bwMode="auto">
            <a:xfrm>
              <a:off x="79987" y="80731"/>
              <a:ext cx="1941540" cy="1941540"/>
            </a:xfrm>
            <a:custGeom>
              <a:avLst/>
              <a:gdLst>
                <a:gd name="G0" fmla="+- 206 0 0"/>
                <a:gd name="G1" fmla="+- 21600 0 206"/>
                <a:gd name="G2" fmla="+- 21600 0 206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06" y="10800"/>
                  </a:moveTo>
                  <a:cubicBezTo>
                    <a:pt x="206" y="16651"/>
                    <a:pt x="4949" y="21394"/>
                    <a:pt x="10800" y="21394"/>
                  </a:cubicBezTo>
                  <a:cubicBezTo>
                    <a:pt x="16651" y="21394"/>
                    <a:pt x="21394" y="16651"/>
                    <a:pt x="21394" y="10800"/>
                  </a:cubicBezTo>
                  <a:cubicBezTo>
                    <a:pt x="21394" y="4949"/>
                    <a:pt x="16651" y="206"/>
                    <a:pt x="10800" y="206"/>
                  </a:cubicBezTo>
                  <a:cubicBezTo>
                    <a:pt x="4949" y="206"/>
                    <a:pt x="206" y="4949"/>
                    <a:pt x="206" y="1080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zh-CN">
                <a:cs typeface="+mn-ea"/>
                <a:sym typeface="+mn-lt"/>
              </a:endParaRPr>
            </a:p>
          </p:txBody>
        </p:sp>
      </p:grpSp>
      <p:sp>
        <p:nvSpPr>
          <p:cNvPr id="25" name="TextBox 35"/>
          <p:cNvSpPr txBox="1"/>
          <p:nvPr/>
        </p:nvSpPr>
        <p:spPr>
          <a:xfrm>
            <a:off x="10158136" y="1781027"/>
            <a:ext cx="1177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DB9197"/>
                </a:solidFill>
                <a:cs typeface="+mn-ea"/>
                <a:sym typeface="+mn-lt"/>
              </a:rPr>
              <a:t>C</a:t>
            </a:r>
            <a:endParaRPr lang="zh-CN" altLang="en-US" sz="3200" b="1" dirty="0">
              <a:solidFill>
                <a:srgbClr val="DB9197"/>
              </a:solidFill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5593555" y="184369"/>
            <a:ext cx="976378" cy="976378"/>
          </a:xfrm>
          <a:prstGeom prst="ellipse">
            <a:avLst/>
          </a:prstGeom>
          <a:blipFill dpi="0" rotWithShape="1">
            <a:blip r:embed="rId6" cstate="screen"/>
            <a:srcRect/>
            <a:stretch>
              <a:fillRect/>
            </a:stretch>
          </a:blipFill>
          <a:ln>
            <a:solidFill>
              <a:srgbClr val="DB919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258291" y="418939"/>
            <a:ext cx="5199169" cy="52322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云想衣裳           花想容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8" grpId="0"/>
      <p:bldP spid="9" grpId="0"/>
      <p:bldP spid="10" grpId="0"/>
      <p:bldP spid="11" grpId="0"/>
      <p:bldP spid="12" grpId="0"/>
      <p:bldP spid="13" grpId="0"/>
      <p:bldP spid="17" grpId="0"/>
      <p:bldP spid="21" grpId="0"/>
      <p:bldP spid="25" grpId="0"/>
      <p:bldP spid="26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31"/>
          <p:cNvSpPr/>
          <p:nvPr/>
        </p:nvSpPr>
        <p:spPr>
          <a:xfrm rot="16200000">
            <a:off x="4246655" y="1713654"/>
            <a:ext cx="3771716" cy="3732582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88667 w 660227"/>
              <a:gd name="connsiteY0-334" fmla="*/ 94944 h 649385"/>
              <a:gd name="connsiteX1-335" fmla="*/ 410712 w 660227"/>
              <a:gd name="connsiteY1-336" fmla="*/ 10584 h 649385"/>
              <a:gd name="connsiteX2-337" fmla="*/ 659670 w 660227"/>
              <a:gd name="connsiteY2-338" fmla="*/ 332862 h 649385"/>
              <a:gd name="connsiteX3-339" fmla="*/ 331423 w 660227"/>
              <a:gd name="connsiteY3-340" fmla="*/ 649385 h 649385"/>
              <a:gd name="connsiteX4-341" fmla="*/ 3176 w 660227"/>
              <a:gd name="connsiteY4-342" fmla="*/ 332862 h 649385"/>
              <a:gd name="connsiteX5-343" fmla="*/ 62645 w 660227"/>
              <a:gd name="connsiteY5-344" fmla="*/ 129946 h 649385"/>
              <a:gd name="connsiteX0-345" fmla="*/ 88667 w 660227"/>
              <a:gd name="connsiteY0-346" fmla="*/ 98736 h 653177"/>
              <a:gd name="connsiteX1-347" fmla="*/ 410712 w 660227"/>
              <a:gd name="connsiteY1-348" fmla="*/ 14376 h 653177"/>
              <a:gd name="connsiteX2-349" fmla="*/ 659670 w 660227"/>
              <a:gd name="connsiteY2-350" fmla="*/ 336654 h 653177"/>
              <a:gd name="connsiteX3-351" fmla="*/ 331423 w 660227"/>
              <a:gd name="connsiteY3-352" fmla="*/ 653177 h 653177"/>
              <a:gd name="connsiteX4-353" fmla="*/ 3176 w 660227"/>
              <a:gd name="connsiteY4-354" fmla="*/ 336654 h 653177"/>
              <a:gd name="connsiteX5-355" fmla="*/ 62645 w 660227"/>
              <a:gd name="connsiteY5-356" fmla="*/ 133738 h 653177"/>
              <a:gd name="connsiteX0-357" fmla="*/ 88667 w 660338"/>
              <a:gd name="connsiteY0-358" fmla="*/ 92619 h 647060"/>
              <a:gd name="connsiteX1-359" fmla="*/ 410712 w 660338"/>
              <a:gd name="connsiteY1-360" fmla="*/ 8259 h 647060"/>
              <a:gd name="connsiteX2-361" fmla="*/ 659670 w 660338"/>
              <a:gd name="connsiteY2-362" fmla="*/ 330537 h 647060"/>
              <a:gd name="connsiteX3-363" fmla="*/ 331423 w 660338"/>
              <a:gd name="connsiteY3-364" fmla="*/ 647060 h 647060"/>
              <a:gd name="connsiteX4-365" fmla="*/ 3176 w 660338"/>
              <a:gd name="connsiteY4-366" fmla="*/ 330537 h 647060"/>
              <a:gd name="connsiteX5-367" fmla="*/ 62645 w 660338"/>
              <a:gd name="connsiteY5-368" fmla="*/ 127621 h 647060"/>
              <a:gd name="connsiteX0-369" fmla="*/ 88667 w 660338"/>
              <a:gd name="connsiteY0-370" fmla="*/ 92619 h 647060"/>
              <a:gd name="connsiteX1-371" fmla="*/ 410712 w 660338"/>
              <a:gd name="connsiteY1-372" fmla="*/ 8259 h 647060"/>
              <a:gd name="connsiteX2-373" fmla="*/ 659670 w 660338"/>
              <a:gd name="connsiteY2-374" fmla="*/ 330537 h 647060"/>
              <a:gd name="connsiteX3-375" fmla="*/ 331423 w 660338"/>
              <a:gd name="connsiteY3-376" fmla="*/ 647060 h 647060"/>
              <a:gd name="connsiteX4-377" fmla="*/ 3176 w 660338"/>
              <a:gd name="connsiteY4-378" fmla="*/ 330537 h 647060"/>
              <a:gd name="connsiteX5-379" fmla="*/ 62645 w 660338"/>
              <a:gd name="connsiteY5-380" fmla="*/ 127621 h 647060"/>
              <a:gd name="connsiteX0-381" fmla="*/ 88667 w 660440"/>
              <a:gd name="connsiteY0-382" fmla="*/ 92619 h 647060"/>
              <a:gd name="connsiteX1-383" fmla="*/ 410712 w 660440"/>
              <a:gd name="connsiteY1-384" fmla="*/ 8259 h 647060"/>
              <a:gd name="connsiteX2-385" fmla="*/ 659670 w 660440"/>
              <a:gd name="connsiteY2-386" fmla="*/ 330537 h 647060"/>
              <a:gd name="connsiteX3-387" fmla="*/ 331423 w 660440"/>
              <a:gd name="connsiteY3-388" fmla="*/ 647060 h 647060"/>
              <a:gd name="connsiteX4-389" fmla="*/ 3176 w 660440"/>
              <a:gd name="connsiteY4-390" fmla="*/ 330537 h 647060"/>
              <a:gd name="connsiteX5-391" fmla="*/ 62645 w 660440"/>
              <a:gd name="connsiteY5-392" fmla="*/ 127621 h 647060"/>
              <a:gd name="connsiteX0-393" fmla="*/ 88667 w 660843"/>
              <a:gd name="connsiteY0-394" fmla="*/ 96957 h 651398"/>
              <a:gd name="connsiteX1-395" fmla="*/ 415638 w 660843"/>
              <a:gd name="connsiteY1-396" fmla="*/ 7670 h 651398"/>
              <a:gd name="connsiteX2-397" fmla="*/ 659670 w 660843"/>
              <a:gd name="connsiteY2-398" fmla="*/ 334875 h 651398"/>
              <a:gd name="connsiteX3-399" fmla="*/ 331423 w 660843"/>
              <a:gd name="connsiteY3-400" fmla="*/ 651398 h 651398"/>
              <a:gd name="connsiteX4-401" fmla="*/ 3176 w 660843"/>
              <a:gd name="connsiteY4-402" fmla="*/ 334875 h 651398"/>
              <a:gd name="connsiteX5-403" fmla="*/ 62645 w 660843"/>
              <a:gd name="connsiteY5-404" fmla="*/ 131959 h 651398"/>
              <a:gd name="connsiteX0-405" fmla="*/ 88667 w 660991"/>
              <a:gd name="connsiteY0-406" fmla="*/ 96957 h 651398"/>
              <a:gd name="connsiteX1-407" fmla="*/ 415638 w 660991"/>
              <a:gd name="connsiteY1-408" fmla="*/ 7670 h 651398"/>
              <a:gd name="connsiteX2-409" fmla="*/ 659670 w 660991"/>
              <a:gd name="connsiteY2-410" fmla="*/ 334875 h 651398"/>
              <a:gd name="connsiteX3-411" fmla="*/ 331423 w 660991"/>
              <a:gd name="connsiteY3-412" fmla="*/ 651398 h 651398"/>
              <a:gd name="connsiteX4-413" fmla="*/ 3176 w 660991"/>
              <a:gd name="connsiteY4-414" fmla="*/ 334875 h 651398"/>
              <a:gd name="connsiteX5-415" fmla="*/ 62645 w 660991"/>
              <a:gd name="connsiteY5-416" fmla="*/ 131959 h 651398"/>
              <a:gd name="connsiteX0-417" fmla="*/ 88667 w 659672"/>
              <a:gd name="connsiteY0-418" fmla="*/ 96957 h 651398"/>
              <a:gd name="connsiteX1-419" fmla="*/ 415638 w 659672"/>
              <a:gd name="connsiteY1-420" fmla="*/ 7670 h 651398"/>
              <a:gd name="connsiteX2-421" fmla="*/ 659670 w 659672"/>
              <a:gd name="connsiteY2-422" fmla="*/ 334875 h 651398"/>
              <a:gd name="connsiteX3-423" fmla="*/ 331423 w 659672"/>
              <a:gd name="connsiteY3-424" fmla="*/ 651398 h 651398"/>
              <a:gd name="connsiteX4-425" fmla="*/ 3176 w 659672"/>
              <a:gd name="connsiteY4-426" fmla="*/ 334875 h 651398"/>
              <a:gd name="connsiteX5-427" fmla="*/ 62645 w 659672"/>
              <a:gd name="connsiteY5-428" fmla="*/ 131959 h 651398"/>
              <a:gd name="connsiteX0-429" fmla="*/ 88667 w 660991"/>
              <a:gd name="connsiteY0-430" fmla="*/ 96957 h 651398"/>
              <a:gd name="connsiteX1-431" fmla="*/ 415638 w 660991"/>
              <a:gd name="connsiteY1-432" fmla="*/ 7670 h 651398"/>
              <a:gd name="connsiteX2-433" fmla="*/ 659670 w 660991"/>
              <a:gd name="connsiteY2-434" fmla="*/ 334875 h 651398"/>
              <a:gd name="connsiteX3-435" fmla="*/ 331423 w 660991"/>
              <a:gd name="connsiteY3-436" fmla="*/ 651398 h 651398"/>
              <a:gd name="connsiteX4-437" fmla="*/ 3176 w 660991"/>
              <a:gd name="connsiteY4-438" fmla="*/ 334875 h 651398"/>
              <a:gd name="connsiteX5-439" fmla="*/ 62645 w 660991"/>
              <a:gd name="connsiteY5-440" fmla="*/ 131959 h 651398"/>
              <a:gd name="connsiteX0-441" fmla="*/ 88667 w 660843"/>
              <a:gd name="connsiteY0-442" fmla="*/ 98912 h 653353"/>
              <a:gd name="connsiteX1-443" fmla="*/ 415638 w 660843"/>
              <a:gd name="connsiteY1-444" fmla="*/ 9625 h 653353"/>
              <a:gd name="connsiteX2-445" fmla="*/ 659670 w 660843"/>
              <a:gd name="connsiteY2-446" fmla="*/ 336830 h 653353"/>
              <a:gd name="connsiteX3-447" fmla="*/ 331423 w 660843"/>
              <a:gd name="connsiteY3-448" fmla="*/ 653353 h 653353"/>
              <a:gd name="connsiteX4-449" fmla="*/ 3176 w 660843"/>
              <a:gd name="connsiteY4-450" fmla="*/ 336830 h 653353"/>
              <a:gd name="connsiteX5-451" fmla="*/ 62645 w 660843"/>
              <a:gd name="connsiteY5-452" fmla="*/ 133914 h 653353"/>
              <a:gd name="connsiteX0-453" fmla="*/ 88667 w 660203"/>
              <a:gd name="connsiteY0-454" fmla="*/ 98912 h 653353"/>
              <a:gd name="connsiteX1-455" fmla="*/ 415638 w 660203"/>
              <a:gd name="connsiteY1-456" fmla="*/ 9625 h 653353"/>
              <a:gd name="connsiteX2-457" fmla="*/ 659670 w 660203"/>
              <a:gd name="connsiteY2-458" fmla="*/ 336830 h 653353"/>
              <a:gd name="connsiteX3-459" fmla="*/ 331423 w 660203"/>
              <a:gd name="connsiteY3-460" fmla="*/ 653353 h 653353"/>
              <a:gd name="connsiteX4-461" fmla="*/ 3176 w 660203"/>
              <a:gd name="connsiteY4-462" fmla="*/ 336830 h 653353"/>
              <a:gd name="connsiteX5-463" fmla="*/ 62645 w 660203"/>
              <a:gd name="connsiteY5-464" fmla="*/ 133914 h 6533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60203" h="653353">
                <a:moveTo>
                  <a:pt x="88667" y="98912"/>
                </a:moveTo>
                <a:cubicBezTo>
                  <a:pt x="160995" y="21905"/>
                  <a:pt x="271208" y="-20178"/>
                  <a:pt x="415638" y="9625"/>
                </a:cubicBezTo>
                <a:cubicBezTo>
                  <a:pt x="560068" y="39428"/>
                  <a:pt x="668779" y="199983"/>
                  <a:pt x="659670" y="336830"/>
                </a:cubicBezTo>
                <a:cubicBezTo>
                  <a:pt x="650561" y="473677"/>
                  <a:pt x="512709" y="653353"/>
                  <a:pt x="331423" y="653353"/>
                </a:cubicBezTo>
                <a:cubicBezTo>
                  <a:pt x="150137" y="653353"/>
                  <a:pt x="14721" y="456654"/>
                  <a:pt x="3176" y="336830"/>
                </a:cubicBezTo>
                <a:cubicBezTo>
                  <a:pt x="-8369" y="217006"/>
                  <a:pt x="11590" y="208728"/>
                  <a:pt x="62645" y="133914"/>
                </a:cubicBezTo>
              </a:path>
            </a:pathLst>
          </a:custGeom>
          <a:noFill/>
          <a:ln w="38100" cap="rnd">
            <a:solidFill>
              <a:schemeClr val="bg1"/>
            </a:solidFill>
            <a:prstDash val="solid"/>
            <a:round/>
            <a:tailEnd type="arrow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7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任意多边形 2"/>
          <p:cNvSpPr/>
          <p:nvPr/>
        </p:nvSpPr>
        <p:spPr>
          <a:xfrm flipH="1">
            <a:off x="4080293" y="4223328"/>
            <a:ext cx="676146" cy="717630"/>
          </a:xfrm>
          <a:custGeom>
            <a:avLst/>
            <a:gdLst>
              <a:gd name="connsiteX0" fmla="*/ 63 w 140138"/>
              <a:gd name="connsiteY0" fmla="*/ 65738 h 154344"/>
              <a:gd name="connsiteX1" fmla="*/ 62928 w 140138"/>
              <a:gd name="connsiteY1" fmla="*/ 16 h 154344"/>
              <a:gd name="connsiteX2" fmla="*/ 140080 w 140138"/>
              <a:gd name="connsiteY2" fmla="*/ 71453 h 154344"/>
              <a:gd name="connsiteX3" fmla="*/ 74358 w 140138"/>
              <a:gd name="connsiteY3" fmla="*/ 154321 h 154344"/>
              <a:gd name="connsiteX4" fmla="*/ 63 w 140138"/>
              <a:gd name="connsiteY4" fmla="*/ 65738 h 154344"/>
              <a:gd name="connsiteX0-1" fmla="*/ 63 w 140227"/>
              <a:gd name="connsiteY0-2" fmla="*/ 65738 h 154534"/>
              <a:gd name="connsiteX1-3" fmla="*/ 62928 w 140227"/>
              <a:gd name="connsiteY1-4" fmla="*/ 16 h 154534"/>
              <a:gd name="connsiteX2-5" fmla="*/ 140080 w 140227"/>
              <a:gd name="connsiteY2-6" fmla="*/ 71453 h 154534"/>
              <a:gd name="connsiteX3-7" fmla="*/ 74358 w 140227"/>
              <a:gd name="connsiteY3-8" fmla="*/ 154321 h 154534"/>
              <a:gd name="connsiteX4-9" fmla="*/ 63 w 140227"/>
              <a:gd name="connsiteY4-10" fmla="*/ 65738 h 154534"/>
              <a:gd name="connsiteX0-11" fmla="*/ 63 w 140227"/>
              <a:gd name="connsiteY0-12" fmla="*/ 65738 h 154534"/>
              <a:gd name="connsiteX1-13" fmla="*/ 62928 w 140227"/>
              <a:gd name="connsiteY1-14" fmla="*/ 16 h 154534"/>
              <a:gd name="connsiteX2-15" fmla="*/ 140080 w 140227"/>
              <a:gd name="connsiteY2-16" fmla="*/ 71453 h 154534"/>
              <a:gd name="connsiteX3-17" fmla="*/ 74358 w 140227"/>
              <a:gd name="connsiteY3-18" fmla="*/ 154321 h 154534"/>
              <a:gd name="connsiteX4-19" fmla="*/ 63 w 140227"/>
              <a:gd name="connsiteY4-20" fmla="*/ 65738 h 154534"/>
              <a:gd name="connsiteX0-21" fmla="*/ 178 w 140342"/>
              <a:gd name="connsiteY0-22" fmla="*/ 65738 h 154534"/>
              <a:gd name="connsiteX1-23" fmla="*/ 63043 w 140342"/>
              <a:gd name="connsiteY1-24" fmla="*/ 16 h 154534"/>
              <a:gd name="connsiteX2-25" fmla="*/ 140195 w 140342"/>
              <a:gd name="connsiteY2-26" fmla="*/ 71453 h 154534"/>
              <a:gd name="connsiteX3-27" fmla="*/ 74473 w 140342"/>
              <a:gd name="connsiteY3-28" fmla="*/ 154321 h 154534"/>
              <a:gd name="connsiteX4-29" fmla="*/ 178 w 140342"/>
              <a:gd name="connsiteY4-30" fmla="*/ 65738 h 154534"/>
              <a:gd name="connsiteX0-31" fmla="*/ 178 w 140342"/>
              <a:gd name="connsiteY0-32" fmla="*/ 65740 h 154536"/>
              <a:gd name="connsiteX1-33" fmla="*/ 63043 w 140342"/>
              <a:gd name="connsiteY1-34" fmla="*/ 18 h 154536"/>
              <a:gd name="connsiteX2-35" fmla="*/ 140195 w 140342"/>
              <a:gd name="connsiteY2-36" fmla="*/ 71455 h 154536"/>
              <a:gd name="connsiteX3-37" fmla="*/ 74473 w 140342"/>
              <a:gd name="connsiteY3-38" fmla="*/ 154323 h 154536"/>
              <a:gd name="connsiteX4-39" fmla="*/ 178 w 140342"/>
              <a:gd name="connsiteY4-40" fmla="*/ 65740 h 154536"/>
              <a:gd name="connsiteX0-41" fmla="*/ 9 w 140173"/>
              <a:gd name="connsiteY0-42" fmla="*/ 71451 h 160247"/>
              <a:gd name="connsiteX1-43" fmla="*/ 71446 w 140173"/>
              <a:gd name="connsiteY1-44" fmla="*/ 14 h 160247"/>
              <a:gd name="connsiteX2-45" fmla="*/ 140026 w 140173"/>
              <a:gd name="connsiteY2-46" fmla="*/ 77166 h 160247"/>
              <a:gd name="connsiteX3-47" fmla="*/ 74304 w 140173"/>
              <a:gd name="connsiteY3-48" fmla="*/ 160034 h 160247"/>
              <a:gd name="connsiteX4-49" fmla="*/ 9 w 140173"/>
              <a:gd name="connsiteY4-50" fmla="*/ 71451 h 160247"/>
              <a:gd name="connsiteX0-51" fmla="*/ 9 w 140173"/>
              <a:gd name="connsiteY0-52" fmla="*/ 71451 h 148862"/>
              <a:gd name="connsiteX1-53" fmla="*/ 71446 w 140173"/>
              <a:gd name="connsiteY1-54" fmla="*/ 14 h 148862"/>
              <a:gd name="connsiteX2-55" fmla="*/ 140026 w 140173"/>
              <a:gd name="connsiteY2-56" fmla="*/ 77166 h 148862"/>
              <a:gd name="connsiteX3-57" fmla="*/ 74304 w 140173"/>
              <a:gd name="connsiteY3-58" fmla="*/ 148604 h 148862"/>
              <a:gd name="connsiteX4-59" fmla="*/ 9 w 140173"/>
              <a:gd name="connsiteY4-60" fmla="*/ 71451 h 148862"/>
              <a:gd name="connsiteX0-61" fmla="*/ 9 w 141024"/>
              <a:gd name="connsiteY0-62" fmla="*/ 71451 h 148862"/>
              <a:gd name="connsiteX1-63" fmla="*/ 71446 w 141024"/>
              <a:gd name="connsiteY1-64" fmla="*/ 14 h 148862"/>
              <a:gd name="connsiteX2-65" fmla="*/ 140026 w 141024"/>
              <a:gd name="connsiteY2-66" fmla="*/ 77166 h 148862"/>
              <a:gd name="connsiteX3-67" fmla="*/ 74304 w 141024"/>
              <a:gd name="connsiteY3-68" fmla="*/ 148604 h 148862"/>
              <a:gd name="connsiteX4-69" fmla="*/ 9 w 141024"/>
              <a:gd name="connsiteY4-70" fmla="*/ 71451 h 148862"/>
              <a:gd name="connsiteX0-71" fmla="*/ 9 w 140173"/>
              <a:gd name="connsiteY0-72" fmla="*/ 71451 h 148862"/>
              <a:gd name="connsiteX1-73" fmla="*/ 71446 w 140173"/>
              <a:gd name="connsiteY1-74" fmla="*/ 14 h 148862"/>
              <a:gd name="connsiteX2-75" fmla="*/ 140026 w 140173"/>
              <a:gd name="connsiteY2-76" fmla="*/ 77166 h 148862"/>
              <a:gd name="connsiteX3-77" fmla="*/ 74304 w 140173"/>
              <a:gd name="connsiteY3-78" fmla="*/ 148604 h 148862"/>
              <a:gd name="connsiteX4-79" fmla="*/ 9 w 140173"/>
              <a:gd name="connsiteY4-80" fmla="*/ 71451 h 148862"/>
              <a:gd name="connsiteX0-81" fmla="*/ 9 w 140257"/>
              <a:gd name="connsiteY0-82" fmla="*/ 71451 h 148862"/>
              <a:gd name="connsiteX1-83" fmla="*/ 71446 w 140257"/>
              <a:gd name="connsiteY1-84" fmla="*/ 14 h 148862"/>
              <a:gd name="connsiteX2-85" fmla="*/ 140026 w 140257"/>
              <a:gd name="connsiteY2-86" fmla="*/ 77166 h 148862"/>
              <a:gd name="connsiteX3-87" fmla="*/ 74304 w 140257"/>
              <a:gd name="connsiteY3-88" fmla="*/ 148604 h 148862"/>
              <a:gd name="connsiteX4-89" fmla="*/ 9 w 140257"/>
              <a:gd name="connsiteY4-90" fmla="*/ 71451 h 1488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40257" h="148862">
                <a:moveTo>
                  <a:pt x="9" y="71451"/>
                </a:moveTo>
                <a:cubicBezTo>
                  <a:pt x="-467" y="46686"/>
                  <a:pt x="19535" y="-938"/>
                  <a:pt x="71446" y="14"/>
                </a:cubicBezTo>
                <a:cubicBezTo>
                  <a:pt x="123357" y="966"/>
                  <a:pt x="142638" y="44242"/>
                  <a:pt x="140026" y="77166"/>
                </a:cubicBezTo>
                <a:cubicBezTo>
                  <a:pt x="141931" y="102883"/>
                  <a:pt x="125739" y="152890"/>
                  <a:pt x="74304" y="148604"/>
                </a:cubicBezTo>
                <a:cubicBezTo>
                  <a:pt x="22869" y="144318"/>
                  <a:pt x="485" y="96216"/>
                  <a:pt x="9" y="71451"/>
                </a:cubicBezTo>
                <a:close/>
              </a:path>
            </a:pathLst>
          </a:custGeom>
          <a:solidFill>
            <a:srgbClr val="8EB7A1"/>
          </a:solidFill>
          <a:ln w="381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任意多边形 3"/>
          <p:cNvSpPr/>
          <p:nvPr/>
        </p:nvSpPr>
        <p:spPr>
          <a:xfrm flipH="1">
            <a:off x="4080293" y="2235154"/>
            <a:ext cx="676146" cy="717630"/>
          </a:xfrm>
          <a:custGeom>
            <a:avLst/>
            <a:gdLst>
              <a:gd name="connsiteX0" fmla="*/ 63 w 140138"/>
              <a:gd name="connsiteY0" fmla="*/ 65738 h 154344"/>
              <a:gd name="connsiteX1" fmla="*/ 62928 w 140138"/>
              <a:gd name="connsiteY1" fmla="*/ 16 h 154344"/>
              <a:gd name="connsiteX2" fmla="*/ 140080 w 140138"/>
              <a:gd name="connsiteY2" fmla="*/ 71453 h 154344"/>
              <a:gd name="connsiteX3" fmla="*/ 74358 w 140138"/>
              <a:gd name="connsiteY3" fmla="*/ 154321 h 154344"/>
              <a:gd name="connsiteX4" fmla="*/ 63 w 140138"/>
              <a:gd name="connsiteY4" fmla="*/ 65738 h 154344"/>
              <a:gd name="connsiteX0-1" fmla="*/ 63 w 140227"/>
              <a:gd name="connsiteY0-2" fmla="*/ 65738 h 154534"/>
              <a:gd name="connsiteX1-3" fmla="*/ 62928 w 140227"/>
              <a:gd name="connsiteY1-4" fmla="*/ 16 h 154534"/>
              <a:gd name="connsiteX2-5" fmla="*/ 140080 w 140227"/>
              <a:gd name="connsiteY2-6" fmla="*/ 71453 h 154534"/>
              <a:gd name="connsiteX3-7" fmla="*/ 74358 w 140227"/>
              <a:gd name="connsiteY3-8" fmla="*/ 154321 h 154534"/>
              <a:gd name="connsiteX4-9" fmla="*/ 63 w 140227"/>
              <a:gd name="connsiteY4-10" fmla="*/ 65738 h 154534"/>
              <a:gd name="connsiteX0-11" fmla="*/ 63 w 140227"/>
              <a:gd name="connsiteY0-12" fmla="*/ 65738 h 154534"/>
              <a:gd name="connsiteX1-13" fmla="*/ 62928 w 140227"/>
              <a:gd name="connsiteY1-14" fmla="*/ 16 h 154534"/>
              <a:gd name="connsiteX2-15" fmla="*/ 140080 w 140227"/>
              <a:gd name="connsiteY2-16" fmla="*/ 71453 h 154534"/>
              <a:gd name="connsiteX3-17" fmla="*/ 74358 w 140227"/>
              <a:gd name="connsiteY3-18" fmla="*/ 154321 h 154534"/>
              <a:gd name="connsiteX4-19" fmla="*/ 63 w 140227"/>
              <a:gd name="connsiteY4-20" fmla="*/ 65738 h 154534"/>
              <a:gd name="connsiteX0-21" fmla="*/ 178 w 140342"/>
              <a:gd name="connsiteY0-22" fmla="*/ 65738 h 154534"/>
              <a:gd name="connsiteX1-23" fmla="*/ 63043 w 140342"/>
              <a:gd name="connsiteY1-24" fmla="*/ 16 h 154534"/>
              <a:gd name="connsiteX2-25" fmla="*/ 140195 w 140342"/>
              <a:gd name="connsiteY2-26" fmla="*/ 71453 h 154534"/>
              <a:gd name="connsiteX3-27" fmla="*/ 74473 w 140342"/>
              <a:gd name="connsiteY3-28" fmla="*/ 154321 h 154534"/>
              <a:gd name="connsiteX4-29" fmla="*/ 178 w 140342"/>
              <a:gd name="connsiteY4-30" fmla="*/ 65738 h 154534"/>
              <a:gd name="connsiteX0-31" fmla="*/ 178 w 140342"/>
              <a:gd name="connsiteY0-32" fmla="*/ 65740 h 154536"/>
              <a:gd name="connsiteX1-33" fmla="*/ 63043 w 140342"/>
              <a:gd name="connsiteY1-34" fmla="*/ 18 h 154536"/>
              <a:gd name="connsiteX2-35" fmla="*/ 140195 w 140342"/>
              <a:gd name="connsiteY2-36" fmla="*/ 71455 h 154536"/>
              <a:gd name="connsiteX3-37" fmla="*/ 74473 w 140342"/>
              <a:gd name="connsiteY3-38" fmla="*/ 154323 h 154536"/>
              <a:gd name="connsiteX4-39" fmla="*/ 178 w 140342"/>
              <a:gd name="connsiteY4-40" fmla="*/ 65740 h 154536"/>
              <a:gd name="connsiteX0-41" fmla="*/ 9 w 140173"/>
              <a:gd name="connsiteY0-42" fmla="*/ 71451 h 160247"/>
              <a:gd name="connsiteX1-43" fmla="*/ 71446 w 140173"/>
              <a:gd name="connsiteY1-44" fmla="*/ 14 h 160247"/>
              <a:gd name="connsiteX2-45" fmla="*/ 140026 w 140173"/>
              <a:gd name="connsiteY2-46" fmla="*/ 77166 h 160247"/>
              <a:gd name="connsiteX3-47" fmla="*/ 74304 w 140173"/>
              <a:gd name="connsiteY3-48" fmla="*/ 160034 h 160247"/>
              <a:gd name="connsiteX4-49" fmla="*/ 9 w 140173"/>
              <a:gd name="connsiteY4-50" fmla="*/ 71451 h 160247"/>
              <a:gd name="connsiteX0-51" fmla="*/ 9 w 140173"/>
              <a:gd name="connsiteY0-52" fmla="*/ 71451 h 148862"/>
              <a:gd name="connsiteX1-53" fmla="*/ 71446 w 140173"/>
              <a:gd name="connsiteY1-54" fmla="*/ 14 h 148862"/>
              <a:gd name="connsiteX2-55" fmla="*/ 140026 w 140173"/>
              <a:gd name="connsiteY2-56" fmla="*/ 77166 h 148862"/>
              <a:gd name="connsiteX3-57" fmla="*/ 74304 w 140173"/>
              <a:gd name="connsiteY3-58" fmla="*/ 148604 h 148862"/>
              <a:gd name="connsiteX4-59" fmla="*/ 9 w 140173"/>
              <a:gd name="connsiteY4-60" fmla="*/ 71451 h 148862"/>
              <a:gd name="connsiteX0-61" fmla="*/ 9 w 141024"/>
              <a:gd name="connsiteY0-62" fmla="*/ 71451 h 148862"/>
              <a:gd name="connsiteX1-63" fmla="*/ 71446 w 141024"/>
              <a:gd name="connsiteY1-64" fmla="*/ 14 h 148862"/>
              <a:gd name="connsiteX2-65" fmla="*/ 140026 w 141024"/>
              <a:gd name="connsiteY2-66" fmla="*/ 77166 h 148862"/>
              <a:gd name="connsiteX3-67" fmla="*/ 74304 w 141024"/>
              <a:gd name="connsiteY3-68" fmla="*/ 148604 h 148862"/>
              <a:gd name="connsiteX4-69" fmla="*/ 9 w 141024"/>
              <a:gd name="connsiteY4-70" fmla="*/ 71451 h 148862"/>
              <a:gd name="connsiteX0-71" fmla="*/ 9 w 140173"/>
              <a:gd name="connsiteY0-72" fmla="*/ 71451 h 148862"/>
              <a:gd name="connsiteX1-73" fmla="*/ 71446 w 140173"/>
              <a:gd name="connsiteY1-74" fmla="*/ 14 h 148862"/>
              <a:gd name="connsiteX2-75" fmla="*/ 140026 w 140173"/>
              <a:gd name="connsiteY2-76" fmla="*/ 77166 h 148862"/>
              <a:gd name="connsiteX3-77" fmla="*/ 74304 w 140173"/>
              <a:gd name="connsiteY3-78" fmla="*/ 148604 h 148862"/>
              <a:gd name="connsiteX4-79" fmla="*/ 9 w 140173"/>
              <a:gd name="connsiteY4-80" fmla="*/ 71451 h 148862"/>
              <a:gd name="connsiteX0-81" fmla="*/ 9 w 140257"/>
              <a:gd name="connsiteY0-82" fmla="*/ 71451 h 148862"/>
              <a:gd name="connsiteX1-83" fmla="*/ 71446 w 140257"/>
              <a:gd name="connsiteY1-84" fmla="*/ 14 h 148862"/>
              <a:gd name="connsiteX2-85" fmla="*/ 140026 w 140257"/>
              <a:gd name="connsiteY2-86" fmla="*/ 77166 h 148862"/>
              <a:gd name="connsiteX3-87" fmla="*/ 74304 w 140257"/>
              <a:gd name="connsiteY3-88" fmla="*/ 148604 h 148862"/>
              <a:gd name="connsiteX4-89" fmla="*/ 9 w 140257"/>
              <a:gd name="connsiteY4-90" fmla="*/ 71451 h 1488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40257" h="148862">
                <a:moveTo>
                  <a:pt x="9" y="71451"/>
                </a:moveTo>
                <a:cubicBezTo>
                  <a:pt x="-467" y="46686"/>
                  <a:pt x="19535" y="-938"/>
                  <a:pt x="71446" y="14"/>
                </a:cubicBezTo>
                <a:cubicBezTo>
                  <a:pt x="123357" y="966"/>
                  <a:pt x="142638" y="44242"/>
                  <a:pt x="140026" y="77166"/>
                </a:cubicBezTo>
                <a:cubicBezTo>
                  <a:pt x="141931" y="102883"/>
                  <a:pt x="125739" y="152890"/>
                  <a:pt x="74304" y="148604"/>
                </a:cubicBezTo>
                <a:cubicBezTo>
                  <a:pt x="22869" y="144318"/>
                  <a:pt x="485" y="96216"/>
                  <a:pt x="9" y="71451"/>
                </a:cubicBezTo>
                <a:close/>
              </a:path>
            </a:pathLst>
          </a:custGeom>
          <a:solidFill>
            <a:srgbClr val="8EB7A1"/>
          </a:solidFill>
          <a:ln w="381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任意多边形 4"/>
          <p:cNvSpPr/>
          <p:nvPr/>
        </p:nvSpPr>
        <p:spPr>
          <a:xfrm flipH="1">
            <a:off x="7419124" y="4223328"/>
            <a:ext cx="676146" cy="717630"/>
          </a:xfrm>
          <a:custGeom>
            <a:avLst/>
            <a:gdLst>
              <a:gd name="connsiteX0" fmla="*/ 63 w 140138"/>
              <a:gd name="connsiteY0" fmla="*/ 65738 h 154344"/>
              <a:gd name="connsiteX1" fmla="*/ 62928 w 140138"/>
              <a:gd name="connsiteY1" fmla="*/ 16 h 154344"/>
              <a:gd name="connsiteX2" fmla="*/ 140080 w 140138"/>
              <a:gd name="connsiteY2" fmla="*/ 71453 h 154344"/>
              <a:gd name="connsiteX3" fmla="*/ 74358 w 140138"/>
              <a:gd name="connsiteY3" fmla="*/ 154321 h 154344"/>
              <a:gd name="connsiteX4" fmla="*/ 63 w 140138"/>
              <a:gd name="connsiteY4" fmla="*/ 65738 h 154344"/>
              <a:gd name="connsiteX0-1" fmla="*/ 63 w 140227"/>
              <a:gd name="connsiteY0-2" fmla="*/ 65738 h 154534"/>
              <a:gd name="connsiteX1-3" fmla="*/ 62928 w 140227"/>
              <a:gd name="connsiteY1-4" fmla="*/ 16 h 154534"/>
              <a:gd name="connsiteX2-5" fmla="*/ 140080 w 140227"/>
              <a:gd name="connsiteY2-6" fmla="*/ 71453 h 154534"/>
              <a:gd name="connsiteX3-7" fmla="*/ 74358 w 140227"/>
              <a:gd name="connsiteY3-8" fmla="*/ 154321 h 154534"/>
              <a:gd name="connsiteX4-9" fmla="*/ 63 w 140227"/>
              <a:gd name="connsiteY4-10" fmla="*/ 65738 h 154534"/>
              <a:gd name="connsiteX0-11" fmla="*/ 63 w 140227"/>
              <a:gd name="connsiteY0-12" fmla="*/ 65738 h 154534"/>
              <a:gd name="connsiteX1-13" fmla="*/ 62928 w 140227"/>
              <a:gd name="connsiteY1-14" fmla="*/ 16 h 154534"/>
              <a:gd name="connsiteX2-15" fmla="*/ 140080 w 140227"/>
              <a:gd name="connsiteY2-16" fmla="*/ 71453 h 154534"/>
              <a:gd name="connsiteX3-17" fmla="*/ 74358 w 140227"/>
              <a:gd name="connsiteY3-18" fmla="*/ 154321 h 154534"/>
              <a:gd name="connsiteX4-19" fmla="*/ 63 w 140227"/>
              <a:gd name="connsiteY4-20" fmla="*/ 65738 h 154534"/>
              <a:gd name="connsiteX0-21" fmla="*/ 178 w 140342"/>
              <a:gd name="connsiteY0-22" fmla="*/ 65738 h 154534"/>
              <a:gd name="connsiteX1-23" fmla="*/ 63043 w 140342"/>
              <a:gd name="connsiteY1-24" fmla="*/ 16 h 154534"/>
              <a:gd name="connsiteX2-25" fmla="*/ 140195 w 140342"/>
              <a:gd name="connsiteY2-26" fmla="*/ 71453 h 154534"/>
              <a:gd name="connsiteX3-27" fmla="*/ 74473 w 140342"/>
              <a:gd name="connsiteY3-28" fmla="*/ 154321 h 154534"/>
              <a:gd name="connsiteX4-29" fmla="*/ 178 w 140342"/>
              <a:gd name="connsiteY4-30" fmla="*/ 65738 h 154534"/>
              <a:gd name="connsiteX0-31" fmla="*/ 178 w 140342"/>
              <a:gd name="connsiteY0-32" fmla="*/ 65740 h 154536"/>
              <a:gd name="connsiteX1-33" fmla="*/ 63043 w 140342"/>
              <a:gd name="connsiteY1-34" fmla="*/ 18 h 154536"/>
              <a:gd name="connsiteX2-35" fmla="*/ 140195 w 140342"/>
              <a:gd name="connsiteY2-36" fmla="*/ 71455 h 154536"/>
              <a:gd name="connsiteX3-37" fmla="*/ 74473 w 140342"/>
              <a:gd name="connsiteY3-38" fmla="*/ 154323 h 154536"/>
              <a:gd name="connsiteX4-39" fmla="*/ 178 w 140342"/>
              <a:gd name="connsiteY4-40" fmla="*/ 65740 h 154536"/>
              <a:gd name="connsiteX0-41" fmla="*/ 9 w 140173"/>
              <a:gd name="connsiteY0-42" fmla="*/ 71451 h 160247"/>
              <a:gd name="connsiteX1-43" fmla="*/ 71446 w 140173"/>
              <a:gd name="connsiteY1-44" fmla="*/ 14 h 160247"/>
              <a:gd name="connsiteX2-45" fmla="*/ 140026 w 140173"/>
              <a:gd name="connsiteY2-46" fmla="*/ 77166 h 160247"/>
              <a:gd name="connsiteX3-47" fmla="*/ 74304 w 140173"/>
              <a:gd name="connsiteY3-48" fmla="*/ 160034 h 160247"/>
              <a:gd name="connsiteX4-49" fmla="*/ 9 w 140173"/>
              <a:gd name="connsiteY4-50" fmla="*/ 71451 h 160247"/>
              <a:gd name="connsiteX0-51" fmla="*/ 9 w 140173"/>
              <a:gd name="connsiteY0-52" fmla="*/ 71451 h 148862"/>
              <a:gd name="connsiteX1-53" fmla="*/ 71446 w 140173"/>
              <a:gd name="connsiteY1-54" fmla="*/ 14 h 148862"/>
              <a:gd name="connsiteX2-55" fmla="*/ 140026 w 140173"/>
              <a:gd name="connsiteY2-56" fmla="*/ 77166 h 148862"/>
              <a:gd name="connsiteX3-57" fmla="*/ 74304 w 140173"/>
              <a:gd name="connsiteY3-58" fmla="*/ 148604 h 148862"/>
              <a:gd name="connsiteX4-59" fmla="*/ 9 w 140173"/>
              <a:gd name="connsiteY4-60" fmla="*/ 71451 h 148862"/>
              <a:gd name="connsiteX0-61" fmla="*/ 9 w 141024"/>
              <a:gd name="connsiteY0-62" fmla="*/ 71451 h 148862"/>
              <a:gd name="connsiteX1-63" fmla="*/ 71446 w 141024"/>
              <a:gd name="connsiteY1-64" fmla="*/ 14 h 148862"/>
              <a:gd name="connsiteX2-65" fmla="*/ 140026 w 141024"/>
              <a:gd name="connsiteY2-66" fmla="*/ 77166 h 148862"/>
              <a:gd name="connsiteX3-67" fmla="*/ 74304 w 141024"/>
              <a:gd name="connsiteY3-68" fmla="*/ 148604 h 148862"/>
              <a:gd name="connsiteX4-69" fmla="*/ 9 w 141024"/>
              <a:gd name="connsiteY4-70" fmla="*/ 71451 h 148862"/>
              <a:gd name="connsiteX0-71" fmla="*/ 9 w 140173"/>
              <a:gd name="connsiteY0-72" fmla="*/ 71451 h 148862"/>
              <a:gd name="connsiteX1-73" fmla="*/ 71446 w 140173"/>
              <a:gd name="connsiteY1-74" fmla="*/ 14 h 148862"/>
              <a:gd name="connsiteX2-75" fmla="*/ 140026 w 140173"/>
              <a:gd name="connsiteY2-76" fmla="*/ 77166 h 148862"/>
              <a:gd name="connsiteX3-77" fmla="*/ 74304 w 140173"/>
              <a:gd name="connsiteY3-78" fmla="*/ 148604 h 148862"/>
              <a:gd name="connsiteX4-79" fmla="*/ 9 w 140173"/>
              <a:gd name="connsiteY4-80" fmla="*/ 71451 h 148862"/>
              <a:gd name="connsiteX0-81" fmla="*/ 9 w 140257"/>
              <a:gd name="connsiteY0-82" fmla="*/ 71451 h 148862"/>
              <a:gd name="connsiteX1-83" fmla="*/ 71446 w 140257"/>
              <a:gd name="connsiteY1-84" fmla="*/ 14 h 148862"/>
              <a:gd name="connsiteX2-85" fmla="*/ 140026 w 140257"/>
              <a:gd name="connsiteY2-86" fmla="*/ 77166 h 148862"/>
              <a:gd name="connsiteX3-87" fmla="*/ 74304 w 140257"/>
              <a:gd name="connsiteY3-88" fmla="*/ 148604 h 148862"/>
              <a:gd name="connsiteX4-89" fmla="*/ 9 w 140257"/>
              <a:gd name="connsiteY4-90" fmla="*/ 71451 h 1488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40257" h="148862">
                <a:moveTo>
                  <a:pt x="9" y="71451"/>
                </a:moveTo>
                <a:cubicBezTo>
                  <a:pt x="-467" y="46686"/>
                  <a:pt x="19535" y="-938"/>
                  <a:pt x="71446" y="14"/>
                </a:cubicBezTo>
                <a:cubicBezTo>
                  <a:pt x="123357" y="966"/>
                  <a:pt x="142638" y="44242"/>
                  <a:pt x="140026" y="77166"/>
                </a:cubicBezTo>
                <a:cubicBezTo>
                  <a:pt x="141931" y="102883"/>
                  <a:pt x="125739" y="152890"/>
                  <a:pt x="74304" y="148604"/>
                </a:cubicBezTo>
                <a:cubicBezTo>
                  <a:pt x="22869" y="144318"/>
                  <a:pt x="485" y="96216"/>
                  <a:pt x="9" y="71451"/>
                </a:cubicBezTo>
                <a:close/>
              </a:path>
            </a:pathLst>
          </a:custGeom>
          <a:solidFill>
            <a:srgbClr val="8EB7A1"/>
          </a:solidFill>
          <a:ln w="381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任意多边形 5"/>
          <p:cNvSpPr/>
          <p:nvPr/>
        </p:nvSpPr>
        <p:spPr>
          <a:xfrm flipH="1">
            <a:off x="7419124" y="2235154"/>
            <a:ext cx="676146" cy="717630"/>
          </a:xfrm>
          <a:custGeom>
            <a:avLst/>
            <a:gdLst>
              <a:gd name="connsiteX0" fmla="*/ 63 w 140138"/>
              <a:gd name="connsiteY0" fmla="*/ 65738 h 154344"/>
              <a:gd name="connsiteX1" fmla="*/ 62928 w 140138"/>
              <a:gd name="connsiteY1" fmla="*/ 16 h 154344"/>
              <a:gd name="connsiteX2" fmla="*/ 140080 w 140138"/>
              <a:gd name="connsiteY2" fmla="*/ 71453 h 154344"/>
              <a:gd name="connsiteX3" fmla="*/ 74358 w 140138"/>
              <a:gd name="connsiteY3" fmla="*/ 154321 h 154344"/>
              <a:gd name="connsiteX4" fmla="*/ 63 w 140138"/>
              <a:gd name="connsiteY4" fmla="*/ 65738 h 154344"/>
              <a:gd name="connsiteX0-1" fmla="*/ 63 w 140227"/>
              <a:gd name="connsiteY0-2" fmla="*/ 65738 h 154534"/>
              <a:gd name="connsiteX1-3" fmla="*/ 62928 w 140227"/>
              <a:gd name="connsiteY1-4" fmla="*/ 16 h 154534"/>
              <a:gd name="connsiteX2-5" fmla="*/ 140080 w 140227"/>
              <a:gd name="connsiteY2-6" fmla="*/ 71453 h 154534"/>
              <a:gd name="connsiteX3-7" fmla="*/ 74358 w 140227"/>
              <a:gd name="connsiteY3-8" fmla="*/ 154321 h 154534"/>
              <a:gd name="connsiteX4-9" fmla="*/ 63 w 140227"/>
              <a:gd name="connsiteY4-10" fmla="*/ 65738 h 154534"/>
              <a:gd name="connsiteX0-11" fmla="*/ 63 w 140227"/>
              <a:gd name="connsiteY0-12" fmla="*/ 65738 h 154534"/>
              <a:gd name="connsiteX1-13" fmla="*/ 62928 w 140227"/>
              <a:gd name="connsiteY1-14" fmla="*/ 16 h 154534"/>
              <a:gd name="connsiteX2-15" fmla="*/ 140080 w 140227"/>
              <a:gd name="connsiteY2-16" fmla="*/ 71453 h 154534"/>
              <a:gd name="connsiteX3-17" fmla="*/ 74358 w 140227"/>
              <a:gd name="connsiteY3-18" fmla="*/ 154321 h 154534"/>
              <a:gd name="connsiteX4-19" fmla="*/ 63 w 140227"/>
              <a:gd name="connsiteY4-20" fmla="*/ 65738 h 154534"/>
              <a:gd name="connsiteX0-21" fmla="*/ 178 w 140342"/>
              <a:gd name="connsiteY0-22" fmla="*/ 65738 h 154534"/>
              <a:gd name="connsiteX1-23" fmla="*/ 63043 w 140342"/>
              <a:gd name="connsiteY1-24" fmla="*/ 16 h 154534"/>
              <a:gd name="connsiteX2-25" fmla="*/ 140195 w 140342"/>
              <a:gd name="connsiteY2-26" fmla="*/ 71453 h 154534"/>
              <a:gd name="connsiteX3-27" fmla="*/ 74473 w 140342"/>
              <a:gd name="connsiteY3-28" fmla="*/ 154321 h 154534"/>
              <a:gd name="connsiteX4-29" fmla="*/ 178 w 140342"/>
              <a:gd name="connsiteY4-30" fmla="*/ 65738 h 154534"/>
              <a:gd name="connsiteX0-31" fmla="*/ 178 w 140342"/>
              <a:gd name="connsiteY0-32" fmla="*/ 65740 h 154536"/>
              <a:gd name="connsiteX1-33" fmla="*/ 63043 w 140342"/>
              <a:gd name="connsiteY1-34" fmla="*/ 18 h 154536"/>
              <a:gd name="connsiteX2-35" fmla="*/ 140195 w 140342"/>
              <a:gd name="connsiteY2-36" fmla="*/ 71455 h 154536"/>
              <a:gd name="connsiteX3-37" fmla="*/ 74473 w 140342"/>
              <a:gd name="connsiteY3-38" fmla="*/ 154323 h 154536"/>
              <a:gd name="connsiteX4-39" fmla="*/ 178 w 140342"/>
              <a:gd name="connsiteY4-40" fmla="*/ 65740 h 154536"/>
              <a:gd name="connsiteX0-41" fmla="*/ 9 w 140173"/>
              <a:gd name="connsiteY0-42" fmla="*/ 71451 h 160247"/>
              <a:gd name="connsiteX1-43" fmla="*/ 71446 w 140173"/>
              <a:gd name="connsiteY1-44" fmla="*/ 14 h 160247"/>
              <a:gd name="connsiteX2-45" fmla="*/ 140026 w 140173"/>
              <a:gd name="connsiteY2-46" fmla="*/ 77166 h 160247"/>
              <a:gd name="connsiteX3-47" fmla="*/ 74304 w 140173"/>
              <a:gd name="connsiteY3-48" fmla="*/ 160034 h 160247"/>
              <a:gd name="connsiteX4-49" fmla="*/ 9 w 140173"/>
              <a:gd name="connsiteY4-50" fmla="*/ 71451 h 160247"/>
              <a:gd name="connsiteX0-51" fmla="*/ 9 w 140173"/>
              <a:gd name="connsiteY0-52" fmla="*/ 71451 h 148862"/>
              <a:gd name="connsiteX1-53" fmla="*/ 71446 w 140173"/>
              <a:gd name="connsiteY1-54" fmla="*/ 14 h 148862"/>
              <a:gd name="connsiteX2-55" fmla="*/ 140026 w 140173"/>
              <a:gd name="connsiteY2-56" fmla="*/ 77166 h 148862"/>
              <a:gd name="connsiteX3-57" fmla="*/ 74304 w 140173"/>
              <a:gd name="connsiteY3-58" fmla="*/ 148604 h 148862"/>
              <a:gd name="connsiteX4-59" fmla="*/ 9 w 140173"/>
              <a:gd name="connsiteY4-60" fmla="*/ 71451 h 148862"/>
              <a:gd name="connsiteX0-61" fmla="*/ 9 w 141024"/>
              <a:gd name="connsiteY0-62" fmla="*/ 71451 h 148862"/>
              <a:gd name="connsiteX1-63" fmla="*/ 71446 w 141024"/>
              <a:gd name="connsiteY1-64" fmla="*/ 14 h 148862"/>
              <a:gd name="connsiteX2-65" fmla="*/ 140026 w 141024"/>
              <a:gd name="connsiteY2-66" fmla="*/ 77166 h 148862"/>
              <a:gd name="connsiteX3-67" fmla="*/ 74304 w 141024"/>
              <a:gd name="connsiteY3-68" fmla="*/ 148604 h 148862"/>
              <a:gd name="connsiteX4-69" fmla="*/ 9 w 141024"/>
              <a:gd name="connsiteY4-70" fmla="*/ 71451 h 148862"/>
              <a:gd name="connsiteX0-71" fmla="*/ 9 w 140173"/>
              <a:gd name="connsiteY0-72" fmla="*/ 71451 h 148862"/>
              <a:gd name="connsiteX1-73" fmla="*/ 71446 w 140173"/>
              <a:gd name="connsiteY1-74" fmla="*/ 14 h 148862"/>
              <a:gd name="connsiteX2-75" fmla="*/ 140026 w 140173"/>
              <a:gd name="connsiteY2-76" fmla="*/ 77166 h 148862"/>
              <a:gd name="connsiteX3-77" fmla="*/ 74304 w 140173"/>
              <a:gd name="connsiteY3-78" fmla="*/ 148604 h 148862"/>
              <a:gd name="connsiteX4-79" fmla="*/ 9 w 140173"/>
              <a:gd name="connsiteY4-80" fmla="*/ 71451 h 148862"/>
              <a:gd name="connsiteX0-81" fmla="*/ 9 w 140257"/>
              <a:gd name="connsiteY0-82" fmla="*/ 71451 h 148862"/>
              <a:gd name="connsiteX1-83" fmla="*/ 71446 w 140257"/>
              <a:gd name="connsiteY1-84" fmla="*/ 14 h 148862"/>
              <a:gd name="connsiteX2-85" fmla="*/ 140026 w 140257"/>
              <a:gd name="connsiteY2-86" fmla="*/ 77166 h 148862"/>
              <a:gd name="connsiteX3-87" fmla="*/ 74304 w 140257"/>
              <a:gd name="connsiteY3-88" fmla="*/ 148604 h 148862"/>
              <a:gd name="connsiteX4-89" fmla="*/ 9 w 140257"/>
              <a:gd name="connsiteY4-90" fmla="*/ 71451 h 1488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40257" h="148862">
                <a:moveTo>
                  <a:pt x="9" y="71451"/>
                </a:moveTo>
                <a:cubicBezTo>
                  <a:pt x="-467" y="46686"/>
                  <a:pt x="19535" y="-938"/>
                  <a:pt x="71446" y="14"/>
                </a:cubicBezTo>
                <a:cubicBezTo>
                  <a:pt x="123357" y="966"/>
                  <a:pt x="142638" y="44242"/>
                  <a:pt x="140026" y="77166"/>
                </a:cubicBezTo>
                <a:cubicBezTo>
                  <a:pt x="141931" y="102883"/>
                  <a:pt x="125739" y="152890"/>
                  <a:pt x="74304" y="148604"/>
                </a:cubicBezTo>
                <a:cubicBezTo>
                  <a:pt x="22869" y="144318"/>
                  <a:pt x="485" y="96216"/>
                  <a:pt x="9" y="71451"/>
                </a:cubicBezTo>
                <a:close/>
              </a:path>
            </a:pathLst>
          </a:custGeom>
          <a:solidFill>
            <a:srgbClr val="8EB7A1"/>
          </a:solidFill>
          <a:ln w="381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335913" y="2073279"/>
            <a:ext cx="2684043" cy="102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单击此处输入标题</a:t>
            </a:r>
            <a:endParaRPr lang="en-US" altLang="zh-CN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请替换文字内容，点击添加相关标题文字，修改文字内容</a:t>
            </a:r>
            <a:endParaRPr lang="en-GB" altLang="zh-CN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350992" y="3997411"/>
            <a:ext cx="2684043" cy="102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单击此处输入标题</a:t>
            </a:r>
            <a:endParaRPr lang="en-US" altLang="zh-CN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请替换文字内容，点击添加相关标题文字，修改文字内容</a:t>
            </a:r>
            <a:endParaRPr lang="en-GB" altLang="zh-CN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8239828" y="2073279"/>
            <a:ext cx="2684043" cy="102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单击此处输入标题</a:t>
            </a:r>
            <a:endParaRPr lang="en-US" altLang="zh-CN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请替换文字内容，点击添加相关标题文字，修改文字内容</a:t>
            </a:r>
            <a:endParaRPr lang="en-GB" altLang="zh-CN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8254907" y="3997411"/>
            <a:ext cx="2684043" cy="102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单击此处输入标题</a:t>
            </a:r>
            <a:endParaRPr lang="en-US" altLang="zh-CN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请替换文字内容，点击添加相关标题文字，修改文字内容</a:t>
            </a:r>
            <a:endParaRPr lang="en-GB" altLang="zh-CN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screen"/>
          <a:srcRect t="-1067" r="-26333"/>
          <a:stretch>
            <a:fillRect/>
          </a:stretch>
        </p:blipFill>
        <p:spPr>
          <a:xfrm>
            <a:off x="4459661" y="1931176"/>
            <a:ext cx="3297536" cy="3297536"/>
          </a:xfrm>
          <a:prstGeom prst="ellipse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9352" y="2489086"/>
            <a:ext cx="2610214" cy="39153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061799" y="2508340"/>
            <a:ext cx="2610214" cy="391532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381500" y="434340"/>
            <a:ext cx="3429000" cy="5989955"/>
          </a:xfrm>
          <a:prstGeom prst="rect">
            <a:avLst/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84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962525" y="1044575"/>
            <a:ext cx="2266315" cy="226631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26668" y="1146809"/>
            <a:ext cx="738664" cy="20618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36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4629150" y="4051935"/>
            <a:ext cx="2934970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path" presetSubtype="0" decel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3981 L 1.04167E-6 0.14815 " pathEditMode="relative" rAng="0" ptsTypes="AA">
                                      <p:cBhvr>
                                        <p:cTn id="32" dur="75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30000" decel="3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04167E-6 -0.03981 L 1.04167E-6 -7.40741E-7 " pathEditMode="relative" rAng="0" ptsTypes="AA">
                                      <p:cBhvr>
                                        <p:cTn id="3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animBg="1"/>
      <p:bldP spid="4" grpId="0"/>
      <p:bldP spid="4" grpId="1"/>
      <p:bldP spid="6" grpId="0"/>
      <p:bldP spid="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91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4" name="图片 194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275518" y="3855956"/>
            <a:ext cx="1066206" cy="2513002"/>
          </a:xfrm>
          <a:prstGeom prst="rect">
            <a:avLst/>
          </a:prstGeom>
        </p:spPr>
      </p:pic>
      <p:pic>
        <p:nvPicPr>
          <p:cNvPr id="1943" name="图片 19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7057" y="3606798"/>
            <a:ext cx="3224994" cy="4048095"/>
          </a:xfrm>
          <a:prstGeom prst="rect">
            <a:avLst/>
          </a:prstGeom>
        </p:spPr>
      </p:pic>
      <p:pic>
        <p:nvPicPr>
          <p:cNvPr id="1939" name="图片 193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8141093" y="2604480"/>
            <a:ext cx="1214729" cy="2160710"/>
          </a:xfrm>
          <a:prstGeom prst="rect">
            <a:avLst/>
          </a:prstGeom>
        </p:spPr>
      </p:pic>
      <p:pic>
        <p:nvPicPr>
          <p:cNvPr id="1924" name="图片 1923"/>
          <p:cNvPicPr>
            <a:picLocks noChangeAspect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 flipH="1">
            <a:off x="9774265" y="0"/>
            <a:ext cx="2417735" cy="6858000"/>
          </a:xfrm>
          <a:prstGeom prst="rect">
            <a:avLst/>
          </a:prstGeom>
        </p:spPr>
      </p:pic>
      <p:pic>
        <p:nvPicPr>
          <p:cNvPr id="1926" name="图片 1925"/>
          <p:cNvPicPr>
            <a:picLocks noChangeAspect="1"/>
          </p:cNvPicPr>
          <p:nvPr/>
        </p:nvPicPr>
        <p:blipFill rotWithShape="1">
          <a:blip r:embed="rId7"/>
          <a:srcRect/>
          <a:stretch>
            <a:fillRect/>
          </a:stretch>
        </p:blipFill>
        <p:spPr>
          <a:xfrm flipH="1">
            <a:off x="0" y="-24063"/>
            <a:ext cx="2184819" cy="6858000"/>
          </a:xfrm>
          <a:prstGeom prst="rect">
            <a:avLst/>
          </a:prstGeom>
        </p:spPr>
      </p:pic>
      <p:pic>
        <p:nvPicPr>
          <p:cNvPr id="1928" name="图片 19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7036248" y="3232172"/>
            <a:ext cx="1184953" cy="2546275"/>
          </a:xfrm>
          <a:prstGeom prst="rect">
            <a:avLst/>
          </a:prstGeom>
        </p:spPr>
      </p:pic>
      <p:pic>
        <p:nvPicPr>
          <p:cNvPr id="1930" name="图片 192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7863207" y="2604480"/>
            <a:ext cx="2401722" cy="4044488"/>
          </a:xfrm>
          <a:prstGeom prst="rect">
            <a:avLst/>
          </a:prstGeom>
        </p:spPr>
      </p:pic>
      <p:pic>
        <p:nvPicPr>
          <p:cNvPr id="1922" name="图片 19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3817991" y="-24063"/>
            <a:ext cx="4579286" cy="6882063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513140" y="654523"/>
            <a:ext cx="1313181" cy="144655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zh-CN" altLang="en-US" sz="8800" dirty="0">
                <a:solidFill>
                  <a:schemeClr val="bg1"/>
                </a:solidFill>
                <a:cs typeface="+mn-ea"/>
                <a:sym typeface="+mn-lt"/>
              </a:rPr>
              <a:t>再</a:t>
            </a:r>
            <a:endParaRPr lang="en-US" altLang="zh-CN" sz="5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908696" y="1630424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9600" dirty="0">
                <a:solidFill>
                  <a:schemeClr val="bg1"/>
                </a:solidFill>
                <a:cs typeface="+mn-ea"/>
                <a:sym typeface="+mn-lt"/>
              </a:rPr>
              <a:t>会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5524139">
            <a:off x="6371790" y="429533"/>
            <a:ext cx="2189635" cy="2189635"/>
          </a:xfrm>
          <a:prstGeom prst="rect">
            <a:avLst/>
          </a:prstGeom>
        </p:spPr>
      </p:pic>
      <p:sp>
        <p:nvSpPr>
          <p:cNvPr id="16" name="椭圆 15"/>
          <p:cNvSpPr/>
          <p:nvPr/>
        </p:nvSpPr>
        <p:spPr>
          <a:xfrm>
            <a:off x="6985806" y="1707376"/>
            <a:ext cx="1218603" cy="12186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6171908" y="1377798"/>
            <a:ext cx="768533" cy="6067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6322870" y="1579096"/>
            <a:ext cx="768533" cy="60673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8010639" y="2501799"/>
            <a:ext cx="768533" cy="60673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155100" y="2699562"/>
            <a:ext cx="768533" cy="6067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3981 L 1.04167E-6 0.14815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19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30000" decel="3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04167E-6 -0.03981 L 1.04167E-6 -7.40741E-7 " pathEditMode="relative" rAng="0" ptsTypes="AA">
                                      <p:cBhvr>
                                        <p:cTn id="11" dur="1250" fill="hold"/>
                                        <p:tgtEl>
                                          <p:spTgt spid="19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decel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0.03981 L 2.08333E-7 0.14815 " pathEditMode="relative" rAng="0" ptsTypes="AA">
                                      <p:cBhvr>
                                        <p:cTn id="17" dur="75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30000" decel="3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08333E-7 -0.03981 L 2.08333E-7 -2.22222E-6 " pathEditMode="relative" rAng="0" ptsTypes="AA">
                                      <p:cBhvr>
                                        <p:cTn id="19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91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442764" y="2838306"/>
            <a:ext cx="2408129" cy="4291956"/>
          </a:xfrm>
          <a:prstGeom prst="rect">
            <a:avLst/>
          </a:prstGeom>
        </p:spPr>
      </p:pic>
      <p:pic>
        <p:nvPicPr>
          <p:cNvPr id="1922" name="图片 19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548766" y="-24063"/>
            <a:ext cx="4588042" cy="6882063"/>
          </a:xfrm>
          <a:prstGeom prst="rect">
            <a:avLst/>
          </a:prstGeom>
        </p:spPr>
      </p:pic>
      <p:pic>
        <p:nvPicPr>
          <p:cNvPr id="1924" name="图片 1923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 flipH="1">
            <a:off x="9774977" y="0"/>
            <a:ext cx="2422358" cy="685800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2216197" y="666398"/>
            <a:ext cx="1345240" cy="186204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zh-CN" sz="115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r>
              <a:rPr lang="zh-CN" altLang="en-US" sz="66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en-US" altLang="zh-CN" sz="6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271934" y="1994867"/>
            <a:ext cx="110799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7200" dirty="0">
                <a:solidFill>
                  <a:schemeClr val="bg1"/>
                </a:solidFill>
                <a:cs typeface="+mn-ea"/>
                <a:sym typeface="+mn-lt"/>
              </a:rPr>
              <a:t>章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0889" y="523086"/>
            <a:ext cx="2189635" cy="218963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2186804" y="3435225"/>
            <a:ext cx="615553" cy="504699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云想衣裳花想容，春风拂槛露华浓。</a:t>
            </a:r>
          </a:p>
          <a:p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若非群玉山头见，会向瑶台月下逢。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2698024" y="3410565"/>
            <a:ext cx="861774" cy="304987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sz="4400" dirty="0">
                <a:solidFill>
                  <a:schemeClr val="bg1"/>
                </a:solidFill>
                <a:cs typeface="+mn-ea"/>
                <a:sym typeface="+mn-lt"/>
              </a:rPr>
              <a:t>清平调</a:t>
            </a:r>
            <a:r>
              <a:rPr lang="en-US" altLang="zh-CN" sz="4400" dirty="0">
                <a:solidFill>
                  <a:schemeClr val="bg1"/>
                </a:solidFill>
                <a:cs typeface="+mn-ea"/>
                <a:sym typeface="+mn-lt"/>
              </a:rPr>
              <a:t>·</a:t>
            </a:r>
            <a:r>
              <a:rPr lang="zh-CN" altLang="en-US" sz="4400" dirty="0">
                <a:solidFill>
                  <a:schemeClr val="bg1"/>
                </a:solidFill>
                <a:cs typeface="+mn-ea"/>
                <a:sym typeface="+mn-lt"/>
              </a:rPr>
              <a:t>其一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1486657" y="1107567"/>
            <a:ext cx="768533" cy="6067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1637619" y="1308865"/>
            <a:ext cx="768533" cy="60673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3325388" y="2231568"/>
            <a:ext cx="768533" cy="60673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3469849" y="2429331"/>
            <a:ext cx="768533" cy="6067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3981 L 1.04167E-6 0.14815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19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30000" decel="3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04167E-6 -0.03981 L 1.04167E-6 -7.40741E-7 " pathEditMode="relative" rAng="0" ptsTypes="AA">
                                      <p:cBhvr>
                                        <p:cTn id="11" dur="1250" fill="hold"/>
                                        <p:tgtEl>
                                          <p:spTgt spid="19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decel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3981 L 1.04167E-6 0.14815 " pathEditMode="relative" rAng="0" ptsTypes="AA">
                                      <p:cBhvr>
                                        <p:cTn id="17" dur="75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30000" decel="3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04167E-6 -0.03981 L 1.04167E-6 -7.40741E-7 " pathEditMode="relative" rAng="0" ptsTypes="AA">
                                      <p:cBhvr>
                                        <p:cTn id="19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decel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3981 L 1.04167E-6 0.14815 " pathEditMode="relative" rAng="0" ptsTypes="AA">
                                      <p:cBhvr>
                                        <p:cTn id="25" dur="75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30000" decel="3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04167E-6 -0.03981 L 1.04167E-6 -7.40741E-7 " pathEditMode="relative" rAng="0" ptsTypes="AA">
                                      <p:cBhvr>
                                        <p:cTn id="27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decel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3981 L 1.04167E-6 0.14815 " pathEditMode="relative" rAng="0" ptsTypes="AA">
                                      <p:cBhvr>
                                        <p:cTn id="33" dur="75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30000" decel="3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04167E-6 -0.03981 L 1.04167E-6 -7.40741E-7 " pathEditMode="relative" rAng="0" ptsTypes="AA">
                                      <p:cBhvr>
                                        <p:cTn id="35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3981 L 1.04167E-6 0.14815 " pathEditMode="relative" rAng="0" ptsTypes="AA">
                                      <p:cBhvr>
                                        <p:cTn id="41" dur="75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04167E-6 -0.03981 L 1.04167E-6 -7.40741E-7 " pathEditMode="relative" rAng="0" ptsTypes="AA">
                                      <p:cBhvr>
                                        <p:cTn id="43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3981 L 1.04167E-6 0.14815 " pathEditMode="relative" rAng="0" ptsTypes="AA">
                                      <p:cBhvr>
                                        <p:cTn id="49" dur="75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04167E-6 -0.03981 L 1.04167E-6 -7.40741E-7 " pathEditMode="relative" rAng="0" ptsTypes="AA">
                                      <p:cBhvr>
                                        <p:cTn id="51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3981 L 1.04167E-6 0.14815 " pathEditMode="relative" rAng="0" ptsTypes="AA">
                                      <p:cBhvr>
                                        <p:cTn id="57" dur="75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04167E-6 -0.03981 L 1.04167E-6 -7.40741E-7 " pathEditMode="relative" rAng="0" ptsTypes="AA">
                                      <p:cBhvr>
                                        <p:cTn id="59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3" grpId="2"/>
      <p:bldP spid="25" grpId="0"/>
      <p:bldP spid="25" grpId="1"/>
      <p:bldP spid="25" grpId="2"/>
      <p:bldP spid="26" grpId="0"/>
      <p:bldP spid="26" grpId="1"/>
      <p:bldP spid="26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445591" y="965673"/>
            <a:ext cx="3129537" cy="469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7"/>
          <p:cNvGrpSpPr/>
          <p:nvPr/>
        </p:nvGrpSpPr>
        <p:grpSpPr>
          <a:xfrm>
            <a:off x="1067486" y="817424"/>
            <a:ext cx="8878855" cy="5792528"/>
            <a:chOff x="2032000" y="-413933"/>
            <a:chExt cx="10102930" cy="6591112"/>
          </a:xfrm>
          <a:solidFill>
            <a:srgbClr val="8EB7A1"/>
          </a:solidFill>
        </p:grpSpPr>
        <p:sp>
          <p:nvSpPr>
            <p:cNvPr id="14" name="Freeform 18"/>
            <p:cNvSpPr/>
            <p:nvPr/>
          </p:nvSpPr>
          <p:spPr>
            <a:xfrm>
              <a:off x="10358151" y="-413933"/>
              <a:ext cx="1776779" cy="1776213"/>
            </a:xfrm>
            <a:custGeom>
              <a:avLst/>
              <a:gdLst>
                <a:gd name="connsiteX0" fmla="*/ 0 w 1776780"/>
                <a:gd name="connsiteY0" fmla="*/ 888107 h 1776213"/>
                <a:gd name="connsiteX1" fmla="*/ 888390 w 1776780"/>
                <a:gd name="connsiteY1" fmla="*/ 0 h 1776213"/>
                <a:gd name="connsiteX2" fmla="*/ 1776780 w 1776780"/>
                <a:gd name="connsiteY2" fmla="*/ 888107 h 1776213"/>
                <a:gd name="connsiteX3" fmla="*/ 888390 w 1776780"/>
                <a:gd name="connsiteY3" fmla="*/ 1776214 h 1776213"/>
                <a:gd name="connsiteX4" fmla="*/ 0 w 1776780"/>
                <a:gd name="connsiteY4" fmla="*/ 888107 h 17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6780" h="1776213">
                  <a:moveTo>
                    <a:pt x="0" y="888107"/>
                  </a:moveTo>
                  <a:cubicBezTo>
                    <a:pt x="0" y="397619"/>
                    <a:pt x="397746" y="0"/>
                    <a:pt x="888390" y="0"/>
                  </a:cubicBezTo>
                  <a:cubicBezTo>
                    <a:pt x="1379034" y="0"/>
                    <a:pt x="1776780" y="397619"/>
                    <a:pt x="1776780" y="888107"/>
                  </a:cubicBezTo>
                  <a:cubicBezTo>
                    <a:pt x="1776780" y="1378595"/>
                    <a:pt x="1379034" y="1776214"/>
                    <a:pt x="888390" y="1776214"/>
                  </a:cubicBezTo>
                  <a:cubicBezTo>
                    <a:pt x="397746" y="1776214"/>
                    <a:pt x="0" y="1378595"/>
                    <a:pt x="0" y="88810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9743" tIns="389660" rIns="389743" bIns="389660" numCol="1" spcCol="1270" anchor="ctr" anchorCtr="0">
              <a:noAutofit/>
            </a:bodyPr>
            <a:lstStyle/>
            <a:p>
              <a:pPr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400">
                <a:cs typeface="+mn-ea"/>
                <a:sym typeface="+mn-lt"/>
              </a:endParaRPr>
            </a:p>
          </p:txBody>
        </p:sp>
        <p:sp>
          <p:nvSpPr>
            <p:cNvPr id="4" name="Freeform 8"/>
            <p:cNvSpPr/>
            <p:nvPr/>
          </p:nvSpPr>
          <p:spPr>
            <a:xfrm>
              <a:off x="3564940" y="1075351"/>
              <a:ext cx="4370425" cy="4370331"/>
            </a:xfrm>
            <a:custGeom>
              <a:avLst/>
              <a:gdLst>
                <a:gd name="connsiteX0" fmla="*/ 0 w 4370425"/>
                <a:gd name="connsiteY0" fmla="*/ 2185166 h 4370331"/>
                <a:gd name="connsiteX1" fmla="*/ 2185213 w 4370425"/>
                <a:gd name="connsiteY1" fmla="*/ 0 h 4370331"/>
                <a:gd name="connsiteX2" fmla="*/ 4370426 w 4370425"/>
                <a:gd name="connsiteY2" fmla="*/ 2185166 h 4370331"/>
                <a:gd name="connsiteX3" fmla="*/ 2185213 w 4370425"/>
                <a:gd name="connsiteY3" fmla="*/ 4370332 h 4370331"/>
                <a:gd name="connsiteX4" fmla="*/ 0 w 4370425"/>
                <a:gd name="connsiteY4" fmla="*/ 2185166 h 437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0425" h="4370331">
                  <a:moveTo>
                    <a:pt x="0" y="2185166"/>
                  </a:moveTo>
                  <a:cubicBezTo>
                    <a:pt x="0" y="978332"/>
                    <a:pt x="978353" y="0"/>
                    <a:pt x="2185213" y="0"/>
                  </a:cubicBezTo>
                  <a:cubicBezTo>
                    <a:pt x="3392073" y="0"/>
                    <a:pt x="4370426" y="978332"/>
                    <a:pt x="4370426" y="2185166"/>
                  </a:cubicBezTo>
                  <a:cubicBezTo>
                    <a:pt x="4370426" y="3392000"/>
                    <a:pt x="3392073" y="4370332"/>
                    <a:pt x="2185213" y="4370332"/>
                  </a:cubicBezTo>
                  <a:cubicBezTo>
                    <a:pt x="978353" y="4370332"/>
                    <a:pt x="0" y="3392000"/>
                    <a:pt x="0" y="218516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7684" tIns="887670" rIns="887684" bIns="887670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>
                <a:cs typeface="+mn-ea"/>
                <a:sym typeface="+mn-lt"/>
              </a:endParaRPr>
            </a:p>
          </p:txBody>
        </p:sp>
        <p:sp>
          <p:nvSpPr>
            <p:cNvPr id="5" name="Oval 9"/>
            <p:cNvSpPr/>
            <p:nvPr/>
          </p:nvSpPr>
          <p:spPr>
            <a:xfrm>
              <a:off x="6058611" y="876235"/>
              <a:ext cx="486054" cy="486046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Oval 10"/>
            <p:cNvSpPr/>
            <p:nvPr/>
          </p:nvSpPr>
          <p:spPr>
            <a:xfrm>
              <a:off x="4920449" y="5800359"/>
              <a:ext cx="351943" cy="3522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Oval 11"/>
            <p:cNvSpPr/>
            <p:nvPr/>
          </p:nvSpPr>
          <p:spPr>
            <a:xfrm>
              <a:off x="8216595" y="2849011"/>
              <a:ext cx="351942" cy="3522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Oval 12"/>
            <p:cNvSpPr/>
            <p:nvPr/>
          </p:nvSpPr>
          <p:spPr>
            <a:xfrm>
              <a:off x="9659533" y="4814638"/>
              <a:ext cx="486053" cy="4860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Oval 13"/>
            <p:cNvSpPr/>
            <p:nvPr/>
          </p:nvSpPr>
          <p:spPr>
            <a:xfrm>
              <a:off x="5007660" y="1567013"/>
              <a:ext cx="351942" cy="3522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Oval 14"/>
            <p:cNvSpPr/>
            <p:nvPr/>
          </p:nvSpPr>
          <p:spPr>
            <a:xfrm>
              <a:off x="3898188" y="3582165"/>
              <a:ext cx="351942" cy="3522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Freeform 15"/>
            <p:cNvSpPr/>
            <p:nvPr/>
          </p:nvSpPr>
          <p:spPr>
            <a:xfrm>
              <a:off x="2199436" y="1864155"/>
              <a:ext cx="1776780" cy="1776213"/>
            </a:xfrm>
            <a:custGeom>
              <a:avLst/>
              <a:gdLst>
                <a:gd name="connsiteX0" fmla="*/ 0 w 1776780"/>
                <a:gd name="connsiteY0" fmla="*/ 888107 h 1776213"/>
                <a:gd name="connsiteX1" fmla="*/ 888390 w 1776780"/>
                <a:gd name="connsiteY1" fmla="*/ 0 h 1776213"/>
                <a:gd name="connsiteX2" fmla="*/ 1776780 w 1776780"/>
                <a:gd name="connsiteY2" fmla="*/ 888107 h 1776213"/>
                <a:gd name="connsiteX3" fmla="*/ 888390 w 1776780"/>
                <a:gd name="connsiteY3" fmla="*/ 1776214 h 1776213"/>
                <a:gd name="connsiteX4" fmla="*/ 0 w 1776780"/>
                <a:gd name="connsiteY4" fmla="*/ 888107 h 17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6780" h="1776213">
                  <a:moveTo>
                    <a:pt x="0" y="888107"/>
                  </a:moveTo>
                  <a:cubicBezTo>
                    <a:pt x="0" y="397619"/>
                    <a:pt x="397746" y="0"/>
                    <a:pt x="888390" y="0"/>
                  </a:cubicBezTo>
                  <a:cubicBezTo>
                    <a:pt x="1379034" y="0"/>
                    <a:pt x="1776780" y="397619"/>
                    <a:pt x="1776780" y="888107"/>
                  </a:cubicBezTo>
                  <a:cubicBezTo>
                    <a:pt x="1776780" y="1378595"/>
                    <a:pt x="1379034" y="1776214"/>
                    <a:pt x="888390" y="1776214"/>
                  </a:cubicBezTo>
                  <a:cubicBezTo>
                    <a:pt x="397746" y="1776214"/>
                    <a:pt x="0" y="1378595"/>
                    <a:pt x="0" y="88810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9743" tIns="389660" rIns="389743" bIns="389660" numCol="1" spcCol="1270" anchor="ctr" anchorCtr="0">
              <a:noAutofit/>
            </a:bodyPr>
            <a:lstStyle/>
            <a:p>
              <a:pPr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400">
                <a:cs typeface="+mn-ea"/>
                <a:sym typeface="+mn-lt"/>
              </a:endParaRPr>
            </a:p>
          </p:txBody>
        </p:sp>
        <p:sp>
          <p:nvSpPr>
            <p:cNvPr id="12" name="Oval 16"/>
            <p:cNvSpPr/>
            <p:nvPr/>
          </p:nvSpPr>
          <p:spPr>
            <a:xfrm>
              <a:off x="5566867" y="1582330"/>
              <a:ext cx="486054" cy="4860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Oval 17"/>
            <p:cNvSpPr/>
            <p:nvPr/>
          </p:nvSpPr>
          <p:spPr>
            <a:xfrm>
              <a:off x="2366060" y="4161132"/>
              <a:ext cx="878636" cy="87866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Oval 19"/>
            <p:cNvSpPr/>
            <p:nvPr/>
          </p:nvSpPr>
          <p:spPr>
            <a:xfrm>
              <a:off x="7590739" y="2254728"/>
              <a:ext cx="486054" cy="486046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Oval 20"/>
            <p:cNvSpPr/>
            <p:nvPr/>
          </p:nvSpPr>
          <p:spPr>
            <a:xfrm>
              <a:off x="2032000" y="5206744"/>
              <a:ext cx="351942" cy="3522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Oval 21"/>
            <p:cNvSpPr/>
            <p:nvPr/>
          </p:nvSpPr>
          <p:spPr>
            <a:xfrm>
              <a:off x="8392566" y="5824898"/>
              <a:ext cx="351943" cy="3522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8" name="文本框 9"/>
          <p:cNvSpPr txBox="1"/>
          <p:nvPr/>
        </p:nvSpPr>
        <p:spPr>
          <a:xfrm>
            <a:off x="3322877" y="3151322"/>
            <a:ext cx="2376264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添加标题名称</a:t>
            </a:r>
          </a:p>
        </p:txBody>
      </p: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2818821" y="3620457"/>
            <a:ext cx="3139128" cy="1514253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  </a:t>
            </a:r>
            <a:r>
              <a:rPr lang="en-US" altLang="zh-CN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200</a:t>
            </a: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字以内据统计每页幻灯片的最好控制在</a:t>
            </a:r>
            <a:r>
              <a:rPr lang="en-US" altLang="zh-CN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分钟之内。</a:t>
            </a:r>
            <a:endParaRPr lang="en-US" altLang="zh-CN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decel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3981 L 1.04167E-6 0.14815 " pathEditMode="relative" rAng="0" ptsTypes="AA">
                                      <p:cBhvr>
                                        <p:cTn id="24" dur="75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30000" decel="3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04167E-6 -0.03981 L 1.04167E-6 -7.40741E-7 " pathEditMode="relative" rAng="0" ptsTypes="AA">
                                      <p:cBhvr>
                                        <p:cTn id="2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 l="-11455" t="-8393" r="-36454"/>
          <a:stretch>
            <a:fillRect/>
          </a:stretch>
        </p:blipFill>
        <p:spPr>
          <a:xfrm>
            <a:off x="2232520" y="2080605"/>
            <a:ext cx="3180385" cy="3220837"/>
          </a:xfrm>
          <a:custGeom>
            <a:avLst/>
            <a:gdLst>
              <a:gd name="connsiteX0" fmla="*/ 1599962 w 3199924"/>
              <a:gd name="connsiteY0" fmla="*/ 0 h 3199924"/>
              <a:gd name="connsiteX1" fmla="*/ 3199924 w 3199924"/>
              <a:gd name="connsiteY1" fmla="*/ 1599962 h 3199924"/>
              <a:gd name="connsiteX2" fmla="*/ 1599962 w 3199924"/>
              <a:gd name="connsiteY2" fmla="*/ 3199924 h 3199924"/>
              <a:gd name="connsiteX3" fmla="*/ 0 w 3199924"/>
              <a:gd name="connsiteY3" fmla="*/ 1599962 h 3199924"/>
              <a:gd name="connsiteX4" fmla="*/ 1599962 w 3199924"/>
              <a:gd name="connsiteY4" fmla="*/ 0 h 319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9924" h="3199924">
                <a:moveTo>
                  <a:pt x="1599962" y="0"/>
                </a:moveTo>
                <a:cubicBezTo>
                  <a:pt x="2483597" y="0"/>
                  <a:pt x="3199924" y="716327"/>
                  <a:pt x="3199924" y="1599962"/>
                </a:cubicBezTo>
                <a:cubicBezTo>
                  <a:pt x="3199924" y="2483597"/>
                  <a:pt x="2483597" y="3199924"/>
                  <a:pt x="1599962" y="3199924"/>
                </a:cubicBezTo>
                <a:cubicBezTo>
                  <a:pt x="716327" y="3199924"/>
                  <a:pt x="0" y="2483597"/>
                  <a:pt x="0" y="1599962"/>
                </a:cubicBezTo>
                <a:cubicBezTo>
                  <a:pt x="0" y="716327"/>
                  <a:pt x="716327" y="0"/>
                  <a:pt x="1599962" y="0"/>
                </a:cubicBezTo>
                <a:close/>
              </a:path>
            </a:pathLst>
          </a:custGeom>
          <a:blipFill>
            <a:blip r:embed="rId4" cstate="screen"/>
            <a:stretch>
              <a:fillRect/>
            </a:stretch>
          </a:blipFill>
        </p:spPr>
      </p:pic>
      <p:sp>
        <p:nvSpPr>
          <p:cNvPr id="3" name="等腰三角形 2"/>
          <p:cNvSpPr/>
          <p:nvPr/>
        </p:nvSpPr>
        <p:spPr>
          <a:xfrm>
            <a:off x="1954628" y="1686290"/>
            <a:ext cx="3736171" cy="3220837"/>
          </a:xfrm>
          <a:prstGeom prst="triangl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922433" y="1413819"/>
            <a:ext cx="4445000" cy="3301860"/>
            <a:chOff x="651933" y="1911351"/>
            <a:chExt cx="4445000" cy="3301860"/>
          </a:xfrm>
        </p:grpSpPr>
        <p:sp>
          <p:nvSpPr>
            <p:cNvPr id="5" name="TextBox 1"/>
            <p:cNvSpPr txBox="1"/>
            <p:nvPr/>
          </p:nvSpPr>
          <p:spPr>
            <a:xfrm>
              <a:off x="1344208" y="1911351"/>
              <a:ext cx="3060453" cy="6667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735" dirty="0">
                  <a:solidFill>
                    <a:schemeClr val="bg1"/>
                  </a:solidFill>
                  <a:cs typeface="+mn-ea"/>
                  <a:sym typeface="+mn-lt"/>
                </a:rPr>
                <a:t>添加标题名称</a:t>
              </a:r>
            </a:p>
          </p:txBody>
        </p:sp>
        <p:sp>
          <p:nvSpPr>
            <p:cNvPr id="6" name="Rectangle 2"/>
            <p:cNvSpPr/>
            <p:nvPr/>
          </p:nvSpPr>
          <p:spPr>
            <a:xfrm>
              <a:off x="651933" y="3396945"/>
              <a:ext cx="4445000" cy="18162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865" dirty="0">
                  <a:solidFill>
                    <a:schemeClr val="bg1"/>
                  </a:solidFill>
                  <a:cs typeface="+mn-ea"/>
                  <a:sym typeface="+mn-lt"/>
                </a:rPr>
                <a:t>此处添加详细文本描述，建议与标题相关并符合整体语言风格，语言描述尽量简洁生动。尽量将每页幻灯片的字数控制在  </a:t>
              </a:r>
              <a:r>
                <a:rPr lang="en-US" altLang="zh-CN" sz="1865" dirty="0">
                  <a:solidFill>
                    <a:schemeClr val="bg1"/>
                  </a:solidFill>
                  <a:cs typeface="+mn-ea"/>
                  <a:sym typeface="+mn-lt"/>
                </a:rPr>
                <a:t>200</a:t>
              </a:r>
              <a:r>
                <a:rPr lang="zh-CN" altLang="en-US" sz="1865" dirty="0">
                  <a:solidFill>
                    <a:schemeClr val="bg1"/>
                  </a:solidFill>
                  <a:cs typeface="+mn-ea"/>
                  <a:sym typeface="+mn-lt"/>
                </a:rPr>
                <a:t>字以内据统计每页幻灯片的最好控制在</a:t>
              </a:r>
              <a:r>
                <a:rPr lang="en-US" altLang="zh-CN" sz="1865" dirty="0">
                  <a:solidFill>
                    <a:schemeClr val="bg1"/>
                  </a:solidFill>
                  <a:cs typeface="+mn-ea"/>
                  <a:sym typeface="+mn-lt"/>
                </a:rPr>
                <a:t>5</a:t>
              </a:r>
              <a:r>
                <a:rPr lang="zh-CN" altLang="en-US" sz="1865" dirty="0">
                  <a:solidFill>
                    <a:schemeClr val="bg1"/>
                  </a:solidFill>
                  <a:cs typeface="+mn-ea"/>
                  <a:sym typeface="+mn-lt"/>
                </a:rPr>
                <a:t>分钟之内。</a:t>
              </a:r>
            </a:p>
            <a:p>
              <a:pPr algn="ctr">
                <a:defRPr/>
              </a:pPr>
              <a:endParaRPr lang="zh-CN" altLang="en-US" sz="186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1807633" y="3014133"/>
              <a:ext cx="21336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圆角矩形 10"/>
          <p:cNvSpPr/>
          <p:nvPr/>
        </p:nvSpPr>
        <p:spPr>
          <a:xfrm>
            <a:off x="7312141" y="5070812"/>
            <a:ext cx="1674055" cy="436099"/>
          </a:xfrm>
          <a:prstGeom prst="roundRect">
            <a:avLst/>
          </a:prstGeom>
          <a:solidFill>
            <a:srgbClr val="8EB7A1"/>
          </a:solidFill>
          <a:ln>
            <a:noFill/>
          </a:ln>
          <a:effectLst>
            <a:outerShdw blurRad="190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>
                <a:solidFill>
                  <a:schemeClr val="bg1"/>
                </a:solidFill>
                <a:cs typeface="+mn-ea"/>
                <a:sym typeface="+mn-lt"/>
              </a:rPr>
              <a:t>Your text</a:t>
            </a:r>
            <a:endParaRPr lang="zh-CN" altLang="en-US" sz="135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decel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3981 L 1.04167E-6 0.14815 " pathEditMode="relative" rAng="0" ptsTypes="AA">
                                      <p:cBhvr>
                                        <p:cTn id="23" dur="75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30000" decel="3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04167E-6 -0.03981 L 1.04167E-6 -7.40741E-7 " pathEditMode="relative" rAng="0" ptsTypes="AA">
                                      <p:cBhvr>
                                        <p:cTn id="2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978079" y="1302583"/>
            <a:ext cx="4312766" cy="4312766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rgbClr val="DB919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107900" y="1644742"/>
            <a:ext cx="840999" cy="3803557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dist"/>
            <a:r>
              <a:rPr lang="zh-CN" altLang="en-US" sz="4265" b="1" spc="800" dirty="0">
                <a:solidFill>
                  <a:schemeClr val="bg1"/>
                </a:solidFill>
                <a:cs typeface="+mn-ea"/>
                <a:sym typeface="+mn-lt"/>
              </a:rPr>
              <a:t>遇见女王</a:t>
            </a:r>
          </a:p>
        </p:txBody>
      </p:sp>
      <p:sp>
        <p:nvSpPr>
          <p:cNvPr id="4" name="椭圆 3"/>
          <p:cNvSpPr/>
          <p:nvPr/>
        </p:nvSpPr>
        <p:spPr>
          <a:xfrm>
            <a:off x="7157012" y="1644743"/>
            <a:ext cx="680963" cy="678755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40007" y="1387378"/>
            <a:ext cx="1132618" cy="4227971"/>
          </a:xfrm>
          <a:prstGeom prst="rect">
            <a:avLst/>
          </a:prstGeom>
        </p:spPr>
        <p:txBody>
          <a:bodyPr vert="wordArtVertRtl" wrap="square">
            <a:spAutoFit/>
          </a:bodyPr>
          <a:lstStyle/>
          <a:p>
            <a:pPr algn="ctr"/>
            <a:r>
              <a:rPr lang="zh-CN" altLang="en-US" sz="1600" spc="-400" dirty="0">
                <a:solidFill>
                  <a:schemeClr val="bg1"/>
                </a:solidFill>
                <a:cs typeface="+mn-ea"/>
                <a:sym typeface="+mn-lt"/>
              </a:rPr>
              <a:t>去年陌上歌离曲，今日君书远游蜀。</a:t>
            </a:r>
          </a:p>
          <a:p>
            <a:pPr algn="ctr"/>
            <a:r>
              <a:rPr lang="zh-CN" altLang="en-US" sz="1600" spc="-400" dirty="0">
                <a:solidFill>
                  <a:schemeClr val="bg1"/>
                </a:solidFill>
                <a:cs typeface="+mn-ea"/>
                <a:sym typeface="+mn-lt"/>
              </a:rPr>
              <a:t>帘外花开二月风，台前泪滴千行竹。</a:t>
            </a:r>
          </a:p>
          <a:p>
            <a:pPr algn="ctr"/>
            <a:r>
              <a:rPr lang="zh-CN" altLang="en-US" sz="1600" spc="-400" dirty="0">
                <a:solidFill>
                  <a:schemeClr val="bg1"/>
                </a:solidFill>
                <a:cs typeface="+mn-ea"/>
                <a:sym typeface="+mn-lt"/>
              </a:rPr>
              <a:t>琴心与妾肠，此夜断还续。</a:t>
            </a:r>
          </a:p>
        </p:txBody>
      </p:sp>
      <p:sp>
        <p:nvSpPr>
          <p:cNvPr id="6" name="椭圆 5"/>
          <p:cNvSpPr/>
          <p:nvPr/>
        </p:nvSpPr>
        <p:spPr>
          <a:xfrm>
            <a:off x="7157012" y="2685794"/>
            <a:ext cx="680963" cy="678755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  <p:bldP spid="4" grpId="0" animBg="1"/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91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0" name="图片 192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681686" y="2774813"/>
            <a:ext cx="2406314" cy="4044488"/>
          </a:xfrm>
          <a:prstGeom prst="rect">
            <a:avLst/>
          </a:prstGeom>
        </p:spPr>
      </p:pic>
      <p:pic>
        <p:nvPicPr>
          <p:cNvPr id="1939" name="图片 19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329124" flipH="1">
            <a:off x="5385325" y="5342610"/>
            <a:ext cx="954771" cy="1695066"/>
          </a:xfrm>
          <a:prstGeom prst="rect">
            <a:avLst/>
          </a:prstGeom>
        </p:spPr>
      </p:pic>
      <p:pic>
        <p:nvPicPr>
          <p:cNvPr id="1922" name="图片 19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693" y="-24063"/>
            <a:ext cx="4588042" cy="6882063"/>
          </a:xfrm>
          <a:prstGeom prst="rect">
            <a:avLst/>
          </a:prstGeom>
        </p:spPr>
      </p:pic>
      <p:pic>
        <p:nvPicPr>
          <p:cNvPr id="1924" name="图片 1923"/>
          <p:cNvPicPr>
            <a:picLocks noChangeAspect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0" y="0"/>
            <a:ext cx="2422358" cy="685800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8810078" y="666398"/>
            <a:ext cx="1050289" cy="186204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zh-CN" sz="115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en-US" altLang="zh-CN" sz="6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718340" y="1994867"/>
            <a:ext cx="110799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7200" dirty="0">
                <a:solidFill>
                  <a:schemeClr val="bg1"/>
                </a:solidFill>
                <a:cs typeface="+mn-ea"/>
                <a:sym typeface="+mn-lt"/>
              </a:rPr>
              <a:t>章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8291" y="793145"/>
            <a:ext cx="2189635" cy="218963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8633210" y="3435225"/>
            <a:ext cx="615553" cy="504699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云想衣裳花想容，春风拂槛露华浓。</a:t>
            </a:r>
          </a:p>
          <a:p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若非群玉山头见，会向瑶台月下逢。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9144430" y="3410565"/>
            <a:ext cx="861774" cy="304987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sz="4400" dirty="0">
                <a:solidFill>
                  <a:schemeClr val="bg1"/>
                </a:solidFill>
                <a:cs typeface="+mn-ea"/>
                <a:sym typeface="+mn-lt"/>
              </a:rPr>
              <a:t>清平调</a:t>
            </a:r>
            <a:r>
              <a:rPr lang="en-US" altLang="zh-CN" sz="4400" dirty="0">
                <a:solidFill>
                  <a:schemeClr val="bg1"/>
                </a:solidFill>
                <a:cs typeface="+mn-ea"/>
                <a:sym typeface="+mn-lt"/>
              </a:rPr>
              <a:t>·</a:t>
            </a:r>
            <a:r>
              <a:rPr lang="zh-CN" altLang="en-US" sz="4400" dirty="0">
                <a:solidFill>
                  <a:schemeClr val="bg1"/>
                </a:solidFill>
                <a:cs typeface="+mn-ea"/>
                <a:sym typeface="+mn-lt"/>
              </a:rPr>
              <a:t>其一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7933063" y="1107567"/>
            <a:ext cx="768533" cy="6067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8084025" y="1308865"/>
            <a:ext cx="768533" cy="60673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9771794" y="2231568"/>
            <a:ext cx="768533" cy="60673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9916255" y="2429331"/>
            <a:ext cx="768533" cy="6067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3981 L 1.04167E-6 0.14815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19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30000" decel="3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04167E-6 -0.03981 L 1.04167E-6 -7.40741E-7 " pathEditMode="relative" rAng="0" ptsTypes="AA">
                                      <p:cBhvr>
                                        <p:cTn id="11" dur="1250" fill="hold"/>
                                        <p:tgtEl>
                                          <p:spTgt spid="19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decel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3981 L 1.04167E-6 0.14815 " pathEditMode="relative" rAng="0" ptsTypes="AA">
                                      <p:cBhvr>
                                        <p:cTn id="17" dur="75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30000" decel="3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04167E-6 -0.03981 L 1.04167E-6 -7.40741E-7 " pathEditMode="relative" rAng="0" ptsTypes="AA">
                                      <p:cBhvr>
                                        <p:cTn id="19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decel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3981 L 1.04167E-6 0.14815 " pathEditMode="relative" rAng="0" ptsTypes="AA">
                                      <p:cBhvr>
                                        <p:cTn id="25" dur="75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30000" decel="3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04167E-6 -0.03981 L 1.04167E-6 -7.40741E-7 " pathEditMode="relative" rAng="0" ptsTypes="AA">
                                      <p:cBhvr>
                                        <p:cTn id="27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3981 L 1.04167E-6 0.14815 " pathEditMode="relative" rAng="0" ptsTypes="AA">
                                      <p:cBhvr>
                                        <p:cTn id="33" dur="75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04167E-6 -0.03981 L 1.04167E-6 -7.40741E-7 " pathEditMode="relative" rAng="0" ptsTypes="AA">
                                      <p:cBhvr>
                                        <p:cTn id="35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3981 L 1.04167E-6 0.14815 " pathEditMode="relative" rAng="0" ptsTypes="AA">
                                      <p:cBhvr>
                                        <p:cTn id="41" dur="75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04167E-6 -0.03981 L 1.04167E-6 -7.40741E-7 " pathEditMode="relative" rAng="0" ptsTypes="AA">
                                      <p:cBhvr>
                                        <p:cTn id="43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5" grpId="2"/>
      <p:bldP spid="26" grpId="0"/>
      <p:bldP spid="26" grpId="1"/>
      <p:bldP spid="26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91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框 31"/>
          <p:cNvSpPr txBox="1"/>
          <p:nvPr/>
        </p:nvSpPr>
        <p:spPr>
          <a:xfrm>
            <a:off x="6525912" y="3707240"/>
            <a:ext cx="3727449" cy="192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点击添加文本内容</a:t>
            </a:r>
            <a:r>
              <a:rPr lang="zh-CN" altLang="zh-CN" sz="1600" dirty="0">
                <a:solidFill>
                  <a:schemeClr val="bg1"/>
                </a:solidFill>
                <a:cs typeface="+mn-ea"/>
                <a:sym typeface="+mn-lt"/>
              </a:rPr>
              <a:t>点击添加文本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点击添加文本内容</a:t>
            </a:r>
            <a:r>
              <a:rPr lang="zh-CN" altLang="zh-CN" sz="1600" dirty="0">
                <a:solidFill>
                  <a:schemeClr val="bg1"/>
                </a:solidFill>
                <a:cs typeface="+mn-ea"/>
                <a:sym typeface="+mn-lt"/>
              </a:rPr>
              <a:t>点击添加文本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点击添加文本内容</a:t>
            </a:r>
            <a:r>
              <a:rPr lang="zh-CN" altLang="zh-CN" sz="1600" dirty="0">
                <a:solidFill>
                  <a:schemeClr val="bg1"/>
                </a:solidFill>
                <a:cs typeface="+mn-ea"/>
                <a:sym typeface="+mn-lt"/>
              </a:rPr>
              <a:t>点击添加文本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点击添加文本内容</a:t>
            </a:r>
            <a:r>
              <a:rPr lang="zh-CN" altLang="zh-CN" sz="1600" dirty="0">
                <a:solidFill>
                  <a:schemeClr val="bg1"/>
                </a:solidFill>
                <a:cs typeface="+mn-ea"/>
                <a:sym typeface="+mn-lt"/>
              </a:rPr>
              <a:t>点击添加文本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点击添加文本</a:t>
            </a:r>
          </a:p>
          <a:p>
            <a:pPr algn="l">
              <a:lnSpc>
                <a:spcPct val="150000"/>
              </a:lnSpc>
            </a:pP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336682" y="2102595"/>
            <a:ext cx="2236510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【点击添加标题】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6336682" y="3208765"/>
            <a:ext cx="2236510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【点击添加标题】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6525793" y="2648199"/>
            <a:ext cx="3057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点击添加文本内容</a:t>
            </a:r>
            <a:r>
              <a:rPr lang="zh-CN" altLang="zh-CN" sz="1600" dirty="0">
                <a:solidFill>
                  <a:schemeClr val="bg1"/>
                </a:solidFill>
                <a:cs typeface="+mn-ea"/>
                <a:sym typeface="+mn-lt"/>
              </a:rPr>
              <a:t>点击添加文本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475" y="1775402"/>
            <a:ext cx="3116850" cy="3863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decel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3981 L 1.04167E-6 0.14815 " pathEditMode="relative" rAng="0" ptsTypes="AA">
                                      <p:cBhvr>
                                        <p:cTn id="23" dur="75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30000" decel="3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04167E-6 -0.03981 L 1.04167E-6 -7.40741E-7 " pathEditMode="relative" rAng="0" ptsTypes="AA">
                                      <p:cBhvr>
                                        <p:cTn id="2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7"/>
          <p:cNvSpPr/>
          <p:nvPr/>
        </p:nvSpPr>
        <p:spPr>
          <a:xfrm>
            <a:off x="2967054" y="1658165"/>
            <a:ext cx="655052" cy="655050"/>
          </a:xfrm>
          <a:prstGeom prst="ellipse">
            <a:avLst/>
          </a:prstGeom>
          <a:solidFill>
            <a:srgbClr val="8EB7A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Oval 20"/>
          <p:cNvSpPr/>
          <p:nvPr/>
        </p:nvSpPr>
        <p:spPr>
          <a:xfrm>
            <a:off x="2956462" y="3528373"/>
            <a:ext cx="655052" cy="655050"/>
          </a:xfrm>
          <a:prstGeom prst="ellipse">
            <a:avLst/>
          </a:prstGeom>
          <a:solidFill>
            <a:srgbClr val="8EB7A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Oval 28"/>
          <p:cNvSpPr/>
          <p:nvPr/>
        </p:nvSpPr>
        <p:spPr>
          <a:xfrm>
            <a:off x="8463500" y="1658165"/>
            <a:ext cx="655052" cy="655050"/>
          </a:xfrm>
          <a:prstGeom prst="ellipse">
            <a:avLst/>
          </a:prstGeom>
          <a:solidFill>
            <a:srgbClr val="8EB7A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Oval 30"/>
          <p:cNvSpPr/>
          <p:nvPr/>
        </p:nvSpPr>
        <p:spPr>
          <a:xfrm>
            <a:off x="8452906" y="3528373"/>
            <a:ext cx="655052" cy="655050"/>
          </a:xfrm>
          <a:prstGeom prst="ellipse">
            <a:avLst/>
          </a:prstGeom>
          <a:solidFill>
            <a:srgbClr val="8EB7A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5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6" name="Picture 46" descr="iPhone6_mockup_front_white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4454692" y="887073"/>
            <a:ext cx="3263924" cy="5126111"/>
          </a:xfrm>
          <a:prstGeom prst="rect">
            <a:avLst/>
          </a:prstGeom>
        </p:spPr>
      </p:pic>
      <p:sp>
        <p:nvSpPr>
          <p:cNvPr id="8" name="TextBox 13"/>
          <p:cNvSpPr txBox="1"/>
          <p:nvPr/>
        </p:nvSpPr>
        <p:spPr>
          <a:xfrm>
            <a:off x="2351235" y="2438294"/>
            <a:ext cx="1865511" cy="3373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590" b="1" spc="597" dirty="0">
                <a:solidFill>
                  <a:schemeClr val="bg1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9" name="TextBox 14"/>
          <p:cNvSpPr txBox="1"/>
          <p:nvPr/>
        </p:nvSpPr>
        <p:spPr>
          <a:xfrm>
            <a:off x="2460116" y="2807453"/>
            <a:ext cx="1647741" cy="642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90" spc="149" dirty="0">
                <a:solidFill>
                  <a:schemeClr val="bg1"/>
                </a:solidFill>
                <a:cs typeface="+mn-ea"/>
                <a:sym typeface="+mn-lt"/>
              </a:rPr>
              <a:t>Entrepreneurial activities differ substantially</a:t>
            </a:r>
          </a:p>
        </p:txBody>
      </p:sp>
      <p:sp>
        <p:nvSpPr>
          <p:cNvPr id="10" name="TextBox 22"/>
          <p:cNvSpPr txBox="1"/>
          <p:nvPr/>
        </p:nvSpPr>
        <p:spPr>
          <a:xfrm>
            <a:off x="2351236" y="4362320"/>
            <a:ext cx="1865511" cy="3373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590" b="1" spc="597" dirty="0">
                <a:solidFill>
                  <a:schemeClr val="bg1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11" name="TextBox 23"/>
          <p:cNvSpPr txBox="1"/>
          <p:nvPr/>
        </p:nvSpPr>
        <p:spPr>
          <a:xfrm>
            <a:off x="2460116" y="4731480"/>
            <a:ext cx="1647741" cy="642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90" spc="149" dirty="0">
                <a:solidFill>
                  <a:schemeClr val="bg1"/>
                </a:solidFill>
                <a:cs typeface="+mn-ea"/>
                <a:sym typeface="+mn-lt"/>
              </a:rPr>
              <a:t>Entrepreneurial activities differ substantially</a:t>
            </a:r>
          </a:p>
        </p:txBody>
      </p:sp>
      <p:sp>
        <p:nvSpPr>
          <p:cNvPr id="12" name="TextBox 26"/>
          <p:cNvSpPr txBox="1"/>
          <p:nvPr/>
        </p:nvSpPr>
        <p:spPr>
          <a:xfrm>
            <a:off x="7847680" y="2438294"/>
            <a:ext cx="1865511" cy="3373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590" b="1" spc="597" dirty="0">
                <a:solidFill>
                  <a:schemeClr val="bg1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13" name="TextBox 27"/>
          <p:cNvSpPr txBox="1"/>
          <p:nvPr/>
        </p:nvSpPr>
        <p:spPr>
          <a:xfrm>
            <a:off x="7956561" y="2807453"/>
            <a:ext cx="1647741" cy="642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90" spc="149" dirty="0">
                <a:solidFill>
                  <a:schemeClr val="bg1"/>
                </a:solidFill>
                <a:cs typeface="+mn-ea"/>
                <a:sym typeface="+mn-lt"/>
              </a:rPr>
              <a:t>Entrepreneurial activities differ substantially</a:t>
            </a:r>
          </a:p>
        </p:txBody>
      </p:sp>
      <p:sp>
        <p:nvSpPr>
          <p:cNvPr id="14" name="TextBox 33"/>
          <p:cNvSpPr txBox="1"/>
          <p:nvPr/>
        </p:nvSpPr>
        <p:spPr>
          <a:xfrm>
            <a:off x="7847681" y="4362320"/>
            <a:ext cx="1865511" cy="3373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590" b="1" spc="597" dirty="0">
                <a:solidFill>
                  <a:schemeClr val="bg1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15" name="TextBox 34"/>
          <p:cNvSpPr txBox="1"/>
          <p:nvPr/>
        </p:nvSpPr>
        <p:spPr>
          <a:xfrm>
            <a:off x="7956561" y="4731480"/>
            <a:ext cx="1647741" cy="642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90" spc="149" dirty="0">
                <a:solidFill>
                  <a:schemeClr val="bg1"/>
                </a:solidFill>
                <a:cs typeface="+mn-ea"/>
                <a:sym typeface="+mn-lt"/>
              </a:rPr>
              <a:t>Entrepreneurial activities differ substantially</a:t>
            </a:r>
          </a:p>
        </p:txBody>
      </p:sp>
      <p:sp>
        <p:nvSpPr>
          <p:cNvPr id="16" name="Shape 2641"/>
          <p:cNvSpPr/>
          <p:nvPr/>
        </p:nvSpPr>
        <p:spPr>
          <a:xfrm>
            <a:off x="3140035" y="1864773"/>
            <a:ext cx="380024" cy="2418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6606"/>
                </a:moveTo>
                <a:lnTo>
                  <a:pt x="16691" y="14138"/>
                </a:lnTo>
                <a:lnTo>
                  <a:pt x="16691" y="7462"/>
                </a:lnTo>
                <a:lnTo>
                  <a:pt x="20618" y="4994"/>
                </a:lnTo>
                <a:cubicBezTo>
                  <a:pt x="20618" y="4994"/>
                  <a:pt x="20618" y="16606"/>
                  <a:pt x="20618" y="16606"/>
                </a:cubicBezTo>
                <a:close/>
                <a:moveTo>
                  <a:pt x="21109" y="3086"/>
                </a:moveTo>
                <a:cubicBezTo>
                  <a:pt x="21030" y="3086"/>
                  <a:pt x="20958" y="3122"/>
                  <a:pt x="20892" y="3174"/>
                </a:cubicBezTo>
                <a:lnTo>
                  <a:pt x="20890" y="3167"/>
                </a:lnTo>
                <a:lnTo>
                  <a:pt x="16018" y="6229"/>
                </a:lnTo>
                <a:cubicBezTo>
                  <a:pt x="16013" y="6233"/>
                  <a:pt x="16008" y="6235"/>
                  <a:pt x="16003" y="6239"/>
                </a:cubicBezTo>
                <a:lnTo>
                  <a:pt x="15980" y="6252"/>
                </a:lnTo>
                <a:lnTo>
                  <a:pt x="15983" y="6260"/>
                </a:lnTo>
                <a:cubicBezTo>
                  <a:pt x="15822" y="6387"/>
                  <a:pt x="15709" y="6641"/>
                  <a:pt x="15709" y="6943"/>
                </a:cubicBezTo>
                <a:lnTo>
                  <a:pt x="15709" y="14657"/>
                </a:lnTo>
                <a:cubicBezTo>
                  <a:pt x="15709" y="14959"/>
                  <a:pt x="15822" y="15213"/>
                  <a:pt x="15983" y="15340"/>
                </a:cubicBezTo>
                <a:lnTo>
                  <a:pt x="15980" y="15347"/>
                </a:lnTo>
                <a:lnTo>
                  <a:pt x="16002" y="15360"/>
                </a:lnTo>
                <a:cubicBezTo>
                  <a:pt x="16008" y="15365"/>
                  <a:pt x="16013" y="15368"/>
                  <a:pt x="16018" y="15371"/>
                </a:cubicBezTo>
                <a:lnTo>
                  <a:pt x="20890" y="18433"/>
                </a:lnTo>
                <a:lnTo>
                  <a:pt x="20892" y="18426"/>
                </a:lnTo>
                <a:cubicBezTo>
                  <a:pt x="20958" y="18478"/>
                  <a:pt x="21030" y="18514"/>
                  <a:pt x="21109" y="18514"/>
                </a:cubicBezTo>
                <a:cubicBezTo>
                  <a:pt x="21380" y="18514"/>
                  <a:pt x="21600" y="18169"/>
                  <a:pt x="21600" y="17743"/>
                </a:cubicBezTo>
                <a:lnTo>
                  <a:pt x="21600" y="3857"/>
                </a:lnTo>
                <a:cubicBezTo>
                  <a:pt x="21600" y="3431"/>
                  <a:pt x="21380" y="3086"/>
                  <a:pt x="21109" y="3086"/>
                </a:cubicBezTo>
                <a:moveTo>
                  <a:pt x="13745" y="18514"/>
                </a:moveTo>
                <a:cubicBezTo>
                  <a:pt x="13745" y="19367"/>
                  <a:pt x="13306" y="20057"/>
                  <a:pt x="12764" y="20057"/>
                </a:cubicBezTo>
                <a:lnTo>
                  <a:pt x="1964" y="20057"/>
                </a:lnTo>
                <a:cubicBezTo>
                  <a:pt x="1422" y="20057"/>
                  <a:pt x="982" y="19367"/>
                  <a:pt x="982" y="18514"/>
                </a:cubicBezTo>
                <a:lnTo>
                  <a:pt x="982" y="3086"/>
                </a:lnTo>
                <a:cubicBezTo>
                  <a:pt x="982" y="2233"/>
                  <a:pt x="1422" y="1543"/>
                  <a:pt x="1964" y="1543"/>
                </a:cubicBezTo>
                <a:lnTo>
                  <a:pt x="12764" y="1543"/>
                </a:lnTo>
                <a:cubicBezTo>
                  <a:pt x="13306" y="1543"/>
                  <a:pt x="13745" y="2233"/>
                  <a:pt x="13745" y="3086"/>
                </a:cubicBezTo>
                <a:cubicBezTo>
                  <a:pt x="13745" y="3086"/>
                  <a:pt x="13745" y="18514"/>
                  <a:pt x="13745" y="18514"/>
                </a:cubicBezTo>
                <a:close/>
                <a:moveTo>
                  <a:pt x="12764" y="0"/>
                </a:moveTo>
                <a:lnTo>
                  <a:pt x="1964" y="0"/>
                </a:lnTo>
                <a:cubicBezTo>
                  <a:pt x="879" y="0"/>
                  <a:pt x="0" y="1382"/>
                  <a:pt x="0" y="3086"/>
                </a:cubicBezTo>
                <a:lnTo>
                  <a:pt x="0" y="18514"/>
                </a:lnTo>
                <a:cubicBezTo>
                  <a:pt x="0" y="20219"/>
                  <a:pt x="879" y="21600"/>
                  <a:pt x="1964" y="21600"/>
                </a:cubicBezTo>
                <a:lnTo>
                  <a:pt x="12764" y="21600"/>
                </a:lnTo>
                <a:cubicBezTo>
                  <a:pt x="13848" y="21600"/>
                  <a:pt x="14727" y="20219"/>
                  <a:pt x="14727" y="18514"/>
                </a:cubicBezTo>
                <a:lnTo>
                  <a:pt x="14727" y="3086"/>
                </a:lnTo>
                <a:cubicBezTo>
                  <a:pt x="14727" y="1382"/>
                  <a:pt x="13848" y="0"/>
                  <a:pt x="12764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8962" tIns="18962" rIns="18962" bIns="18962" anchor="ctr"/>
          <a:lstStyle/>
          <a:p>
            <a:pPr defTabSz="22733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9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Shape 2677"/>
          <p:cNvSpPr/>
          <p:nvPr/>
        </p:nvSpPr>
        <p:spPr>
          <a:xfrm>
            <a:off x="3134477" y="3683820"/>
            <a:ext cx="345477" cy="3800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60" y="7855"/>
                </a:moveTo>
                <a:cubicBezTo>
                  <a:pt x="15362" y="7855"/>
                  <a:pt x="15120" y="8075"/>
                  <a:pt x="15120" y="8345"/>
                </a:cubicBezTo>
                <a:cubicBezTo>
                  <a:pt x="15120" y="8617"/>
                  <a:pt x="15362" y="8836"/>
                  <a:pt x="15660" y="8836"/>
                </a:cubicBezTo>
                <a:cubicBezTo>
                  <a:pt x="16555" y="8836"/>
                  <a:pt x="17280" y="9716"/>
                  <a:pt x="17280" y="10800"/>
                </a:cubicBezTo>
                <a:cubicBezTo>
                  <a:pt x="17280" y="11884"/>
                  <a:pt x="16555" y="12764"/>
                  <a:pt x="15660" y="12764"/>
                </a:cubicBezTo>
                <a:cubicBezTo>
                  <a:pt x="15362" y="12764"/>
                  <a:pt x="15120" y="12984"/>
                  <a:pt x="15120" y="13255"/>
                </a:cubicBezTo>
                <a:cubicBezTo>
                  <a:pt x="15120" y="13526"/>
                  <a:pt x="15362" y="13745"/>
                  <a:pt x="15660" y="13745"/>
                </a:cubicBezTo>
                <a:cubicBezTo>
                  <a:pt x="17151" y="13745"/>
                  <a:pt x="18360" y="12427"/>
                  <a:pt x="18360" y="10800"/>
                </a:cubicBezTo>
                <a:cubicBezTo>
                  <a:pt x="18360" y="9174"/>
                  <a:pt x="17151" y="7855"/>
                  <a:pt x="15660" y="7855"/>
                </a:cubicBezTo>
                <a:moveTo>
                  <a:pt x="18472" y="5611"/>
                </a:moveTo>
                <a:lnTo>
                  <a:pt x="18463" y="5625"/>
                </a:lnTo>
                <a:cubicBezTo>
                  <a:pt x="18383" y="5584"/>
                  <a:pt x="18296" y="5554"/>
                  <a:pt x="18198" y="5554"/>
                </a:cubicBezTo>
                <a:cubicBezTo>
                  <a:pt x="17900" y="5554"/>
                  <a:pt x="17660" y="5774"/>
                  <a:pt x="17660" y="6044"/>
                </a:cubicBezTo>
                <a:cubicBezTo>
                  <a:pt x="17660" y="6216"/>
                  <a:pt x="17763" y="6361"/>
                  <a:pt x="17910" y="6449"/>
                </a:cubicBezTo>
                <a:lnTo>
                  <a:pt x="17909" y="6451"/>
                </a:lnTo>
                <a:cubicBezTo>
                  <a:pt x="19460" y="7271"/>
                  <a:pt x="20520" y="8909"/>
                  <a:pt x="20520" y="10800"/>
                </a:cubicBezTo>
                <a:cubicBezTo>
                  <a:pt x="20520" y="12689"/>
                  <a:pt x="19463" y="14325"/>
                  <a:pt x="17915" y="15147"/>
                </a:cubicBezTo>
                <a:lnTo>
                  <a:pt x="17919" y="15152"/>
                </a:lnTo>
                <a:cubicBezTo>
                  <a:pt x="17771" y="15239"/>
                  <a:pt x="17668" y="15384"/>
                  <a:pt x="17668" y="15556"/>
                </a:cubicBezTo>
                <a:cubicBezTo>
                  <a:pt x="17668" y="15827"/>
                  <a:pt x="17910" y="16046"/>
                  <a:pt x="18208" y="16046"/>
                </a:cubicBezTo>
                <a:cubicBezTo>
                  <a:pt x="18306" y="16046"/>
                  <a:pt x="18393" y="16016"/>
                  <a:pt x="18473" y="15975"/>
                </a:cubicBezTo>
                <a:lnTo>
                  <a:pt x="18480" y="15985"/>
                </a:lnTo>
                <a:cubicBezTo>
                  <a:pt x="20338" y="14990"/>
                  <a:pt x="21600" y="13041"/>
                  <a:pt x="21600" y="10800"/>
                </a:cubicBezTo>
                <a:cubicBezTo>
                  <a:pt x="21600" y="8556"/>
                  <a:pt x="20334" y="6606"/>
                  <a:pt x="18472" y="5611"/>
                </a:cubicBezTo>
                <a:moveTo>
                  <a:pt x="11880" y="20121"/>
                </a:moveTo>
                <a:cubicBezTo>
                  <a:pt x="11880" y="20393"/>
                  <a:pt x="11637" y="20612"/>
                  <a:pt x="11337" y="20612"/>
                </a:cubicBezTo>
                <a:cubicBezTo>
                  <a:pt x="11181" y="20612"/>
                  <a:pt x="11043" y="20552"/>
                  <a:pt x="10944" y="20457"/>
                </a:cubicBezTo>
                <a:lnTo>
                  <a:pt x="10942" y="20459"/>
                </a:lnTo>
                <a:lnTo>
                  <a:pt x="10800" y="20342"/>
                </a:lnTo>
                <a:lnTo>
                  <a:pt x="10800" y="1256"/>
                </a:lnTo>
                <a:lnTo>
                  <a:pt x="10958" y="1126"/>
                </a:lnTo>
                <a:lnTo>
                  <a:pt x="10960" y="1127"/>
                </a:lnTo>
                <a:cubicBezTo>
                  <a:pt x="11058" y="1042"/>
                  <a:pt x="11190" y="988"/>
                  <a:pt x="11337" y="988"/>
                </a:cubicBezTo>
                <a:cubicBezTo>
                  <a:pt x="11637" y="988"/>
                  <a:pt x="11880" y="1208"/>
                  <a:pt x="11880" y="1480"/>
                </a:cubicBezTo>
                <a:cubicBezTo>
                  <a:pt x="11880" y="1480"/>
                  <a:pt x="11880" y="20121"/>
                  <a:pt x="11880" y="20121"/>
                </a:cubicBezTo>
                <a:close/>
                <a:moveTo>
                  <a:pt x="9720" y="19448"/>
                </a:moveTo>
                <a:lnTo>
                  <a:pt x="4320" y="14979"/>
                </a:lnTo>
                <a:lnTo>
                  <a:pt x="4320" y="6607"/>
                </a:lnTo>
                <a:lnTo>
                  <a:pt x="4561" y="6407"/>
                </a:lnTo>
                <a:lnTo>
                  <a:pt x="4560" y="6406"/>
                </a:lnTo>
                <a:lnTo>
                  <a:pt x="9720" y="2147"/>
                </a:lnTo>
                <a:cubicBezTo>
                  <a:pt x="9720" y="2147"/>
                  <a:pt x="9720" y="19448"/>
                  <a:pt x="9720" y="19448"/>
                </a:cubicBezTo>
                <a:close/>
                <a:moveTo>
                  <a:pt x="3240" y="14649"/>
                </a:moveTo>
                <a:cubicBezTo>
                  <a:pt x="2008" y="14285"/>
                  <a:pt x="1080" y="12700"/>
                  <a:pt x="1080" y="10800"/>
                </a:cubicBezTo>
                <a:cubicBezTo>
                  <a:pt x="1080" y="8900"/>
                  <a:pt x="2008" y="7316"/>
                  <a:pt x="3240" y="6952"/>
                </a:cubicBezTo>
                <a:cubicBezTo>
                  <a:pt x="3240" y="6952"/>
                  <a:pt x="3240" y="14649"/>
                  <a:pt x="3240" y="14649"/>
                </a:cubicBezTo>
                <a:close/>
                <a:moveTo>
                  <a:pt x="12966" y="1472"/>
                </a:moveTo>
                <a:cubicBezTo>
                  <a:pt x="12966" y="659"/>
                  <a:pt x="12238" y="0"/>
                  <a:pt x="11339" y="0"/>
                </a:cubicBezTo>
                <a:cubicBezTo>
                  <a:pt x="10879" y="0"/>
                  <a:pt x="10466" y="175"/>
                  <a:pt x="10170" y="451"/>
                </a:cubicBezTo>
                <a:lnTo>
                  <a:pt x="3565" y="5905"/>
                </a:lnTo>
                <a:cubicBezTo>
                  <a:pt x="1578" y="6051"/>
                  <a:pt x="0" y="8183"/>
                  <a:pt x="0" y="10800"/>
                </a:cubicBezTo>
                <a:cubicBezTo>
                  <a:pt x="0" y="13426"/>
                  <a:pt x="1588" y="15564"/>
                  <a:pt x="3585" y="15697"/>
                </a:cubicBezTo>
                <a:lnTo>
                  <a:pt x="10170" y="21148"/>
                </a:lnTo>
                <a:cubicBezTo>
                  <a:pt x="10466" y="21426"/>
                  <a:pt x="10879" y="21600"/>
                  <a:pt x="11339" y="21600"/>
                </a:cubicBezTo>
                <a:cubicBezTo>
                  <a:pt x="12238" y="21600"/>
                  <a:pt x="12966" y="20941"/>
                  <a:pt x="12966" y="20129"/>
                </a:cubicBezTo>
                <a:cubicBezTo>
                  <a:pt x="12966" y="20110"/>
                  <a:pt x="12961" y="20093"/>
                  <a:pt x="12960" y="20074"/>
                </a:cubicBezTo>
                <a:lnTo>
                  <a:pt x="12960" y="1527"/>
                </a:lnTo>
                <a:cubicBezTo>
                  <a:pt x="12961" y="1508"/>
                  <a:pt x="12966" y="1490"/>
                  <a:pt x="12966" y="147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8962" tIns="18962" rIns="18962" bIns="18962" anchor="ctr"/>
          <a:lstStyle/>
          <a:p>
            <a:pPr defTabSz="22733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9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Shape 2686"/>
          <p:cNvSpPr/>
          <p:nvPr/>
        </p:nvSpPr>
        <p:spPr>
          <a:xfrm>
            <a:off x="8590420" y="3653241"/>
            <a:ext cx="380024" cy="3800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7673"/>
                </a:moveTo>
                <a:cubicBezTo>
                  <a:pt x="20618" y="18215"/>
                  <a:pt x="20178" y="18655"/>
                  <a:pt x="19636" y="18655"/>
                </a:cubicBezTo>
                <a:lnTo>
                  <a:pt x="19636" y="14727"/>
                </a:lnTo>
                <a:cubicBezTo>
                  <a:pt x="20178" y="14727"/>
                  <a:pt x="20618" y="15167"/>
                  <a:pt x="20618" y="15709"/>
                </a:cubicBez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18655" y="19145"/>
                </a:moveTo>
                <a:cubicBezTo>
                  <a:pt x="18655" y="19959"/>
                  <a:pt x="17995" y="20618"/>
                  <a:pt x="17182" y="20618"/>
                </a:cubicBezTo>
                <a:cubicBezTo>
                  <a:pt x="16368" y="20618"/>
                  <a:pt x="15709" y="19959"/>
                  <a:pt x="15709" y="19145"/>
                </a:cubicBezTo>
                <a:lnTo>
                  <a:pt x="15709" y="14236"/>
                </a:lnTo>
                <a:cubicBezTo>
                  <a:pt x="15709" y="13424"/>
                  <a:pt x="16368" y="12764"/>
                  <a:pt x="17182" y="12764"/>
                </a:cubicBezTo>
                <a:cubicBezTo>
                  <a:pt x="17995" y="12764"/>
                  <a:pt x="18655" y="13424"/>
                  <a:pt x="18655" y="14236"/>
                </a:cubicBezTo>
                <a:cubicBezTo>
                  <a:pt x="18655" y="14236"/>
                  <a:pt x="18655" y="19145"/>
                  <a:pt x="18655" y="19145"/>
                </a:cubicBezTo>
                <a:close/>
                <a:moveTo>
                  <a:pt x="4418" y="12764"/>
                </a:moveTo>
                <a:cubicBezTo>
                  <a:pt x="5231" y="12764"/>
                  <a:pt x="5891" y="13424"/>
                  <a:pt x="5891" y="14236"/>
                </a:cubicBezTo>
                <a:lnTo>
                  <a:pt x="5891" y="19145"/>
                </a:lnTo>
                <a:cubicBezTo>
                  <a:pt x="5891" y="19959"/>
                  <a:pt x="5231" y="20618"/>
                  <a:pt x="4418" y="20618"/>
                </a:cubicBezTo>
                <a:cubicBezTo>
                  <a:pt x="3605" y="20618"/>
                  <a:pt x="2945" y="19959"/>
                  <a:pt x="2945" y="19145"/>
                </a:cubicBezTo>
                <a:lnTo>
                  <a:pt x="2945" y="14236"/>
                </a:lnTo>
                <a:cubicBezTo>
                  <a:pt x="2945" y="13424"/>
                  <a:pt x="3605" y="12764"/>
                  <a:pt x="4418" y="12764"/>
                </a:cubicBezTo>
                <a:moveTo>
                  <a:pt x="1964" y="18655"/>
                </a:moveTo>
                <a:cubicBezTo>
                  <a:pt x="1422" y="18655"/>
                  <a:pt x="982" y="18215"/>
                  <a:pt x="982" y="17673"/>
                </a:cubicBezTo>
                <a:lnTo>
                  <a:pt x="982" y="15709"/>
                </a:lnTo>
                <a:cubicBezTo>
                  <a:pt x="982" y="15167"/>
                  <a:pt x="1422" y="14727"/>
                  <a:pt x="1964" y="14727"/>
                </a:cubicBezTo>
                <a:cubicBezTo>
                  <a:pt x="1964" y="14727"/>
                  <a:pt x="1964" y="18655"/>
                  <a:pt x="1964" y="18655"/>
                </a:cubicBezTo>
                <a:close/>
                <a:moveTo>
                  <a:pt x="19636" y="13745"/>
                </a:moveTo>
                <a:lnTo>
                  <a:pt x="19636" y="5891"/>
                </a:lnTo>
                <a:cubicBezTo>
                  <a:pt x="19636" y="2638"/>
                  <a:pt x="16999" y="0"/>
                  <a:pt x="13745" y="0"/>
                </a:cubicBezTo>
                <a:lnTo>
                  <a:pt x="7855" y="0"/>
                </a:lnTo>
                <a:cubicBezTo>
                  <a:pt x="4601" y="0"/>
                  <a:pt x="1964" y="2638"/>
                  <a:pt x="1964" y="5891"/>
                </a:cubicBezTo>
                <a:lnTo>
                  <a:pt x="1964" y="13745"/>
                </a:lnTo>
                <a:cubicBezTo>
                  <a:pt x="879" y="13745"/>
                  <a:pt x="0" y="14625"/>
                  <a:pt x="0" y="15709"/>
                </a:cubicBezTo>
                <a:lnTo>
                  <a:pt x="0" y="17673"/>
                </a:lnTo>
                <a:cubicBezTo>
                  <a:pt x="0" y="18757"/>
                  <a:pt x="879" y="19636"/>
                  <a:pt x="1964" y="19636"/>
                </a:cubicBezTo>
                <a:lnTo>
                  <a:pt x="2013" y="19636"/>
                </a:lnTo>
                <a:cubicBezTo>
                  <a:pt x="2241" y="20757"/>
                  <a:pt x="3231" y="21600"/>
                  <a:pt x="4418" y="21600"/>
                </a:cubicBezTo>
                <a:cubicBezTo>
                  <a:pt x="5774" y="21600"/>
                  <a:pt x="6873" y="20501"/>
                  <a:pt x="6873" y="19145"/>
                </a:cubicBezTo>
                <a:lnTo>
                  <a:pt x="6873" y="14236"/>
                </a:lnTo>
                <a:cubicBezTo>
                  <a:pt x="6873" y="12881"/>
                  <a:pt x="5774" y="11782"/>
                  <a:pt x="4418" y="11782"/>
                </a:cubicBezTo>
                <a:cubicBezTo>
                  <a:pt x="3863" y="11782"/>
                  <a:pt x="3357" y="11973"/>
                  <a:pt x="2945" y="12284"/>
                </a:cubicBezTo>
                <a:lnTo>
                  <a:pt x="2945" y="5891"/>
                </a:lnTo>
                <a:cubicBezTo>
                  <a:pt x="2945" y="3180"/>
                  <a:pt x="5144" y="982"/>
                  <a:pt x="7855" y="982"/>
                </a:cubicBezTo>
                <a:lnTo>
                  <a:pt x="13745" y="982"/>
                </a:lnTo>
                <a:cubicBezTo>
                  <a:pt x="16456" y="982"/>
                  <a:pt x="18655" y="3180"/>
                  <a:pt x="18655" y="5891"/>
                </a:cubicBezTo>
                <a:lnTo>
                  <a:pt x="18655" y="12284"/>
                </a:lnTo>
                <a:cubicBezTo>
                  <a:pt x="18243" y="11973"/>
                  <a:pt x="17737" y="11782"/>
                  <a:pt x="17182" y="11782"/>
                </a:cubicBezTo>
                <a:cubicBezTo>
                  <a:pt x="15826" y="11782"/>
                  <a:pt x="14727" y="12881"/>
                  <a:pt x="14727" y="14236"/>
                </a:cubicBezTo>
                <a:lnTo>
                  <a:pt x="14727" y="19145"/>
                </a:lnTo>
                <a:cubicBezTo>
                  <a:pt x="14727" y="20501"/>
                  <a:pt x="15826" y="21600"/>
                  <a:pt x="17182" y="21600"/>
                </a:cubicBezTo>
                <a:cubicBezTo>
                  <a:pt x="18369" y="21600"/>
                  <a:pt x="19359" y="20757"/>
                  <a:pt x="19587" y="19636"/>
                </a:cubicBezTo>
                <a:lnTo>
                  <a:pt x="19636" y="19636"/>
                </a:lnTo>
                <a:cubicBezTo>
                  <a:pt x="20721" y="19636"/>
                  <a:pt x="21600" y="18757"/>
                  <a:pt x="21600" y="17673"/>
                </a:cubicBezTo>
                <a:lnTo>
                  <a:pt x="21600" y="15709"/>
                </a:lnTo>
                <a:cubicBezTo>
                  <a:pt x="21600" y="14625"/>
                  <a:pt x="20721" y="13745"/>
                  <a:pt x="19636" y="1374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8962" tIns="18962" rIns="18962" bIns="18962" anchor="ctr"/>
          <a:lstStyle/>
          <a:p>
            <a:pPr defTabSz="22733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9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Shape 2691"/>
          <p:cNvSpPr/>
          <p:nvPr/>
        </p:nvSpPr>
        <p:spPr>
          <a:xfrm>
            <a:off x="8676788" y="1810076"/>
            <a:ext cx="207287" cy="3800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00" y="19924"/>
                </a:moveTo>
                <a:lnTo>
                  <a:pt x="12600" y="12476"/>
                </a:lnTo>
                <a:lnTo>
                  <a:pt x="19427" y="16200"/>
                </a:lnTo>
                <a:cubicBezTo>
                  <a:pt x="19427" y="16200"/>
                  <a:pt x="12600" y="19924"/>
                  <a:pt x="12600" y="19924"/>
                </a:cubicBezTo>
                <a:close/>
                <a:moveTo>
                  <a:pt x="12600" y="1676"/>
                </a:moveTo>
                <a:lnTo>
                  <a:pt x="19427" y="5400"/>
                </a:lnTo>
                <a:lnTo>
                  <a:pt x="12600" y="9124"/>
                </a:lnTo>
                <a:cubicBezTo>
                  <a:pt x="12600" y="9124"/>
                  <a:pt x="12600" y="1676"/>
                  <a:pt x="12600" y="1676"/>
                </a:cubicBezTo>
                <a:close/>
                <a:moveTo>
                  <a:pt x="21352" y="15862"/>
                </a:moveTo>
                <a:lnTo>
                  <a:pt x="21337" y="15854"/>
                </a:lnTo>
                <a:cubicBezTo>
                  <a:pt x="21336" y="15853"/>
                  <a:pt x="21335" y="15853"/>
                  <a:pt x="21335" y="15852"/>
                </a:cubicBezTo>
                <a:lnTo>
                  <a:pt x="12600" y="11088"/>
                </a:lnTo>
                <a:lnTo>
                  <a:pt x="12600" y="10512"/>
                </a:lnTo>
                <a:lnTo>
                  <a:pt x="21335" y="5748"/>
                </a:lnTo>
                <a:lnTo>
                  <a:pt x="21336" y="5747"/>
                </a:lnTo>
                <a:lnTo>
                  <a:pt x="21352" y="5739"/>
                </a:lnTo>
                <a:lnTo>
                  <a:pt x="21349" y="5738"/>
                </a:lnTo>
                <a:cubicBezTo>
                  <a:pt x="21503" y="5649"/>
                  <a:pt x="21600" y="5532"/>
                  <a:pt x="21600" y="5400"/>
                </a:cubicBezTo>
                <a:cubicBezTo>
                  <a:pt x="21600" y="5265"/>
                  <a:pt x="21499" y="5142"/>
                  <a:pt x="21336" y="5053"/>
                </a:cubicBezTo>
                <a:lnTo>
                  <a:pt x="12336" y="144"/>
                </a:lnTo>
                <a:cubicBezTo>
                  <a:pt x="12173" y="55"/>
                  <a:pt x="11948" y="0"/>
                  <a:pt x="11700" y="0"/>
                </a:cubicBezTo>
                <a:cubicBezTo>
                  <a:pt x="11203" y="0"/>
                  <a:pt x="10800" y="220"/>
                  <a:pt x="10800" y="491"/>
                </a:cubicBezTo>
                <a:lnTo>
                  <a:pt x="10800" y="10106"/>
                </a:lnTo>
                <a:lnTo>
                  <a:pt x="1552" y="5062"/>
                </a:lnTo>
                <a:lnTo>
                  <a:pt x="1549" y="5063"/>
                </a:lnTo>
                <a:cubicBezTo>
                  <a:pt x="1385" y="4969"/>
                  <a:pt x="1157" y="4909"/>
                  <a:pt x="900" y="4909"/>
                </a:cubicBezTo>
                <a:cubicBezTo>
                  <a:pt x="403" y="4909"/>
                  <a:pt x="0" y="5129"/>
                  <a:pt x="0" y="5400"/>
                </a:cubicBezTo>
                <a:cubicBezTo>
                  <a:pt x="0" y="5532"/>
                  <a:pt x="97" y="5649"/>
                  <a:pt x="251" y="5738"/>
                </a:cubicBezTo>
                <a:lnTo>
                  <a:pt x="248" y="5739"/>
                </a:lnTo>
                <a:lnTo>
                  <a:pt x="264" y="5747"/>
                </a:lnTo>
                <a:lnTo>
                  <a:pt x="264" y="5748"/>
                </a:lnTo>
                <a:lnTo>
                  <a:pt x="9527" y="10800"/>
                </a:lnTo>
                <a:lnTo>
                  <a:pt x="265" y="15852"/>
                </a:lnTo>
                <a:cubicBezTo>
                  <a:pt x="265" y="15853"/>
                  <a:pt x="264" y="15853"/>
                  <a:pt x="263" y="15854"/>
                </a:cubicBezTo>
                <a:lnTo>
                  <a:pt x="248" y="15862"/>
                </a:lnTo>
                <a:lnTo>
                  <a:pt x="251" y="15863"/>
                </a:lnTo>
                <a:cubicBezTo>
                  <a:pt x="97" y="15951"/>
                  <a:pt x="0" y="16069"/>
                  <a:pt x="0" y="16200"/>
                </a:cubicBezTo>
                <a:cubicBezTo>
                  <a:pt x="0" y="16471"/>
                  <a:pt x="403" y="16691"/>
                  <a:pt x="900" y="16691"/>
                </a:cubicBezTo>
                <a:cubicBezTo>
                  <a:pt x="1157" y="16691"/>
                  <a:pt x="1385" y="16631"/>
                  <a:pt x="1549" y="16537"/>
                </a:cubicBezTo>
                <a:lnTo>
                  <a:pt x="1552" y="16539"/>
                </a:lnTo>
                <a:lnTo>
                  <a:pt x="10800" y="11494"/>
                </a:lnTo>
                <a:lnTo>
                  <a:pt x="10800" y="21109"/>
                </a:lnTo>
                <a:cubicBezTo>
                  <a:pt x="10800" y="21380"/>
                  <a:pt x="11203" y="21600"/>
                  <a:pt x="11700" y="21600"/>
                </a:cubicBezTo>
                <a:cubicBezTo>
                  <a:pt x="11948" y="21600"/>
                  <a:pt x="12173" y="21546"/>
                  <a:pt x="12336" y="21456"/>
                </a:cubicBezTo>
                <a:lnTo>
                  <a:pt x="21336" y="16547"/>
                </a:lnTo>
                <a:cubicBezTo>
                  <a:pt x="21499" y="16458"/>
                  <a:pt x="21600" y="16336"/>
                  <a:pt x="21600" y="16200"/>
                </a:cubicBezTo>
                <a:cubicBezTo>
                  <a:pt x="21600" y="16069"/>
                  <a:pt x="21503" y="15951"/>
                  <a:pt x="21349" y="15863"/>
                </a:cubicBezTo>
                <a:cubicBezTo>
                  <a:pt x="21349" y="15863"/>
                  <a:pt x="21352" y="15862"/>
                  <a:pt x="21352" y="1586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8962" tIns="18962" rIns="18962" bIns="18962" anchor="ctr"/>
          <a:lstStyle/>
          <a:p>
            <a:pPr defTabSz="22733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9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0" name="Picture Placeholder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9332" y="1670865"/>
            <a:ext cx="2073827" cy="35060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3981 L 1.04167E-6 0.14815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30000" decel="3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04167E-6 -0.03981 L 1.04167E-6 -7.40741E-7 " pathEditMode="relative" rAng="0" ptsTypes="AA">
                                      <p:cBhvr>
                                        <p:cTn id="1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decel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0.03982 L 1.25E-6 0.14814 " pathEditMode="relative" rAng="0" ptsTypes="AA">
                                      <p:cBhvr>
                                        <p:cTn id="17" dur="75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30000" decel="3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25E-6 -0.03982 L 1.25E-6 4.44444E-6 " pathEditMode="relative" rAng="0" ptsTypes="AA">
                                      <p:cBhvr>
                                        <p:cTn id="19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zq0wc4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1147</Words>
  <Application>Microsoft Office PowerPoint</Application>
  <PresentationFormat>宽屏</PresentationFormat>
  <Paragraphs>158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Gill Sans</vt:lpstr>
      <vt:lpstr>等线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2022-03-09T03:23:00Z</dcterms:created>
  <dcterms:modified xsi:type="dcterms:W3CDTF">2023-01-10T05:42:28Z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2BDCC22875CD44F29C4583B77995C49D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