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26"/>
  </p:notesMasterIdLst>
  <p:handoutMasterIdLst>
    <p:handoutMasterId r:id="rId27"/>
  </p:handoutMasterIdLst>
  <p:sldIdLst>
    <p:sldId id="550" r:id="rId3"/>
    <p:sldId id="552" r:id="rId4"/>
    <p:sldId id="560" r:id="rId5"/>
    <p:sldId id="554" r:id="rId6"/>
    <p:sldId id="555" r:id="rId7"/>
    <p:sldId id="556" r:id="rId8"/>
    <p:sldId id="557" r:id="rId9"/>
    <p:sldId id="561" r:id="rId10"/>
    <p:sldId id="558" r:id="rId11"/>
    <p:sldId id="559" r:id="rId12"/>
    <p:sldId id="564" r:id="rId13"/>
    <p:sldId id="565" r:id="rId14"/>
    <p:sldId id="562" r:id="rId15"/>
    <p:sldId id="566" r:id="rId16"/>
    <p:sldId id="567" r:id="rId17"/>
    <p:sldId id="568" r:id="rId18"/>
    <p:sldId id="569" r:id="rId19"/>
    <p:sldId id="563" r:id="rId20"/>
    <p:sldId id="570" r:id="rId21"/>
    <p:sldId id="571" r:id="rId22"/>
    <p:sldId id="572" r:id="rId23"/>
    <p:sldId id="573" r:id="rId24"/>
    <p:sldId id="575"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625"/>
    <a:srgbClr val="A10F13"/>
    <a:srgbClr val="FECA61"/>
    <a:srgbClr val="3E71DB"/>
    <a:srgbClr val="2F5FD3"/>
    <a:srgbClr val="0066CB"/>
    <a:srgbClr val="FFEDD9"/>
    <a:srgbClr val="4F72B0"/>
    <a:srgbClr val="3B598A"/>
    <a:srgbClr val="5F50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35" autoAdjust="0"/>
    <p:restoredTop sz="94660"/>
  </p:normalViewPr>
  <p:slideViewPr>
    <p:cSldViewPr snapToGrid="0">
      <p:cViewPr>
        <p:scale>
          <a:sx n="56" d="100"/>
          <a:sy n="56" d="100"/>
        </p:scale>
        <p:origin x="-2448" y="-13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0F8EAC8A-20C6-4874-8DAE-D87446962E41}"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D054F6C1-86D9-462A-A354-ED888FDF9CA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封面">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1045265" y="457888"/>
            <a:ext cx="1754356" cy="6400112"/>
          </a:xfrm>
          <a:prstGeom prst="rect">
            <a:avLst/>
          </a:prstGeom>
        </p:spPr>
      </p:pic>
      <p:sp>
        <p:nvSpPr>
          <p:cNvPr id="9" name="椭圆 8"/>
          <p:cNvSpPr>
            <a:spLocks noChangeAspect="1"/>
          </p:cNvSpPr>
          <p:nvPr userDrawn="1"/>
        </p:nvSpPr>
        <p:spPr>
          <a:xfrm>
            <a:off x="3396703" y="729625"/>
            <a:ext cx="5398594" cy="5398750"/>
          </a:xfrm>
          <a:prstGeom prst="ellipse">
            <a:avLst/>
          </a:prstGeom>
          <a:solidFill>
            <a:srgbClr val="B51516"/>
          </a:solidFill>
          <a:ln>
            <a:noFill/>
          </a:ln>
          <a:effectLst>
            <a:innerShdw blurRad="635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阿里巴巴普惠体 R" panose="00020600040101010101" pitchFamily="18" charset="-122"/>
              <a:ea typeface="阿里巴巴普惠体 R" panose="00020600040101010101" pitchFamily="18" charset="-122"/>
            </a:endParaRPr>
          </a:p>
        </p:txBody>
      </p:sp>
      <p:pic>
        <p:nvPicPr>
          <p:cNvPr id="16" name="图片 1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9382447" y="0"/>
            <a:ext cx="2198524" cy="6858000"/>
          </a:xfrm>
          <a:prstGeom prst="rect">
            <a:avLst/>
          </a:prstGeom>
        </p:spPr>
      </p:pic>
      <p:pic>
        <p:nvPicPr>
          <p:cNvPr id="10" name="图片 9"/>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3025829" y="0"/>
            <a:ext cx="3093015" cy="6858000"/>
          </a:xfrm>
          <a:prstGeom prst="rect">
            <a:avLst/>
          </a:prstGeom>
        </p:spPr>
      </p:pic>
      <p:pic>
        <p:nvPicPr>
          <p:cNvPr id="3" name="图片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9166170" cy="6856412"/>
          </a:xfrm>
          <a:prstGeom prst="rect">
            <a:avLst/>
          </a:prstGeom>
        </p:spPr>
      </p:pic>
      <p:pic>
        <p:nvPicPr>
          <p:cNvPr id="8" name="图片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025830" y="0"/>
            <a:ext cx="9166170" cy="68564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仅标题">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2999"/>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245225"/>
            <a:ext cx="2844800" cy="476251"/>
          </a:xfrm>
          <a:prstGeom prst="rect">
            <a:avLst/>
          </a:prstGeom>
        </p:spPr>
        <p:txBody>
          <a:bodyPr/>
          <a:lstStyle>
            <a:lvl1pPr>
              <a:defRPr/>
            </a:lvl1pPr>
          </a:lstStyle>
          <a:p>
            <a:endParaRPr lang="en-US" altLang="zh-CN"/>
          </a:p>
        </p:txBody>
      </p:sp>
      <p:sp>
        <p:nvSpPr>
          <p:cNvPr id="4" name="页脚占位符 3"/>
          <p:cNvSpPr>
            <a:spLocks noGrp="1"/>
          </p:cNvSpPr>
          <p:nvPr>
            <p:ph type="ftr" sz="quarter" idx="11"/>
          </p:nvPr>
        </p:nvSpPr>
        <p:spPr>
          <a:xfrm>
            <a:off x="4165600" y="6245225"/>
            <a:ext cx="3860801" cy="476251"/>
          </a:xfrm>
          <a:prstGeom prst="rect">
            <a:avLst/>
          </a:prstGeom>
        </p:spPr>
        <p:txBody>
          <a:bodyPr/>
          <a:lstStyle>
            <a:lvl1pPr>
              <a:defRPr/>
            </a:lvl1pPr>
          </a:lstStyle>
          <a:p>
            <a:endParaRPr lang="en-US" altLang="zh-CN"/>
          </a:p>
        </p:txBody>
      </p:sp>
      <p:sp>
        <p:nvSpPr>
          <p:cNvPr id="5" name="灯片编号占位符 4"/>
          <p:cNvSpPr>
            <a:spLocks noGrp="1"/>
          </p:cNvSpPr>
          <p:nvPr>
            <p:ph type="sldNum" sz="quarter" idx="12"/>
          </p:nvPr>
        </p:nvSpPr>
        <p:spPr>
          <a:xfrm>
            <a:off x="8737601" y="6245225"/>
            <a:ext cx="2844800" cy="476251"/>
          </a:xfrm>
          <a:prstGeom prst="rect">
            <a:avLst/>
          </a:prstGeom>
        </p:spPr>
        <p:txBody>
          <a:bodyPr/>
          <a:lstStyle>
            <a:lvl1pPr>
              <a:defRPr/>
            </a:lvl1pPr>
          </a:lstStyle>
          <a:p>
            <a:fld id="{3C1A274E-B122-4DCB-ACB9-9C2AF45C2A36}"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a:prstGeom prst="rect">
            <a:avLst/>
          </a:prstGeom>
        </p:spPr>
        <p:txBody>
          <a:bodyPr anchor="b"/>
          <a:lstStyle>
            <a:lvl1pPr algn="l">
              <a:defRPr sz="2400" b="1"/>
            </a:lvl1pPr>
          </a:lstStyle>
          <a:p>
            <a:r>
              <a:rPr lang="zh-CN" altLang="en-US"/>
              <a:t>单击此处编辑母版标题样式</a:t>
            </a:r>
          </a:p>
        </p:txBody>
      </p:sp>
      <p:sp>
        <p:nvSpPr>
          <p:cNvPr id="3" name="内容占位符 2"/>
          <p:cNvSpPr>
            <a:spLocks noGrp="1"/>
          </p:cNvSpPr>
          <p:nvPr>
            <p:ph idx="1"/>
          </p:nvPr>
        </p:nvSpPr>
        <p:spPr>
          <a:xfrm>
            <a:off x="4766734" y="273051"/>
            <a:ext cx="6815667" cy="5853113"/>
          </a:xfrm>
          <a:prstGeom prst="rect">
            <a:avLst/>
          </a:prstGeo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1"/>
            <a:ext cx="4011084" cy="4691064"/>
          </a:xfrm>
          <a:prstGeom prst="rect">
            <a:avLst/>
          </a:prstGeom>
        </p:spPr>
        <p:txBody>
          <a:bodyPr/>
          <a:lstStyle>
            <a:lvl1pPr marL="0" indent="0">
              <a:buNone/>
              <a:defRPr sz="1600"/>
            </a:lvl1pPr>
            <a:lvl2pPr marL="544195" indent="0">
              <a:buNone/>
              <a:defRPr sz="1400"/>
            </a:lvl2pPr>
            <a:lvl3pPr marL="1088390" indent="0">
              <a:buNone/>
              <a:defRPr sz="1200"/>
            </a:lvl3pPr>
            <a:lvl4pPr marL="1632585" indent="0">
              <a:buNone/>
              <a:defRPr sz="1100"/>
            </a:lvl4pPr>
            <a:lvl5pPr marL="2176780" indent="0">
              <a:buNone/>
              <a:defRPr sz="1100"/>
            </a:lvl5pPr>
            <a:lvl6pPr marL="2720975" indent="0">
              <a:buNone/>
              <a:defRPr sz="1100"/>
            </a:lvl6pPr>
            <a:lvl7pPr marL="3265170" indent="0">
              <a:buNone/>
              <a:defRPr sz="1100"/>
            </a:lvl7pPr>
            <a:lvl8pPr marL="3809365" indent="0">
              <a:buNone/>
              <a:defRPr sz="1100"/>
            </a:lvl8pPr>
            <a:lvl9pPr marL="4353560"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a:xfrm>
            <a:off x="609600" y="6245225"/>
            <a:ext cx="2844800" cy="476251"/>
          </a:xfrm>
          <a:prstGeom prst="rect">
            <a:avLst/>
          </a:prstGeom>
        </p:spPr>
        <p:txBody>
          <a:bodyPr/>
          <a:lstStyle>
            <a:lvl1pPr>
              <a:defRPr/>
            </a:lvl1pPr>
          </a:lstStyle>
          <a:p>
            <a:endParaRPr lang="en-US" altLang="zh-CN"/>
          </a:p>
        </p:txBody>
      </p:sp>
      <p:sp>
        <p:nvSpPr>
          <p:cNvPr id="6" name="页脚占位符 5"/>
          <p:cNvSpPr>
            <a:spLocks noGrp="1"/>
          </p:cNvSpPr>
          <p:nvPr>
            <p:ph type="ftr" sz="quarter" idx="11"/>
          </p:nvPr>
        </p:nvSpPr>
        <p:spPr>
          <a:xfrm>
            <a:off x="4165600" y="6245225"/>
            <a:ext cx="3860801" cy="476251"/>
          </a:xfrm>
          <a:prstGeom prst="rect">
            <a:avLst/>
          </a:prstGeom>
        </p:spPr>
        <p:txBody>
          <a:bodyPr/>
          <a:lstStyle>
            <a:lvl1pPr>
              <a:defRPr/>
            </a:lvl1pPr>
          </a:lstStyle>
          <a:p>
            <a:endParaRPr lang="en-US" altLang="zh-CN"/>
          </a:p>
        </p:txBody>
      </p:sp>
      <p:sp>
        <p:nvSpPr>
          <p:cNvPr id="7" name="灯片编号占位符 6"/>
          <p:cNvSpPr>
            <a:spLocks noGrp="1"/>
          </p:cNvSpPr>
          <p:nvPr>
            <p:ph type="sldNum" sz="quarter" idx="12"/>
          </p:nvPr>
        </p:nvSpPr>
        <p:spPr>
          <a:xfrm>
            <a:off x="8737601" y="6245225"/>
            <a:ext cx="2844800" cy="476251"/>
          </a:xfrm>
          <a:prstGeom prst="rect">
            <a:avLst/>
          </a:prstGeom>
        </p:spPr>
        <p:txBody>
          <a:bodyPr/>
          <a:lstStyle>
            <a:lvl1pPr>
              <a:defRPr/>
            </a:lvl1pPr>
          </a:lstStyle>
          <a:p>
            <a:fld id="{F8BEC569-D044-472C-A2F2-BA37D28F2E82}"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1"/>
            <a:ext cx="7315200" cy="566738"/>
          </a:xfrm>
          <a:prstGeom prst="rect">
            <a:avLst/>
          </a:prstGeom>
        </p:spPr>
        <p:txBody>
          <a:bodyPr anchor="b"/>
          <a:lstStyle>
            <a:lvl1pPr algn="l">
              <a:defRPr sz="2400" b="1"/>
            </a:lvl1pPr>
          </a:lstStyle>
          <a:p>
            <a:r>
              <a:rPr lang="zh-CN" altLang="en-US"/>
              <a:t>单击此处编辑母版标题样式</a:t>
            </a:r>
          </a:p>
        </p:txBody>
      </p:sp>
      <p:sp>
        <p:nvSpPr>
          <p:cNvPr id="3" name="图片占位符 2"/>
          <p:cNvSpPr>
            <a:spLocks noGrp="1"/>
          </p:cNvSpPr>
          <p:nvPr>
            <p:ph type="pic" idx="1"/>
          </p:nvPr>
        </p:nvSpPr>
        <p:spPr>
          <a:xfrm>
            <a:off x="2389718" y="612776"/>
            <a:ext cx="7315200" cy="4114800"/>
          </a:xfrm>
          <a:prstGeom prst="rect">
            <a:avLst/>
          </a:prstGeom>
        </p:spPr>
        <p:txBody>
          <a:bodyPr/>
          <a:lstStyle>
            <a:lvl1pPr marL="0" indent="0">
              <a:buNone/>
              <a:defRPr sz="3800"/>
            </a:lvl1pPr>
            <a:lvl2pPr marL="544195" indent="0">
              <a:buNone/>
              <a:defRPr sz="3400"/>
            </a:lvl2pPr>
            <a:lvl3pPr marL="1088390" indent="0">
              <a:buNone/>
              <a:defRPr sz="2900"/>
            </a:lvl3pPr>
            <a:lvl4pPr marL="1632585" indent="0">
              <a:buNone/>
              <a:defRPr sz="2400"/>
            </a:lvl4pPr>
            <a:lvl5pPr marL="2176780" indent="0">
              <a:buNone/>
              <a:defRPr sz="2400"/>
            </a:lvl5pPr>
            <a:lvl6pPr marL="2720975" indent="0">
              <a:buNone/>
              <a:defRPr sz="2400"/>
            </a:lvl6pPr>
            <a:lvl7pPr marL="3265170" indent="0">
              <a:buNone/>
              <a:defRPr sz="2400"/>
            </a:lvl7pPr>
            <a:lvl8pPr marL="3809365" indent="0">
              <a:buNone/>
              <a:defRPr sz="2400"/>
            </a:lvl8pPr>
            <a:lvl9pPr marL="4353560" indent="0">
              <a:buNone/>
              <a:defRPr sz="2400"/>
            </a:lvl9pPr>
          </a:lstStyle>
          <a:p>
            <a:endParaRPr lang="zh-CN" altLang="en-US"/>
          </a:p>
        </p:txBody>
      </p:sp>
      <p:sp>
        <p:nvSpPr>
          <p:cNvPr id="4" name="文本占位符 3"/>
          <p:cNvSpPr>
            <a:spLocks noGrp="1"/>
          </p:cNvSpPr>
          <p:nvPr>
            <p:ph type="body" sz="half" idx="2"/>
          </p:nvPr>
        </p:nvSpPr>
        <p:spPr>
          <a:xfrm>
            <a:off x="2389718" y="5367339"/>
            <a:ext cx="7315200" cy="804862"/>
          </a:xfrm>
          <a:prstGeom prst="rect">
            <a:avLst/>
          </a:prstGeom>
        </p:spPr>
        <p:txBody>
          <a:bodyPr/>
          <a:lstStyle>
            <a:lvl1pPr marL="0" indent="0">
              <a:buNone/>
              <a:defRPr sz="1600"/>
            </a:lvl1pPr>
            <a:lvl2pPr marL="544195" indent="0">
              <a:buNone/>
              <a:defRPr sz="1400"/>
            </a:lvl2pPr>
            <a:lvl3pPr marL="1088390" indent="0">
              <a:buNone/>
              <a:defRPr sz="1200"/>
            </a:lvl3pPr>
            <a:lvl4pPr marL="1632585" indent="0">
              <a:buNone/>
              <a:defRPr sz="1100"/>
            </a:lvl4pPr>
            <a:lvl5pPr marL="2176780" indent="0">
              <a:buNone/>
              <a:defRPr sz="1100"/>
            </a:lvl5pPr>
            <a:lvl6pPr marL="2720975" indent="0">
              <a:buNone/>
              <a:defRPr sz="1100"/>
            </a:lvl6pPr>
            <a:lvl7pPr marL="3265170" indent="0">
              <a:buNone/>
              <a:defRPr sz="1100"/>
            </a:lvl7pPr>
            <a:lvl8pPr marL="3809365" indent="0">
              <a:buNone/>
              <a:defRPr sz="1100"/>
            </a:lvl8pPr>
            <a:lvl9pPr marL="4353560"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a:xfrm>
            <a:off x="609600" y="6245225"/>
            <a:ext cx="2844800" cy="476251"/>
          </a:xfrm>
          <a:prstGeom prst="rect">
            <a:avLst/>
          </a:prstGeom>
        </p:spPr>
        <p:txBody>
          <a:bodyPr/>
          <a:lstStyle>
            <a:lvl1pPr>
              <a:defRPr/>
            </a:lvl1pPr>
          </a:lstStyle>
          <a:p>
            <a:endParaRPr lang="en-US" altLang="zh-CN"/>
          </a:p>
        </p:txBody>
      </p:sp>
      <p:sp>
        <p:nvSpPr>
          <p:cNvPr id="6" name="页脚占位符 5"/>
          <p:cNvSpPr>
            <a:spLocks noGrp="1"/>
          </p:cNvSpPr>
          <p:nvPr>
            <p:ph type="ftr" sz="quarter" idx="11"/>
          </p:nvPr>
        </p:nvSpPr>
        <p:spPr>
          <a:xfrm>
            <a:off x="4165600" y="6245225"/>
            <a:ext cx="3860801" cy="476251"/>
          </a:xfrm>
          <a:prstGeom prst="rect">
            <a:avLst/>
          </a:prstGeom>
        </p:spPr>
        <p:txBody>
          <a:bodyPr/>
          <a:lstStyle>
            <a:lvl1pPr>
              <a:defRPr/>
            </a:lvl1pPr>
          </a:lstStyle>
          <a:p>
            <a:endParaRPr lang="en-US" altLang="zh-CN"/>
          </a:p>
        </p:txBody>
      </p:sp>
      <p:sp>
        <p:nvSpPr>
          <p:cNvPr id="7" name="灯片编号占位符 6"/>
          <p:cNvSpPr>
            <a:spLocks noGrp="1"/>
          </p:cNvSpPr>
          <p:nvPr>
            <p:ph type="sldNum" sz="quarter" idx="12"/>
          </p:nvPr>
        </p:nvSpPr>
        <p:spPr>
          <a:xfrm>
            <a:off x="8737601" y="6245225"/>
            <a:ext cx="2844800" cy="476251"/>
          </a:xfrm>
          <a:prstGeom prst="rect">
            <a:avLst/>
          </a:prstGeom>
        </p:spPr>
        <p:txBody>
          <a:bodyPr/>
          <a:lstStyle>
            <a:lvl1pPr>
              <a:defRPr/>
            </a:lvl1pPr>
          </a:lstStyle>
          <a:p>
            <a:fld id="{853AE886-EFA1-4CF3-9226-1AC44F41EA8B}"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2999"/>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1"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245225"/>
            <a:ext cx="2844800" cy="476251"/>
          </a:xfrm>
          <a:prstGeom prst="rect">
            <a:avLst/>
          </a:prstGeom>
        </p:spPr>
        <p:txBody>
          <a:bodyPr/>
          <a:lstStyle>
            <a:lvl1pPr>
              <a:defRPr/>
            </a:lvl1pPr>
          </a:lstStyle>
          <a:p>
            <a:endParaRPr lang="en-US" altLang="zh-CN"/>
          </a:p>
        </p:txBody>
      </p:sp>
      <p:sp>
        <p:nvSpPr>
          <p:cNvPr id="5" name="页脚占位符 4"/>
          <p:cNvSpPr>
            <a:spLocks noGrp="1"/>
          </p:cNvSpPr>
          <p:nvPr>
            <p:ph type="ftr" sz="quarter" idx="11"/>
          </p:nvPr>
        </p:nvSpPr>
        <p:spPr>
          <a:xfrm>
            <a:off x="4165600" y="6245225"/>
            <a:ext cx="3860801" cy="476251"/>
          </a:xfrm>
          <a:prstGeom prst="rect">
            <a:avLst/>
          </a:prstGeom>
        </p:spPr>
        <p:txBody>
          <a:bodyPr/>
          <a:lstStyle>
            <a:lvl1pPr>
              <a:defRPr/>
            </a:lvl1pPr>
          </a:lstStyle>
          <a:p>
            <a:endParaRPr lang="en-US" altLang="zh-CN"/>
          </a:p>
        </p:txBody>
      </p:sp>
      <p:sp>
        <p:nvSpPr>
          <p:cNvPr id="6" name="灯片编号占位符 5"/>
          <p:cNvSpPr>
            <a:spLocks noGrp="1"/>
          </p:cNvSpPr>
          <p:nvPr>
            <p:ph type="sldNum" sz="quarter" idx="12"/>
          </p:nvPr>
        </p:nvSpPr>
        <p:spPr>
          <a:xfrm>
            <a:off x="8737601" y="6245225"/>
            <a:ext cx="2844800" cy="476251"/>
          </a:xfrm>
          <a:prstGeom prst="rect">
            <a:avLst/>
          </a:prstGeom>
        </p:spPr>
        <p:txBody>
          <a:bodyPr/>
          <a:lstStyle>
            <a:lvl1pPr>
              <a:defRPr/>
            </a:lvl1pPr>
          </a:lstStyle>
          <a:p>
            <a:fld id="{4713DEBC-6A62-4123-98C2-AEEE7EE20F0B}"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245225"/>
            <a:ext cx="2844800" cy="476251"/>
          </a:xfrm>
          <a:prstGeom prst="rect">
            <a:avLst/>
          </a:prstGeom>
        </p:spPr>
        <p:txBody>
          <a:bodyPr/>
          <a:lstStyle>
            <a:lvl1pPr>
              <a:defRPr/>
            </a:lvl1pPr>
          </a:lstStyle>
          <a:p>
            <a:endParaRPr lang="en-US" altLang="zh-CN"/>
          </a:p>
        </p:txBody>
      </p:sp>
      <p:sp>
        <p:nvSpPr>
          <p:cNvPr id="5" name="页脚占位符 4"/>
          <p:cNvSpPr>
            <a:spLocks noGrp="1"/>
          </p:cNvSpPr>
          <p:nvPr>
            <p:ph type="ftr" sz="quarter" idx="11"/>
          </p:nvPr>
        </p:nvSpPr>
        <p:spPr>
          <a:xfrm>
            <a:off x="4165600" y="6245225"/>
            <a:ext cx="3860801" cy="476251"/>
          </a:xfrm>
          <a:prstGeom prst="rect">
            <a:avLst/>
          </a:prstGeom>
        </p:spPr>
        <p:txBody>
          <a:bodyPr/>
          <a:lstStyle>
            <a:lvl1pPr>
              <a:defRPr/>
            </a:lvl1pPr>
          </a:lstStyle>
          <a:p>
            <a:endParaRPr lang="en-US" altLang="zh-CN"/>
          </a:p>
        </p:txBody>
      </p:sp>
      <p:sp>
        <p:nvSpPr>
          <p:cNvPr id="6" name="灯片编号占位符 5"/>
          <p:cNvSpPr>
            <a:spLocks noGrp="1"/>
          </p:cNvSpPr>
          <p:nvPr>
            <p:ph type="sldNum" sz="quarter" idx="12"/>
          </p:nvPr>
        </p:nvSpPr>
        <p:spPr>
          <a:xfrm>
            <a:off x="8737601" y="6245225"/>
            <a:ext cx="2844800" cy="476251"/>
          </a:xfrm>
          <a:prstGeom prst="rect">
            <a:avLst/>
          </a:prstGeom>
        </p:spPr>
        <p:txBody>
          <a:bodyPr/>
          <a:lstStyle>
            <a:lvl1pPr>
              <a:defRPr/>
            </a:lvl1pPr>
          </a:lstStyle>
          <a:p>
            <a:fld id="{7941277D-9524-42B7-AE1B-6471F281CBE7}"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目录">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5831" y="1588"/>
            <a:ext cx="9166170" cy="68564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89003" cy="6856412"/>
          </a:xfrm>
          <a:prstGeom prst="rect">
            <a:avLst/>
          </a:prstGeom>
        </p:spPr>
      </p:pic>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102998" y="0"/>
            <a:ext cx="2089003" cy="6856412"/>
          </a:xfrm>
          <a:prstGeom prst="rect">
            <a:avLst/>
          </a:prstGeom>
        </p:spPr>
      </p:pic>
      <p:grpSp>
        <p:nvGrpSpPr>
          <p:cNvPr id="6" name="组合 5"/>
          <p:cNvGrpSpPr/>
          <p:nvPr userDrawn="1"/>
        </p:nvGrpSpPr>
        <p:grpSpPr>
          <a:xfrm>
            <a:off x="1799532" y="1727600"/>
            <a:ext cx="3599064" cy="3599169"/>
            <a:chOff x="4297588" y="1067595"/>
            <a:chExt cx="3600001" cy="3600002"/>
          </a:xfrm>
        </p:grpSpPr>
        <p:sp>
          <p:nvSpPr>
            <p:cNvPr id="11" name="椭圆 10"/>
            <p:cNvSpPr>
              <a:spLocks noChangeAspect="1"/>
            </p:cNvSpPr>
            <p:nvPr userDrawn="1"/>
          </p:nvSpPr>
          <p:spPr>
            <a:xfrm>
              <a:off x="4297589" y="1067595"/>
              <a:ext cx="3600000" cy="3600000"/>
            </a:xfrm>
            <a:prstGeom prst="ellipse">
              <a:avLst/>
            </a:prstGeom>
            <a:solidFill>
              <a:srgbClr val="B51516"/>
            </a:solidFill>
            <a:ln>
              <a:noFill/>
            </a:ln>
            <a:effectLst>
              <a:innerShdw blurRad="635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阿里巴巴普惠体 R" panose="00020600040101010101" pitchFamily="18" charset="-122"/>
                <a:ea typeface="阿里巴巴普惠体 R" panose="00020600040101010101" pitchFamily="18" charset="-122"/>
              </a:endParaRPr>
            </a:p>
          </p:txBody>
        </p:sp>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l="-18356" t="-89399" b="-1120"/>
            <a:stretch>
              <a:fillRect/>
            </a:stretch>
          </p:blipFill>
          <p:spPr>
            <a:xfrm rot="16200000" flipH="1">
              <a:off x="4297588" y="1067595"/>
              <a:ext cx="3600002" cy="3600001"/>
            </a:xfrm>
            <a:prstGeom prst="ellipse">
              <a:avLst/>
            </a:prstGeom>
          </p:spPr>
        </p:pic>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9" name="矩形 8"/>
          <p:cNvSpPr/>
          <p:nvPr userDrawn="1"/>
        </p:nvSpPr>
        <p:spPr>
          <a:xfrm>
            <a:off x="283513" y="279729"/>
            <a:ext cx="11624973" cy="6298542"/>
          </a:xfrm>
          <a:prstGeom prst="rect">
            <a:avLst/>
          </a:prstGeom>
          <a:solidFill>
            <a:schemeClr val="tx2">
              <a:lumMod val="20000"/>
              <a:lumOff val="80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阿里巴巴普惠体 R" panose="00020600040101010101" pitchFamily="18" charset="-122"/>
              <a:ea typeface="阿里巴巴普惠体 R" panose="00020600040101010101" pitchFamily="18" charset="-122"/>
            </a:endParaRPr>
          </a:p>
        </p:txBody>
      </p:sp>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89003" cy="6856412"/>
          </a:xfrm>
          <a:prstGeom prst="rect">
            <a:avLst/>
          </a:prstGeom>
        </p:spPr>
      </p:pic>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102998" y="0"/>
            <a:ext cx="2089003" cy="68564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2999"/>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245225"/>
            <a:ext cx="2844800" cy="476251"/>
          </a:xfrm>
          <a:prstGeom prst="rect">
            <a:avLst/>
          </a:prstGeom>
        </p:spPr>
        <p:txBody>
          <a:bodyPr/>
          <a:lstStyle/>
          <a:p>
            <a:endParaRPr lang="en-US" altLang="zh-CN"/>
          </a:p>
        </p:txBody>
      </p:sp>
      <p:sp>
        <p:nvSpPr>
          <p:cNvPr id="4" name="页脚占位符 3"/>
          <p:cNvSpPr>
            <a:spLocks noGrp="1"/>
          </p:cNvSpPr>
          <p:nvPr>
            <p:ph type="ftr" sz="quarter" idx="11"/>
          </p:nvPr>
        </p:nvSpPr>
        <p:spPr>
          <a:xfrm>
            <a:off x="4165600" y="6245225"/>
            <a:ext cx="3860801" cy="476251"/>
          </a:xfrm>
          <a:prstGeom prst="rect">
            <a:avLst/>
          </a:prstGeom>
        </p:spPr>
        <p:txBody>
          <a:bodyPr/>
          <a:lstStyle/>
          <a:p>
            <a:endParaRPr lang="en-US" altLang="zh-CN"/>
          </a:p>
        </p:txBody>
      </p:sp>
      <p:sp>
        <p:nvSpPr>
          <p:cNvPr id="5" name="灯片编号占位符 4"/>
          <p:cNvSpPr>
            <a:spLocks noGrp="1"/>
          </p:cNvSpPr>
          <p:nvPr>
            <p:ph type="sldNum" sz="quarter" idx="12"/>
          </p:nvPr>
        </p:nvSpPr>
        <p:spPr>
          <a:xfrm>
            <a:off x="8737601" y="6245225"/>
            <a:ext cx="2844800" cy="476251"/>
          </a:xfrm>
          <a:prstGeom prst="rect">
            <a:avLst/>
          </a:prstGeom>
        </p:spPr>
        <p:txBody>
          <a:bodyPr/>
          <a:lstStyle/>
          <a:p>
            <a:fld id="{D0A27C80-5FD3-4361-BB31-75FBA1966619}" type="slidenum">
              <a:rPr lang="en-US" altLang="zh-CN" smtClean="0"/>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7" name="矩形 6"/>
          <p:cNvSpPr/>
          <p:nvPr userDrawn="1"/>
        </p:nvSpPr>
        <p:spPr>
          <a:xfrm>
            <a:off x="283513" y="279729"/>
            <a:ext cx="11624973" cy="6298542"/>
          </a:xfrm>
          <a:prstGeom prst="rect">
            <a:avLst/>
          </a:prstGeom>
          <a:solidFill>
            <a:srgbClr val="F5F5F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阿里巴巴普惠体 R" panose="00020600040101010101" pitchFamily="18" charset="-122"/>
              <a:ea typeface="阿里巴巴普惠体 R" panose="00020600040101010101" pitchFamily="18" charset="-122"/>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89003" cy="6856412"/>
          </a:xfrm>
          <a:prstGeom prst="rect">
            <a:avLst/>
          </a:prstGeom>
        </p:spPr>
      </p:pic>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102998" y="0"/>
            <a:ext cx="2089003" cy="68564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2999"/>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599" y="1600201"/>
            <a:ext cx="5384800" cy="4525963"/>
          </a:xfrm>
          <a:prstGeom prst="rect">
            <a:avLst/>
          </a:prstGeom>
        </p:spPr>
        <p:txBody>
          <a:bodyPr/>
          <a:lstStyle>
            <a:lvl1pPr>
              <a:defRPr sz="34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1"/>
            <a:ext cx="5384800" cy="4525963"/>
          </a:xfrm>
          <a:prstGeom prst="rect">
            <a:avLst/>
          </a:prstGeom>
        </p:spPr>
        <p:txBody>
          <a:bodyPr/>
          <a:lstStyle>
            <a:lvl1pPr>
              <a:defRPr sz="34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245225"/>
            <a:ext cx="2844800" cy="476251"/>
          </a:xfrm>
          <a:prstGeom prst="rect">
            <a:avLst/>
          </a:prstGeom>
        </p:spPr>
        <p:txBody>
          <a:bodyPr/>
          <a:lstStyle>
            <a:lvl1pPr>
              <a:defRPr/>
            </a:lvl1pPr>
          </a:lstStyle>
          <a:p>
            <a:endParaRPr lang="en-US" altLang="zh-CN"/>
          </a:p>
        </p:txBody>
      </p:sp>
      <p:sp>
        <p:nvSpPr>
          <p:cNvPr id="6" name="页脚占位符 5"/>
          <p:cNvSpPr>
            <a:spLocks noGrp="1"/>
          </p:cNvSpPr>
          <p:nvPr>
            <p:ph type="ftr" sz="quarter" idx="11"/>
          </p:nvPr>
        </p:nvSpPr>
        <p:spPr>
          <a:xfrm>
            <a:off x="4165600" y="6245225"/>
            <a:ext cx="3860801" cy="476251"/>
          </a:xfrm>
          <a:prstGeom prst="rect">
            <a:avLst/>
          </a:prstGeom>
        </p:spPr>
        <p:txBody>
          <a:bodyPr/>
          <a:lstStyle>
            <a:lvl1pPr>
              <a:defRPr/>
            </a:lvl1pPr>
          </a:lstStyle>
          <a:p>
            <a:endParaRPr lang="en-US" altLang="zh-CN"/>
          </a:p>
        </p:txBody>
      </p:sp>
      <p:sp>
        <p:nvSpPr>
          <p:cNvPr id="7" name="灯片编号占位符 6"/>
          <p:cNvSpPr>
            <a:spLocks noGrp="1"/>
          </p:cNvSpPr>
          <p:nvPr>
            <p:ph type="sldNum" sz="quarter" idx="12"/>
          </p:nvPr>
        </p:nvSpPr>
        <p:spPr>
          <a:xfrm>
            <a:off x="8737601" y="6245225"/>
            <a:ext cx="2844800" cy="476251"/>
          </a:xfrm>
          <a:prstGeom prst="rect">
            <a:avLst/>
          </a:prstGeom>
        </p:spPr>
        <p:txBody>
          <a:bodyPr/>
          <a:lstStyle>
            <a:lvl1pPr>
              <a:defRPr/>
            </a:lvl1pPr>
          </a:lstStyle>
          <a:p>
            <a:fld id="{1EA406FD-032E-4C58-95B5-1848DA22B9BA}"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2999"/>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900" b="1"/>
            </a:lvl1pPr>
            <a:lvl2pPr marL="544195" indent="0">
              <a:buNone/>
              <a:defRPr sz="2400" b="1"/>
            </a:lvl2pPr>
            <a:lvl3pPr marL="1088390" indent="0">
              <a:buNone/>
              <a:defRPr sz="2100" b="1"/>
            </a:lvl3pPr>
            <a:lvl4pPr marL="1632585" indent="0">
              <a:buNone/>
              <a:defRPr sz="1900" b="1"/>
            </a:lvl4pPr>
            <a:lvl5pPr marL="2176780" indent="0">
              <a:buNone/>
              <a:defRPr sz="1900" b="1"/>
            </a:lvl5pPr>
            <a:lvl6pPr marL="2720975" indent="0">
              <a:buNone/>
              <a:defRPr sz="1900" b="1"/>
            </a:lvl6pPr>
            <a:lvl7pPr marL="3265170" indent="0">
              <a:buNone/>
              <a:defRPr sz="1900" b="1"/>
            </a:lvl7pPr>
            <a:lvl8pPr marL="3809365" indent="0">
              <a:buNone/>
              <a:defRPr sz="1900" b="1"/>
            </a:lvl8pPr>
            <a:lvl9pPr marL="4353560" indent="0">
              <a:buNone/>
              <a:defRPr sz="19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3" cy="639762"/>
          </a:xfrm>
          <a:prstGeom prst="rect">
            <a:avLst/>
          </a:prstGeom>
        </p:spPr>
        <p:txBody>
          <a:bodyPr anchor="b"/>
          <a:lstStyle>
            <a:lvl1pPr marL="0" indent="0">
              <a:buNone/>
              <a:defRPr sz="2900" b="1"/>
            </a:lvl1pPr>
            <a:lvl2pPr marL="544195" indent="0">
              <a:buNone/>
              <a:defRPr sz="2400" b="1"/>
            </a:lvl2pPr>
            <a:lvl3pPr marL="1088390" indent="0">
              <a:buNone/>
              <a:defRPr sz="2100" b="1"/>
            </a:lvl3pPr>
            <a:lvl4pPr marL="1632585" indent="0">
              <a:buNone/>
              <a:defRPr sz="1900" b="1"/>
            </a:lvl4pPr>
            <a:lvl5pPr marL="2176780" indent="0">
              <a:buNone/>
              <a:defRPr sz="1900" b="1"/>
            </a:lvl5pPr>
            <a:lvl6pPr marL="2720975" indent="0">
              <a:buNone/>
              <a:defRPr sz="1900" b="1"/>
            </a:lvl6pPr>
            <a:lvl7pPr marL="3265170" indent="0">
              <a:buNone/>
              <a:defRPr sz="1900" b="1"/>
            </a:lvl7pPr>
            <a:lvl8pPr marL="3809365" indent="0">
              <a:buNone/>
              <a:defRPr sz="1900" b="1"/>
            </a:lvl8pPr>
            <a:lvl9pPr marL="4353560" indent="0">
              <a:buNone/>
              <a:defRPr sz="1900"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3" cy="3951288"/>
          </a:xfrm>
          <a:prstGeom prst="rect">
            <a:avLst/>
          </a:prstGeo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245225"/>
            <a:ext cx="2844800" cy="476251"/>
          </a:xfrm>
          <a:prstGeom prst="rect">
            <a:avLst/>
          </a:prstGeom>
        </p:spPr>
        <p:txBody>
          <a:bodyPr/>
          <a:lstStyle>
            <a:lvl1pPr>
              <a:defRPr/>
            </a:lvl1pPr>
          </a:lstStyle>
          <a:p>
            <a:endParaRPr lang="en-US" altLang="zh-CN"/>
          </a:p>
        </p:txBody>
      </p:sp>
      <p:sp>
        <p:nvSpPr>
          <p:cNvPr id="8" name="页脚占位符 7"/>
          <p:cNvSpPr>
            <a:spLocks noGrp="1"/>
          </p:cNvSpPr>
          <p:nvPr>
            <p:ph type="ftr" sz="quarter" idx="11"/>
          </p:nvPr>
        </p:nvSpPr>
        <p:spPr>
          <a:xfrm>
            <a:off x="4165600" y="6245225"/>
            <a:ext cx="3860801" cy="476251"/>
          </a:xfrm>
          <a:prstGeom prst="rect">
            <a:avLst/>
          </a:prstGeom>
        </p:spPr>
        <p:txBody>
          <a:bodyPr/>
          <a:lstStyle>
            <a:lvl1pPr>
              <a:defRPr/>
            </a:lvl1pPr>
          </a:lstStyle>
          <a:p>
            <a:endParaRPr lang="en-US" altLang="zh-CN"/>
          </a:p>
        </p:txBody>
      </p:sp>
      <p:sp>
        <p:nvSpPr>
          <p:cNvPr id="9" name="灯片编号占位符 8"/>
          <p:cNvSpPr>
            <a:spLocks noGrp="1"/>
          </p:cNvSpPr>
          <p:nvPr>
            <p:ph type="sldNum" sz="quarter" idx="12"/>
          </p:nvPr>
        </p:nvSpPr>
        <p:spPr>
          <a:xfrm>
            <a:off x="8737601" y="6245225"/>
            <a:ext cx="2844800" cy="476251"/>
          </a:xfrm>
          <a:prstGeom prst="rect">
            <a:avLst/>
          </a:prstGeom>
        </p:spPr>
        <p:txBody>
          <a:bodyPr/>
          <a:lstStyle>
            <a:lvl1pPr>
              <a:defRPr/>
            </a:lvl1pPr>
          </a:lstStyle>
          <a:p>
            <a:fld id="{A3837FDC-5057-4295-9D29-1F1664A2B3DF}" type="slidenum">
              <a:rPr lang="en-US" altLang="zh-CN"/>
              <a:t>‹#›</a:t>
            </a:fld>
            <a:endParaRPr lang="en-US" altLang="zh-CN"/>
          </a:p>
        </p:txBody>
      </p:sp>
      <p:sp>
        <p:nvSpPr>
          <p:cNvPr id="11" name="TextBox 10"/>
          <p:cNvSpPr txBox="1"/>
          <p:nvPr userDrawn="1"/>
        </p:nvSpPr>
        <p:spPr>
          <a:xfrm>
            <a:off x="1772237" y="6441525"/>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2999"/>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245225"/>
            <a:ext cx="2844800" cy="476251"/>
          </a:xfrm>
          <a:prstGeom prst="rect">
            <a:avLst/>
          </a:prstGeom>
        </p:spPr>
        <p:txBody>
          <a:bodyPr/>
          <a:lstStyle>
            <a:lvl1pPr>
              <a:defRPr/>
            </a:lvl1pPr>
          </a:lstStyle>
          <a:p>
            <a:endParaRPr lang="en-US" altLang="zh-CN"/>
          </a:p>
        </p:txBody>
      </p:sp>
      <p:sp>
        <p:nvSpPr>
          <p:cNvPr id="4" name="页脚占位符 3"/>
          <p:cNvSpPr>
            <a:spLocks noGrp="1"/>
          </p:cNvSpPr>
          <p:nvPr>
            <p:ph type="ftr" sz="quarter" idx="11"/>
          </p:nvPr>
        </p:nvSpPr>
        <p:spPr>
          <a:xfrm>
            <a:off x="4165600" y="6245225"/>
            <a:ext cx="3860801" cy="476251"/>
          </a:xfrm>
          <a:prstGeom prst="rect">
            <a:avLst/>
          </a:prstGeom>
        </p:spPr>
        <p:txBody>
          <a:bodyPr/>
          <a:lstStyle>
            <a:lvl1pPr>
              <a:defRPr/>
            </a:lvl1pPr>
          </a:lstStyle>
          <a:p>
            <a:endParaRPr lang="en-US" altLang="zh-CN"/>
          </a:p>
        </p:txBody>
      </p:sp>
      <p:sp>
        <p:nvSpPr>
          <p:cNvPr id="5" name="灯片编号占位符 4"/>
          <p:cNvSpPr>
            <a:spLocks noGrp="1"/>
          </p:cNvSpPr>
          <p:nvPr>
            <p:ph type="sldNum" sz="quarter" idx="12"/>
          </p:nvPr>
        </p:nvSpPr>
        <p:spPr>
          <a:xfrm>
            <a:off x="8737601" y="6245225"/>
            <a:ext cx="2844800" cy="476251"/>
          </a:xfrm>
          <a:prstGeom prst="rect">
            <a:avLst/>
          </a:prstGeom>
        </p:spPr>
        <p:txBody>
          <a:bodyPr/>
          <a:lstStyle>
            <a:lvl1pPr>
              <a:defRPr/>
            </a:lvl1pPr>
          </a:lstStyle>
          <a:p>
            <a:fld id="{3C1A274E-B122-4DCB-ACB9-9C2AF45C2A36}"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t="-16000" b="-16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hf sldNum="0" hdr="0" ftr="0" dt="0"/>
  <p:txStyles>
    <p:titleStyle>
      <a:lvl1pPr algn="ctr" rtl="0" fontAlgn="base">
        <a:spcBef>
          <a:spcPct val="0"/>
        </a:spcBef>
        <a:spcAft>
          <a:spcPct val="0"/>
        </a:spcAft>
        <a:defRPr sz="5300">
          <a:solidFill>
            <a:schemeClr val="tx2"/>
          </a:solidFill>
          <a:latin typeface="阿里巴巴普惠体 R" panose="00020600040101010101" pitchFamily="18" charset="-122"/>
          <a:ea typeface="阿里巴巴普惠体 R" panose="00020600040101010101" pitchFamily="18" charset="-122"/>
          <a:cs typeface="+mj-cs"/>
        </a:defRPr>
      </a:lvl1pPr>
      <a:lvl2pPr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5pPr>
      <a:lvl6pPr marL="544195"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6pPr>
      <a:lvl7pPr marL="1088390"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7pPr>
      <a:lvl8pPr marL="1632585"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8pPr>
      <a:lvl9pPr marL="2176780"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9pPr>
    </p:titleStyle>
    <p:bodyStyle>
      <a:lvl1pPr marL="408305" indent="-408305" algn="l" rtl="0" fontAlgn="base">
        <a:spcBef>
          <a:spcPct val="20000"/>
        </a:spcBef>
        <a:spcAft>
          <a:spcPct val="0"/>
        </a:spcAft>
        <a:buChar char="•"/>
        <a:defRPr sz="3800">
          <a:solidFill>
            <a:schemeClr val="tx1"/>
          </a:solidFill>
          <a:latin typeface="阿里巴巴普惠体 R" panose="00020600040101010101" pitchFamily="18" charset="-122"/>
          <a:ea typeface="阿里巴巴普惠体 R" panose="00020600040101010101" pitchFamily="18" charset="-122"/>
          <a:cs typeface="+mn-cs"/>
        </a:defRPr>
      </a:lvl1pPr>
      <a:lvl2pPr marL="884555" indent="-340360" algn="l" rtl="0" fontAlgn="base">
        <a:spcBef>
          <a:spcPct val="20000"/>
        </a:spcBef>
        <a:spcAft>
          <a:spcPct val="0"/>
        </a:spcAft>
        <a:buChar char="–"/>
        <a:defRPr sz="3400">
          <a:solidFill>
            <a:schemeClr val="tx1"/>
          </a:solidFill>
          <a:latin typeface="阿里巴巴普惠体 R" panose="00020600040101010101" pitchFamily="18" charset="-122"/>
          <a:ea typeface="阿里巴巴普惠体 R" panose="00020600040101010101" pitchFamily="18" charset="-122"/>
        </a:defRPr>
      </a:lvl2pPr>
      <a:lvl3pPr marL="1360170" indent="-271780" algn="l" rtl="0" fontAlgn="base">
        <a:spcBef>
          <a:spcPct val="20000"/>
        </a:spcBef>
        <a:spcAft>
          <a:spcPct val="0"/>
        </a:spcAft>
        <a:buChar char="•"/>
        <a:defRPr sz="2900">
          <a:solidFill>
            <a:schemeClr val="tx1"/>
          </a:solidFill>
          <a:latin typeface="阿里巴巴普惠体 R" panose="00020600040101010101" pitchFamily="18" charset="-122"/>
          <a:ea typeface="阿里巴巴普惠体 R" panose="00020600040101010101" pitchFamily="18" charset="-122"/>
        </a:defRPr>
      </a:lvl3pPr>
      <a:lvl4pPr marL="1904365" indent="-271780" algn="l" rtl="0" fontAlgn="base">
        <a:spcBef>
          <a:spcPct val="20000"/>
        </a:spcBef>
        <a:spcAft>
          <a:spcPct val="0"/>
        </a:spcAft>
        <a:buChar char="–"/>
        <a:defRPr sz="2400">
          <a:solidFill>
            <a:schemeClr val="tx1"/>
          </a:solidFill>
          <a:latin typeface="阿里巴巴普惠体 R" panose="00020600040101010101" pitchFamily="18" charset="-122"/>
          <a:ea typeface="阿里巴巴普惠体 R" panose="00020600040101010101" pitchFamily="18" charset="-122"/>
        </a:defRPr>
      </a:lvl4pPr>
      <a:lvl5pPr marL="2448560" indent="-271780" algn="l" rtl="0" fontAlgn="base">
        <a:spcBef>
          <a:spcPct val="20000"/>
        </a:spcBef>
        <a:spcAft>
          <a:spcPct val="0"/>
        </a:spcAft>
        <a:buChar char="»"/>
        <a:defRPr sz="2400">
          <a:solidFill>
            <a:schemeClr val="tx1"/>
          </a:solidFill>
          <a:latin typeface="阿里巴巴普惠体 R" panose="00020600040101010101" pitchFamily="18" charset="-122"/>
          <a:ea typeface="阿里巴巴普惠体 R" panose="00020600040101010101" pitchFamily="18" charset="-122"/>
        </a:defRPr>
      </a:lvl5pPr>
      <a:lvl6pPr marL="2992755" indent="-271780" algn="l" rtl="0" fontAlgn="base">
        <a:spcBef>
          <a:spcPct val="20000"/>
        </a:spcBef>
        <a:spcAft>
          <a:spcPct val="0"/>
        </a:spcAft>
        <a:buChar char="»"/>
        <a:defRPr sz="2400">
          <a:solidFill>
            <a:schemeClr val="tx1"/>
          </a:solidFill>
          <a:latin typeface="+mn-lt"/>
          <a:ea typeface="+mn-ea"/>
        </a:defRPr>
      </a:lvl6pPr>
      <a:lvl7pPr marL="3536950" indent="-271780" algn="l" rtl="0" fontAlgn="base">
        <a:spcBef>
          <a:spcPct val="20000"/>
        </a:spcBef>
        <a:spcAft>
          <a:spcPct val="0"/>
        </a:spcAft>
        <a:buChar char="»"/>
        <a:defRPr sz="2400">
          <a:solidFill>
            <a:schemeClr val="tx1"/>
          </a:solidFill>
          <a:latin typeface="+mn-lt"/>
          <a:ea typeface="+mn-ea"/>
        </a:defRPr>
      </a:lvl7pPr>
      <a:lvl8pPr marL="4081145" indent="-271780" algn="l" rtl="0" fontAlgn="base">
        <a:spcBef>
          <a:spcPct val="20000"/>
        </a:spcBef>
        <a:spcAft>
          <a:spcPct val="0"/>
        </a:spcAft>
        <a:buChar char="»"/>
        <a:defRPr sz="2400">
          <a:solidFill>
            <a:schemeClr val="tx1"/>
          </a:solidFill>
          <a:latin typeface="+mn-lt"/>
          <a:ea typeface="+mn-ea"/>
        </a:defRPr>
      </a:lvl8pPr>
      <a:lvl9pPr marL="4625340" indent="-271780" algn="l" rtl="0" fontAlgn="base">
        <a:spcBef>
          <a:spcPct val="20000"/>
        </a:spcBef>
        <a:spcAft>
          <a:spcPct val="0"/>
        </a:spcAft>
        <a:buChar char="»"/>
        <a:defRPr sz="2400">
          <a:solidFill>
            <a:schemeClr val="tx1"/>
          </a:solidFill>
          <a:latin typeface="+mn-lt"/>
          <a:ea typeface="+mn-ea"/>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170" algn="l" defTabSz="1088390" rtl="0" eaLnBrk="1" latinLnBrk="0" hangingPunct="1">
        <a:defRPr sz="2100" kern="1200">
          <a:solidFill>
            <a:schemeClr val="tx1"/>
          </a:solidFill>
          <a:latin typeface="+mn-lt"/>
          <a:ea typeface="+mn-ea"/>
          <a:cs typeface="+mn-cs"/>
        </a:defRPr>
      </a:lvl7pPr>
      <a:lvl8pPr marL="3809365" algn="l" defTabSz="1088390" rtl="0" eaLnBrk="1" latinLnBrk="0" hangingPunct="1">
        <a:defRPr sz="2100" kern="1200">
          <a:solidFill>
            <a:schemeClr val="tx1"/>
          </a:solidFill>
          <a:latin typeface="+mn-lt"/>
          <a:ea typeface="+mn-ea"/>
          <a:cs typeface="+mn-cs"/>
        </a:defRPr>
      </a:lvl8pPr>
      <a:lvl9pPr marL="4353560"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tags" Target="../tags/tag19.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tags" Target="../tags/tag20.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8.png"/><Relationship Id="rId5" Type="http://schemas.openxmlformats.org/officeDocument/2006/relationships/tags" Target="../tags/tag5.xml"/><Relationship Id="rId10" Type="http://schemas.openxmlformats.org/officeDocument/2006/relationships/image" Target="../media/image7.png"/><Relationship Id="rId4" Type="http://schemas.openxmlformats.org/officeDocument/2006/relationships/tags" Target="../tags/tag4.xml"/><Relationship Id="rId9"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tags" Target="../tags/tag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tags" Target="../tags/tag10.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1045537" y="457994"/>
            <a:ext cx="1754813" cy="6401594"/>
          </a:xfrm>
          <a:prstGeom prst="rect">
            <a:avLst/>
          </a:prstGeom>
        </p:spPr>
      </p:pic>
      <p:sp>
        <p:nvSpPr>
          <p:cNvPr id="3" name="椭圆 2"/>
          <p:cNvSpPr>
            <a:spLocks noChangeAspect="1"/>
          </p:cNvSpPr>
          <p:nvPr/>
        </p:nvSpPr>
        <p:spPr>
          <a:xfrm>
            <a:off x="3397587" y="729794"/>
            <a:ext cx="5400000" cy="5400000"/>
          </a:xfrm>
          <a:prstGeom prst="ellipse">
            <a:avLst/>
          </a:prstGeom>
          <a:solidFill>
            <a:srgbClr val="B51516"/>
          </a:solidFill>
          <a:ln>
            <a:noFill/>
          </a:ln>
          <a:effectLst>
            <a:innerShdw blurRad="635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9384890" y="0"/>
            <a:ext cx="2199097" cy="6859588"/>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3026617" y="0"/>
            <a:ext cx="3093820" cy="6859588"/>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9168557" cy="6858000"/>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6617" y="0"/>
            <a:ext cx="9168557" cy="6858000"/>
          </a:xfrm>
          <a:prstGeom prst="rect">
            <a:avLst/>
          </a:prstGeom>
        </p:spPr>
      </p:pic>
      <p:sp>
        <p:nvSpPr>
          <p:cNvPr id="8" name="文本框 7"/>
          <p:cNvSpPr txBox="1"/>
          <p:nvPr/>
        </p:nvSpPr>
        <p:spPr>
          <a:xfrm>
            <a:off x="4063997" y="1420326"/>
            <a:ext cx="3922264" cy="3631763"/>
          </a:xfrm>
          <a:prstGeom prst="rect">
            <a:avLst/>
          </a:prstGeom>
          <a:noFill/>
        </p:spPr>
        <p:txBody>
          <a:bodyPr wrap="square" numCol="2"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11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时尚中黑简体" panose="01010104010101010101" pitchFamily="2" charset="-122"/>
                <a:ea typeface="时尚中黑简体" panose="01010104010101010101" pitchFamily="2" charset="-122"/>
                <a:cs typeface="+mn-ea"/>
                <a:sym typeface="+mn-lt"/>
              </a:rPr>
              <a:t>元旦</a:t>
            </a:r>
            <a:endParaRPr lang="en-US" altLang="zh-CN" sz="11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时尚中黑简体" panose="01010104010101010101" pitchFamily="2" charset="-122"/>
              <a:ea typeface="时尚中黑简体" panose="01010104010101010101" pitchFamily="2" charset="-122"/>
              <a:cs typeface="+mn-ea"/>
              <a:sym typeface="+mn-lt"/>
            </a:endParaRPr>
          </a:p>
          <a:p>
            <a:pPr algn="ctr"/>
            <a:r>
              <a:rPr lang="zh-CN" altLang="en-US" sz="11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时尚中黑简体" panose="01010104010101010101" pitchFamily="2" charset="-122"/>
                <a:ea typeface="时尚中黑简体" panose="01010104010101010101" pitchFamily="2" charset="-122"/>
                <a:cs typeface="+mn-ea"/>
                <a:sym typeface="+mn-lt"/>
              </a:rPr>
              <a:t>快乐</a:t>
            </a:r>
          </a:p>
        </p:txBody>
      </p:sp>
      <p:grpSp>
        <p:nvGrpSpPr>
          <p:cNvPr id="13" name="组合 12"/>
          <p:cNvGrpSpPr/>
          <p:nvPr/>
        </p:nvGrpSpPr>
        <p:grpSpPr>
          <a:xfrm>
            <a:off x="4624955" y="4955525"/>
            <a:ext cx="3057247" cy="823562"/>
            <a:chOff x="4438692" y="5014081"/>
            <a:chExt cx="3057247" cy="823562"/>
          </a:xfrm>
        </p:grpSpPr>
        <p:sp>
          <p:nvSpPr>
            <p:cNvPr id="11" name="TextBox 11"/>
            <p:cNvSpPr txBox="1"/>
            <p:nvPr/>
          </p:nvSpPr>
          <p:spPr>
            <a:xfrm>
              <a:off x="4438692" y="5014081"/>
              <a:ext cx="3057247" cy="523220"/>
            </a:xfrm>
            <a:prstGeom prst="rect">
              <a:avLst/>
            </a:prstGeom>
            <a:noFill/>
          </p:spPr>
          <p:txBody>
            <a:bodyPr wrap="none" rtlCol="0">
              <a:spAutoFit/>
            </a:bodyPr>
            <a:lstStyle/>
            <a:p>
              <a:pPr algn="ctr" fontAlgn="base">
                <a:spcBef>
                  <a:spcPct val="0"/>
                </a:spcBef>
                <a:spcAft>
                  <a:spcPct val="0"/>
                </a:spcAft>
              </a:pPr>
              <a:r>
                <a:rPr lang="zh-CN" altLang="en-US" sz="2800" dirty="0">
                  <a:solidFill>
                    <a:srgbClr val="F7E88B"/>
                  </a:solidFill>
                  <a:cs typeface="+mn-ea"/>
                  <a:sym typeface="+mn-lt"/>
                </a:rPr>
                <a:t>祝大</a:t>
              </a:r>
              <a:r>
                <a:rPr lang="zh-CN" altLang="en-US" sz="2800" dirty="0" smtClean="0">
                  <a:solidFill>
                    <a:srgbClr val="F7E88B"/>
                  </a:solidFill>
                  <a:cs typeface="+mn-ea"/>
                  <a:sym typeface="+mn-lt"/>
                </a:rPr>
                <a:t>家新年快乐！</a:t>
              </a:r>
              <a:endParaRPr lang="zh-CN" altLang="en-US" sz="2800" dirty="0">
                <a:solidFill>
                  <a:srgbClr val="F7E88B"/>
                </a:solidFill>
                <a:cs typeface="+mn-ea"/>
                <a:sym typeface="+mn-lt"/>
              </a:endParaRPr>
            </a:p>
          </p:txBody>
        </p:sp>
        <p:sp>
          <p:nvSpPr>
            <p:cNvPr id="12" name="TextBox 12"/>
            <p:cNvSpPr txBox="1"/>
            <p:nvPr/>
          </p:nvSpPr>
          <p:spPr>
            <a:xfrm>
              <a:off x="5082071" y="5529866"/>
              <a:ext cx="1770485" cy="307777"/>
            </a:xfrm>
            <a:prstGeom prst="rect">
              <a:avLst/>
            </a:prstGeom>
            <a:noFill/>
          </p:spPr>
          <p:txBody>
            <a:bodyPr wrap="none" rtlCol="0">
              <a:spAutoFit/>
            </a:bodyPr>
            <a:lstStyle/>
            <a:p>
              <a:pPr algn="ctr" fontAlgn="base">
                <a:spcBef>
                  <a:spcPct val="0"/>
                </a:spcBef>
                <a:spcAft>
                  <a:spcPct val="0"/>
                </a:spcAft>
              </a:pPr>
              <a:r>
                <a:rPr lang="en-US" altLang="zh-CN" sz="1400" dirty="0">
                  <a:solidFill>
                    <a:srgbClr val="F7E88B"/>
                  </a:solidFill>
                  <a:cs typeface="+mn-ea"/>
                  <a:sym typeface="+mn-lt"/>
                </a:rPr>
                <a:t>HAPPY NEW YEAR</a:t>
              </a:r>
              <a:endParaRPr lang="zh-CN" altLang="en-US" sz="1400" dirty="0">
                <a:solidFill>
                  <a:srgbClr val="F7E88B"/>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a:spLocks noChangeAspect="1"/>
          </p:cNvSpPr>
          <p:nvPr/>
        </p:nvSpPr>
        <p:spPr>
          <a:xfrm>
            <a:off x="4656375" y="791817"/>
            <a:ext cx="2879250" cy="523534"/>
          </a:xfrm>
          <a:prstGeom prst="roundRect">
            <a:avLst>
              <a:gd name="adj" fmla="val 50000"/>
            </a:avLst>
          </a:prstGeom>
          <a:solidFill>
            <a:schemeClr val="accent6"/>
          </a:solidFill>
          <a:effectLst/>
        </p:spPr>
        <p:txBody>
          <a:bodyPr wrap="square" lIns="91426" tIns="45713" rIns="91426" bIns="45713" rtlCol="0" anchor="ctr" anchorCtr="1">
            <a:noAutofit/>
          </a:bodyPr>
          <a:lstStyle/>
          <a:p>
            <a:pPr algn="ctr">
              <a:defRPr/>
            </a:pPr>
            <a:endParaRPr lang="en-US" altLang="zh-CN" sz="1200" kern="0" spc="300" dirty="0">
              <a:solidFill>
                <a:schemeClr val="bg1"/>
              </a:solidFill>
              <a:cs typeface="+mn-ea"/>
              <a:sym typeface="+mn-lt"/>
            </a:endParaRPr>
          </a:p>
        </p:txBody>
      </p:sp>
      <p:grpSp>
        <p:nvGrpSpPr>
          <p:cNvPr id="3" name="组合 2"/>
          <p:cNvGrpSpPr/>
          <p:nvPr/>
        </p:nvGrpSpPr>
        <p:grpSpPr>
          <a:xfrm>
            <a:off x="5912309" y="1471347"/>
            <a:ext cx="4619819" cy="4706751"/>
            <a:chOff x="5908874" y="1317704"/>
            <a:chExt cx="3632141" cy="3716553"/>
          </a:xfrm>
        </p:grpSpPr>
        <p:grpSp>
          <p:nvGrpSpPr>
            <p:cNvPr id="4" name="组合 3"/>
            <p:cNvGrpSpPr/>
            <p:nvPr/>
          </p:nvGrpSpPr>
          <p:grpSpPr>
            <a:xfrm>
              <a:off x="5908874" y="1317704"/>
              <a:ext cx="3632141" cy="1213096"/>
              <a:chOff x="955906" y="1914279"/>
              <a:chExt cx="3632141" cy="1213096"/>
            </a:xfrm>
          </p:grpSpPr>
          <p:sp>
            <p:nvSpPr>
              <p:cNvPr id="13" name="椭圆 12"/>
              <p:cNvSpPr/>
              <p:nvPr/>
            </p:nvSpPr>
            <p:spPr>
              <a:xfrm>
                <a:off x="4036523" y="2311115"/>
                <a:ext cx="551524" cy="511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sp>
            <p:nvSpPr>
              <p:cNvPr id="14" name="矩形 13"/>
              <p:cNvSpPr/>
              <p:nvPr/>
            </p:nvSpPr>
            <p:spPr>
              <a:xfrm>
                <a:off x="955906" y="2179569"/>
                <a:ext cx="2938075" cy="947806"/>
              </a:xfrm>
              <a:prstGeom prst="rect">
                <a:avLst/>
              </a:prstGeom>
            </p:spPr>
            <p:txBody>
              <a:bodyPr vert="horz" wrap="square">
                <a:spAutoFit/>
              </a:bodyPr>
              <a:lstStyle/>
              <a:p>
                <a:pPr algn="r">
                  <a:lnSpc>
                    <a:spcPct val="150000"/>
                  </a:lnSpc>
                </a:pPr>
                <a:r>
                  <a:rPr lang="zh-CN" altLang="zh-CN" sz="1200" dirty="0">
                    <a:solidFill>
                      <a:schemeClr val="tx1">
                        <a:lumMod val="65000"/>
                        <a:lumOff val="35000"/>
                      </a:schemeClr>
                    </a:solidFill>
                    <a:cs typeface="+mn-ea"/>
                    <a:sym typeface="+mn-lt"/>
                  </a:rPr>
                  <a:t>输入替换内容</a:t>
                </a:r>
                <a:r>
                  <a:rPr lang="zh-CN" altLang="en-US" sz="1200" dirty="0">
                    <a:solidFill>
                      <a:schemeClr val="tx1">
                        <a:lumMod val="65000"/>
                        <a:lumOff val="35000"/>
                      </a:schemeClr>
                    </a:solidFill>
                    <a:cs typeface="+mn-ea"/>
                    <a:sym typeface="+mn-lt"/>
                  </a:rPr>
                  <a:t>在这里添加你的详细小段落文本内容</a:t>
                </a:r>
                <a:r>
                  <a:rPr lang="zh-CN" altLang="zh-CN" sz="1200" dirty="0">
                    <a:solidFill>
                      <a:schemeClr val="tx1">
                        <a:lumMod val="65000"/>
                        <a:lumOff val="35000"/>
                      </a:schemeClr>
                    </a:solidFill>
                    <a:cs typeface="+mn-ea"/>
                    <a:sym typeface="+mn-lt"/>
                  </a:rPr>
                  <a:t>输入替换内容</a:t>
                </a:r>
                <a:r>
                  <a:rPr lang="zh-CN" altLang="en-US" sz="1200" dirty="0">
                    <a:solidFill>
                      <a:schemeClr val="tx1">
                        <a:lumMod val="65000"/>
                        <a:lumOff val="35000"/>
                      </a:schemeClr>
                    </a:solidFill>
                    <a:cs typeface="+mn-ea"/>
                    <a:sym typeface="+mn-lt"/>
                  </a:rPr>
                  <a:t>在这里添加你的详细小段落文本内容</a:t>
                </a:r>
                <a:r>
                  <a:rPr lang="zh-CN" altLang="zh-CN" sz="1200" dirty="0">
                    <a:solidFill>
                      <a:schemeClr val="tx1">
                        <a:lumMod val="65000"/>
                        <a:lumOff val="35000"/>
                      </a:schemeClr>
                    </a:solidFill>
                    <a:cs typeface="+mn-ea"/>
                    <a:sym typeface="+mn-lt"/>
                  </a:rPr>
                  <a:t>输入替换内容</a:t>
                </a:r>
                <a:r>
                  <a:rPr lang="zh-CN" altLang="en-US" sz="1200" dirty="0">
                    <a:solidFill>
                      <a:schemeClr val="tx1">
                        <a:lumMod val="65000"/>
                        <a:lumOff val="35000"/>
                      </a:schemeClr>
                    </a:solidFill>
                    <a:cs typeface="+mn-ea"/>
                    <a:sym typeface="+mn-lt"/>
                  </a:rPr>
                  <a:t>在这里添加你的详细小段落文本内容</a:t>
                </a:r>
                <a:r>
                  <a:rPr lang="zh-CN" altLang="zh-CN" sz="1200" dirty="0">
                    <a:solidFill>
                      <a:schemeClr val="tx1">
                        <a:lumMod val="65000"/>
                        <a:lumOff val="35000"/>
                      </a:schemeClr>
                    </a:solidFill>
                    <a:cs typeface="+mn-ea"/>
                    <a:sym typeface="+mn-lt"/>
                  </a:rPr>
                  <a:t>输入替换内容</a:t>
                </a:r>
                <a:r>
                  <a:rPr lang="zh-CN" altLang="en-US" sz="1200" dirty="0">
                    <a:solidFill>
                      <a:schemeClr val="tx1">
                        <a:lumMod val="65000"/>
                        <a:lumOff val="35000"/>
                      </a:schemeClr>
                    </a:solidFill>
                    <a:cs typeface="+mn-ea"/>
                    <a:sym typeface="+mn-lt"/>
                  </a:rPr>
                  <a:t>在这里添加你的详细小段落文本内容</a:t>
                </a:r>
                <a:endParaRPr lang="en-US" altLang="zh-CN" sz="1200" dirty="0">
                  <a:solidFill>
                    <a:schemeClr val="tx1">
                      <a:lumMod val="65000"/>
                      <a:lumOff val="35000"/>
                    </a:schemeClr>
                  </a:solidFill>
                  <a:cs typeface="+mn-ea"/>
                  <a:sym typeface="+mn-lt"/>
                </a:endParaRPr>
              </a:p>
            </p:txBody>
          </p:sp>
          <p:sp>
            <p:nvSpPr>
              <p:cNvPr id="15" name="文本框 6"/>
              <p:cNvSpPr txBox="1"/>
              <p:nvPr/>
            </p:nvSpPr>
            <p:spPr>
              <a:xfrm>
                <a:off x="2977691" y="1914279"/>
                <a:ext cx="915225" cy="291633"/>
              </a:xfrm>
              <a:prstGeom prst="rect">
                <a:avLst/>
              </a:prstGeom>
              <a:noFill/>
            </p:spPr>
            <p:txBody>
              <a:bodyPr wrap="none" rtlCol="0">
                <a:spAutoFit/>
              </a:bodyPr>
              <a:lstStyle/>
              <a:p>
                <a:pPr algn="r"/>
                <a:r>
                  <a:rPr lang="en-US" altLang="zh-CN" dirty="0">
                    <a:solidFill>
                      <a:schemeClr val="tx1">
                        <a:lumMod val="65000"/>
                        <a:lumOff val="35000"/>
                      </a:schemeClr>
                    </a:solidFill>
                    <a:cs typeface="+mn-ea"/>
                    <a:sym typeface="+mn-lt"/>
                  </a:rPr>
                  <a:t>·</a:t>
                </a:r>
                <a:r>
                  <a:rPr lang="zh-CN" altLang="en-US" dirty="0">
                    <a:solidFill>
                      <a:schemeClr val="tx1">
                        <a:lumMod val="65000"/>
                        <a:lumOff val="35000"/>
                      </a:schemeClr>
                    </a:solidFill>
                    <a:cs typeface="+mn-ea"/>
                    <a:sym typeface="+mn-lt"/>
                  </a:rPr>
                  <a:t>输入标题</a:t>
                </a:r>
              </a:p>
            </p:txBody>
          </p:sp>
        </p:grpSp>
        <p:grpSp>
          <p:nvGrpSpPr>
            <p:cNvPr id="5" name="组合 4"/>
            <p:cNvGrpSpPr/>
            <p:nvPr/>
          </p:nvGrpSpPr>
          <p:grpSpPr>
            <a:xfrm>
              <a:off x="5908875" y="2579145"/>
              <a:ext cx="3632140" cy="1213096"/>
              <a:chOff x="955907" y="1924438"/>
              <a:chExt cx="3632140" cy="1213096"/>
            </a:xfrm>
          </p:grpSpPr>
          <p:sp>
            <p:nvSpPr>
              <p:cNvPr id="10" name="椭圆 9"/>
              <p:cNvSpPr/>
              <p:nvPr/>
            </p:nvSpPr>
            <p:spPr>
              <a:xfrm>
                <a:off x="4036523" y="2294291"/>
                <a:ext cx="551524" cy="511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sp>
            <p:nvSpPr>
              <p:cNvPr id="11" name="矩形 10"/>
              <p:cNvSpPr/>
              <p:nvPr/>
            </p:nvSpPr>
            <p:spPr>
              <a:xfrm>
                <a:off x="955907" y="2189728"/>
                <a:ext cx="2938075" cy="947806"/>
              </a:xfrm>
              <a:prstGeom prst="rect">
                <a:avLst/>
              </a:prstGeom>
            </p:spPr>
            <p:txBody>
              <a:bodyPr vert="horz" wrap="square">
                <a:spAutoFit/>
              </a:bodyPr>
              <a:lstStyle/>
              <a:p>
                <a:pPr algn="r">
                  <a:lnSpc>
                    <a:spcPct val="150000"/>
                  </a:lnSpc>
                </a:pPr>
                <a:r>
                  <a:rPr lang="zh-CN" altLang="zh-CN" sz="1200" dirty="0">
                    <a:solidFill>
                      <a:schemeClr val="tx1">
                        <a:lumMod val="65000"/>
                        <a:lumOff val="35000"/>
                      </a:schemeClr>
                    </a:solidFill>
                    <a:cs typeface="+mn-ea"/>
                    <a:sym typeface="+mn-lt"/>
                  </a:rPr>
                  <a:t>输入替换内容</a:t>
                </a:r>
                <a:r>
                  <a:rPr lang="zh-CN" altLang="en-US" sz="1200" dirty="0">
                    <a:solidFill>
                      <a:schemeClr val="tx1">
                        <a:lumMod val="65000"/>
                        <a:lumOff val="35000"/>
                      </a:schemeClr>
                    </a:solidFill>
                    <a:cs typeface="+mn-ea"/>
                    <a:sym typeface="+mn-lt"/>
                  </a:rPr>
                  <a:t>在这里添加你的详细小段落文本内容</a:t>
                </a:r>
                <a:r>
                  <a:rPr lang="zh-CN" altLang="zh-CN" sz="1200" dirty="0">
                    <a:solidFill>
                      <a:schemeClr val="tx1">
                        <a:lumMod val="65000"/>
                        <a:lumOff val="35000"/>
                      </a:schemeClr>
                    </a:solidFill>
                    <a:cs typeface="+mn-ea"/>
                    <a:sym typeface="+mn-lt"/>
                  </a:rPr>
                  <a:t>输入替换内容</a:t>
                </a:r>
                <a:r>
                  <a:rPr lang="zh-CN" altLang="en-US" sz="1200" dirty="0">
                    <a:solidFill>
                      <a:schemeClr val="tx1">
                        <a:lumMod val="65000"/>
                        <a:lumOff val="35000"/>
                      </a:schemeClr>
                    </a:solidFill>
                    <a:cs typeface="+mn-ea"/>
                    <a:sym typeface="+mn-lt"/>
                  </a:rPr>
                  <a:t>在这里添加你的详细小段落文本内容</a:t>
                </a:r>
                <a:r>
                  <a:rPr lang="zh-CN" altLang="zh-CN" sz="1200" dirty="0">
                    <a:solidFill>
                      <a:schemeClr val="tx1">
                        <a:lumMod val="65000"/>
                        <a:lumOff val="35000"/>
                      </a:schemeClr>
                    </a:solidFill>
                    <a:cs typeface="+mn-ea"/>
                    <a:sym typeface="+mn-lt"/>
                  </a:rPr>
                  <a:t>输入替换内容</a:t>
                </a:r>
                <a:r>
                  <a:rPr lang="zh-CN" altLang="en-US" sz="1200" dirty="0">
                    <a:solidFill>
                      <a:schemeClr val="tx1">
                        <a:lumMod val="65000"/>
                        <a:lumOff val="35000"/>
                      </a:schemeClr>
                    </a:solidFill>
                    <a:cs typeface="+mn-ea"/>
                    <a:sym typeface="+mn-lt"/>
                  </a:rPr>
                  <a:t>在这里添加你的详细小段落文本内容</a:t>
                </a:r>
                <a:r>
                  <a:rPr lang="zh-CN" altLang="zh-CN" sz="1200" dirty="0">
                    <a:solidFill>
                      <a:schemeClr val="tx1">
                        <a:lumMod val="65000"/>
                        <a:lumOff val="35000"/>
                      </a:schemeClr>
                    </a:solidFill>
                    <a:cs typeface="+mn-ea"/>
                    <a:sym typeface="+mn-lt"/>
                  </a:rPr>
                  <a:t>输入替换内容</a:t>
                </a:r>
                <a:r>
                  <a:rPr lang="zh-CN" altLang="en-US" sz="1200" dirty="0">
                    <a:solidFill>
                      <a:schemeClr val="tx1">
                        <a:lumMod val="65000"/>
                        <a:lumOff val="35000"/>
                      </a:schemeClr>
                    </a:solidFill>
                    <a:cs typeface="+mn-ea"/>
                    <a:sym typeface="+mn-lt"/>
                  </a:rPr>
                  <a:t>在这里添加你的详细小段落文本内容</a:t>
                </a:r>
                <a:endParaRPr lang="en-US" altLang="zh-CN" sz="1200" dirty="0">
                  <a:solidFill>
                    <a:schemeClr val="tx1">
                      <a:lumMod val="65000"/>
                      <a:lumOff val="35000"/>
                    </a:schemeClr>
                  </a:solidFill>
                  <a:cs typeface="+mn-ea"/>
                  <a:sym typeface="+mn-lt"/>
                </a:endParaRPr>
              </a:p>
            </p:txBody>
          </p:sp>
          <p:sp>
            <p:nvSpPr>
              <p:cNvPr id="12" name="文本框 11"/>
              <p:cNvSpPr txBox="1"/>
              <p:nvPr/>
            </p:nvSpPr>
            <p:spPr>
              <a:xfrm>
                <a:off x="2977691" y="1924438"/>
                <a:ext cx="915225" cy="291633"/>
              </a:xfrm>
              <a:prstGeom prst="rect">
                <a:avLst/>
              </a:prstGeom>
              <a:noFill/>
            </p:spPr>
            <p:txBody>
              <a:bodyPr wrap="none" rtlCol="0">
                <a:spAutoFit/>
              </a:bodyPr>
              <a:lstStyle/>
              <a:p>
                <a:pPr algn="r"/>
                <a:r>
                  <a:rPr lang="en-US" altLang="zh-CN" dirty="0">
                    <a:solidFill>
                      <a:schemeClr val="tx1">
                        <a:lumMod val="65000"/>
                        <a:lumOff val="35000"/>
                      </a:schemeClr>
                    </a:solidFill>
                    <a:cs typeface="+mn-ea"/>
                    <a:sym typeface="+mn-lt"/>
                  </a:rPr>
                  <a:t>·</a:t>
                </a:r>
                <a:r>
                  <a:rPr lang="zh-CN" altLang="en-US" dirty="0">
                    <a:solidFill>
                      <a:schemeClr val="tx1">
                        <a:lumMod val="65000"/>
                        <a:lumOff val="35000"/>
                      </a:schemeClr>
                    </a:solidFill>
                    <a:cs typeface="+mn-ea"/>
                    <a:sym typeface="+mn-lt"/>
                  </a:rPr>
                  <a:t>输入标题</a:t>
                </a:r>
              </a:p>
            </p:txBody>
          </p:sp>
        </p:grpSp>
        <p:grpSp>
          <p:nvGrpSpPr>
            <p:cNvPr id="6" name="组合 5"/>
            <p:cNvGrpSpPr/>
            <p:nvPr/>
          </p:nvGrpSpPr>
          <p:grpSpPr>
            <a:xfrm>
              <a:off x="5908875" y="3821159"/>
              <a:ext cx="3632140" cy="1213098"/>
              <a:chOff x="955907" y="1848835"/>
              <a:chExt cx="3632140" cy="1213098"/>
            </a:xfrm>
          </p:grpSpPr>
          <p:sp>
            <p:nvSpPr>
              <p:cNvPr id="7" name="椭圆 6"/>
              <p:cNvSpPr/>
              <p:nvPr/>
            </p:nvSpPr>
            <p:spPr>
              <a:xfrm>
                <a:off x="4036523" y="2211131"/>
                <a:ext cx="551524" cy="511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sp>
            <p:nvSpPr>
              <p:cNvPr id="8" name="矩形 7"/>
              <p:cNvSpPr/>
              <p:nvPr/>
            </p:nvSpPr>
            <p:spPr>
              <a:xfrm>
                <a:off x="955907" y="2114127"/>
                <a:ext cx="2938075" cy="947806"/>
              </a:xfrm>
              <a:prstGeom prst="rect">
                <a:avLst/>
              </a:prstGeom>
            </p:spPr>
            <p:txBody>
              <a:bodyPr vert="horz" wrap="square">
                <a:spAutoFit/>
              </a:bodyPr>
              <a:lstStyle/>
              <a:p>
                <a:pPr algn="r">
                  <a:lnSpc>
                    <a:spcPct val="150000"/>
                  </a:lnSpc>
                </a:pPr>
                <a:r>
                  <a:rPr lang="zh-CN" altLang="zh-CN" sz="1200" dirty="0">
                    <a:solidFill>
                      <a:schemeClr val="tx1">
                        <a:lumMod val="65000"/>
                        <a:lumOff val="35000"/>
                      </a:schemeClr>
                    </a:solidFill>
                    <a:cs typeface="+mn-ea"/>
                    <a:sym typeface="+mn-lt"/>
                  </a:rPr>
                  <a:t>输入替换内容</a:t>
                </a:r>
                <a:r>
                  <a:rPr lang="zh-CN" altLang="en-US" sz="1200" dirty="0">
                    <a:solidFill>
                      <a:schemeClr val="tx1">
                        <a:lumMod val="65000"/>
                        <a:lumOff val="35000"/>
                      </a:schemeClr>
                    </a:solidFill>
                    <a:cs typeface="+mn-ea"/>
                    <a:sym typeface="+mn-lt"/>
                  </a:rPr>
                  <a:t>在这里添加你的详细小段落文本内容</a:t>
                </a:r>
                <a:r>
                  <a:rPr lang="zh-CN" altLang="zh-CN" sz="1200" dirty="0">
                    <a:solidFill>
                      <a:schemeClr val="tx1">
                        <a:lumMod val="65000"/>
                        <a:lumOff val="35000"/>
                      </a:schemeClr>
                    </a:solidFill>
                    <a:cs typeface="+mn-ea"/>
                    <a:sym typeface="+mn-lt"/>
                  </a:rPr>
                  <a:t>输入替换内容</a:t>
                </a:r>
                <a:r>
                  <a:rPr lang="zh-CN" altLang="en-US" sz="1200" dirty="0">
                    <a:solidFill>
                      <a:schemeClr val="tx1">
                        <a:lumMod val="65000"/>
                        <a:lumOff val="35000"/>
                      </a:schemeClr>
                    </a:solidFill>
                    <a:cs typeface="+mn-ea"/>
                    <a:sym typeface="+mn-lt"/>
                  </a:rPr>
                  <a:t>在这里添加你的详细小段落文本内容</a:t>
                </a:r>
                <a:r>
                  <a:rPr lang="zh-CN" altLang="zh-CN" sz="1200" dirty="0">
                    <a:solidFill>
                      <a:schemeClr val="tx1">
                        <a:lumMod val="65000"/>
                        <a:lumOff val="35000"/>
                      </a:schemeClr>
                    </a:solidFill>
                    <a:cs typeface="+mn-ea"/>
                    <a:sym typeface="+mn-lt"/>
                  </a:rPr>
                  <a:t>输入替换内容</a:t>
                </a:r>
                <a:r>
                  <a:rPr lang="zh-CN" altLang="en-US" sz="1200" dirty="0">
                    <a:solidFill>
                      <a:schemeClr val="tx1">
                        <a:lumMod val="65000"/>
                        <a:lumOff val="35000"/>
                      </a:schemeClr>
                    </a:solidFill>
                    <a:cs typeface="+mn-ea"/>
                    <a:sym typeface="+mn-lt"/>
                  </a:rPr>
                  <a:t>在这里添加你的详细小段落文本内容</a:t>
                </a:r>
                <a:r>
                  <a:rPr lang="zh-CN" altLang="zh-CN" sz="1200" dirty="0">
                    <a:solidFill>
                      <a:schemeClr val="tx1">
                        <a:lumMod val="65000"/>
                        <a:lumOff val="35000"/>
                      </a:schemeClr>
                    </a:solidFill>
                    <a:cs typeface="+mn-ea"/>
                    <a:sym typeface="+mn-lt"/>
                  </a:rPr>
                  <a:t>输入替换内容</a:t>
                </a:r>
                <a:r>
                  <a:rPr lang="zh-CN" altLang="en-US" sz="1200" dirty="0">
                    <a:solidFill>
                      <a:schemeClr val="tx1">
                        <a:lumMod val="65000"/>
                        <a:lumOff val="35000"/>
                      </a:schemeClr>
                    </a:solidFill>
                    <a:cs typeface="+mn-ea"/>
                    <a:sym typeface="+mn-lt"/>
                  </a:rPr>
                  <a:t>在这里添加你的详细小段落文本内容</a:t>
                </a:r>
                <a:endParaRPr lang="en-US" altLang="zh-CN" sz="1200" dirty="0">
                  <a:solidFill>
                    <a:schemeClr val="tx1">
                      <a:lumMod val="65000"/>
                      <a:lumOff val="35000"/>
                    </a:schemeClr>
                  </a:solidFill>
                  <a:cs typeface="+mn-ea"/>
                  <a:sym typeface="+mn-lt"/>
                </a:endParaRPr>
              </a:p>
            </p:txBody>
          </p:sp>
          <p:sp>
            <p:nvSpPr>
              <p:cNvPr id="9" name="文本框 15"/>
              <p:cNvSpPr txBox="1"/>
              <p:nvPr/>
            </p:nvSpPr>
            <p:spPr>
              <a:xfrm>
                <a:off x="2977691" y="1848835"/>
                <a:ext cx="915225" cy="291633"/>
              </a:xfrm>
              <a:prstGeom prst="rect">
                <a:avLst/>
              </a:prstGeom>
              <a:noFill/>
            </p:spPr>
            <p:txBody>
              <a:bodyPr wrap="none" rtlCol="0">
                <a:spAutoFit/>
              </a:bodyPr>
              <a:lstStyle/>
              <a:p>
                <a:pPr algn="r"/>
                <a:r>
                  <a:rPr lang="en-US" altLang="zh-CN" dirty="0">
                    <a:solidFill>
                      <a:schemeClr val="tx1">
                        <a:lumMod val="65000"/>
                        <a:lumOff val="35000"/>
                      </a:schemeClr>
                    </a:solidFill>
                    <a:cs typeface="+mn-ea"/>
                    <a:sym typeface="+mn-lt"/>
                  </a:rPr>
                  <a:t>·</a:t>
                </a:r>
                <a:r>
                  <a:rPr lang="zh-CN" altLang="en-US" dirty="0">
                    <a:solidFill>
                      <a:schemeClr val="tx1">
                        <a:lumMod val="65000"/>
                        <a:lumOff val="35000"/>
                      </a:schemeClr>
                    </a:solidFill>
                    <a:cs typeface="+mn-ea"/>
                    <a:sym typeface="+mn-lt"/>
                  </a:rPr>
                  <a:t>输入标题</a:t>
                </a:r>
              </a:p>
            </p:txBody>
          </p:sp>
        </p:grpSp>
      </p:gr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9658" y="1807392"/>
            <a:ext cx="4345944" cy="4008759"/>
          </a:xfrm>
          <a:prstGeom prst="rect">
            <a:avLst/>
          </a:prstGeom>
        </p:spPr>
      </p:pic>
      <p:sp>
        <p:nvSpPr>
          <p:cNvPr id="17" name="文本框 2"/>
          <p:cNvSpPr txBox="1"/>
          <p:nvPr/>
        </p:nvSpPr>
        <p:spPr>
          <a:xfrm>
            <a:off x="4481945" y="792000"/>
            <a:ext cx="3231285" cy="519508"/>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r>
              <a:rPr lang="zh-CN" altLang="en-US" sz="2800" spc="0" dirty="0">
                <a:solidFill>
                  <a:schemeClr val="bg1"/>
                </a:solidFill>
                <a:latin typeface="+mn-lt"/>
                <a:ea typeface="+mn-ea"/>
                <a:cs typeface="+mn-ea"/>
                <a:sym typeface="+mn-lt"/>
              </a:rPr>
              <a:t>添加标题内容</a:t>
            </a:r>
            <a:endParaRPr lang="en-US" altLang="zh-CN" sz="2800" spc="0" dirty="0">
              <a:solidFill>
                <a:schemeClr val="bg1"/>
              </a:solidFill>
              <a:latin typeface="+mn-lt"/>
              <a:ea typeface="+mn-ea"/>
              <a:cs typeface="+mn-ea"/>
              <a:sym typeface="+mn-lt"/>
            </a:endParaRPr>
          </a:p>
        </p:txBody>
      </p:sp>
      <p:sp>
        <p:nvSpPr>
          <p:cNvPr id="18" name="TextBox 20"/>
          <p:cNvSpPr txBox="1"/>
          <p:nvPr/>
        </p:nvSpPr>
        <p:spPr>
          <a:xfrm>
            <a:off x="4802413" y="1293217"/>
            <a:ext cx="2590349" cy="307777"/>
          </a:xfrm>
          <a:prstGeom prst="rect">
            <a:avLst/>
          </a:prstGeom>
          <a:noFill/>
        </p:spPr>
        <p:txBody>
          <a:bodyPr wrap="square" rtlCol="0">
            <a:spAutoFit/>
          </a:bodyPr>
          <a:lstStyle/>
          <a:p>
            <a:pPr algn="ctr"/>
            <a:r>
              <a:rPr lang="en-US" sz="1400" spc="600" dirty="0">
                <a:solidFill>
                  <a:schemeClr val="tx1">
                    <a:lumMod val="50000"/>
                    <a:lumOff val="50000"/>
                  </a:schemeClr>
                </a:solidFill>
                <a:cs typeface="+mn-ea"/>
                <a:sym typeface="+mn-lt"/>
              </a:rPr>
              <a:t>ADDTHETITLE</a:t>
            </a:r>
            <a:endParaRPr lang="id-ID" sz="1400" spc="6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a:spLocks noChangeAspect="1"/>
          </p:cNvSpPr>
          <p:nvPr/>
        </p:nvSpPr>
        <p:spPr>
          <a:xfrm>
            <a:off x="4656375" y="791817"/>
            <a:ext cx="2879250" cy="523534"/>
          </a:xfrm>
          <a:prstGeom prst="roundRect">
            <a:avLst>
              <a:gd name="adj" fmla="val 50000"/>
            </a:avLst>
          </a:prstGeom>
          <a:solidFill>
            <a:schemeClr val="accent6"/>
          </a:solidFill>
          <a:effectLst/>
        </p:spPr>
        <p:txBody>
          <a:bodyPr wrap="square" lIns="91426" tIns="45713" rIns="91426" bIns="45713" rtlCol="0" anchor="ctr" anchorCtr="1">
            <a:noAutofit/>
          </a:bodyPr>
          <a:lstStyle/>
          <a:p>
            <a:pPr algn="ctr">
              <a:defRPr/>
            </a:pPr>
            <a:endParaRPr lang="en-US" altLang="zh-CN" sz="1200" kern="0" spc="300" dirty="0">
              <a:solidFill>
                <a:schemeClr val="bg1"/>
              </a:solidFill>
              <a:cs typeface="+mn-ea"/>
              <a:sym typeface="+mn-lt"/>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8187" y="1934772"/>
            <a:ext cx="4014165" cy="3600000"/>
          </a:xfrm>
          <a:prstGeom prst="rect">
            <a:avLst/>
          </a:prstGeom>
        </p:spPr>
      </p:pic>
      <p:grpSp>
        <p:nvGrpSpPr>
          <p:cNvPr id="4" name="组合 3"/>
          <p:cNvGrpSpPr/>
          <p:nvPr/>
        </p:nvGrpSpPr>
        <p:grpSpPr>
          <a:xfrm>
            <a:off x="1190010" y="2399022"/>
            <a:ext cx="5593377" cy="3135750"/>
            <a:chOff x="2108875" y="2201145"/>
            <a:chExt cx="5593377" cy="3135750"/>
          </a:xfrm>
        </p:grpSpPr>
        <p:sp>
          <p:nvSpPr>
            <p:cNvPr id="5" name="文本框 6"/>
            <p:cNvSpPr txBox="1"/>
            <p:nvPr/>
          </p:nvSpPr>
          <p:spPr>
            <a:xfrm>
              <a:off x="2108875" y="2201145"/>
              <a:ext cx="4616648" cy="3135750"/>
            </a:xfrm>
            <a:prstGeom prst="rect">
              <a:avLst/>
            </a:prstGeom>
            <a:noFill/>
          </p:spPr>
          <p:txBody>
            <a:bodyPr vert="eaVert" wrap="square" rtlCol="0">
              <a:spAutoFit/>
            </a:bodyPr>
            <a:lstStyle/>
            <a:p>
              <a:pPr>
                <a:lnSpc>
                  <a:spcPct val="150000"/>
                </a:lnSpc>
              </a:pPr>
              <a:r>
                <a:rPr lang="zh-CN" altLang="en-US" sz="1600" dirty="0">
                  <a:solidFill>
                    <a:schemeClr val="tx1">
                      <a:lumMod val="65000"/>
                      <a:lumOff val="35000"/>
                    </a:schemeClr>
                  </a:solidFill>
                  <a:cs typeface="+mn-ea"/>
                  <a:sym typeface="+mn-lt"/>
                </a:rPr>
                <a:t>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双击输入替换内容</a:t>
              </a:r>
            </a:p>
            <a:p>
              <a:pPr>
                <a:lnSpc>
                  <a:spcPct val="150000"/>
                </a:lnSpc>
              </a:pPr>
              <a:endParaRPr lang="en-US" altLang="zh-CN" sz="1600" dirty="0">
                <a:solidFill>
                  <a:schemeClr val="tx1">
                    <a:lumMod val="65000"/>
                    <a:lumOff val="35000"/>
                  </a:schemeClr>
                </a:solidFill>
                <a:cs typeface="+mn-ea"/>
                <a:sym typeface="+mn-lt"/>
              </a:endParaRPr>
            </a:p>
          </p:txBody>
        </p:sp>
        <p:sp>
          <p:nvSpPr>
            <p:cNvPr id="6" name="文本框 7"/>
            <p:cNvSpPr txBox="1"/>
            <p:nvPr/>
          </p:nvSpPr>
          <p:spPr>
            <a:xfrm>
              <a:off x="7086699" y="2546117"/>
              <a:ext cx="615553" cy="2330698"/>
            </a:xfrm>
            <a:prstGeom prst="rect">
              <a:avLst/>
            </a:prstGeom>
            <a:solidFill>
              <a:schemeClr val="accent6"/>
            </a:solidFill>
          </p:spPr>
          <p:txBody>
            <a:bodyPr vert="eaVert" wrap="square" rtlCol="0">
              <a:spAutoFit/>
            </a:bodyPr>
            <a:lstStyle/>
            <a:p>
              <a:pPr algn="ctr"/>
              <a:r>
                <a:rPr lang="zh-CN" altLang="en-US" sz="2800" spc="600" dirty="0">
                  <a:solidFill>
                    <a:schemeClr val="bg1"/>
                  </a:solidFill>
                  <a:cs typeface="+mn-ea"/>
                  <a:sym typeface="+mn-lt"/>
                </a:rPr>
                <a:t>活动流程</a:t>
              </a:r>
            </a:p>
          </p:txBody>
        </p:sp>
      </p:grpSp>
      <p:sp>
        <p:nvSpPr>
          <p:cNvPr id="7" name="文本框 2"/>
          <p:cNvSpPr txBox="1"/>
          <p:nvPr/>
        </p:nvSpPr>
        <p:spPr>
          <a:xfrm>
            <a:off x="4481945" y="792000"/>
            <a:ext cx="3231285" cy="519508"/>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r>
              <a:rPr lang="zh-CN" altLang="en-US" sz="2800" spc="0" dirty="0">
                <a:solidFill>
                  <a:schemeClr val="bg1"/>
                </a:solidFill>
                <a:latin typeface="+mn-lt"/>
                <a:ea typeface="+mn-ea"/>
                <a:cs typeface="+mn-ea"/>
                <a:sym typeface="+mn-lt"/>
              </a:rPr>
              <a:t>添加标题内容</a:t>
            </a:r>
            <a:endParaRPr lang="en-US" altLang="zh-CN" sz="2800" spc="0" dirty="0">
              <a:solidFill>
                <a:schemeClr val="bg1"/>
              </a:solidFill>
              <a:latin typeface="+mn-lt"/>
              <a:ea typeface="+mn-ea"/>
              <a:cs typeface="+mn-ea"/>
              <a:sym typeface="+mn-lt"/>
            </a:endParaRPr>
          </a:p>
        </p:txBody>
      </p:sp>
      <p:sp>
        <p:nvSpPr>
          <p:cNvPr id="8" name="TextBox 9"/>
          <p:cNvSpPr txBox="1"/>
          <p:nvPr/>
        </p:nvSpPr>
        <p:spPr>
          <a:xfrm>
            <a:off x="4802413" y="1293217"/>
            <a:ext cx="2590349" cy="307777"/>
          </a:xfrm>
          <a:prstGeom prst="rect">
            <a:avLst/>
          </a:prstGeom>
          <a:noFill/>
        </p:spPr>
        <p:txBody>
          <a:bodyPr wrap="square" rtlCol="0">
            <a:spAutoFit/>
          </a:bodyPr>
          <a:lstStyle/>
          <a:p>
            <a:pPr algn="ctr"/>
            <a:r>
              <a:rPr lang="en-US" sz="1400" spc="600" dirty="0">
                <a:solidFill>
                  <a:schemeClr val="tx1">
                    <a:lumMod val="50000"/>
                    <a:lumOff val="50000"/>
                  </a:schemeClr>
                </a:solidFill>
                <a:cs typeface="+mn-ea"/>
                <a:sym typeface="+mn-lt"/>
              </a:rPr>
              <a:t>ADDTHETITLE</a:t>
            </a:r>
            <a:endParaRPr lang="id-ID" sz="1400" spc="6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a:spLocks noChangeAspect="1"/>
          </p:cNvSpPr>
          <p:nvPr/>
        </p:nvSpPr>
        <p:spPr>
          <a:xfrm>
            <a:off x="4656375" y="791817"/>
            <a:ext cx="2879250" cy="523534"/>
          </a:xfrm>
          <a:prstGeom prst="roundRect">
            <a:avLst>
              <a:gd name="adj" fmla="val 50000"/>
            </a:avLst>
          </a:prstGeom>
          <a:solidFill>
            <a:schemeClr val="accent6"/>
          </a:solidFill>
          <a:effectLst/>
        </p:spPr>
        <p:txBody>
          <a:bodyPr wrap="square" lIns="91426" tIns="45713" rIns="91426" bIns="45713" rtlCol="0" anchor="ctr" anchorCtr="1">
            <a:noAutofit/>
          </a:bodyPr>
          <a:lstStyle/>
          <a:p>
            <a:pPr algn="ctr">
              <a:defRPr/>
            </a:pPr>
            <a:endParaRPr lang="en-US" altLang="zh-CN" sz="1200" kern="0" spc="300" dirty="0">
              <a:solidFill>
                <a:schemeClr val="bg1"/>
              </a:solidFill>
              <a:cs typeface="+mn-ea"/>
              <a:sym typeface="+mn-lt"/>
            </a:endParaRPr>
          </a:p>
        </p:txBody>
      </p:sp>
      <p:grpSp>
        <p:nvGrpSpPr>
          <p:cNvPr id="3" name="组合 2"/>
          <p:cNvGrpSpPr>
            <a:grpSpLocks noChangeAspect="1"/>
          </p:cNvGrpSpPr>
          <p:nvPr/>
        </p:nvGrpSpPr>
        <p:grpSpPr>
          <a:xfrm>
            <a:off x="1493925" y="2293571"/>
            <a:ext cx="9053088" cy="3271462"/>
            <a:chOff x="1711072" y="2075344"/>
            <a:chExt cx="8483773" cy="3065730"/>
          </a:xfrm>
        </p:grpSpPr>
        <p:sp>
          <p:nvSpPr>
            <p:cNvPr id="4" name="12"/>
            <p:cNvSpPr/>
            <p:nvPr>
              <p:custDataLst>
                <p:tags r:id="rId1"/>
              </p:custDataLst>
            </p:nvPr>
          </p:nvSpPr>
          <p:spPr>
            <a:xfrm>
              <a:off x="7880725" y="2075344"/>
              <a:ext cx="2314120" cy="3906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anchor="ctr"/>
            <a:lstStyle/>
            <a:p>
              <a:pPr algn="ctr">
                <a:defRPr/>
              </a:pPr>
              <a:r>
                <a:rPr lang="zh-CN" altLang="en-US" sz="2000" dirty="0">
                  <a:solidFill>
                    <a:schemeClr val="bg1"/>
                  </a:solidFill>
                  <a:cs typeface="+mn-ea"/>
                  <a:sym typeface="+mn-lt"/>
                </a:rPr>
                <a:t>请输入小标题</a:t>
              </a:r>
            </a:p>
          </p:txBody>
        </p:sp>
        <p:sp>
          <p:nvSpPr>
            <p:cNvPr id="5" name="1"/>
            <p:cNvSpPr/>
            <p:nvPr>
              <p:custDataLst>
                <p:tags r:id="rId2"/>
              </p:custDataLst>
            </p:nvPr>
          </p:nvSpPr>
          <p:spPr>
            <a:xfrm>
              <a:off x="1711072" y="2109835"/>
              <a:ext cx="5374630" cy="401730"/>
            </a:xfrm>
            <a:prstGeom prst="rect">
              <a:avLst/>
            </a:prstGeom>
          </p:spPr>
          <p:txBody>
            <a:bodyPr lIns="108878" tIns="54439" rIns="108878" bIns="54439" anchor="ctr">
              <a:noAutofit/>
            </a:bodyPr>
            <a:lstStyle/>
            <a:p>
              <a:pPr>
                <a:lnSpc>
                  <a:spcPct val="120000"/>
                </a:lnSpc>
                <a:defRPr/>
              </a:pPr>
              <a:r>
                <a:rPr lang="zh-CN" altLang="en-US" sz="1400" dirty="0">
                  <a:solidFill>
                    <a:schemeClr val="tx1">
                      <a:lumMod val="65000"/>
                      <a:lumOff val="35000"/>
                    </a:schemeClr>
                  </a:solidFill>
                  <a:cs typeface="+mn-ea"/>
                  <a:sym typeface="+mn-lt"/>
                </a:rPr>
                <a:t>在这里添加你的详细小段落文本内容在这里添加你的详细小段落文本内容在这里添加你的详细小段落文本内容在这里添加你的详细小段落文本内容</a:t>
              </a:r>
              <a:endParaRPr lang="en-US" altLang="zh-CN" sz="1400" dirty="0">
                <a:solidFill>
                  <a:schemeClr val="tx1">
                    <a:lumMod val="65000"/>
                    <a:lumOff val="35000"/>
                  </a:schemeClr>
                </a:solidFill>
                <a:cs typeface="+mn-ea"/>
                <a:sym typeface="+mn-lt"/>
              </a:endParaRPr>
            </a:p>
          </p:txBody>
        </p:sp>
        <p:sp>
          <p:nvSpPr>
            <p:cNvPr id="6" name="22"/>
            <p:cNvSpPr/>
            <p:nvPr>
              <p:custDataLst>
                <p:tags r:id="rId3"/>
              </p:custDataLst>
            </p:nvPr>
          </p:nvSpPr>
          <p:spPr>
            <a:xfrm>
              <a:off x="7880725" y="2951847"/>
              <a:ext cx="2314120" cy="3906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anchor="ctr"/>
            <a:lstStyle/>
            <a:p>
              <a:pPr algn="ctr">
                <a:defRPr/>
              </a:pPr>
              <a:r>
                <a:rPr lang="zh-CN" altLang="en-US" sz="2000" dirty="0">
                  <a:solidFill>
                    <a:schemeClr val="bg1"/>
                  </a:solidFill>
                  <a:cs typeface="+mn-ea"/>
                  <a:sym typeface="+mn-lt"/>
                </a:rPr>
                <a:t>请输入小标题</a:t>
              </a:r>
            </a:p>
          </p:txBody>
        </p:sp>
        <p:sp>
          <p:nvSpPr>
            <p:cNvPr id="7" name="2"/>
            <p:cNvSpPr/>
            <p:nvPr>
              <p:custDataLst>
                <p:tags r:id="rId4"/>
              </p:custDataLst>
            </p:nvPr>
          </p:nvSpPr>
          <p:spPr>
            <a:xfrm>
              <a:off x="1711072" y="2986338"/>
              <a:ext cx="5374630" cy="401730"/>
            </a:xfrm>
            <a:prstGeom prst="rect">
              <a:avLst/>
            </a:prstGeom>
          </p:spPr>
          <p:txBody>
            <a:bodyPr lIns="108878" tIns="54439" rIns="108878" bIns="54439" anchor="ctr">
              <a:noAutofit/>
            </a:bodyPr>
            <a:lstStyle/>
            <a:p>
              <a:pPr>
                <a:lnSpc>
                  <a:spcPct val="120000"/>
                </a:lnSpc>
                <a:defRPr/>
              </a:pPr>
              <a:r>
                <a:rPr lang="zh-CN" altLang="en-US" sz="1400" dirty="0">
                  <a:solidFill>
                    <a:schemeClr val="tx1">
                      <a:lumMod val="65000"/>
                      <a:lumOff val="35000"/>
                    </a:schemeClr>
                  </a:solidFill>
                  <a:cs typeface="+mn-ea"/>
                  <a:sym typeface="+mn-lt"/>
                </a:rPr>
                <a:t>在这里添加你的详细小段落文本内容在这里添加你的详细小段落文本内容在这里添加你的详细小段落文本内容在这里添加你的详细小段落文本内容</a:t>
              </a:r>
              <a:endParaRPr lang="en-US" altLang="zh-CN" sz="1400" dirty="0">
                <a:solidFill>
                  <a:schemeClr val="tx1">
                    <a:lumMod val="65000"/>
                    <a:lumOff val="35000"/>
                  </a:schemeClr>
                </a:solidFill>
                <a:cs typeface="+mn-ea"/>
                <a:sym typeface="+mn-lt"/>
              </a:endParaRPr>
            </a:p>
          </p:txBody>
        </p:sp>
        <p:sp>
          <p:nvSpPr>
            <p:cNvPr id="8" name="31"/>
            <p:cNvSpPr/>
            <p:nvPr>
              <p:custDataLst>
                <p:tags r:id="rId5"/>
              </p:custDataLst>
            </p:nvPr>
          </p:nvSpPr>
          <p:spPr>
            <a:xfrm>
              <a:off x="7880725" y="3828350"/>
              <a:ext cx="2314120" cy="3906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anchor="ctr"/>
            <a:lstStyle/>
            <a:p>
              <a:pPr algn="ctr">
                <a:defRPr/>
              </a:pPr>
              <a:r>
                <a:rPr lang="zh-CN" altLang="en-US" sz="2000" dirty="0">
                  <a:solidFill>
                    <a:schemeClr val="bg1"/>
                  </a:solidFill>
                  <a:cs typeface="+mn-ea"/>
                  <a:sym typeface="+mn-lt"/>
                </a:rPr>
                <a:t>请输入小标题</a:t>
              </a:r>
            </a:p>
          </p:txBody>
        </p:sp>
        <p:sp>
          <p:nvSpPr>
            <p:cNvPr id="9" name="3"/>
            <p:cNvSpPr/>
            <p:nvPr>
              <p:custDataLst>
                <p:tags r:id="rId6"/>
              </p:custDataLst>
            </p:nvPr>
          </p:nvSpPr>
          <p:spPr>
            <a:xfrm>
              <a:off x="1711072" y="3862842"/>
              <a:ext cx="5374630" cy="401730"/>
            </a:xfrm>
            <a:prstGeom prst="rect">
              <a:avLst/>
            </a:prstGeom>
          </p:spPr>
          <p:txBody>
            <a:bodyPr lIns="108878" tIns="54439" rIns="108878" bIns="54439" anchor="ctr">
              <a:noAutofit/>
            </a:bodyPr>
            <a:lstStyle/>
            <a:p>
              <a:pPr>
                <a:lnSpc>
                  <a:spcPct val="120000"/>
                </a:lnSpc>
                <a:defRPr/>
              </a:pPr>
              <a:r>
                <a:rPr lang="zh-CN" altLang="en-US" sz="1400" dirty="0">
                  <a:solidFill>
                    <a:schemeClr val="tx1">
                      <a:lumMod val="65000"/>
                      <a:lumOff val="35000"/>
                    </a:schemeClr>
                  </a:solidFill>
                  <a:cs typeface="+mn-ea"/>
                  <a:sym typeface="+mn-lt"/>
                </a:rPr>
                <a:t>在这里添加你的详细小段落文本内容在这里添加你的详细小段落文本内容在这里添加你的详细小段落文本内容在这里添加你的详细小段落文本内容</a:t>
              </a:r>
              <a:endParaRPr lang="en-US" altLang="zh-CN" sz="1400" dirty="0">
                <a:solidFill>
                  <a:schemeClr val="tx1">
                    <a:lumMod val="65000"/>
                    <a:lumOff val="35000"/>
                  </a:schemeClr>
                </a:solidFill>
                <a:cs typeface="+mn-ea"/>
                <a:sym typeface="+mn-lt"/>
              </a:endParaRPr>
            </a:p>
          </p:txBody>
        </p:sp>
        <p:sp>
          <p:nvSpPr>
            <p:cNvPr id="10" name="41"/>
            <p:cNvSpPr/>
            <p:nvPr>
              <p:custDataLst>
                <p:tags r:id="rId7"/>
              </p:custDataLst>
            </p:nvPr>
          </p:nvSpPr>
          <p:spPr>
            <a:xfrm>
              <a:off x="7880725" y="4704852"/>
              <a:ext cx="2314120" cy="3906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anchor="ctr"/>
            <a:lstStyle/>
            <a:p>
              <a:pPr algn="ctr">
                <a:defRPr/>
              </a:pPr>
              <a:r>
                <a:rPr lang="zh-CN" altLang="en-US" sz="2000" dirty="0">
                  <a:solidFill>
                    <a:schemeClr val="bg1"/>
                  </a:solidFill>
                  <a:cs typeface="+mn-ea"/>
                  <a:sym typeface="+mn-lt"/>
                </a:rPr>
                <a:t>请输入小标题</a:t>
              </a:r>
            </a:p>
          </p:txBody>
        </p:sp>
        <p:sp>
          <p:nvSpPr>
            <p:cNvPr id="11" name="4"/>
            <p:cNvSpPr/>
            <p:nvPr>
              <p:custDataLst>
                <p:tags r:id="rId8"/>
              </p:custDataLst>
            </p:nvPr>
          </p:nvSpPr>
          <p:spPr>
            <a:xfrm>
              <a:off x="1711072" y="4739344"/>
              <a:ext cx="5374630" cy="401730"/>
            </a:xfrm>
            <a:prstGeom prst="rect">
              <a:avLst/>
            </a:prstGeom>
          </p:spPr>
          <p:txBody>
            <a:bodyPr lIns="108878" tIns="54439" rIns="108878" bIns="54439" anchor="ctr">
              <a:noAutofit/>
            </a:bodyPr>
            <a:lstStyle/>
            <a:p>
              <a:pPr>
                <a:lnSpc>
                  <a:spcPct val="120000"/>
                </a:lnSpc>
                <a:defRPr/>
              </a:pPr>
              <a:r>
                <a:rPr lang="zh-CN" altLang="en-US" sz="1400" dirty="0">
                  <a:solidFill>
                    <a:schemeClr val="tx1">
                      <a:lumMod val="65000"/>
                      <a:lumOff val="35000"/>
                    </a:schemeClr>
                  </a:solidFill>
                  <a:cs typeface="+mn-ea"/>
                  <a:sym typeface="+mn-lt"/>
                </a:rPr>
                <a:t>在这里添加你的详细小段落文本内容在这里添加你的详细小段落文本内容在这里添加你的详细小段落文本内容在这里添加你的详细小段落文本内容</a:t>
              </a:r>
              <a:endParaRPr lang="en-US" altLang="zh-CN" sz="1400" dirty="0">
                <a:solidFill>
                  <a:schemeClr val="tx1">
                    <a:lumMod val="65000"/>
                    <a:lumOff val="35000"/>
                  </a:schemeClr>
                </a:solidFill>
                <a:cs typeface="+mn-ea"/>
                <a:sym typeface="+mn-lt"/>
              </a:endParaRPr>
            </a:p>
          </p:txBody>
        </p:sp>
      </p:grpSp>
      <p:sp>
        <p:nvSpPr>
          <p:cNvPr id="12" name="文本框 2"/>
          <p:cNvSpPr txBox="1"/>
          <p:nvPr/>
        </p:nvSpPr>
        <p:spPr>
          <a:xfrm>
            <a:off x="4481945" y="792000"/>
            <a:ext cx="3231285" cy="519508"/>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r>
              <a:rPr lang="zh-CN" altLang="en-US" sz="2800" spc="0" dirty="0">
                <a:solidFill>
                  <a:schemeClr val="bg1"/>
                </a:solidFill>
                <a:latin typeface="+mn-lt"/>
                <a:ea typeface="+mn-ea"/>
                <a:cs typeface="+mn-ea"/>
                <a:sym typeface="+mn-lt"/>
              </a:rPr>
              <a:t>添加标题内容</a:t>
            </a:r>
            <a:endParaRPr lang="en-US" altLang="zh-CN" sz="2800" spc="0" dirty="0">
              <a:solidFill>
                <a:schemeClr val="bg1"/>
              </a:solidFill>
              <a:latin typeface="+mn-lt"/>
              <a:ea typeface="+mn-ea"/>
              <a:cs typeface="+mn-ea"/>
              <a:sym typeface="+mn-lt"/>
            </a:endParaRPr>
          </a:p>
        </p:txBody>
      </p:sp>
      <p:sp>
        <p:nvSpPr>
          <p:cNvPr id="13" name="TextBox 15"/>
          <p:cNvSpPr txBox="1"/>
          <p:nvPr/>
        </p:nvSpPr>
        <p:spPr>
          <a:xfrm>
            <a:off x="4802413" y="1293217"/>
            <a:ext cx="2590349" cy="307777"/>
          </a:xfrm>
          <a:prstGeom prst="rect">
            <a:avLst/>
          </a:prstGeom>
          <a:noFill/>
        </p:spPr>
        <p:txBody>
          <a:bodyPr wrap="square" rtlCol="0">
            <a:spAutoFit/>
          </a:bodyPr>
          <a:lstStyle/>
          <a:p>
            <a:pPr algn="ctr"/>
            <a:r>
              <a:rPr lang="en-US" sz="1400" spc="600" dirty="0">
                <a:solidFill>
                  <a:schemeClr val="tx1">
                    <a:lumMod val="50000"/>
                    <a:lumOff val="50000"/>
                  </a:schemeClr>
                </a:solidFill>
                <a:cs typeface="+mn-ea"/>
                <a:sym typeface="+mn-lt"/>
              </a:rPr>
              <a:t>ADDTHETITLE</a:t>
            </a:r>
            <a:endParaRPr lang="id-ID" sz="1400" spc="6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89547"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105628" y="0"/>
            <a:ext cx="2089547" cy="6858000"/>
          </a:xfrm>
          <a:prstGeom prst="rect">
            <a:avLst/>
          </a:prstGeom>
        </p:spPr>
      </p:pic>
      <p:grpSp>
        <p:nvGrpSpPr>
          <p:cNvPr id="4" name="组合 3"/>
          <p:cNvGrpSpPr/>
          <p:nvPr/>
        </p:nvGrpSpPr>
        <p:grpSpPr>
          <a:xfrm>
            <a:off x="1507189" y="1628999"/>
            <a:ext cx="3600001" cy="3600002"/>
            <a:chOff x="4297588" y="1067595"/>
            <a:chExt cx="3600001" cy="3600002"/>
          </a:xfrm>
        </p:grpSpPr>
        <p:sp>
          <p:nvSpPr>
            <p:cNvPr id="5" name="椭圆 4"/>
            <p:cNvSpPr>
              <a:spLocks noChangeAspect="1"/>
            </p:cNvSpPr>
            <p:nvPr userDrawn="1"/>
          </p:nvSpPr>
          <p:spPr>
            <a:xfrm>
              <a:off x="4297589" y="1067595"/>
              <a:ext cx="3600000" cy="3600000"/>
            </a:xfrm>
            <a:prstGeom prst="ellipse">
              <a:avLst/>
            </a:prstGeom>
            <a:solidFill>
              <a:srgbClr val="B51516"/>
            </a:solidFill>
            <a:ln>
              <a:noFill/>
            </a:ln>
            <a:effectLst>
              <a:innerShdw blurRad="635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p:cNvPicPr>
              <a:picLocks noChangeAspect="1"/>
            </p:cNvPicPr>
            <p:nvPr userDrawn="1"/>
          </p:nvPicPr>
          <p:blipFill rotWithShape="1">
            <a:blip r:embed="rId4" cstate="print">
              <a:extLst>
                <a:ext uri="{28A0092B-C50C-407E-A947-70E740481C1C}">
                  <a14:useLocalDpi xmlns:a14="http://schemas.microsoft.com/office/drawing/2010/main" val="0"/>
                </a:ext>
              </a:extLst>
            </a:blip>
            <a:srcRect l="-18356" t="-89399" b="-1120"/>
            <a:stretch>
              <a:fillRect/>
            </a:stretch>
          </p:blipFill>
          <p:spPr>
            <a:xfrm rot="16200000" flipH="1">
              <a:off x="4297588" y="1067595"/>
              <a:ext cx="3600002" cy="3600001"/>
            </a:xfrm>
            <a:prstGeom prst="ellipse">
              <a:avLst/>
            </a:prstGeom>
          </p:spPr>
        </p:pic>
      </p:grpSp>
      <p:grpSp>
        <p:nvGrpSpPr>
          <p:cNvPr id="16" name="组合 15"/>
          <p:cNvGrpSpPr/>
          <p:nvPr/>
        </p:nvGrpSpPr>
        <p:grpSpPr>
          <a:xfrm>
            <a:off x="6785535" y="1482369"/>
            <a:ext cx="2679329" cy="6062721"/>
            <a:chOff x="2995527" y="1771449"/>
            <a:chExt cx="2679329" cy="6062721"/>
          </a:xfrm>
        </p:grpSpPr>
        <p:grpSp>
          <p:nvGrpSpPr>
            <p:cNvPr id="17" name="组合 16"/>
            <p:cNvGrpSpPr/>
            <p:nvPr/>
          </p:nvGrpSpPr>
          <p:grpSpPr>
            <a:xfrm>
              <a:off x="2995527" y="1771449"/>
              <a:ext cx="2679329" cy="6062721"/>
              <a:chOff x="5263944" y="1499963"/>
              <a:chExt cx="2679329" cy="6062721"/>
            </a:xfrm>
          </p:grpSpPr>
          <p:sp>
            <p:nvSpPr>
              <p:cNvPr id="28" name="矩形 27"/>
              <p:cNvSpPr/>
              <p:nvPr/>
            </p:nvSpPr>
            <p:spPr>
              <a:xfrm>
                <a:off x="6377258" y="3242308"/>
                <a:ext cx="288000" cy="14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tIns="108000" rtlCol="0" anchor="ctr" anchorCtr="1"/>
              <a:lstStyle/>
              <a:p>
                <a:r>
                  <a:rPr lang="en-US" altLang="zh-CN" sz="1600" spc="600" dirty="0">
                    <a:solidFill>
                      <a:schemeClr val="tx2"/>
                    </a:solidFill>
                    <a:cs typeface="+mn-ea"/>
                    <a:sym typeface="+mn-lt"/>
                  </a:rPr>
                  <a:t>PART03</a:t>
                </a:r>
                <a:endParaRPr lang="zh-CN" altLang="en-US" sz="1600" spc="600" dirty="0">
                  <a:solidFill>
                    <a:schemeClr val="tx2"/>
                  </a:solidFill>
                  <a:cs typeface="+mn-ea"/>
                  <a:sym typeface="+mn-lt"/>
                </a:endParaRPr>
              </a:p>
            </p:txBody>
          </p:sp>
          <p:grpSp>
            <p:nvGrpSpPr>
              <p:cNvPr id="29" name="组合 28"/>
              <p:cNvGrpSpPr/>
              <p:nvPr/>
            </p:nvGrpSpPr>
            <p:grpSpPr>
              <a:xfrm>
                <a:off x="5263944" y="1499963"/>
                <a:ext cx="2679329" cy="6062721"/>
                <a:chOff x="6332480" y="2225519"/>
                <a:chExt cx="2679329" cy="6062721"/>
              </a:xfrm>
            </p:grpSpPr>
            <p:sp>
              <p:nvSpPr>
                <p:cNvPr id="30" name="01"/>
                <p:cNvSpPr txBox="1"/>
                <p:nvPr>
                  <p:custDataLst>
                    <p:tags r:id="rId1"/>
                  </p:custDataLst>
                </p:nvPr>
              </p:nvSpPr>
              <p:spPr>
                <a:xfrm>
                  <a:off x="8363809" y="2225519"/>
                  <a:ext cx="648000" cy="6062721"/>
                </a:xfrm>
                <a:prstGeom prst="rect">
                  <a:avLst/>
                </a:prstGeom>
                <a:noFill/>
                <a:ln>
                  <a:noFill/>
                </a:ln>
              </p:spPr>
              <p:txBody>
                <a:bodyPr vert="eaVert" wrap="square" lIns="0" tIns="0" rIns="0" bIns="0" rtlCol="0" anchor="ctr" anchorCtr="0">
                  <a:noAutofit/>
                </a:bodyPr>
                <a:lstStyle>
                  <a:defPPr>
                    <a:defRPr lang="zh-CN"/>
                  </a:defPPr>
                  <a:lvl1pPr>
                    <a:defRPr sz="5000" spc="600">
                      <a:solidFill>
                        <a:schemeClr val="tx2"/>
                      </a:solidFill>
                      <a:latin typeface="时尚中黑简体" panose="01010104010101010101" pitchFamily="2" charset="-122"/>
                      <a:ea typeface="时尚中黑简体" panose="01010104010101010101" pitchFamily="2" charset="-122"/>
                      <a:cs typeface="+mn-ea"/>
                    </a:defRPr>
                  </a:lvl1pPr>
                </a:lstStyle>
                <a:p>
                  <a:r>
                    <a:rPr lang="zh-CN" altLang="en-US" dirty="0">
                      <a:sym typeface="+mn-lt"/>
                    </a:rPr>
                    <a:t>展望</a:t>
                  </a:r>
                  <a:r>
                    <a:rPr lang="en-US" altLang="zh-CN" dirty="0">
                      <a:sym typeface="+mn-lt"/>
                    </a:rPr>
                    <a:t>20XX</a:t>
                  </a:r>
                </a:p>
              </p:txBody>
            </p:sp>
            <p:sp>
              <p:nvSpPr>
                <p:cNvPr id="31" name="矩形 30"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6332480" y="2225519"/>
                  <a:ext cx="1015665" cy="3484690"/>
                </a:xfrm>
                <a:prstGeom prst="rect">
                  <a:avLst/>
                </a:prstGeom>
              </p:spPr>
              <p:txBody>
                <a:bodyPr vert="eaVert" wrap="square" lIns="91441" tIns="45720" rIns="91441" bIns="45720">
                  <a:spAutoFit/>
                </a:bodyPr>
                <a:lstStyle/>
                <a:p>
                  <a:pPr algn="just">
                    <a:lnSpc>
                      <a:spcPct val="150000"/>
                    </a:lnSpc>
                  </a:pPr>
                  <a:r>
                    <a:rPr lang="zh-CN" altLang="en-US" sz="1200" dirty="0">
                      <a:solidFill>
                        <a:schemeClr val="tx2"/>
                      </a:solidFill>
                      <a:cs typeface="+mn-ea"/>
                      <a:sym typeface="+mn-lt"/>
                    </a:rPr>
                    <a:t>在这里添加你的详细小段落文本内容，与标题相关并符合整体语言风格，将你需要表达的意思表述清楚完整，与设计排版相符合。</a:t>
                  </a:r>
                  <a:endParaRPr lang="en-US" altLang="zh-CN" sz="1200" dirty="0">
                    <a:solidFill>
                      <a:schemeClr val="tx2"/>
                    </a:solidFill>
                    <a:cs typeface="+mn-ea"/>
                    <a:sym typeface="+mn-lt"/>
                  </a:endParaRPr>
                </a:p>
              </p:txBody>
            </p:sp>
          </p:grpSp>
        </p:grpSp>
        <p:cxnSp>
          <p:nvCxnSpPr>
            <p:cNvPr id="27" name="直接连接符 26"/>
            <p:cNvCxnSpPr/>
            <p:nvPr/>
          </p:nvCxnSpPr>
          <p:spPr>
            <a:xfrm>
              <a:off x="4641207" y="2052000"/>
              <a:ext cx="0" cy="270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2" name="TextBox 15"/>
          <p:cNvSpPr txBox="1"/>
          <p:nvPr/>
        </p:nvSpPr>
        <p:spPr>
          <a:xfrm>
            <a:off x="1650105" y="2613392"/>
            <a:ext cx="1723549" cy="1631216"/>
          </a:xfrm>
          <a:prstGeom prst="rect">
            <a:avLst/>
          </a:prstGeom>
          <a:noFill/>
        </p:spPr>
        <p:txBody>
          <a:bodyPr vert="eaVert" wrap="none" rtlCol="0">
            <a:spAutoFit/>
          </a:bodyPr>
          <a:lstStyle>
            <a:defPPr>
              <a:defRPr lang="zh-CN"/>
            </a:defPPr>
            <a:lvl1pPr algn="ctr">
              <a:defRPr sz="10000">
                <a:solidFill>
                  <a:schemeClr val="tx2"/>
                </a:solidFill>
                <a:latin typeface="时尚中黑简体" panose="01010104010101010101" pitchFamily="2" charset="-122"/>
                <a:ea typeface="时尚中黑简体" panose="01010104010101010101" pitchFamily="2" charset="-122"/>
                <a:cs typeface="+mn-ea"/>
              </a:defRPr>
            </a:lvl1pPr>
          </a:lstStyle>
          <a:p>
            <a:r>
              <a:rPr lang="zh-CN" altLang="en-US" dirty="0">
                <a:sym typeface="+mn-lt"/>
              </a:rPr>
              <a:t>叁</a:t>
            </a: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a:spLocks noChangeAspect="1"/>
          </p:cNvSpPr>
          <p:nvPr/>
        </p:nvSpPr>
        <p:spPr>
          <a:xfrm>
            <a:off x="4656375" y="791817"/>
            <a:ext cx="2879250" cy="523534"/>
          </a:xfrm>
          <a:prstGeom prst="roundRect">
            <a:avLst>
              <a:gd name="adj" fmla="val 50000"/>
            </a:avLst>
          </a:prstGeom>
          <a:solidFill>
            <a:schemeClr val="accent6"/>
          </a:solidFill>
          <a:effectLst/>
        </p:spPr>
        <p:txBody>
          <a:bodyPr wrap="square" lIns="91426" tIns="45713" rIns="91426" bIns="45713" rtlCol="0" anchor="ctr" anchorCtr="1">
            <a:noAutofit/>
          </a:bodyPr>
          <a:lstStyle/>
          <a:p>
            <a:pPr algn="ctr">
              <a:defRPr/>
            </a:pPr>
            <a:endParaRPr lang="en-US" altLang="zh-CN" sz="1200" kern="0" spc="300" dirty="0">
              <a:solidFill>
                <a:schemeClr val="bg1"/>
              </a:solidFill>
              <a:cs typeface="+mn-ea"/>
              <a:sym typeface="+mn-lt"/>
            </a:endParaRPr>
          </a:p>
        </p:txBody>
      </p:sp>
      <p:grpSp>
        <p:nvGrpSpPr>
          <p:cNvPr id="3" name="组合 2"/>
          <p:cNvGrpSpPr/>
          <p:nvPr/>
        </p:nvGrpSpPr>
        <p:grpSpPr>
          <a:xfrm>
            <a:off x="1341929" y="1748186"/>
            <a:ext cx="9959427" cy="4174714"/>
            <a:chOff x="1341929" y="1748186"/>
            <a:chExt cx="9959427" cy="4174714"/>
          </a:xfrm>
        </p:grpSpPr>
        <p:grpSp>
          <p:nvGrpSpPr>
            <p:cNvPr id="4" name="组合 3"/>
            <p:cNvGrpSpPr>
              <a:grpSpLocks noChangeAspect="1"/>
            </p:cNvGrpSpPr>
            <p:nvPr/>
          </p:nvGrpSpPr>
          <p:grpSpPr>
            <a:xfrm>
              <a:off x="1465242" y="1850262"/>
              <a:ext cx="9384828" cy="4042687"/>
              <a:chOff x="1701574" y="1681616"/>
              <a:chExt cx="8740621" cy="3765185"/>
            </a:xfrm>
          </p:grpSpPr>
          <p:grpSp>
            <p:nvGrpSpPr>
              <p:cNvPr id="7" name="组合 6"/>
              <p:cNvGrpSpPr/>
              <p:nvPr/>
            </p:nvGrpSpPr>
            <p:grpSpPr>
              <a:xfrm>
                <a:off x="3963121" y="1681616"/>
                <a:ext cx="6479074" cy="1800063"/>
                <a:chOff x="6929678" y="3337958"/>
                <a:chExt cx="5699642" cy="1800063"/>
              </a:xfrm>
            </p:grpSpPr>
            <p:sp>
              <p:nvSpPr>
                <p:cNvPr id="11" name="TextBox 127"/>
                <p:cNvSpPr txBox="1"/>
                <p:nvPr/>
              </p:nvSpPr>
              <p:spPr>
                <a:xfrm>
                  <a:off x="6929678" y="3337958"/>
                  <a:ext cx="2257777" cy="659295"/>
                </a:xfrm>
                <a:prstGeom prst="rect">
                  <a:avLst/>
                </a:prstGeom>
                <a:noFill/>
              </p:spPr>
              <p:txBody>
                <a:bodyPr wrap="square" rtlCol="0" anchor="ctr">
                  <a:spAutoFit/>
                </a:bodyPr>
                <a:lstStyle/>
                <a:p>
                  <a:endParaRPr lang="zh-CN" altLang="en-US" sz="2000" spc="300" dirty="0">
                    <a:solidFill>
                      <a:schemeClr val="accent6"/>
                    </a:solidFill>
                    <a:cs typeface="+mn-ea"/>
                    <a:sym typeface="+mn-lt"/>
                  </a:endParaRPr>
                </a:p>
                <a:p>
                  <a:r>
                    <a:rPr lang="zh-CN" altLang="en-US" sz="2000" spc="300" dirty="0">
                      <a:solidFill>
                        <a:schemeClr val="accent6"/>
                      </a:solidFill>
                      <a:cs typeface="+mn-ea"/>
                      <a:sym typeface="+mn-lt"/>
                    </a:rPr>
                    <a:t>请输入小标题</a:t>
                  </a:r>
                  <a:endParaRPr lang="id-ID" sz="2000" spc="300" dirty="0">
                    <a:solidFill>
                      <a:schemeClr val="accent6"/>
                    </a:solidFill>
                    <a:cs typeface="+mn-ea"/>
                    <a:sym typeface="+mn-lt"/>
                  </a:endParaRPr>
                </a:p>
              </p:txBody>
            </p:sp>
            <p:sp>
              <p:nvSpPr>
                <p:cNvPr id="12" name="TextBox 128"/>
                <p:cNvSpPr txBox="1"/>
                <p:nvPr/>
              </p:nvSpPr>
              <p:spPr>
                <a:xfrm>
                  <a:off x="6929678" y="4020086"/>
                  <a:ext cx="5699642" cy="1117935"/>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cs typeface="+mn-ea"/>
                      <a:sym typeface="+mn-lt"/>
                    </a:rPr>
                    <a:t>在这里添加你的详细小段落文本内容在这里添加你的详细小段落文本内容在这里添加你的详细小段落文本内容双击输入替换内容在这里添加你的详细小段落文本内容双击输入替换内容在这里添加你的详细小段落文本内容在这里添加你的详细小段落文本内容在这里添加你的详细小段落文本内容在这里添加你的详细小段落文本内容在这里添加你的详细小段落文本内容双击输入替换内容</a:t>
                  </a:r>
                </a:p>
              </p:txBody>
            </p:sp>
          </p:grpSp>
          <p:grpSp>
            <p:nvGrpSpPr>
              <p:cNvPr id="8" name="组合 7"/>
              <p:cNvGrpSpPr/>
              <p:nvPr/>
            </p:nvGrpSpPr>
            <p:grpSpPr>
              <a:xfrm>
                <a:off x="1701574" y="3638789"/>
                <a:ext cx="6387703" cy="1808012"/>
                <a:chOff x="9578076" y="2008477"/>
                <a:chExt cx="5619260" cy="1808012"/>
              </a:xfrm>
            </p:grpSpPr>
            <p:sp>
              <p:nvSpPr>
                <p:cNvPr id="9" name="TextBox 125"/>
                <p:cNvSpPr txBox="1"/>
                <p:nvPr/>
              </p:nvSpPr>
              <p:spPr>
                <a:xfrm>
                  <a:off x="12822290" y="2008477"/>
                  <a:ext cx="2375046" cy="659295"/>
                </a:xfrm>
                <a:prstGeom prst="rect">
                  <a:avLst/>
                </a:prstGeom>
                <a:noFill/>
              </p:spPr>
              <p:txBody>
                <a:bodyPr wrap="square" rtlCol="0" anchor="ctr">
                  <a:spAutoFit/>
                </a:bodyPr>
                <a:lstStyle/>
                <a:p>
                  <a:pPr algn="r"/>
                  <a:endParaRPr lang="zh-CN" altLang="en-US" sz="2000" spc="300" dirty="0">
                    <a:solidFill>
                      <a:schemeClr val="accent6"/>
                    </a:solidFill>
                    <a:cs typeface="+mn-ea"/>
                    <a:sym typeface="+mn-lt"/>
                  </a:endParaRPr>
                </a:p>
                <a:p>
                  <a:pPr algn="r"/>
                  <a:r>
                    <a:rPr lang="zh-CN" altLang="en-US" sz="2000" spc="300" dirty="0">
                      <a:solidFill>
                        <a:schemeClr val="accent6"/>
                      </a:solidFill>
                      <a:cs typeface="+mn-ea"/>
                      <a:sym typeface="+mn-lt"/>
                    </a:rPr>
                    <a:t>请输入小标题</a:t>
                  </a:r>
                  <a:endParaRPr lang="id-ID" sz="2000" spc="300" dirty="0">
                    <a:solidFill>
                      <a:schemeClr val="accent6"/>
                    </a:solidFill>
                    <a:cs typeface="+mn-ea"/>
                    <a:sym typeface="+mn-lt"/>
                  </a:endParaRPr>
                </a:p>
              </p:txBody>
            </p:sp>
            <p:sp>
              <p:nvSpPr>
                <p:cNvPr id="10" name="TextBox 126"/>
                <p:cNvSpPr txBox="1"/>
                <p:nvPr/>
              </p:nvSpPr>
              <p:spPr>
                <a:xfrm>
                  <a:off x="9578076" y="2698554"/>
                  <a:ext cx="5601209" cy="1117935"/>
                </a:xfrm>
                <a:prstGeom prst="rect">
                  <a:avLst/>
                </a:prstGeom>
                <a:noFill/>
              </p:spPr>
              <p:txBody>
                <a:bodyPr wrap="square" rtlCol="0">
                  <a:spAutoFit/>
                </a:bodyPr>
                <a:lstStyle/>
                <a:p>
                  <a:pPr algn="r">
                    <a:lnSpc>
                      <a:spcPct val="150000"/>
                    </a:lnSpc>
                  </a:pPr>
                  <a:r>
                    <a:rPr lang="zh-CN" altLang="en-US" sz="1200" dirty="0">
                      <a:solidFill>
                        <a:schemeClr val="tx1">
                          <a:lumMod val="65000"/>
                          <a:lumOff val="35000"/>
                        </a:schemeClr>
                      </a:solidFill>
                      <a:cs typeface="+mn-ea"/>
                      <a:sym typeface="+mn-lt"/>
                    </a:rPr>
                    <a:t>在这里添加你的详细小段落文本内容在这里添加你的详细小段落文本内容在这里添加你的详细小段落文本内容双击输入替换内容在这里添加你的详细小段落文本内容双击输入替换内容在这里添加你的详细小段落文本内容在这里添加你的详细小段落文本内容在这里添加你的详细小段落文本内容在这里添加你的详细小段落文本内容在这里添加你的详细小段落文本内容双击输入替换内容</a:t>
                  </a:r>
                </a:p>
              </p:txBody>
            </p:sp>
          </p:grpSp>
        </p:grpSp>
        <p:pic>
          <p:nvPicPr>
            <p:cNvPr id="5" name="图片 4"/>
            <p:cNvPicPr>
              <a:picLocks noChangeAspect="1"/>
            </p:cNvPicPr>
            <p:nvPr/>
          </p:nvPicPr>
          <p:blipFill>
            <a:blip r:embed="rId2" cstate="email"/>
            <a:stretch>
              <a:fillRect/>
            </a:stretch>
          </p:blipFill>
          <p:spPr>
            <a:xfrm>
              <a:off x="1341929" y="1748186"/>
              <a:ext cx="2437831" cy="2443608"/>
            </a:xfrm>
            <a:prstGeom prst="rect">
              <a:avLst/>
            </a:prstGeom>
          </p:spPr>
        </p:pic>
        <p:pic>
          <p:nvPicPr>
            <p:cNvPr id="6" name="图片 5"/>
            <p:cNvPicPr>
              <a:picLocks noChangeAspect="1"/>
            </p:cNvPicPr>
            <p:nvPr/>
          </p:nvPicPr>
          <p:blipFill>
            <a:blip r:embed="rId3" cstate="email"/>
            <a:stretch>
              <a:fillRect/>
            </a:stretch>
          </p:blipFill>
          <p:spPr>
            <a:xfrm>
              <a:off x="8618683" y="3687339"/>
              <a:ext cx="2682673" cy="2235561"/>
            </a:xfrm>
            <a:prstGeom prst="rect">
              <a:avLst/>
            </a:prstGeom>
          </p:spPr>
        </p:pic>
      </p:grpSp>
      <p:sp>
        <p:nvSpPr>
          <p:cNvPr id="13" name="文本框 2"/>
          <p:cNvSpPr txBox="1"/>
          <p:nvPr/>
        </p:nvSpPr>
        <p:spPr>
          <a:xfrm>
            <a:off x="4481945" y="792000"/>
            <a:ext cx="3231285" cy="519508"/>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r>
              <a:rPr lang="zh-CN" altLang="en-US" sz="2800" spc="0" dirty="0">
                <a:solidFill>
                  <a:schemeClr val="bg1"/>
                </a:solidFill>
                <a:latin typeface="+mn-lt"/>
                <a:ea typeface="+mn-ea"/>
                <a:cs typeface="+mn-ea"/>
                <a:sym typeface="+mn-lt"/>
              </a:rPr>
              <a:t>添加标题内容</a:t>
            </a:r>
            <a:endParaRPr lang="en-US" altLang="zh-CN" sz="2800" spc="0" dirty="0">
              <a:solidFill>
                <a:schemeClr val="bg1"/>
              </a:solidFill>
              <a:latin typeface="+mn-lt"/>
              <a:ea typeface="+mn-ea"/>
              <a:cs typeface="+mn-ea"/>
              <a:sym typeface="+mn-lt"/>
            </a:endParaRPr>
          </a:p>
        </p:txBody>
      </p:sp>
      <p:sp>
        <p:nvSpPr>
          <p:cNvPr id="14" name="TextBox 16"/>
          <p:cNvSpPr txBox="1"/>
          <p:nvPr/>
        </p:nvSpPr>
        <p:spPr>
          <a:xfrm>
            <a:off x="4802413" y="1293217"/>
            <a:ext cx="2590349" cy="307777"/>
          </a:xfrm>
          <a:prstGeom prst="rect">
            <a:avLst/>
          </a:prstGeom>
          <a:noFill/>
        </p:spPr>
        <p:txBody>
          <a:bodyPr wrap="square" rtlCol="0">
            <a:spAutoFit/>
          </a:bodyPr>
          <a:lstStyle/>
          <a:p>
            <a:pPr algn="ctr"/>
            <a:r>
              <a:rPr lang="en-US" sz="1400" spc="600" dirty="0">
                <a:solidFill>
                  <a:schemeClr val="tx1">
                    <a:lumMod val="50000"/>
                    <a:lumOff val="50000"/>
                  </a:schemeClr>
                </a:solidFill>
                <a:cs typeface="+mn-ea"/>
                <a:sym typeface="+mn-lt"/>
              </a:rPr>
              <a:t>ADDTHETITLE</a:t>
            </a:r>
            <a:endParaRPr lang="id-ID" sz="1400" spc="6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a:spLocks noChangeAspect="1"/>
          </p:cNvSpPr>
          <p:nvPr/>
        </p:nvSpPr>
        <p:spPr>
          <a:xfrm>
            <a:off x="4656375" y="791817"/>
            <a:ext cx="2879250" cy="523534"/>
          </a:xfrm>
          <a:prstGeom prst="roundRect">
            <a:avLst>
              <a:gd name="adj" fmla="val 50000"/>
            </a:avLst>
          </a:prstGeom>
          <a:solidFill>
            <a:schemeClr val="accent6"/>
          </a:solidFill>
          <a:effectLst/>
        </p:spPr>
        <p:txBody>
          <a:bodyPr wrap="square" lIns="91426" tIns="45713" rIns="91426" bIns="45713" rtlCol="0" anchor="ctr" anchorCtr="1">
            <a:noAutofit/>
          </a:bodyPr>
          <a:lstStyle/>
          <a:p>
            <a:pPr algn="ctr">
              <a:defRPr/>
            </a:pPr>
            <a:endParaRPr lang="en-US" altLang="zh-CN" sz="1200" kern="0" spc="300" dirty="0">
              <a:solidFill>
                <a:schemeClr val="bg1"/>
              </a:solidFill>
              <a:cs typeface="+mn-ea"/>
              <a:sym typeface="+mn-lt"/>
            </a:endParaRPr>
          </a:p>
        </p:txBody>
      </p:sp>
      <p:grpSp>
        <p:nvGrpSpPr>
          <p:cNvPr id="3" name="组合 2"/>
          <p:cNvGrpSpPr/>
          <p:nvPr/>
        </p:nvGrpSpPr>
        <p:grpSpPr>
          <a:xfrm>
            <a:off x="1621834" y="1812725"/>
            <a:ext cx="4871443" cy="4372625"/>
            <a:chOff x="1056640" y="1892574"/>
            <a:chExt cx="4541520" cy="4220462"/>
          </a:xfrm>
        </p:grpSpPr>
        <p:sp>
          <p:nvSpPr>
            <p:cNvPr id="4" name="文本框 47"/>
            <p:cNvSpPr txBox="1"/>
            <p:nvPr/>
          </p:nvSpPr>
          <p:spPr>
            <a:xfrm>
              <a:off x="1056640" y="2211978"/>
              <a:ext cx="3936365" cy="169327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l" fontAlgn="auto">
                <a:lnSpc>
                  <a:spcPct val="150000"/>
                </a:lnSpc>
                <a:buNone/>
              </a:pPr>
              <a:r>
                <a:rPr sz="1200" dirty="0" err="1">
                  <a:solidFill>
                    <a:schemeClr val="tx1">
                      <a:lumMod val="65000"/>
                      <a:lumOff val="35000"/>
                    </a:schemeClr>
                  </a:solidFill>
                  <a:cs typeface="+mn-ea"/>
                  <a:sym typeface="+mn-lt"/>
                </a:rPr>
                <a:t>点击此处更换文本</a:t>
              </a:r>
              <a:r>
                <a:rPr lang="zh-CN" altLang="en-US" sz="1200" dirty="0">
                  <a:solidFill>
                    <a:schemeClr val="tx1">
                      <a:lumMod val="65000"/>
                      <a:lumOff val="35000"/>
                    </a:schemeClr>
                  </a:solidFill>
                  <a:cs typeface="+mn-ea"/>
                  <a:sym typeface="+mn-lt"/>
                </a:rPr>
                <a:t>在这里添加你的详细小段落文本内容</a:t>
              </a:r>
              <a:r>
                <a:rPr sz="1200" dirty="0" err="1">
                  <a:solidFill>
                    <a:schemeClr val="tx1">
                      <a:lumMod val="65000"/>
                      <a:lumOff val="35000"/>
                    </a:schemeClr>
                  </a:solidFill>
                  <a:cs typeface="+mn-ea"/>
                  <a:sym typeface="+mn-lt"/>
                </a:rPr>
                <a:t>点击此处更换文本</a:t>
              </a:r>
              <a:r>
                <a:rPr lang="zh-CN" altLang="en-US" sz="1200" dirty="0">
                  <a:solidFill>
                    <a:schemeClr val="tx1">
                      <a:lumMod val="65000"/>
                      <a:lumOff val="35000"/>
                    </a:schemeClr>
                  </a:solidFill>
                  <a:cs typeface="+mn-ea"/>
                  <a:sym typeface="+mn-lt"/>
                </a:rPr>
                <a:t>在这里添加你的详细小段落文本内容</a:t>
              </a:r>
              <a:r>
                <a:rPr sz="1200" dirty="0" err="1">
                  <a:solidFill>
                    <a:schemeClr val="tx1">
                      <a:lumMod val="65000"/>
                      <a:lumOff val="35000"/>
                    </a:schemeClr>
                  </a:solidFill>
                  <a:cs typeface="+mn-ea"/>
                  <a:sym typeface="+mn-lt"/>
                </a:rPr>
                <a:t>点击此处更换文本</a:t>
              </a:r>
              <a:r>
                <a:rPr lang="zh-CN" altLang="en-US" sz="1200" dirty="0">
                  <a:solidFill>
                    <a:schemeClr val="tx1">
                      <a:lumMod val="65000"/>
                      <a:lumOff val="35000"/>
                    </a:schemeClr>
                  </a:solidFill>
                  <a:cs typeface="+mn-ea"/>
                  <a:sym typeface="+mn-lt"/>
                </a:rPr>
                <a:t>在这里添加你的详细小段落文本内容</a:t>
              </a:r>
              <a:r>
                <a:rPr sz="1200" dirty="0" err="1">
                  <a:solidFill>
                    <a:schemeClr val="tx1">
                      <a:lumMod val="65000"/>
                      <a:lumOff val="35000"/>
                    </a:schemeClr>
                  </a:solidFill>
                  <a:cs typeface="+mn-ea"/>
                  <a:sym typeface="+mn-lt"/>
                </a:rPr>
                <a:t>点击此处更换文本</a:t>
              </a:r>
              <a:r>
                <a:rPr lang="zh-CN" altLang="en-US" sz="1200" dirty="0">
                  <a:solidFill>
                    <a:schemeClr val="tx1">
                      <a:lumMod val="65000"/>
                      <a:lumOff val="35000"/>
                    </a:schemeClr>
                  </a:solidFill>
                  <a:cs typeface="+mn-ea"/>
                  <a:sym typeface="+mn-lt"/>
                </a:rPr>
                <a:t>在这里添加你的详细小段落文本内容</a:t>
              </a:r>
              <a:r>
                <a:rPr sz="1200" dirty="0" err="1">
                  <a:solidFill>
                    <a:schemeClr val="tx1">
                      <a:lumMod val="65000"/>
                      <a:lumOff val="35000"/>
                    </a:schemeClr>
                  </a:solidFill>
                  <a:cs typeface="+mn-ea"/>
                  <a:sym typeface="+mn-lt"/>
                </a:rPr>
                <a:t>点击此处更换文本</a:t>
              </a:r>
              <a:r>
                <a:rPr lang="zh-CN" altLang="en-US" sz="1200" dirty="0">
                  <a:solidFill>
                    <a:schemeClr val="tx1">
                      <a:lumMod val="65000"/>
                      <a:lumOff val="35000"/>
                    </a:schemeClr>
                  </a:solidFill>
                  <a:cs typeface="+mn-ea"/>
                  <a:sym typeface="+mn-lt"/>
                </a:rPr>
                <a:t>在这里添加你的详细小段落文本内容</a:t>
              </a:r>
              <a:r>
                <a:rPr sz="1200" dirty="0" err="1">
                  <a:solidFill>
                    <a:schemeClr val="tx1">
                      <a:lumMod val="65000"/>
                      <a:lumOff val="35000"/>
                    </a:schemeClr>
                  </a:solidFill>
                  <a:cs typeface="+mn-ea"/>
                  <a:sym typeface="+mn-lt"/>
                </a:rPr>
                <a:t>点击此处更换文本</a:t>
              </a:r>
              <a:r>
                <a:rPr lang="zh-CN" altLang="en-US" sz="1200" dirty="0">
                  <a:solidFill>
                    <a:schemeClr val="tx1">
                      <a:lumMod val="65000"/>
                      <a:lumOff val="35000"/>
                    </a:schemeClr>
                  </a:solidFill>
                  <a:cs typeface="+mn-ea"/>
                  <a:sym typeface="+mn-lt"/>
                </a:rPr>
                <a:t>在这里添加你的详细小段落文本内容</a:t>
              </a:r>
              <a:endParaRPr lang="en-US" altLang="zh-CN" sz="1200" dirty="0">
                <a:solidFill>
                  <a:schemeClr val="tx1">
                    <a:lumMod val="65000"/>
                    <a:lumOff val="35000"/>
                  </a:schemeClr>
                </a:solidFill>
                <a:cs typeface="+mn-ea"/>
                <a:sym typeface="+mn-lt"/>
              </a:endParaRPr>
            </a:p>
          </p:txBody>
        </p:sp>
        <p:sp>
          <p:nvSpPr>
            <p:cNvPr id="5" name="矩形 18"/>
            <p:cNvSpPr/>
            <p:nvPr/>
          </p:nvSpPr>
          <p:spPr>
            <a:xfrm>
              <a:off x="1056640" y="1892574"/>
              <a:ext cx="2297747" cy="36933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l" eaLnBrk="1" hangingPunct="1">
                <a:spcBef>
                  <a:spcPct val="0"/>
                </a:spcBef>
                <a:buNone/>
              </a:pPr>
              <a:r>
                <a:rPr lang="zh-CN" altLang="en-US" sz="1800" dirty="0">
                  <a:solidFill>
                    <a:schemeClr val="tx1">
                      <a:lumMod val="65000"/>
                      <a:lumOff val="35000"/>
                    </a:schemeClr>
                  </a:solidFill>
                  <a:cs typeface="+mn-ea"/>
                  <a:sym typeface="+mn-lt"/>
                </a:rPr>
                <a:t>单击此处添加标题</a:t>
              </a:r>
            </a:p>
          </p:txBody>
        </p:sp>
        <p:sp>
          <p:nvSpPr>
            <p:cNvPr id="6" name="文本框 47"/>
            <p:cNvSpPr txBox="1"/>
            <p:nvPr/>
          </p:nvSpPr>
          <p:spPr>
            <a:xfrm>
              <a:off x="1056640" y="4419759"/>
              <a:ext cx="3936365" cy="169327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l" fontAlgn="auto">
                <a:lnSpc>
                  <a:spcPct val="150000"/>
                </a:lnSpc>
                <a:buNone/>
              </a:pPr>
              <a:r>
                <a:rPr sz="1200" dirty="0" err="1">
                  <a:solidFill>
                    <a:schemeClr val="tx1">
                      <a:lumMod val="65000"/>
                      <a:lumOff val="35000"/>
                    </a:schemeClr>
                  </a:solidFill>
                  <a:cs typeface="+mn-ea"/>
                  <a:sym typeface="+mn-lt"/>
                </a:rPr>
                <a:t>点击此处更换文本</a:t>
              </a:r>
              <a:r>
                <a:rPr lang="zh-CN" altLang="en-US" sz="1200" dirty="0">
                  <a:solidFill>
                    <a:schemeClr val="tx1">
                      <a:lumMod val="65000"/>
                      <a:lumOff val="35000"/>
                    </a:schemeClr>
                  </a:solidFill>
                  <a:cs typeface="+mn-ea"/>
                  <a:sym typeface="+mn-lt"/>
                </a:rPr>
                <a:t>在这里添加你的详细小段落文本内容</a:t>
              </a:r>
              <a:r>
                <a:rPr sz="1200" dirty="0" err="1">
                  <a:solidFill>
                    <a:schemeClr val="tx1">
                      <a:lumMod val="65000"/>
                      <a:lumOff val="35000"/>
                    </a:schemeClr>
                  </a:solidFill>
                  <a:cs typeface="+mn-ea"/>
                  <a:sym typeface="+mn-lt"/>
                </a:rPr>
                <a:t>点击此处更换文本</a:t>
              </a:r>
              <a:r>
                <a:rPr lang="zh-CN" altLang="en-US" sz="1200" dirty="0">
                  <a:solidFill>
                    <a:schemeClr val="tx1">
                      <a:lumMod val="65000"/>
                      <a:lumOff val="35000"/>
                    </a:schemeClr>
                  </a:solidFill>
                  <a:cs typeface="+mn-ea"/>
                  <a:sym typeface="+mn-lt"/>
                </a:rPr>
                <a:t>在这里添加你的详细小段落文本内容</a:t>
              </a:r>
              <a:r>
                <a:rPr sz="1200" dirty="0" err="1">
                  <a:solidFill>
                    <a:schemeClr val="tx1">
                      <a:lumMod val="65000"/>
                      <a:lumOff val="35000"/>
                    </a:schemeClr>
                  </a:solidFill>
                  <a:cs typeface="+mn-ea"/>
                  <a:sym typeface="+mn-lt"/>
                </a:rPr>
                <a:t>点击此处更换文本</a:t>
              </a:r>
              <a:r>
                <a:rPr lang="zh-CN" altLang="en-US" sz="1200" dirty="0">
                  <a:solidFill>
                    <a:schemeClr val="tx1">
                      <a:lumMod val="65000"/>
                      <a:lumOff val="35000"/>
                    </a:schemeClr>
                  </a:solidFill>
                  <a:cs typeface="+mn-ea"/>
                  <a:sym typeface="+mn-lt"/>
                </a:rPr>
                <a:t>在这里添加你的详细小段落文本内容</a:t>
              </a:r>
              <a:r>
                <a:rPr sz="1200" dirty="0" err="1">
                  <a:solidFill>
                    <a:schemeClr val="tx1">
                      <a:lumMod val="65000"/>
                      <a:lumOff val="35000"/>
                    </a:schemeClr>
                  </a:solidFill>
                  <a:cs typeface="+mn-ea"/>
                  <a:sym typeface="+mn-lt"/>
                </a:rPr>
                <a:t>点击此处更换文本</a:t>
              </a:r>
              <a:r>
                <a:rPr lang="zh-CN" altLang="en-US" sz="1200" dirty="0">
                  <a:solidFill>
                    <a:schemeClr val="tx1">
                      <a:lumMod val="65000"/>
                      <a:lumOff val="35000"/>
                    </a:schemeClr>
                  </a:solidFill>
                  <a:cs typeface="+mn-ea"/>
                  <a:sym typeface="+mn-lt"/>
                </a:rPr>
                <a:t>在这里添加你的详细小段落文本内容</a:t>
              </a:r>
              <a:r>
                <a:rPr sz="1200" dirty="0" err="1">
                  <a:solidFill>
                    <a:schemeClr val="tx1">
                      <a:lumMod val="65000"/>
                      <a:lumOff val="35000"/>
                    </a:schemeClr>
                  </a:solidFill>
                  <a:cs typeface="+mn-ea"/>
                  <a:sym typeface="+mn-lt"/>
                </a:rPr>
                <a:t>点击此处更换文本</a:t>
              </a:r>
              <a:r>
                <a:rPr lang="zh-CN" altLang="en-US" sz="1200" dirty="0">
                  <a:solidFill>
                    <a:schemeClr val="tx1">
                      <a:lumMod val="65000"/>
                      <a:lumOff val="35000"/>
                    </a:schemeClr>
                  </a:solidFill>
                  <a:cs typeface="+mn-ea"/>
                  <a:sym typeface="+mn-lt"/>
                </a:rPr>
                <a:t>在这里添加你的详细小段落文本内容</a:t>
              </a:r>
              <a:r>
                <a:rPr sz="1200" dirty="0" err="1">
                  <a:solidFill>
                    <a:schemeClr val="tx1">
                      <a:lumMod val="65000"/>
                      <a:lumOff val="35000"/>
                    </a:schemeClr>
                  </a:solidFill>
                  <a:cs typeface="+mn-ea"/>
                  <a:sym typeface="+mn-lt"/>
                </a:rPr>
                <a:t>点击此处更换文本</a:t>
              </a:r>
              <a:r>
                <a:rPr lang="zh-CN" altLang="en-US" sz="1200" dirty="0">
                  <a:solidFill>
                    <a:schemeClr val="tx1">
                      <a:lumMod val="65000"/>
                      <a:lumOff val="35000"/>
                    </a:schemeClr>
                  </a:solidFill>
                  <a:cs typeface="+mn-ea"/>
                  <a:sym typeface="+mn-lt"/>
                </a:rPr>
                <a:t>在这里添加你的详细小段落文本内容</a:t>
              </a:r>
              <a:endParaRPr lang="en-US" altLang="zh-CN" sz="1200" dirty="0">
                <a:solidFill>
                  <a:schemeClr val="tx1">
                    <a:lumMod val="65000"/>
                    <a:lumOff val="35000"/>
                  </a:schemeClr>
                </a:solidFill>
                <a:cs typeface="+mn-ea"/>
                <a:sym typeface="+mn-lt"/>
              </a:endParaRPr>
            </a:p>
          </p:txBody>
        </p:sp>
        <p:sp>
          <p:nvSpPr>
            <p:cNvPr id="7" name="矩形 18"/>
            <p:cNvSpPr/>
            <p:nvPr/>
          </p:nvSpPr>
          <p:spPr>
            <a:xfrm>
              <a:off x="1056640" y="4100354"/>
              <a:ext cx="2297747" cy="36933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l" eaLnBrk="1" hangingPunct="1">
                <a:spcBef>
                  <a:spcPct val="0"/>
                </a:spcBef>
                <a:buNone/>
              </a:pPr>
              <a:r>
                <a:rPr lang="zh-CN" altLang="en-US" sz="1800" dirty="0">
                  <a:solidFill>
                    <a:schemeClr val="tx1">
                      <a:lumMod val="65000"/>
                      <a:lumOff val="35000"/>
                    </a:schemeClr>
                  </a:solidFill>
                  <a:cs typeface="+mn-ea"/>
                  <a:sym typeface="+mn-lt"/>
                </a:rPr>
                <a:t>单击此处添加标题</a:t>
              </a:r>
            </a:p>
          </p:txBody>
        </p:sp>
        <p:cxnSp>
          <p:nvCxnSpPr>
            <p:cNvPr id="8" name="直接连接符 7"/>
            <p:cNvCxnSpPr/>
            <p:nvPr/>
          </p:nvCxnSpPr>
          <p:spPr>
            <a:xfrm>
              <a:off x="5598160" y="2241074"/>
              <a:ext cx="0" cy="305775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666" y="1753394"/>
            <a:ext cx="3825107" cy="3780000"/>
          </a:xfrm>
          <a:prstGeom prst="rect">
            <a:avLst/>
          </a:prstGeom>
          <a:effectLst/>
        </p:spPr>
      </p:pic>
      <p:sp>
        <p:nvSpPr>
          <p:cNvPr id="10" name="文本框 2"/>
          <p:cNvSpPr txBox="1"/>
          <p:nvPr/>
        </p:nvSpPr>
        <p:spPr>
          <a:xfrm>
            <a:off x="4481945" y="792000"/>
            <a:ext cx="3231285" cy="519508"/>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r>
              <a:rPr lang="zh-CN" altLang="en-US" sz="2800" spc="0" dirty="0">
                <a:solidFill>
                  <a:schemeClr val="bg1"/>
                </a:solidFill>
                <a:latin typeface="+mn-lt"/>
                <a:ea typeface="+mn-ea"/>
                <a:cs typeface="+mn-ea"/>
                <a:sym typeface="+mn-lt"/>
              </a:rPr>
              <a:t>添加标题内容</a:t>
            </a:r>
            <a:endParaRPr lang="en-US" altLang="zh-CN" sz="2800" spc="0" dirty="0">
              <a:solidFill>
                <a:schemeClr val="bg1"/>
              </a:solidFill>
              <a:latin typeface="+mn-lt"/>
              <a:ea typeface="+mn-ea"/>
              <a:cs typeface="+mn-ea"/>
              <a:sym typeface="+mn-lt"/>
            </a:endParaRPr>
          </a:p>
        </p:txBody>
      </p:sp>
      <p:sp>
        <p:nvSpPr>
          <p:cNvPr id="11" name="TextBox 11"/>
          <p:cNvSpPr txBox="1"/>
          <p:nvPr/>
        </p:nvSpPr>
        <p:spPr>
          <a:xfrm>
            <a:off x="4802413" y="1293217"/>
            <a:ext cx="2590349" cy="307777"/>
          </a:xfrm>
          <a:prstGeom prst="rect">
            <a:avLst/>
          </a:prstGeom>
          <a:noFill/>
        </p:spPr>
        <p:txBody>
          <a:bodyPr wrap="square" rtlCol="0">
            <a:spAutoFit/>
          </a:bodyPr>
          <a:lstStyle/>
          <a:p>
            <a:pPr algn="ctr"/>
            <a:r>
              <a:rPr lang="en-US" sz="1400" spc="600" dirty="0">
                <a:solidFill>
                  <a:schemeClr val="tx1">
                    <a:lumMod val="50000"/>
                    <a:lumOff val="50000"/>
                  </a:schemeClr>
                </a:solidFill>
                <a:cs typeface="+mn-ea"/>
                <a:sym typeface="+mn-lt"/>
              </a:rPr>
              <a:t>ADDTHETITLE</a:t>
            </a:r>
            <a:endParaRPr lang="id-ID" sz="1400" spc="6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a:spLocks noChangeAspect="1"/>
          </p:cNvSpPr>
          <p:nvPr/>
        </p:nvSpPr>
        <p:spPr>
          <a:xfrm>
            <a:off x="4656375" y="791817"/>
            <a:ext cx="2879250" cy="523534"/>
          </a:xfrm>
          <a:prstGeom prst="roundRect">
            <a:avLst>
              <a:gd name="adj" fmla="val 50000"/>
            </a:avLst>
          </a:prstGeom>
          <a:solidFill>
            <a:schemeClr val="accent6"/>
          </a:solidFill>
          <a:effectLst/>
        </p:spPr>
        <p:txBody>
          <a:bodyPr wrap="square" lIns="91426" tIns="45713" rIns="91426" bIns="45713" rtlCol="0" anchor="ctr" anchorCtr="1">
            <a:noAutofit/>
          </a:bodyPr>
          <a:lstStyle/>
          <a:p>
            <a:pPr algn="ctr">
              <a:defRPr/>
            </a:pPr>
            <a:endParaRPr lang="en-US" altLang="zh-CN" sz="1200" kern="0" spc="300" dirty="0">
              <a:solidFill>
                <a:schemeClr val="bg1"/>
              </a:solidFill>
              <a:cs typeface="+mn-ea"/>
              <a:sym typeface="+mn-lt"/>
            </a:endParaRPr>
          </a:p>
        </p:txBody>
      </p:sp>
      <p:sp>
        <p:nvSpPr>
          <p:cNvPr id="3" name="文本框 2"/>
          <p:cNvSpPr txBox="1"/>
          <p:nvPr/>
        </p:nvSpPr>
        <p:spPr>
          <a:xfrm>
            <a:off x="4481945" y="792000"/>
            <a:ext cx="3231285" cy="519508"/>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r>
              <a:rPr lang="zh-CN" altLang="en-US" sz="2800" spc="0" dirty="0">
                <a:solidFill>
                  <a:schemeClr val="bg1"/>
                </a:solidFill>
                <a:latin typeface="+mn-lt"/>
                <a:ea typeface="+mn-ea"/>
                <a:cs typeface="+mn-ea"/>
                <a:sym typeface="+mn-lt"/>
              </a:rPr>
              <a:t>添加标题内容</a:t>
            </a:r>
            <a:endParaRPr lang="en-US" altLang="zh-CN" sz="2800" spc="0" dirty="0">
              <a:solidFill>
                <a:schemeClr val="bg1"/>
              </a:solidFill>
              <a:latin typeface="+mn-lt"/>
              <a:ea typeface="+mn-ea"/>
              <a:cs typeface="+mn-ea"/>
              <a:sym typeface="+mn-lt"/>
            </a:endParaRPr>
          </a:p>
        </p:txBody>
      </p:sp>
      <p:sp>
        <p:nvSpPr>
          <p:cNvPr id="4" name="TextBox 31"/>
          <p:cNvSpPr txBox="1"/>
          <p:nvPr/>
        </p:nvSpPr>
        <p:spPr>
          <a:xfrm>
            <a:off x="4802413" y="1293217"/>
            <a:ext cx="2590349" cy="307777"/>
          </a:xfrm>
          <a:prstGeom prst="rect">
            <a:avLst/>
          </a:prstGeom>
          <a:noFill/>
        </p:spPr>
        <p:txBody>
          <a:bodyPr wrap="square" rtlCol="0">
            <a:spAutoFit/>
          </a:bodyPr>
          <a:lstStyle/>
          <a:p>
            <a:pPr algn="ctr"/>
            <a:r>
              <a:rPr lang="en-US" sz="1400" spc="600" dirty="0">
                <a:solidFill>
                  <a:schemeClr val="tx1">
                    <a:lumMod val="50000"/>
                    <a:lumOff val="50000"/>
                  </a:schemeClr>
                </a:solidFill>
                <a:cs typeface="+mn-ea"/>
                <a:sym typeface="+mn-lt"/>
              </a:rPr>
              <a:t>ADDTHETITLE</a:t>
            </a:r>
            <a:endParaRPr lang="id-ID" sz="1400" spc="600" dirty="0">
              <a:solidFill>
                <a:schemeClr val="tx1">
                  <a:lumMod val="50000"/>
                  <a:lumOff val="50000"/>
                </a:schemeClr>
              </a:solidFill>
              <a:cs typeface="+mn-ea"/>
              <a:sym typeface="+mn-lt"/>
            </a:endParaRPr>
          </a:p>
        </p:txBody>
      </p:sp>
      <p:grpSp>
        <p:nvGrpSpPr>
          <p:cNvPr id="5" name="组合 4"/>
          <p:cNvGrpSpPr>
            <a:grpSpLocks noChangeAspect="1"/>
          </p:cNvGrpSpPr>
          <p:nvPr/>
        </p:nvGrpSpPr>
        <p:grpSpPr>
          <a:xfrm>
            <a:off x="1417587" y="2221158"/>
            <a:ext cx="9360000" cy="3747705"/>
            <a:chOff x="1256238" y="2115642"/>
            <a:chExt cx="9617620" cy="3850855"/>
          </a:xfrm>
        </p:grpSpPr>
        <p:grpSp>
          <p:nvGrpSpPr>
            <p:cNvPr id="6" name="组合 5"/>
            <p:cNvGrpSpPr/>
            <p:nvPr/>
          </p:nvGrpSpPr>
          <p:grpSpPr>
            <a:xfrm>
              <a:off x="1256238" y="2115642"/>
              <a:ext cx="9617620" cy="3850855"/>
              <a:chOff x="1256238" y="2115642"/>
              <a:chExt cx="9617620" cy="3850855"/>
            </a:xfrm>
          </p:grpSpPr>
          <p:sp>
            <p:nvSpPr>
              <p:cNvPr id="10" name="TextBox 9"/>
              <p:cNvSpPr txBox="1"/>
              <p:nvPr/>
            </p:nvSpPr>
            <p:spPr>
              <a:xfrm>
                <a:off x="1256238" y="4568281"/>
                <a:ext cx="3026393" cy="1398216"/>
              </a:xfrm>
              <a:prstGeom prst="rect">
                <a:avLst/>
              </a:prstGeom>
              <a:noFill/>
            </p:spPr>
            <p:txBody>
              <a:bodyPr wrap="square" lIns="91447" tIns="45723" rIns="91447" bIns="45723" rtlCol="0">
                <a:spAutoFit/>
              </a:bodyPr>
              <a:lstStyle/>
              <a:p>
                <a:pPr algn="ctr">
                  <a:lnSpc>
                    <a:spcPct val="130000"/>
                  </a:lnSpc>
                </a:pPr>
                <a:r>
                  <a:rPr lang="zh-CN" altLang="en-US" sz="1065" dirty="0">
                    <a:solidFill>
                      <a:schemeClr val="bg1">
                        <a:lumMod val="50000"/>
                      </a:schemeClr>
                    </a:solidFill>
                    <a:cs typeface="+mn-ea"/>
                    <a:sym typeface="+mn-lt"/>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1" name="TextBox 9"/>
              <p:cNvSpPr txBox="1"/>
              <p:nvPr/>
            </p:nvSpPr>
            <p:spPr>
              <a:xfrm>
                <a:off x="4568581" y="4568281"/>
                <a:ext cx="3026393" cy="1398216"/>
              </a:xfrm>
              <a:prstGeom prst="rect">
                <a:avLst/>
              </a:prstGeom>
              <a:noFill/>
            </p:spPr>
            <p:txBody>
              <a:bodyPr wrap="square" lIns="91447" tIns="45723" rIns="91447" bIns="45723" rtlCol="0">
                <a:spAutoFit/>
              </a:bodyPr>
              <a:lstStyle/>
              <a:p>
                <a:pPr algn="ctr">
                  <a:lnSpc>
                    <a:spcPct val="130000"/>
                  </a:lnSpc>
                </a:pPr>
                <a:r>
                  <a:rPr lang="zh-CN" altLang="en-US" sz="1065" dirty="0">
                    <a:solidFill>
                      <a:schemeClr val="bg1">
                        <a:lumMod val="50000"/>
                      </a:schemeClr>
                    </a:solidFill>
                    <a:cs typeface="+mn-ea"/>
                    <a:sym typeface="+mn-lt"/>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grpSp>
            <p:nvGrpSpPr>
              <p:cNvPr id="12" name="组合 11"/>
              <p:cNvGrpSpPr/>
              <p:nvPr/>
            </p:nvGrpSpPr>
            <p:grpSpPr>
              <a:xfrm>
                <a:off x="1256238" y="2115642"/>
                <a:ext cx="9617620" cy="2353732"/>
                <a:chOff x="1256238" y="2115642"/>
                <a:chExt cx="9617620" cy="2353732"/>
              </a:xfrm>
              <a:solidFill>
                <a:srgbClr val="6B696A"/>
              </a:solidFill>
            </p:grpSpPr>
            <p:grpSp>
              <p:nvGrpSpPr>
                <p:cNvPr id="14" name="Group 20"/>
                <p:cNvGrpSpPr/>
                <p:nvPr/>
              </p:nvGrpSpPr>
              <p:grpSpPr>
                <a:xfrm>
                  <a:off x="1952845" y="2146751"/>
                  <a:ext cx="1513866" cy="1513317"/>
                  <a:chOff x="2019765" y="1694131"/>
                  <a:chExt cx="1513668" cy="1513668"/>
                </a:xfrm>
                <a:grpFill/>
              </p:grpSpPr>
              <p:sp>
                <p:nvSpPr>
                  <p:cNvPr id="30" name="Teardrop 9"/>
                  <p:cNvSpPr/>
                  <p:nvPr/>
                </p:nvSpPr>
                <p:spPr>
                  <a:xfrm rot="8028697">
                    <a:off x="2019765" y="1694131"/>
                    <a:ext cx="1513668" cy="1513668"/>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b="1" dirty="0">
                      <a:solidFill>
                        <a:schemeClr val="bg1"/>
                      </a:solidFill>
                      <a:cs typeface="+mn-ea"/>
                      <a:sym typeface="+mn-lt"/>
                    </a:endParaRPr>
                  </a:p>
                </p:txBody>
              </p:sp>
              <p:sp>
                <p:nvSpPr>
                  <p:cNvPr id="31" name="Teardrop 3"/>
                  <p:cNvSpPr/>
                  <p:nvPr/>
                </p:nvSpPr>
                <p:spPr>
                  <a:xfrm rot="8028697">
                    <a:off x="2084879" y="1759244"/>
                    <a:ext cx="1383446" cy="1383446"/>
                  </a:xfrm>
                  <a:prstGeom prst="teardrop">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b="1" dirty="0">
                      <a:solidFill>
                        <a:schemeClr val="bg1"/>
                      </a:solidFill>
                      <a:cs typeface="+mn-ea"/>
                      <a:sym typeface="+mn-lt"/>
                    </a:endParaRPr>
                  </a:p>
                </p:txBody>
              </p:sp>
            </p:grpSp>
            <p:grpSp>
              <p:nvGrpSpPr>
                <p:cNvPr id="15" name="Group 19"/>
                <p:cNvGrpSpPr/>
                <p:nvPr/>
              </p:nvGrpSpPr>
              <p:grpSpPr>
                <a:xfrm>
                  <a:off x="5296561" y="2115642"/>
                  <a:ext cx="1513865" cy="1513317"/>
                  <a:chOff x="5339165" y="1694131"/>
                  <a:chExt cx="1513668" cy="1513668"/>
                </a:xfrm>
                <a:grpFill/>
              </p:grpSpPr>
              <p:sp>
                <p:nvSpPr>
                  <p:cNvPr id="28" name="Teardrop 10"/>
                  <p:cNvSpPr/>
                  <p:nvPr/>
                </p:nvSpPr>
                <p:spPr>
                  <a:xfrm rot="8028697">
                    <a:off x="5339165" y="1694131"/>
                    <a:ext cx="1513668" cy="1513668"/>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1" dirty="0">
                      <a:solidFill>
                        <a:schemeClr val="bg1"/>
                      </a:solidFill>
                      <a:cs typeface="+mn-ea"/>
                      <a:sym typeface="+mn-lt"/>
                    </a:endParaRPr>
                  </a:p>
                </p:txBody>
              </p:sp>
              <p:sp>
                <p:nvSpPr>
                  <p:cNvPr id="29" name="Teardrop 4"/>
                  <p:cNvSpPr/>
                  <p:nvPr/>
                </p:nvSpPr>
                <p:spPr>
                  <a:xfrm rot="8028697">
                    <a:off x="5404278" y="1759242"/>
                    <a:ext cx="1383446" cy="1383446"/>
                  </a:xfrm>
                  <a:prstGeom prst="teardrop">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1" dirty="0">
                      <a:solidFill>
                        <a:schemeClr val="bg1"/>
                      </a:solidFill>
                      <a:cs typeface="+mn-ea"/>
                      <a:sym typeface="+mn-lt"/>
                    </a:endParaRPr>
                  </a:p>
                </p:txBody>
              </p:sp>
            </p:grpSp>
            <p:grpSp>
              <p:nvGrpSpPr>
                <p:cNvPr id="16" name="Group 18"/>
                <p:cNvGrpSpPr/>
                <p:nvPr/>
              </p:nvGrpSpPr>
              <p:grpSpPr>
                <a:xfrm>
                  <a:off x="8592501" y="2146751"/>
                  <a:ext cx="1513865" cy="1513317"/>
                  <a:chOff x="8658562" y="1694131"/>
                  <a:chExt cx="1513668" cy="1513668"/>
                </a:xfrm>
                <a:grpFill/>
              </p:grpSpPr>
              <p:sp>
                <p:nvSpPr>
                  <p:cNvPr id="26" name="Teardrop 11"/>
                  <p:cNvSpPr/>
                  <p:nvPr/>
                </p:nvSpPr>
                <p:spPr>
                  <a:xfrm rot="8028697">
                    <a:off x="8658562" y="1694131"/>
                    <a:ext cx="1513668" cy="1513668"/>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b="1" dirty="0">
                      <a:solidFill>
                        <a:schemeClr val="bg1"/>
                      </a:solidFill>
                      <a:cs typeface="+mn-ea"/>
                      <a:sym typeface="+mn-lt"/>
                    </a:endParaRPr>
                  </a:p>
                </p:txBody>
              </p:sp>
              <p:sp>
                <p:nvSpPr>
                  <p:cNvPr id="27" name="Teardrop 5"/>
                  <p:cNvSpPr/>
                  <p:nvPr/>
                </p:nvSpPr>
                <p:spPr>
                  <a:xfrm rot="8028697">
                    <a:off x="8723676" y="1759244"/>
                    <a:ext cx="1383446" cy="1383446"/>
                  </a:xfrm>
                  <a:prstGeom prst="teardrop">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b="1" dirty="0">
                      <a:solidFill>
                        <a:schemeClr val="bg1"/>
                      </a:solidFill>
                      <a:cs typeface="+mn-ea"/>
                      <a:sym typeface="+mn-lt"/>
                    </a:endParaRPr>
                  </a:p>
                </p:txBody>
              </p:sp>
            </p:grpSp>
            <p:grpSp>
              <p:nvGrpSpPr>
                <p:cNvPr id="17" name="组合 24"/>
                <p:cNvGrpSpPr/>
                <p:nvPr/>
              </p:nvGrpSpPr>
              <p:grpSpPr>
                <a:xfrm>
                  <a:off x="1256238" y="4004363"/>
                  <a:ext cx="3026393" cy="465011"/>
                  <a:chOff x="3002037" y="1465798"/>
                  <a:chExt cx="7067433" cy="369332"/>
                </a:xfrm>
                <a:grpFill/>
                <a:effectLst/>
              </p:grpSpPr>
              <p:sp>
                <p:nvSpPr>
                  <p:cNvPr id="24" name="矩形 23"/>
                  <p:cNvSpPr/>
                  <p:nvPr/>
                </p:nvSpPr>
                <p:spPr bwMode="auto">
                  <a:xfrm>
                    <a:off x="3002037" y="1465798"/>
                    <a:ext cx="7067433" cy="369332"/>
                  </a:xfrm>
                  <a:prstGeom prst="rect">
                    <a:avLst/>
                  </a:prstGeom>
                  <a:solidFill>
                    <a:schemeClr val="accent6"/>
                  </a:solidFill>
                  <a:ln w="38100" cap="flat" cmpd="sng" algn="ctr">
                    <a:noFill/>
                    <a:prstDash val="solid"/>
                    <a:round/>
                    <a:headEnd type="none" w="med" len="med"/>
                    <a:tailEnd type="none" w="med" len="med"/>
                  </a:ln>
                  <a:effectLst/>
                </p:spPr>
                <p:txBody>
                  <a:bodyPr vert="horz" wrap="square" lIns="162560" tIns="81280" rIns="162560" bIns="81280" numCol="1" rtlCol="0" anchor="t" anchorCtr="0" compatLnSpc="1"/>
                  <a:lstStyle/>
                  <a:p>
                    <a:pPr algn="ctr" fontAlgn="base">
                      <a:spcBef>
                        <a:spcPct val="0"/>
                      </a:spcBef>
                      <a:spcAft>
                        <a:spcPct val="0"/>
                      </a:spcAft>
                    </a:pPr>
                    <a:endParaRPr lang="zh-CN" altLang="en-US" sz="1335" dirty="0">
                      <a:cs typeface="+mn-ea"/>
                      <a:sym typeface="+mn-lt"/>
                    </a:endParaRPr>
                  </a:p>
                </p:txBody>
              </p:sp>
              <p:sp>
                <p:nvSpPr>
                  <p:cNvPr id="25" name="TextBox 4"/>
                  <p:cNvSpPr txBox="1"/>
                  <p:nvPr/>
                </p:nvSpPr>
                <p:spPr>
                  <a:xfrm>
                    <a:off x="3691437" y="1500686"/>
                    <a:ext cx="5688628" cy="309839"/>
                  </a:xfrm>
                  <a:prstGeom prst="rect">
                    <a:avLst/>
                  </a:prstGeom>
                  <a:noFill/>
                  <a:ln>
                    <a:noFill/>
                  </a:ln>
                </p:spPr>
                <p:txBody>
                  <a:bodyPr wrap="square" rtlCol="0">
                    <a:spAutoFit/>
                  </a:bodyPr>
                  <a:lstStyle/>
                  <a:p>
                    <a:pPr algn="ctr"/>
                    <a:r>
                      <a:rPr lang="zh-CN" altLang="en-US" sz="1865" dirty="0">
                        <a:solidFill>
                          <a:srgbClr val="F8F8F8"/>
                        </a:solidFill>
                        <a:cs typeface="+mn-ea"/>
                        <a:sym typeface="+mn-lt"/>
                      </a:rPr>
                      <a:t>单击此处添加标题</a:t>
                    </a:r>
                  </a:p>
                </p:txBody>
              </p:sp>
            </p:grpSp>
            <p:grpSp>
              <p:nvGrpSpPr>
                <p:cNvPr id="18" name="组合 28"/>
                <p:cNvGrpSpPr/>
                <p:nvPr/>
              </p:nvGrpSpPr>
              <p:grpSpPr>
                <a:xfrm>
                  <a:off x="4568581" y="4004363"/>
                  <a:ext cx="3026393" cy="465011"/>
                  <a:chOff x="3002037" y="1465798"/>
                  <a:chExt cx="7067433" cy="369332"/>
                </a:xfrm>
                <a:grpFill/>
                <a:effectLst/>
              </p:grpSpPr>
              <p:sp>
                <p:nvSpPr>
                  <p:cNvPr id="22" name="矩形 21"/>
                  <p:cNvSpPr/>
                  <p:nvPr/>
                </p:nvSpPr>
                <p:spPr bwMode="auto">
                  <a:xfrm>
                    <a:off x="3002037" y="1465798"/>
                    <a:ext cx="7067433" cy="369332"/>
                  </a:xfrm>
                  <a:prstGeom prst="rect">
                    <a:avLst/>
                  </a:prstGeom>
                  <a:solidFill>
                    <a:schemeClr val="accent6"/>
                  </a:solidFill>
                  <a:ln w="38100" cap="flat" cmpd="sng" algn="ctr">
                    <a:noFill/>
                    <a:prstDash val="solid"/>
                    <a:round/>
                    <a:headEnd type="none" w="med" len="med"/>
                    <a:tailEnd type="none" w="med" len="med"/>
                  </a:ln>
                  <a:effectLst/>
                </p:spPr>
                <p:txBody>
                  <a:bodyPr vert="horz" wrap="square" lIns="162560" tIns="81280" rIns="162560" bIns="81280" numCol="1" rtlCol="0" anchor="t" anchorCtr="0" compatLnSpc="1"/>
                  <a:lstStyle/>
                  <a:p>
                    <a:pPr algn="ctr" fontAlgn="base">
                      <a:spcBef>
                        <a:spcPct val="0"/>
                      </a:spcBef>
                      <a:spcAft>
                        <a:spcPct val="0"/>
                      </a:spcAft>
                    </a:pPr>
                    <a:endParaRPr lang="zh-CN" altLang="en-US" sz="1335" dirty="0">
                      <a:cs typeface="+mn-ea"/>
                      <a:sym typeface="+mn-lt"/>
                    </a:endParaRPr>
                  </a:p>
                </p:txBody>
              </p:sp>
              <p:sp>
                <p:nvSpPr>
                  <p:cNvPr id="23" name="TextBox 4"/>
                  <p:cNvSpPr txBox="1"/>
                  <p:nvPr/>
                </p:nvSpPr>
                <p:spPr>
                  <a:xfrm>
                    <a:off x="3691437" y="1500686"/>
                    <a:ext cx="5688628" cy="309839"/>
                  </a:xfrm>
                  <a:prstGeom prst="rect">
                    <a:avLst/>
                  </a:prstGeom>
                  <a:noFill/>
                  <a:ln>
                    <a:noFill/>
                  </a:ln>
                </p:spPr>
                <p:txBody>
                  <a:bodyPr wrap="square" rtlCol="0">
                    <a:spAutoFit/>
                  </a:bodyPr>
                  <a:lstStyle/>
                  <a:p>
                    <a:pPr algn="ctr"/>
                    <a:r>
                      <a:rPr lang="zh-CN" altLang="en-US" sz="1865" dirty="0">
                        <a:solidFill>
                          <a:srgbClr val="F8F8F8"/>
                        </a:solidFill>
                        <a:cs typeface="+mn-ea"/>
                        <a:sym typeface="+mn-lt"/>
                      </a:rPr>
                      <a:t>单击此处添加标题</a:t>
                    </a:r>
                  </a:p>
                </p:txBody>
              </p:sp>
            </p:grpSp>
            <p:grpSp>
              <p:nvGrpSpPr>
                <p:cNvPr id="19" name="组合 32"/>
                <p:cNvGrpSpPr/>
                <p:nvPr/>
              </p:nvGrpSpPr>
              <p:grpSpPr>
                <a:xfrm>
                  <a:off x="7847465" y="4004363"/>
                  <a:ext cx="3026393" cy="465011"/>
                  <a:chOff x="3002037" y="1465798"/>
                  <a:chExt cx="7067433" cy="369332"/>
                </a:xfrm>
                <a:grpFill/>
                <a:effectLst/>
              </p:grpSpPr>
              <p:sp>
                <p:nvSpPr>
                  <p:cNvPr id="20" name="矩形 19"/>
                  <p:cNvSpPr/>
                  <p:nvPr/>
                </p:nvSpPr>
                <p:spPr bwMode="auto">
                  <a:xfrm>
                    <a:off x="3002037" y="1465798"/>
                    <a:ext cx="7067433" cy="369332"/>
                  </a:xfrm>
                  <a:prstGeom prst="rect">
                    <a:avLst/>
                  </a:prstGeom>
                  <a:solidFill>
                    <a:schemeClr val="accent6"/>
                  </a:solidFill>
                  <a:ln w="38100" cap="flat" cmpd="sng" algn="ctr">
                    <a:noFill/>
                    <a:prstDash val="solid"/>
                    <a:round/>
                    <a:headEnd type="none" w="med" len="med"/>
                    <a:tailEnd type="none" w="med" len="med"/>
                  </a:ln>
                  <a:effectLst/>
                </p:spPr>
                <p:txBody>
                  <a:bodyPr vert="horz" wrap="square" lIns="162560" tIns="81280" rIns="162560" bIns="81280" numCol="1" rtlCol="0" anchor="t" anchorCtr="0" compatLnSpc="1"/>
                  <a:lstStyle/>
                  <a:p>
                    <a:pPr algn="ctr" fontAlgn="base">
                      <a:spcBef>
                        <a:spcPct val="0"/>
                      </a:spcBef>
                      <a:spcAft>
                        <a:spcPct val="0"/>
                      </a:spcAft>
                    </a:pPr>
                    <a:endParaRPr lang="zh-CN" altLang="en-US" sz="1335" dirty="0">
                      <a:cs typeface="+mn-ea"/>
                      <a:sym typeface="+mn-lt"/>
                    </a:endParaRPr>
                  </a:p>
                </p:txBody>
              </p:sp>
              <p:sp>
                <p:nvSpPr>
                  <p:cNvPr id="21" name="TextBox 4"/>
                  <p:cNvSpPr txBox="1"/>
                  <p:nvPr/>
                </p:nvSpPr>
                <p:spPr>
                  <a:xfrm>
                    <a:off x="3691437" y="1500686"/>
                    <a:ext cx="5688628" cy="309839"/>
                  </a:xfrm>
                  <a:prstGeom prst="rect">
                    <a:avLst/>
                  </a:prstGeom>
                  <a:noFill/>
                  <a:ln>
                    <a:noFill/>
                  </a:ln>
                </p:spPr>
                <p:txBody>
                  <a:bodyPr wrap="square" rtlCol="0">
                    <a:spAutoFit/>
                  </a:bodyPr>
                  <a:lstStyle/>
                  <a:p>
                    <a:pPr algn="ctr"/>
                    <a:r>
                      <a:rPr lang="zh-CN" altLang="en-US" sz="1865" dirty="0">
                        <a:solidFill>
                          <a:srgbClr val="F8F8F8"/>
                        </a:solidFill>
                        <a:cs typeface="+mn-ea"/>
                        <a:sym typeface="+mn-lt"/>
                      </a:rPr>
                      <a:t>单击此处添加标题</a:t>
                    </a:r>
                  </a:p>
                </p:txBody>
              </p:sp>
            </p:grpSp>
          </p:grpSp>
          <p:sp>
            <p:nvSpPr>
              <p:cNvPr id="13" name="TextBox 9"/>
              <p:cNvSpPr txBox="1"/>
              <p:nvPr/>
            </p:nvSpPr>
            <p:spPr>
              <a:xfrm>
                <a:off x="7847465" y="4568281"/>
                <a:ext cx="3026393" cy="1398216"/>
              </a:xfrm>
              <a:prstGeom prst="rect">
                <a:avLst/>
              </a:prstGeom>
              <a:noFill/>
            </p:spPr>
            <p:txBody>
              <a:bodyPr wrap="square" lIns="91447" tIns="45723" rIns="91447" bIns="45723" rtlCol="0">
                <a:spAutoFit/>
              </a:bodyPr>
              <a:lstStyle/>
              <a:p>
                <a:pPr algn="ctr">
                  <a:lnSpc>
                    <a:spcPct val="130000"/>
                  </a:lnSpc>
                </a:pPr>
                <a:r>
                  <a:rPr lang="zh-CN" altLang="en-US" sz="1065" dirty="0">
                    <a:solidFill>
                      <a:schemeClr val="bg1">
                        <a:lumMod val="50000"/>
                      </a:schemeClr>
                    </a:solidFill>
                    <a:cs typeface="+mn-ea"/>
                    <a:sym typeface="+mn-lt"/>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grpSp>
        <p:sp>
          <p:nvSpPr>
            <p:cNvPr id="7" name="33"/>
            <p:cNvSpPr/>
            <p:nvPr/>
          </p:nvSpPr>
          <p:spPr bwMode="auto">
            <a:xfrm>
              <a:off x="2460346" y="2653977"/>
              <a:ext cx="498867" cy="498867"/>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cs typeface="+mn-ea"/>
                <a:sym typeface="+mn-lt"/>
              </a:endParaRPr>
            </a:p>
          </p:txBody>
        </p:sp>
        <p:sp>
          <p:nvSpPr>
            <p:cNvPr id="8" name="33"/>
            <p:cNvSpPr/>
            <p:nvPr/>
          </p:nvSpPr>
          <p:spPr bwMode="auto">
            <a:xfrm>
              <a:off x="5785786" y="2632861"/>
              <a:ext cx="498867" cy="498867"/>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cs typeface="+mn-ea"/>
                <a:sym typeface="+mn-lt"/>
              </a:endParaRPr>
            </a:p>
          </p:txBody>
        </p:sp>
        <p:sp>
          <p:nvSpPr>
            <p:cNvPr id="9" name="33"/>
            <p:cNvSpPr/>
            <p:nvPr/>
          </p:nvSpPr>
          <p:spPr bwMode="auto">
            <a:xfrm>
              <a:off x="9111227" y="2611744"/>
              <a:ext cx="498867" cy="498867"/>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a:spLocks noChangeAspect="1"/>
          </p:cNvSpPr>
          <p:nvPr/>
        </p:nvSpPr>
        <p:spPr>
          <a:xfrm>
            <a:off x="4656375" y="791817"/>
            <a:ext cx="2879250" cy="523534"/>
          </a:xfrm>
          <a:prstGeom prst="roundRect">
            <a:avLst>
              <a:gd name="adj" fmla="val 50000"/>
            </a:avLst>
          </a:prstGeom>
          <a:solidFill>
            <a:schemeClr val="accent6"/>
          </a:solidFill>
          <a:effectLst/>
        </p:spPr>
        <p:txBody>
          <a:bodyPr wrap="square" lIns="91426" tIns="45713" rIns="91426" bIns="45713" rtlCol="0" anchor="ctr" anchorCtr="1">
            <a:noAutofit/>
          </a:bodyPr>
          <a:lstStyle/>
          <a:p>
            <a:pPr algn="ctr">
              <a:defRPr/>
            </a:pPr>
            <a:endParaRPr lang="en-US" altLang="zh-CN" sz="1200" kern="0" spc="300" dirty="0">
              <a:solidFill>
                <a:schemeClr val="bg1"/>
              </a:solidFill>
              <a:cs typeface="+mn-ea"/>
              <a:sym typeface="+mn-lt"/>
            </a:endParaRPr>
          </a:p>
        </p:txBody>
      </p:sp>
      <p:grpSp>
        <p:nvGrpSpPr>
          <p:cNvPr id="3" name="组合 2"/>
          <p:cNvGrpSpPr/>
          <p:nvPr/>
        </p:nvGrpSpPr>
        <p:grpSpPr>
          <a:xfrm>
            <a:off x="5644095" y="2210594"/>
            <a:ext cx="5406492" cy="3442646"/>
            <a:chOff x="5783344" y="2210594"/>
            <a:chExt cx="5406492" cy="3442646"/>
          </a:xfrm>
        </p:grpSpPr>
        <p:sp>
          <p:nvSpPr>
            <p:cNvPr id="4" name="矩形 3"/>
            <p:cNvSpPr/>
            <p:nvPr/>
          </p:nvSpPr>
          <p:spPr>
            <a:xfrm>
              <a:off x="5783344" y="2290730"/>
              <a:ext cx="314243" cy="3157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rgbClr val="FFFFFF"/>
                </a:solidFill>
                <a:cs typeface="+mn-ea"/>
                <a:sym typeface="+mn-lt"/>
              </a:endParaRPr>
            </a:p>
          </p:txBody>
        </p:sp>
        <p:sp>
          <p:nvSpPr>
            <p:cNvPr id="5" name="矩形 4"/>
            <p:cNvSpPr/>
            <p:nvPr/>
          </p:nvSpPr>
          <p:spPr>
            <a:xfrm>
              <a:off x="5783344" y="3176245"/>
              <a:ext cx="314243" cy="3142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rgbClr val="FFFFFF"/>
                </a:solidFill>
                <a:cs typeface="+mn-ea"/>
                <a:sym typeface="+mn-lt"/>
              </a:endParaRPr>
            </a:p>
          </p:txBody>
        </p:sp>
        <p:sp>
          <p:nvSpPr>
            <p:cNvPr id="6" name="矩形 5"/>
            <p:cNvSpPr/>
            <p:nvPr/>
          </p:nvSpPr>
          <p:spPr>
            <a:xfrm>
              <a:off x="5783344" y="4060299"/>
              <a:ext cx="314243" cy="3142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dirty="0">
                <a:solidFill>
                  <a:srgbClr val="FFFFFF"/>
                </a:solidFill>
                <a:cs typeface="+mn-ea"/>
                <a:sym typeface="+mn-lt"/>
              </a:endParaRPr>
            </a:p>
          </p:txBody>
        </p:sp>
        <p:sp>
          <p:nvSpPr>
            <p:cNvPr id="7" name="矩形 6"/>
            <p:cNvSpPr/>
            <p:nvPr/>
          </p:nvSpPr>
          <p:spPr>
            <a:xfrm>
              <a:off x="5783344" y="4944351"/>
              <a:ext cx="314243" cy="3142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rgbClr val="FFFFFF"/>
                </a:solidFill>
                <a:cs typeface="+mn-ea"/>
                <a:sym typeface="+mn-lt"/>
              </a:endParaRPr>
            </a:p>
          </p:txBody>
        </p:sp>
        <p:grpSp>
          <p:nvGrpSpPr>
            <p:cNvPr id="8" name="组合 7"/>
            <p:cNvGrpSpPr/>
            <p:nvPr/>
          </p:nvGrpSpPr>
          <p:grpSpPr>
            <a:xfrm>
              <a:off x="6478587" y="2210594"/>
              <a:ext cx="4711249" cy="775646"/>
              <a:chOff x="6034537" y="2273148"/>
              <a:chExt cx="4711249" cy="775646"/>
            </a:xfrm>
          </p:grpSpPr>
          <p:sp>
            <p:nvSpPr>
              <p:cNvPr id="18" name="37"/>
              <p:cNvSpPr/>
              <p:nvPr/>
            </p:nvSpPr>
            <p:spPr bwMode="auto">
              <a:xfrm>
                <a:off x="6034537" y="2588333"/>
                <a:ext cx="4711249" cy="46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spcBef>
                    <a:spcPct val="0"/>
                  </a:spcBef>
                  <a:buFont typeface="Arial" panose="020B0604020202020204" pitchFamily="34" charset="0"/>
                  <a:buChar char="•"/>
                </a:pPr>
                <a:r>
                  <a:rPr lang="zh-CN" altLang="en-US" sz="1400" dirty="0">
                    <a:solidFill>
                      <a:schemeClr val="tx1">
                        <a:lumMod val="65000"/>
                        <a:lumOff val="35000"/>
                      </a:schemeClr>
                    </a:solidFill>
                    <a:cs typeface="+mn-ea"/>
                    <a:sym typeface="+mn-lt"/>
                  </a:rPr>
                  <a:t>在这里添加你的详细小段落文本内容双击输入替换内容在这里添加你的详细小段落文本内容双击输入替换内容</a:t>
                </a:r>
              </a:p>
            </p:txBody>
          </p:sp>
          <p:sp>
            <p:nvSpPr>
              <p:cNvPr id="19" name="36"/>
              <p:cNvSpPr txBox="1"/>
              <p:nvPr/>
            </p:nvSpPr>
            <p:spPr bwMode="auto">
              <a:xfrm>
                <a:off x="6034538" y="2273148"/>
                <a:ext cx="3357384" cy="31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endParaRPr lang="zh-CN" altLang="en-US" b="1" dirty="0">
                  <a:solidFill>
                    <a:schemeClr val="tx1">
                      <a:lumMod val="65000"/>
                      <a:lumOff val="35000"/>
                    </a:schemeClr>
                  </a:solidFill>
                  <a:cs typeface="+mn-ea"/>
                  <a:sym typeface="+mn-lt"/>
                </a:endParaRPr>
              </a:p>
              <a:p>
                <a:pPr>
                  <a:spcBef>
                    <a:spcPct val="0"/>
                  </a:spcBef>
                </a:pPr>
                <a:r>
                  <a:rPr lang="zh-CN" altLang="en-US" b="1" dirty="0">
                    <a:solidFill>
                      <a:schemeClr val="tx1">
                        <a:lumMod val="65000"/>
                        <a:lumOff val="35000"/>
                      </a:schemeClr>
                    </a:solidFill>
                    <a:cs typeface="+mn-ea"/>
                    <a:sym typeface="+mn-lt"/>
                  </a:rPr>
                  <a:t>请输入小标题</a:t>
                </a:r>
                <a:endParaRPr lang="en-US" altLang="zh-CN" b="1" dirty="0">
                  <a:solidFill>
                    <a:schemeClr val="tx1">
                      <a:lumMod val="65000"/>
                      <a:lumOff val="35000"/>
                    </a:schemeClr>
                  </a:solidFill>
                  <a:cs typeface="+mn-ea"/>
                  <a:sym typeface="+mn-lt"/>
                </a:endParaRPr>
              </a:p>
            </p:txBody>
          </p:sp>
        </p:grpSp>
        <p:grpSp>
          <p:nvGrpSpPr>
            <p:cNvPr id="9" name="组合 8"/>
            <p:cNvGrpSpPr/>
            <p:nvPr/>
          </p:nvGrpSpPr>
          <p:grpSpPr>
            <a:xfrm>
              <a:off x="6478587" y="3099594"/>
              <a:ext cx="4711249" cy="775646"/>
              <a:chOff x="6034537" y="2273148"/>
              <a:chExt cx="4711249" cy="775646"/>
            </a:xfrm>
          </p:grpSpPr>
          <p:sp>
            <p:nvSpPr>
              <p:cNvPr id="16" name="37"/>
              <p:cNvSpPr/>
              <p:nvPr/>
            </p:nvSpPr>
            <p:spPr bwMode="auto">
              <a:xfrm>
                <a:off x="6034537" y="2588333"/>
                <a:ext cx="4711249" cy="46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spcBef>
                    <a:spcPct val="0"/>
                  </a:spcBef>
                  <a:buFont typeface="Arial" panose="020B0604020202020204" pitchFamily="34" charset="0"/>
                  <a:buChar char="•"/>
                </a:pPr>
                <a:r>
                  <a:rPr lang="zh-CN" altLang="en-US" sz="1400" dirty="0">
                    <a:solidFill>
                      <a:schemeClr val="tx1">
                        <a:lumMod val="65000"/>
                        <a:lumOff val="35000"/>
                      </a:schemeClr>
                    </a:solidFill>
                    <a:cs typeface="+mn-ea"/>
                    <a:sym typeface="+mn-lt"/>
                  </a:rPr>
                  <a:t>在这里添加你的详细小段落文本内容双击输入替换内容在这里添加你的详细小段落文本内容双击输入替换内容</a:t>
                </a:r>
              </a:p>
            </p:txBody>
          </p:sp>
          <p:sp>
            <p:nvSpPr>
              <p:cNvPr id="17" name="36"/>
              <p:cNvSpPr txBox="1"/>
              <p:nvPr/>
            </p:nvSpPr>
            <p:spPr bwMode="auto">
              <a:xfrm>
                <a:off x="6034538" y="2273148"/>
                <a:ext cx="3357384" cy="31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endParaRPr lang="zh-CN" altLang="en-US" b="1" dirty="0">
                  <a:solidFill>
                    <a:schemeClr val="tx1">
                      <a:lumMod val="65000"/>
                      <a:lumOff val="35000"/>
                    </a:schemeClr>
                  </a:solidFill>
                  <a:cs typeface="+mn-ea"/>
                  <a:sym typeface="+mn-lt"/>
                </a:endParaRPr>
              </a:p>
              <a:p>
                <a:pPr>
                  <a:spcBef>
                    <a:spcPct val="0"/>
                  </a:spcBef>
                </a:pPr>
                <a:r>
                  <a:rPr lang="zh-CN" altLang="en-US" b="1" dirty="0">
                    <a:solidFill>
                      <a:schemeClr val="tx1">
                        <a:lumMod val="65000"/>
                        <a:lumOff val="35000"/>
                      </a:schemeClr>
                    </a:solidFill>
                    <a:cs typeface="+mn-ea"/>
                    <a:sym typeface="+mn-lt"/>
                  </a:rPr>
                  <a:t>请输入小标题</a:t>
                </a:r>
                <a:endParaRPr lang="en-US" altLang="zh-CN" b="1" dirty="0">
                  <a:solidFill>
                    <a:schemeClr val="tx1">
                      <a:lumMod val="65000"/>
                      <a:lumOff val="35000"/>
                    </a:schemeClr>
                  </a:solidFill>
                  <a:cs typeface="+mn-ea"/>
                  <a:sym typeface="+mn-lt"/>
                </a:endParaRPr>
              </a:p>
            </p:txBody>
          </p:sp>
        </p:grpSp>
        <p:grpSp>
          <p:nvGrpSpPr>
            <p:cNvPr id="10" name="组合 9"/>
            <p:cNvGrpSpPr/>
            <p:nvPr/>
          </p:nvGrpSpPr>
          <p:grpSpPr>
            <a:xfrm>
              <a:off x="6478587" y="3988594"/>
              <a:ext cx="4711249" cy="775646"/>
              <a:chOff x="6034537" y="2273148"/>
              <a:chExt cx="4711249" cy="775646"/>
            </a:xfrm>
          </p:grpSpPr>
          <p:sp>
            <p:nvSpPr>
              <p:cNvPr id="14" name="37"/>
              <p:cNvSpPr/>
              <p:nvPr/>
            </p:nvSpPr>
            <p:spPr bwMode="auto">
              <a:xfrm>
                <a:off x="6034537" y="2588333"/>
                <a:ext cx="4711249" cy="46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spcBef>
                    <a:spcPct val="0"/>
                  </a:spcBef>
                  <a:buFont typeface="Arial" panose="020B0604020202020204" pitchFamily="34" charset="0"/>
                  <a:buChar char="•"/>
                </a:pPr>
                <a:r>
                  <a:rPr lang="zh-CN" altLang="en-US" sz="1400" dirty="0">
                    <a:solidFill>
                      <a:schemeClr val="tx1">
                        <a:lumMod val="65000"/>
                        <a:lumOff val="35000"/>
                      </a:schemeClr>
                    </a:solidFill>
                    <a:cs typeface="+mn-ea"/>
                    <a:sym typeface="+mn-lt"/>
                  </a:rPr>
                  <a:t>在这里添加你的详细小段落文本内容双击输入替换内容在这里添加你的详细小段落文本内容双击输入替换内容</a:t>
                </a:r>
              </a:p>
            </p:txBody>
          </p:sp>
          <p:sp>
            <p:nvSpPr>
              <p:cNvPr id="15" name="36"/>
              <p:cNvSpPr txBox="1"/>
              <p:nvPr/>
            </p:nvSpPr>
            <p:spPr bwMode="auto">
              <a:xfrm>
                <a:off x="6034538" y="2273148"/>
                <a:ext cx="3357384" cy="31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endParaRPr lang="zh-CN" altLang="en-US" b="1" dirty="0">
                  <a:solidFill>
                    <a:schemeClr val="tx1">
                      <a:lumMod val="65000"/>
                      <a:lumOff val="35000"/>
                    </a:schemeClr>
                  </a:solidFill>
                  <a:cs typeface="+mn-ea"/>
                  <a:sym typeface="+mn-lt"/>
                </a:endParaRPr>
              </a:p>
              <a:p>
                <a:pPr>
                  <a:spcBef>
                    <a:spcPct val="0"/>
                  </a:spcBef>
                </a:pPr>
                <a:r>
                  <a:rPr lang="zh-CN" altLang="en-US" b="1" dirty="0">
                    <a:solidFill>
                      <a:schemeClr val="tx1">
                        <a:lumMod val="65000"/>
                        <a:lumOff val="35000"/>
                      </a:schemeClr>
                    </a:solidFill>
                    <a:cs typeface="+mn-ea"/>
                    <a:sym typeface="+mn-lt"/>
                  </a:rPr>
                  <a:t>请输入小标题</a:t>
                </a:r>
                <a:endParaRPr lang="en-US" altLang="zh-CN" b="1" dirty="0">
                  <a:solidFill>
                    <a:schemeClr val="tx1">
                      <a:lumMod val="65000"/>
                      <a:lumOff val="35000"/>
                    </a:schemeClr>
                  </a:solidFill>
                  <a:cs typeface="+mn-ea"/>
                  <a:sym typeface="+mn-lt"/>
                </a:endParaRPr>
              </a:p>
            </p:txBody>
          </p:sp>
        </p:grpSp>
        <p:grpSp>
          <p:nvGrpSpPr>
            <p:cNvPr id="11" name="组合 10"/>
            <p:cNvGrpSpPr/>
            <p:nvPr/>
          </p:nvGrpSpPr>
          <p:grpSpPr>
            <a:xfrm>
              <a:off x="6478587" y="4877594"/>
              <a:ext cx="4711249" cy="775646"/>
              <a:chOff x="6034537" y="2273148"/>
              <a:chExt cx="4711249" cy="775646"/>
            </a:xfrm>
          </p:grpSpPr>
          <p:sp>
            <p:nvSpPr>
              <p:cNvPr id="12" name="37"/>
              <p:cNvSpPr/>
              <p:nvPr/>
            </p:nvSpPr>
            <p:spPr bwMode="auto">
              <a:xfrm>
                <a:off x="6034537" y="2588333"/>
                <a:ext cx="4711249" cy="46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spcBef>
                    <a:spcPct val="0"/>
                  </a:spcBef>
                  <a:buFont typeface="Arial" panose="020B0604020202020204" pitchFamily="34" charset="0"/>
                  <a:buChar char="•"/>
                </a:pPr>
                <a:r>
                  <a:rPr lang="zh-CN" altLang="en-US" sz="1400" dirty="0">
                    <a:solidFill>
                      <a:schemeClr val="tx1">
                        <a:lumMod val="65000"/>
                        <a:lumOff val="35000"/>
                      </a:schemeClr>
                    </a:solidFill>
                    <a:cs typeface="+mn-ea"/>
                    <a:sym typeface="+mn-lt"/>
                  </a:rPr>
                  <a:t>在这里添加你的详细小段落文本内容双击输入替换内容在这里添加你的详细小段落文本内容双击输入替换内容</a:t>
                </a:r>
              </a:p>
            </p:txBody>
          </p:sp>
          <p:sp>
            <p:nvSpPr>
              <p:cNvPr id="13" name="36"/>
              <p:cNvSpPr txBox="1"/>
              <p:nvPr/>
            </p:nvSpPr>
            <p:spPr bwMode="auto">
              <a:xfrm>
                <a:off x="6034538" y="2273148"/>
                <a:ext cx="3357384" cy="31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endParaRPr lang="zh-CN" altLang="en-US" b="1" dirty="0">
                  <a:solidFill>
                    <a:schemeClr val="tx1">
                      <a:lumMod val="65000"/>
                      <a:lumOff val="35000"/>
                    </a:schemeClr>
                  </a:solidFill>
                  <a:cs typeface="+mn-ea"/>
                  <a:sym typeface="+mn-lt"/>
                </a:endParaRPr>
              </a:p>
              <a:p>
                <a:pPr>
                  <a:spcBef>
                    <a:spcPct val="0"/>
                  </a:spcBef>
                </a:pPr>
                <a:r>
                  <a:rPr lang="zh-CN" altLang="en-US" b="1" dirty="0">
                    <a:solidFill>
                      <a:schemeClr val="tx1">
                        <a:lumMod val="65000"/>
                        <a:lumOff val="35000"/>
                      </a:schemeClr>
                    </a:solidFill>
                    <a:cs typeface="+mn-ea"/>
                    <a:sym typeface="+mn-lt"/>
                  </a:rPr>
                  <a:t>请输入小标题</a:t>
                </a:r>
                <a:endParaRPr lang="en-US" altLang="zh-CN" b="1" dirty="0">
                  <a:solidFill>
                    <a:schemeClr val="tx1">
                      <a:lumMod val="65000"/>
                      <a:lumOff val="35000"/>
                    </a:schemeClr>
                  </a:solidFill>
                  <a:cs typeface="+mn-ea"/>
                  <a:sym typeface="+mn-lt"/>
                </a:endParaRPr>
              </a:p>
            </p:txBody>
          </p:sp>
        </p:grpSp>
      </p:grpSp>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581" y="2134394"/>
            <a:ext cx="3898409" cy="3780000"/>
          </a:xfrm>
          <a:prstGeom prst="rect">
            <a:avLst/>
          </a:prstGeom>
        </p:spPr>
      </p:pic>
      <p:sp>
        <p:nvSpPr>
          <p:cNvPr id="21" name="文本框 2"/>
          <p:cNvSpPr txBox="1"/>
          <p:nvPr/>
        </p:nvSpPr>
        <p:spPr>
          <a:xfrm>
            <a:off x="4481945" y="792000"/>
            <a:ext cx="3231285" cy="519508"/>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r>
              <a:rPr lang="zh-CN" altLang="en-US" sz="2800" spc="0" dirty="0">
                <a:solidFill>
                  <a:schemeClr val="bg1"/>
                </a:solidFill>
                <a:latin typeface="+mn-lt"/>
                <a:ea typeface="+mn-ea"/>
                <a:cs typeface="+mn-ea"/>
                <a:sym typeface="+mn-lt"/>
              </a:rPr>
              <a:t>添加标题内容</a:t>
            </a:r>
            <a:endParaRPr lang="en-US" altLang="zh-CN" sz="2800" spc="0" dirty="0">
              <a:solidFill>
                <a:schemeClr val="bg1"/>
              </a:solidFill>
              <a:latin typeface="+mn-lt"/>
              <a:ea typeface="+mn-ea"/>
              <a:cs typeface="+mn-ea"/>
              <a:sym typeface="+mn-lt"/>
            </a:endParaRPr>
          </a:p>
        </p:txBody>
      </p:sp>
      <p:sp>
        <p:nvSpPr>
          <p:cNvPr id="22" name="TextBox 24"/>
          <p:cNvSpPr txBox="1"/>
          <p:nvPr/>
        </p:nvSpPr>
        <p:spPr>
          <a:xfrm>
            <a:off x="4802413" y="1293217"/>
            <a:ext cx="2590349" cy="307777"/>
          </a:xfrm>
          <a:prstGeom prst="rect">
            <a:avLst/>
          </a:prstGeom>
          <a:noFill/>
        </p:spPr>
        <p:txBody>
          <a:bodyPr wrap="square" rtlCol="0">
            <a:spAutoFit/>
          </a:bodyPr>
          <a:lstStyle/>
          <a:p>
            <a:pPr algn="ctr"/>
            <a:r>
              <a:rPr lang="en-US" sz="1400" spc="600" dirty="0">
                <a:solidFill>
                  <a:schemeClr val="tx1">
                    <a:lumMod val="50000"/>
                    <a:lumOff val="50000"/>
                  </a:schemeClr>
                </a:solidFill>
                <a:cs typeface="+mn-ea"/>
                <a:sym typeface="+mn-lt"/>
              </a:rPr>
              <a:t>ADDTHETITLE</a:t>
            </a:r>
            <a:endParaRPr lang="id-ID" sz="1400" spc="6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89547"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105628" y="0"/>
            <a:ext cx="2089547" cy="6858000"/>
          </a:xfrm>
          <a:prstGeom prst="rect">
            <a:avLst/>
          </a:prstGeom>
        </p:spPr>
      </p:pic>
      <p:grpSp>
        <p:nvGrpSpPr>
          <p:cNvPr id="4" name="组合 3"/>
          <p:cNvGrpSpPr/>
          <p:nvPr/>
        </p:nvGrpSpPr>
        <p:grpSpPr>
          <a:xfrm>
            <a:off x="1507189" y="1628999"/>
            <a:ext cx="3600001" cy="3600002"/>
            <a:chOff x="4297588" y="1067595"/>
            <a:chExt cx="3600001" cy="3600002"/>
          </a:xfrm>
        </p:grpSpPr>
        <p:sp>
          <p:nvSpPr>
            <p:cNvPr id="5" name="椭圆 4"/>
            <p:cNvSpPr>
              <a:spLocks noChangeAspect="1"/>
            </p:cNvSpPr>
            <p:nvPr userDrawn="1"/>
          </p:nvSpPr>
          <p:spPr>
            <a:xfrm>
              <a:off x="4297589" y="1067595"/>
              <a:ext cx="3600000" cy="3600000"/>
            </a:xfrm>
            <a:prstGeom prst="ellipse">
              <a:avLst/>
            </a:prstGeom>
            <a:solidFill>
              <a:srgbClr val="B51516"/>
            </a:solidFill>
            <a:ln>
              <a:noFill/>
            </a:ln>
            <a:effectLst>
              <a:innerShdw blurRad="635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p:cNvPicPr>
              <a:picLocks noChangeAspect="1"/>
            </p:cNvPicPr>
            <p:nvPr userDrawn="1"/>
          </p:nvPicPr>
          <p:blipFill rotWithShape="1">
            <a:blip r:embed="rId4" cstate="print">
              <a:extLst>
                <a:ext uri="{28A0092B-C50C-407E-A947-70E740481C1C}">
                  <a14:useLocalDpi xmlns:a14="http://schemas.microsoft.com/office/drawing/2010/main" val="0"/>
                </a:ext>
              </a:extLst>
            </a:blip>
            <a:srcRect l="-18356" t="-89399" b="-1120"/>
            <a:stretch>
              <a:fillRect/>
            </a:stretch>
          </p:blipFill>
          <p:spPr>
            <a:xfrm rot="16200000" flipH="1">
              <a:off x="4297588" y="1067595"/>
              <a:ext cx="3600002" cy="3600001"/>
            </a:xfrm>
            <a:prstGeom prst="ellipse">
              <a:avLst/>
            </a:prstGeom>
          </p:spPr>
        </p:pic>
      </p:grpSp>
      <p:grpSp>
        <p:nvGrpSpPr>
          <p:cNvPr id="16" name="组合 15"/>
          <p:cNvGrpSpPr/>
          <p:nvPr/>
        </p:nvGrpSpPr>
        <p:grpSpPr>
          <a:xfrm>
            <a:off x="6785535" y="1482369"/>
            <a:ext cx="2690077" cy="6343272"/>
            <a:chOff x="2995527" y="1771449"/>
            <a:chExt cx="2690077" cy="6343272"/>
          </a:xfrm>
        </p:grpSpPr>
        <p:grpSp>
          <p:nvGrpSpPr>
            <p:cNvPr id="17" name="组合 16"/>
            <p:cNvGrpSpPr/>
            <p:nvPr/>
          </p:nvGrpSpPr>
          <p:grpSpPr>
            <a:xfrm>
              <a:off x="2995527" y="1771449"/>
              <a:ext cx="2690077" cy="6343272"/>
              <a:chOff x="5263944" y="1499963"/>
              <a:chExt cx="2690077" cy="6343272"/>
            </a:xfrm>
          </p:grpSpPr>
          <p:sp>
            <p:nvSpPr>
              <p:cNvPr id="28" name="矩形 27"/>
              <p:cNvSpPr/>
              <p:nvPr/>
            </p:nvSpPr>
            <p:spPr>
              <a:xfrm>
                <a:off x="6377258" y="3242308"/>
                <a:ext cx="288000" cy="14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tIns="108000" rtlCol="0" anchor="ctr" anchorCtr="1"/>
              <a:lstStyle/>
              <a:p>
                <a:r>
                  <a:rPr lang="en-US" altLang="zh-CN" sz="1600" spc="600" dirty="0">
                    <a:solidFill>
                      <a:schemeClr val="tx2"/>
                    </a:solidFill>
                    <a:cs typeface="+mn-ea"/>
                    <a:sym typeface="+mn-lt"/>
                  </a:rPr>
                  <a:t>PART03</a:t>
                </a:r>
                <a:endParaRPr lang="zh-CN" altLang="en-US" sz="1600" spc="600" dirty="0">
                  <a:solidFill>
                    <a:schemeClr val="tx2"/>
                  </a:solidFill>
                  <a:cs typeface="+mn-ea"/>
                  <a:sym typeface="+mn-lt"/>
                </a:endParaRPr>
              </a:p>
            </p:txBody>
          </p:sp>
          <p:grpSp>
            <p:nvGrpSpPr>
              <p:cNvPr id="29" name="组合 28"/>
              <p:cNvGrpSpPr/>
              <p:nvPr/>
            </p:nvGrpSpPr>
            <p:grpSpPr>
              <a:xfrm>
                <a:off x="5263944" y="1499963"/>
                <a:ext cx="2690077" cy="6343272"/>
                <a:chOff x="6332480" y="2225519"/>
                <a:chExt cx="2690077" cy="6343272"/>
              </a:xfrm>
            </p:grpSpPr>
            <p:sp>
              <p:nvSpPr>
                <p:cNvPr id="30" name="01"/>
                <p:cNvSpPr txBox="1"/>
                <p:nvPr>
                  <p:custDataLst>
                    <p:tags r:id="rId1"/>
                  </p:custDataLst>
                </p:nvPr>
              </p:nvSpPr>
              <p:spPr>
                <a:xfrm>
                  <a:off x="8374557" y="2506070"/>
                  <a:ext cx="648000" cy="6062721"/>
                </a:xfrm>
                <a:prstGeom prst="rect">
                  <a:avLst/>
                </a:prstGeom>
                <a:noFill/>
                <a:ln>
                  <a:noFill/>
                </a:ln>
              </p:spPr>
              <p:txBody>
                <a:bodyPr vert="eaVert" wrap="square" lIns="0" tIns="0" rIns="0" bIns="0" rtlCol="0" anchor="ctr" anchorCtr="0">
                  <a:noAutofit/>
                </a:bodyPr>
                <a:lstStyle/>
                <a:p>
                  <a:r>
                    <a:rPr lang="zh-CN" altLang="en-US" sz="5000" spc="600" dirty="0">
                      <a:solidFill>
                        <a:schemeClr val="tx2"/>
                      </a:solidFill>
                      <a:latin typeface="时尚中黑简体" panose="01010104010101010101" pitchFamily="2" charset="-122"/>
                      <a:ea typeface="时尚中黑简体" panose="01010104010101010101" pitchFamily="2" charset="-122"/>
                      <a:cs typeface="+mn-ea"/>
                      <a:sym typeface="+mn-lt"/>
                    </a:rPr>
                    <a:t>才艺汇演</a:t>
                  </a:r>
                </a:p>
              </p:txBody>
            </p:sp>
            <p:sp>
              <p:nvSpPr>
                <p:cNvPr id="31" name="矩形 30"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6332480" y="2225519"/>
                  <a:ext cx="1015665" cy="3484690"/>
                </a:xfrm>
                <a:prstGeom prst="rect">
                  <a:avLst/>
                </a:prstGeom>
              </p:spPr>
              <p:txBody>
                <a:bodyPr vert="eaVert" wrap="square" lIns="91441" tIns="45720" rIns="91441" bIns="45720">
                  <a:spAutoFit/>
                </a:bodyPr>
                <a:lstStyle/>
                <a:p>
                  <a:pPr algn="just">
                    <a:lnSpc>
                      <a:spcPct val="150000"/>
                    </a:lnSpc>
                  </a:pPr>
                  <a:r>
                    <a:rPr lang="zh-CN" altLang="en-US" sz="1200" dirty="0">
                      <a:solidFill>
                        <a:schemeClr val="tx2"/>
                      </a:solidFill>
                      <a:cs typeface="+mn-ea"/>
                      <a:sym typeface="+mn-lt"/>
                    </a:rPr>
                    <a:t>在这里添加你的详细小段落文本内容，与标题相关并符合整体语言风格，将你需要表达的意思表述清楚完整，与设计排版相符合。</a:t>
                  </a:r>
                  <a:endParaRPr lang="en-US" altLang="zh-CN" sz="1200" dirty="0">
                    <a:solidFill>
                      <a:schemeClr val="tx2"/>
                    </a:solidFill>
                    <a:cs typeface="+mn-ea"/>
                    <a:sym typeface="+mn-lt"/>
                  </a:endParaRPr>
                </a:p>
              </p:txBody>
            </p:sp>
          </p:grpSp>
        </p:grpSp>
        <p:cxnSp>
          <p:nvCxnSpPr>
            <p:cNvPr id="27" name="直接连接符 26"/>
            <p:cNvCxnSpPr/>
            <p:nvPr/>
          </p:nvCxnSpPr>
          <p:spPr>
            <a:xfrm>
              <a:off x="4641207" y="2052000"/>
              <a:ext cx="0" cy="270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2" name="TextBox 15"/>
          <p:cNvSpPr txBox="1"/>
          <p:nvPr/>
        </p:nvSpPr>
        <p:spPr>
          <a:xfrm>
            <a:off x="1650104" y="2613392"/>
            <a:ext cx="1723549" cy="1631216"/>
          </a:xfrm>
          <a:prstGeom prst="rect">
            <a:avLst/>
          </a:prstGeom>
          <a:noFill/>
        </p:spPr>
        <p:txBody>
          <a:bodyPr vert="eaVert" wrap="none" rtlCol="0">
            <a:spAutoFit/>
          </a:bodyPr>
          <a:lstStyle>
            <a:defPPr>
              <a:defRPr lang="zh-CN"/>
            </a:defPPr>
            <a:lvl1pPr algn="ctr">
              <a:defRPr sz="10000">
                <a:solidFill>
                  <a:schemeClr val="tx2"/>
                </a:solidFill>
                <a:latin typeface="时尚中黑简体" panose="01010104010101010101" pitchFamily="2" charset="-122"/>
                <a:ea typeface="时尚中黑简体" panose="01010104010101010101" pitchFamily="2" charset="-122"/>
                <a:cs typeface="+mn-ea"/>
              </a:defRPr>
            </a:lvl1pPr>
          </a:lstStyle>
          <a:p>
            <a:r>
              <a:rPr lang="zh-CN" altLang="en-US" dirty="0">
                <a:sym typeface="+mn-lt"/>
              </a:rPr>
              <a:t>肆</a:t>
            </a: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a:spLocks noChangeAspect="1"/>
          </p:cNvSpPr>
          <p:nvPr/>
        </p:nvSpPr>
        <p:spPr>
          <a:xfrm>
            <a:off x="4656375" y="791817"/>
            <a:ext cx="2879250" cy="523534"/>
          </a:xfrm>
          <a:prstGeom prst="roundRect">
            <a:avLst>
              <a:gd name="adj" fmla="val 50000"/>
            </a:avLst>
          </a:prstGeom>
          <a:solidFill>
            <a:schemeClr val="accent6"/>
          </a:solidFill>
          <a:effectLst/>
        </p:spPr>
        <p:txBody>
          <a:bodyPr wrap="square" lIns="91426" tIns="45713" rIns="91426" bIns="45713" rtlCol="0" anchor="ctr" anchorCtr="1">
            <a:noAutofit/>
          </a:bodyPr>
          <a:lstStyle/>
          <a:p>
            <a:pPr algn="ctr">
              <a:defRPr/>
            </a:pPr>
            <a:endParaRPr lang="en-US" altLang="zh-CN" sz="1200" kern="0" spc="300" dirty="0">
              <a:solidFill>
                <a:schemeClr val="bg1"/>
              </a:solidFill>
              <a:cs typeface="+mn-ea"/>
              <a:sym typeface="+mn-lt"/>
            </a:endParaRPr>
          </a:p>
        </p:txBody>
      </p:sp>
      <p:grpSp>
        <p:nvGrpSpPr>
          <p:cNvPr id="3" name="组合 2"/>
          <p:cNvGrpSpPr/>
          <p:nvPr/>
        </p:nvGrpSpPr>
        <p:grpSpPr>
          <a:xfrm>
            <a:off x="1552471" y="1974296"/>
            <a:ext cx="9650914" cy="3960000"/>
            <a:chOff x="1495800" y="1863980"/>
            <a:chExt cx="9650914" cy="396000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2715" y="1863980"/>
              <a:ext cx="4193999" cy="3960000"/>
            </a:xfrm>
            <a:prstGeom prst="rect">
              <a:avLst/>
            </a:prstGeom>
            <a:noFill/>
            <a:ln>
              <a:noFill/>
            </a:ln>
          </p:spPr>
        </p:pic>
        <p:sp>
          <p:nvSpPr>
            <p:cNvPr id="5" name="文本框 76"/>
            <p:cNvSpPr txBox="1"/>
            <p:nvPr/>
          </p:nvSpPr>
          <p:spPr>
            <a:xfrm>
              <a:off x="1499429" y="2006502"/>
              <a:ext cx="2770126" cy="461665"/>
            </a:xfrm>
            <a:prstGeom prst="rect">
              <a:avLst/>
            </a:prstGeom>
            <a:solidFill>
              <a:schemeClr val="accent6"/>
            </a:solidFill>
          </p:spPr>
          <p:txBody>
            <a:bodyPr wrap="square" rtlCol="0">
              <a:spAutoFit/>
            </a:bodyPr>
            <a:lstStyle/>
            <a:p>
              <a:r>
                <a:rPr lang="zh-CN" altLang="en-US" sz="2400" spc="600" dirty="0">
                  <a:solidFill>
                    <a:schemeClr val="bg1"/>
                  </a:solidFill>
                  <a:cs typeface="+mn-ea"/>
                  <a:sym typeface="+mn-lt"/>
                </a:rPr>
                <a:t>添加标题内容</a:t>
              </a:r>
            </a:p>
          </p:txBody>
        </p:sp>
        <p:sp>
          <p:nvSpPr>
            <p:cNvPr id="6" name="2"/>
            <p:cNvSpPr txBox="1"/>
            <p:nvPr/>
          </p:nvSpPr>
          <p:spPr>
            <a:xfrm>
              <a:off x="1495800" y="2722722"/>
              <a:ext cx="5040000" cy="1384995"/>
            </a:xfrm>
            <a:prstGeom prst="rect">
              <a:avLst/>
            </a:prstGeom>
          </p:spPr>
          <p:txBody>
            <a:bodyPr wrap="square" lIns="0" tIns="0" rIns="0" bIns="0" anchor="t" anchorCtr="0">
              <a:spAutoFit/>
            </a:bodyPr>
            <a:lstStyle>
              <a:defPPr>
                <a:defRPr lang="zh-CN"/>
              </a:defPPr>
              <a:lvl1pPr indent="0" defTabSz="1219200" fontAlgn="ctr">
                <a:lnSpc>
                  <a:spcPct val="120000"/>
                </a:lnSpc>
                <a:buNone/>
                <a:defRPr sz="1400" baseline="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50000"/>
                </a:lnSpc>
              </a:pPr>
              <a:r>
                <a:rPr lang="zh-CN" altLang="en-US" sz="1200" dirty="0">
                  <a:latin typeface="+mn-lt"/>
                  <a:ea typeface="+mn-ea"/>
                  <a:cs typeface="+mn-ea"/>
                  <a:sym typeface="+mn-lt"/>
                </a:rPr>
                <a:t>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双击输入替换内容</a:t>
              </a:r>
              <a:endParaRPr lang="en-US" altLang="zh-CN" sz="1200" dirty="0">
                <a:latin typeface="+mn-lt"/>
                <a:ea typeface="+mn-ea"/>
                <a:cs typeface="+mn-ea"/>
                <a:sym typeface="+mn-lt"/>
              </a:endParaRPr>
            </a:p>
          </p:txBody>
        </p:sp>
        <p:sp>
          <p:nvSpPr>
            <p:cNvPr id="7" name="Text 1"/>
            <p:cNvSpPr txBox="1"/>
            <p:nvPr/>
          </p:nvSpPr>
          <p:spPr>
            <a:xfrm>
              <a:off x="1495800" y="4196614"/>
              <a:ext cx="5040000" cy="1384995"/>
            </a:xfrm>
            <a:prstGeom prst="rect">
              <a:avLst/>
            </a:prstGeom>
          </p:spPr>
          <p:txBody>
            <a:bodyPr wrap="square" lIns="0" tIns="0" rIns="0" bIns="0" anchor="t" anchorCtr="0">
              <a:spAutoFit/>
            </a:bodyPr>
            <a:lstStyle>
              <a:defPPr>
                <a:defRPr lang="zh-CN"/>
              </a:defPPr>
              <a:lvl1pPr indent="0" defTabSz="1219200" fontAlgn="ctr">
                <a:lnSpc>
                  <a:spcPct val="120000"/>
                </a:lnSpc>
                <a:buNone/>
                <a:defRPr sz="1400" baseline="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50000"/>
                </a:lnSpc>
              </a:pPr>
              <a:r>
                <a:rPr lang="zh-CN" altLang="en-US" sz="1200" dirty="0">
                  <a:latin typeface="+mn-lt"/>
                  <a:ea typeface="+mn-ea"/>
                  <a:cs typeface="+mn-ea"/>
                  <a:sym typeface="+mn-lt"/>
                </a:rPr>
                <a:t>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双击输入替换内容</a:t>
              </a:r>
              <a:endParaRPr lang="en-US" altLang="zh-CN" sz="1200" dirty="0">
                <a:latin typeface="+mn-lt"/>
                <a:ea typeface="+mn-ea"/>
                <a:cs typeface="+mn-ea"/>
                <a:sym typeface="+mn-lt"/>
              </a:endParaRPr>
            </a:p>
          </p:txBody>
        </p:sp>
      </p:grpSp>
      <p:sp>
        <p:nvSpPr>
          <p:cNvPr id="8" name="文本框 2"/>
          <p:cNvSpPr txBox="1"/>
          <p:nvPr/>
        </p:nvSpPr>
        <p:spPr>
          <a:xfrm>
            <a:off x="4481945" y="792000"/>
            <a:ext cx="3231285" cy="519508"/>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r>
              <a:rPr lang="zh-CN" altLang="en-US" sz="2800" spc="0" dirty="0">
                <a:solidFill>
                  <a:schemeClr val="bg1"/>
                </a:solidFill>
                <a:latin typeface="+mn-lt"/>
                <a:ea typeface="+mn-ea"/>
                <a:cs typeface="+mn-ea"/>
                <a:sym typeface="+mn-lt"/>
              </a:rPr>
              <a:t>添加标题内容</a:t>
            </a:r>
            <a:endParaRPr lang="en-US" altLang="zh-CN" sz="2800" spc="0" dirty="0">
              <a:solidFill>
                <a:schemeClr val="bg1"/>
              </a:solidFill>
              <a:latin typeface="+mn-lt"/>
              <a:ea typeface="+mn-ea"/>
              <a:cs typeface="+mn-ea"/>
              <a:sym typeface="+mn-lt"/>
            </a:endParaRPr>
          </a:p>
        </p:txBody>
      </p:sp>
      <p:sp>
        <p:nvSpPr>
          <p:cNvPr id="9" name="TextBox 11"/>
          <p:cNvSpPr txBox="1"/>
          <p:nvPr/>
        </p:nvSpPr>
        <p:spPr>
          <a:xfrm>
            <a:off x="4802413" y="1293217"/>
            <a:ext cx="2590349" cy="307777"/>
          </a:xfrm>
          <a:prstGeom prst="rect">
            <a:avLst/>
          </a:prstGeom>
          <a:noFill/>
        </p:spPr>
        <p:txBody>
          <a:bodyPr wrap="square" rtlCol="0">
            <a:spAutoFit/>
          </a:bodyPr>
          <a:lstStyle/>
          <a:p>
            <a:pPr algn="ctr"/>
            <a:r>
              <a:rPr lang="en-US" sz="1400" spc="600" dirty="0">
                <a:solidFill>
                  <a:schemeClr val="tx1">
                    <a:lumMod val="50000"/>
                    <a:lumOff val="50000"/>
                  </a:schemeClr>
                </a:solidFill>
                <a:cs typeface="+mn-ea"/>
                <a:sym typeface="+mn-lt"/>
              </a:rPr>
              <a:t>ADDTHETITLE</a:t>
            </a:r>
            <a:endParaRPr lang="id-ID" sz="1400" spc="6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2089547" cy="6858000"/>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0105628" y="0"/>
            <a:ext cx="2089547" cy="6858000"/>
          </a:xfrm>
          <a:prstGeom prst="rect">
            <a:avLst/>
          </a:prstGeom>
        </p:spPr>
      </p:pic>
      <p:grpSp>
        <p:nvGrpSpPr>
          <p:cNvPr id="4" name="组合 3"/>
          <p:cNvGrpSpPr/>
          <p:nvPr/>
        </p:nvGrpSpPr>
        <p:grpSpPr>
          <a:xfrm>
            <a:off x="1507189" y="1628999"/>
            <a:ext cx="3600001" cy="3600002"/>
            <a:chOff x="4297588" y="1067595"/>
            <a:chExt cx="3600001" cy="3600002"/>
          </a:xfrm>
        </p:grpSpPr>
        <p:sp>
          <p:nvSpPr>
            <p:cNvPr id="5" name="椭圆 4"/>
            <p:cNvSpPr>
              <a:spLocks noChangeAspect="1"/>
            </p:cNvSpPr>
            <p:nvPr userDrawn="1"/>
          </p:nvSpPr>
          <p:spPr>
            <a:xfrm>
              <a:off x="4297589" y="1067595"/>
              <a:ext cx="3600000" cy="3600000"/>
            </a:xfrm>
            <a:prstGeom prst="ellipse">
              <a:avLst/>
            </a:prstGeom>
            <a:solidFill>
              <a:srgbClr val="B51516"/>
            </a:solidFill>
            <a:ln>
              <a:noFill/>
            </a:ln>
            <a:effectLst>
              <a:innerShdw blurRad="635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p:cNvPicPr>
              <a:picLocks noChangeAspect="1"/>
            </p:cNvPicPr>
            <p:nvPr userDrawn="1"/>
          </p:nvPicPr>
          <p:blipFill rotWithShape="1">
            <a:blip r:embed="rId11" cstate="print">
              <a:extLst>
                <a:ext uri="{28A0092B-C50C-407E-A947-70E740481C1C}">
                  <a14:useLocalDpi xmlns:a14="http://schemas.microsoft.com/office/drawing/2010/main" val="0"/>
                </a:ext>
              </a:extLst>
            </a:blip>
            <a:srcRect l="-18356" t="-89399" b="-1120"/>
            <a:stretch>
              <a:fillRect/>
            </a:stretch>
          </p:blipFill>
          <p:spPr>
            <a:xfrm rot="16200000" flipH="1">
              <a:off x="4297588" y="1067595"/>
              <a:ext cx="3600002" cy="3600001"/>
            </a:xfrm>
            <a:prstGeom prst="ellipse">
              <a:avLst/>
            </a:prstGeom>
          </p:spPr>
        </p:pic>
      </p:grpSp>
      <p:grpSp>
        <p:nvGrpSpPr>
          <p:cNvPr id="18" name="组合 17"/>
          <p:cNvGrpSpPr>
            <a:grpSpLocks noChangeAspect="1"/>
          </p:cNvGrpSpPr>
          <p:nvPr/>
        </p:nvGrpSpPr>
        <p:grpSpPr>
          <a:xfrm flipH="1">
            <a:off x="5510397" y="1728000"/>
            <a:ext cx="5270583" cy="5237576"/>
            <a:chOff x="2488645" y="1524794"/>
            <a:chExt cx="4308712" cy="4281720"/>
          </a:xfrm>
        </p:grpSpPr>
        <p:sp>
          <p:nvSpPr>
            <p:cNvPr id="19" name="12"/>
            <p:cNvSpPr>
              <a:spLocks noChangeAspect="1"/>
            </p:cNvSpPr>
            <p:nvPr>
              <p:custDataLst>
                <p:tags r:id="rId1"/>
              </p:custDataLst>
            </p:nvPr>
          </p:nvSpPr>
          <p:spPr>
            <a:xfrm>
              <a:off x="5914430" y="1524795"/>
              <a:ext cx="882927" cy="882900"/>
            </a:xfrm>
            <a:prstGeom prst="diamond">
              <a:avLst/>
            </a:prstGeom>
            <a:solidFill>
              <a:srgbClr val="F7E88B"/>
            </a:solidFill>
            <a:ln w="25400" cap="flat" cmpd="sng" algn="ctr">
              <a:noFill/>
              <a:prstDash val="solid"/>
            </a:ln>
            <a:effectLst/>
          </p:spPr>
          <p:txBody>
            <a:bodyPr wrap="square" lIns="0" tIns="0" rIns="0" bIns="0" rtlCol="0" anchor="ctr">
              <a:no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dirty="0">
                  <a:ln>
                    <a:noFill/>
                  </a:ln>
                  <a:solidFill>
                    <a:srgbClr val="B51516"/>
                  </a:solidFill>
                  <a:effectLst/>
                  <a:uLnTx/>
                  <a:uFillTx/>
                  <a:latin typeface="时尚中黑简体" panose="01010104010101010101" pitchFamily="2" charset="-122"/>
                  <a:ea typeface="时尚中黑简体" panose="01010104010101010101" pitchFamily="2" charset="-122"/>
                  <a:cs typeface="+mn-ea"/>
                  <a:sym typeface="+mn-lt"/>
                </a:rPr>
                <a:t>壹</a:t>
              </a:r>
            </a:p>
          </p:txBody>
        </p:sp>
        <p:sp>
          <p:nvSpPr>
            <p:cNvPr id="20" name="1"/>
            <p:cNvSpPr txBox="1"/>
            <p:nvPr>
              <p:custDataLst>
                <p:tags r:id="rId2"/>
              </p:custDataLst>
            </p:nvPr>
          </p:nvSpPr>
          <p:spPr>
            <a:xfrm>
              <a:off x="6077470" y="2667795"/>
              <a:ext cx="638791" cy="3138719"/>
            </a:xfrm>
            <a:prstGeom prst="rect">
              <a:avLst/>
            </a:prstGeom>
            <a:noFill/>
          </p:spPr>
          <p:txBody>
            <a:bodyPr vert="eaVert" wrap="square" lIns="0" tIns="0" rIns="0" bIns="0" rtlCol="0" anchor="ctr" anchorCtr="0">
              <a:normAutofit/>
            </a:bodyPr>
            <a:lstStyle/>
            <a:p>
              <a:pPr lvl="0" fontAlgn="base">
                <a:spcBef>
                  <a:spcPct val="0"/>
                </a:spcBef>
                <a:spcAft>
                  <a:spcPct val="0"/>
                </a:spcAft>
              </a:pPr>
              <a:r>
                <a:rPr lang="zh-CN" altLang="en-US" sz="3600" kern="0" spc="600" dirty="0">
                  <a:solidFill>
                    <a:srgbClr val="F7E88B"/>
                  </a:solidFill>
                  <a:latin typeface="时尚中黑简体" panose="01010104010101010101" pitchFamily="2" charset="-122"/>
                  <a:ea typeface="时尚中黑简体" panose="01010104010101010101" pitchFamily="2" charset="-122"/>
                  <a:cs typeface="+mn-ea"/>
                  <a:sym typeface="+mn-lt"/>
                </a:rPr>
                <a:t>工作回顾</a:t>
              </a:r>
            </a:p>
          </p:txBody>
        </p:sp>
        <p:sp>
          <p:nvSpPr>
            <p:cNvPr id="21" name="22"/>
            <p:cNvSpPr>
              <a:spLocks noChangeAspect="1"/>
            </p:cNvSpPr>
            <p:nvPr>
              <p:custDataLst>
                <p:tags r:id="rId3"/>
              </p:custDataLst>
            </p:nvPr>
          </p:nvSpPr>
          <p:spPr>
            <a:xfrm>
              <a:off x="4774067" y="1524795"/>
              <a:ext cx="882927" cy="882900"/>
            </a:xfrm>
            <a:prstGeom prst="diamond">
              <a:avLst/>
            </a:prstGeom>
            <a:solidFill>
              <a:srgbClr val="F7E88B"/>
            </a:solidFill>
            <a:ln w="25400" cap="flat" cmpd="sng" algn="ctr">
              <a:noFill/>
              <a:prstDash val="solid"/>
            </a:ln>
            <a:effectLst/>
          </p:spPr>
          <p:txBody>
            <a:bodyPr wrap="square" lIns="0" tIns="0" rIns="0" bIns="0" rtlCol="0" anchor="ctr">
              <a:no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dirty="0">
                  <a:ln>
                    <a:noFill/>
                  </a:ln>
                  <a:solidFill>
                    <a:srgbClr val="B51516"/>
                  </a:solidFill>
                  <a:effectLst/>
                  <a:uLnTx/>
                  <a:uFillTx/>
                  <a:latin typeface="时尚中黑简体" panose="01010104010101010101" pitchFamily="2" charset="-122"/>
                  <a:ea typeface="时尚中黑简体" panose="01010104010101010101" pitchFamily="2" charset="-122"/>
                  <a:cs typeface="+mn-ea"/>
                  <a:sym typeface="+mn-lt"/>
                </a:rPr>
                <a:t>贰</a:t>
              </a:r>
            </a:p>
          </p:txBody>
        </p:sp>
        <p:sp>
          <p:nvSpPr>
            <p:cNvPr id="22" name="2"/>
            <p:cNvSpPr txBox="1"/>
            <p:nvPr>
              <p:custDataLst>
                <p:tags r:id="rId4"/>
              </p:custDataLst>
            </p:nvPr>
          </p:nvSpPr>
          <p:spPr>
            <a:xfrm>
              <a:off x="4942755" y="2513893"/>
              <a:ext cx="638791" cy="2819923"/>
            </a:xfrm>
            <a:prstGeom prst="rect">
              <a:avLst/>
            </a:prstGeom>
            <a:noFill/>
          </p:spPr>
          <p:txBody>
            <a:bodyPr vert="eaVert" wrap="square" lIns="0" tIns="0" rIns="0" bIns="0" rtlCol="0" anchor="ctr" anchorCtr="0">
              <a:normAutofit/>
            </a:bodyPr>
            <a:lstStyle/>
            <a:p>
              <a:pPr lvl="0" fontAlgn="base">
                <a:spcBef>
                  <a:spcPct val="0"/>
                </a:spcBef>
                <a:spcAft>
                  <a:spcPct val="0"/>
                </a:spcAft>
              </a:pPr>
              <a:r>
                <a:rPr lang="zh-CN" altLang="en-US" sz="3600" kern="0" spc="600" dirty="0">
                  <a:solidFill>
                    <a:srgbClr val="F7E88B"/>
                  </a:solidFill>
                  <a:latin typeface="时尚中黑简体" panose="01010104010101010101" pitchFamily="2" charset="-122"/>
                  <a:ea typeface="时尚中黑简体" panose="01010104010101010101" pitchFamily="2" charset="-122"/>
                  <a:cs typeface="+mn-ea"/>
                  <a:sym typeface="+mn-lt"/>
                </a:rPr>
                <a:t> 颁奖典礼</a:t>
              </a:r>
            </a:p>
          </p:txBody>
        </p:sp>
        <p:sp>
          <p:nvSpPr>
            <p:cNvPr id="23" name="32"/>
            <p:cNvSpPr>
              <a:spLocks noChangeAspect="1"/>
            </p:cNvSpPr>
            <p:nvPr>
              <p:custDataLst>
                <p:tags r:id="rId5"/>
              </p:custDataLst>
            </p:nvPr>
          </p:nvSpPr>
          <p:spPr>
            <a:xfrm>
              <a:off x="3627059" y="1524794"/>
              <a:ext cx="882926" cy="882900"/>
            </a:xfrm>
            <a:prstGeom prst="diamond">
              <a:avLst/>
            </a:prstGeom>
            <a:solidFill>
              <a:srgbClr val="F7E88B"/>
            </a:solidFill>
            <a:ln w="25400" cap="flat" cmpd="sng" algn="ctr">
              <a:noFill/>
              <a:prstDash val="solid"/>
            </a:ln>
            <a:effectLst/>
          </p:spPr>
          <p:txBody>
            <a:bodyPr wrap="square" lIns="0" tIns="0" rIns="0" bIns="0" rtlCol="0" anchor="ctr">
              <a:no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dirty="0">
                  <a:ln>
                    <a:noFill/>
                  </a:ln>
                  <a:solidFill>
                    <a:srgbClr val="B51516"/>
                  </a:solidFill>
                  <a:effectLst/>
                  <a:uLnTx/>
                  <a:uFillTx/>
                  <a:latin typeface="时尚中黑简体" panose="01010104010101010101" pitchFamily="2" charset="-122"/>
                  <a:ea typeface="时尚中黑简体" panose="01010104010101010101" pitchFamily="2" charset="-122"/>
                  <a:cs typeface="+mn-ea"/>
                  <a:sym typeface="+mn-lt"/>
                </a:rPr>
                <a:t>叁</a:t>
              </a:r>
            </a:p>
          </p:txBody>
        </p:sp>
        <p:sp>
          <p:nvSpPr>
            <p:cNvPr id="24" name="3"/>
            <p:cNvSpPr txBox="1"/>
            <p:nvPr>
              <p:custDataLst>
                <p:tags r:id="rId6"/>
              </p:custDataLst>
            </p:nvPr>
          </p:nvSpPr>
          <p:spPr>
            <a:xfrm>
              <a:off x="3764068" y="2689781"/>
              <a:ext cx="638791" cy="2731978"/>
            </a:xfrm>
            <a:prstGeom prst="rect">
              <a:avLst/>
            </a:prstGeom>
            <a:noFill/>
          </p:spPr>
          <p:txBody>
            <a:bodyPr vert="eaVert" wrap="square" lIns="0" tIns="0" rIns="0" bIns="0" rtlCol="0" anchor="ctr" anchorCtr="0">
              <a:normAutofit/>
            </a:bodyPr>
            <a:lstStyle/>
            <a:p>
              <a:pPr lvl="0" fontAlgn="base">
                <a:spcBef>
                  <a:spcPct val="0"/>
                </a:spcBef>
                <a:spcAft>
                  <a:spcPct val="0"/>
                </a:spcAft>
              </a:pPr>
              <a:r>
                <a:rPr lang="zh-CN" altLang="en-US" sz="3600" kern="0" spc="600" dirty="0">
                  <a:solidFill>
                    <a:srgbClr val="F7E88B"/>
                  </a:solidFill>
                  <a:latin typeface="时尚中黑简体" panose="01010104010101010101" pitchFamily="2" charset="-122"/>
                  <a:ea typeface="时尚中黑简体" panose="01010104010101010101" pitchFamily="2" charset="-122"/>
                  <a:cs typeface="+mn-ea"/>
                  <a:sym typeface="+mn-lt"/>
                </a:rPr>
                <a:t>展望</a:t>
              </a:r>
              <a:r>
                <a:rPr lang="en-US" altLang="zh-CN" sz="3600" kern="0" spc="600" dirty="0">
                  <a:solidFill>
                    <a:srgbClr val="F7E88B"/>
                  </a:solidFill>
                  <a:latin typeface="时尚中黑简体" panose="01010104010101010101" pitchFamily="2" charset="-122"/>
                  <a:ea typeface="时尚中黑简体" panose="01010104010101010101" pitchFamily="2" charset="-122"/>
                  <a:cs typeface="+mn-ea"/>
                  <a:sym typeface="+mn-lt"/>
                </a:rPr>
                <a:t>20XX</a:t>
              </a:r>
            </a:p>
          </p:txBody>
        </p:sp>
        <p:sp>
          <p:nvSpPr>
            <p:cNvPr id="25" name="42"/>
            <p:cNvSpPr>
              <a:spLocks noChangeAspect="1"/>
            </p:cNvSpPr>
            <p:nvPr>
              <p:custDataLst>
                <p:tags r:id="rId7"/>
              </p:custDataLst>
            </p:nvPr>
          </p:nvSpPr>
          <p:spPr>
            <a:xfrm>
              <a:off x="2488645" y="1524794"/>
              <a:ext cx="882927" cy="882900"/>
            </a:xfrm>
            <a:prstGeom prst="diamond">
              <a:avLst/>
            </a:prstGeom>
            <a:solidFill>
              <a:srgbClr val="F7E88B"/>
            </a:solidFill>
            <a:ln w="25400" cap="flat" cmpd="sng" algn="ctr">
              <a:noFill/>
              <a:prstDash val="solid"/>
            </a:ln>
            <a:effectLst/>
          </p:spPr>
          <p:txBody>
            <a:bodyPr wrap="square" lIns="0" tIns="0" rIns="0" bIns="0" rtlCol="0" anchor="ctr">
              <a:no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dirty="0">
                  <a:ln>
                    <a:noFill/>
                  </a:ln>
                  <a:solidFill>
                    <a:srgbClr val="B51516"/>
                  </a:solidFill>
                  <a:effectLst/>
                  <a:uLnTx/>
                  <a:uFillTx/>
                  <a:latin typeface="时尚中黑简体" panose="01010104010101010101" pitchFamily="2" charset="-122"/>
                  <a:ea typeface="时尚中黑简体" panose="01010104010101010101" pitchFamily="2" charset="-122"/>
                  <a:cs typeface="+mn-ea"/>
                  <a:sym typeface="+mn-lt"/>
                </a:rPr>
                <a:t>肆</a:t>
              </a:r>
            </a:p>
          </p:txBody>
        </p:sp>
        <p:sp>
          <p:nvSpPr>
            <p:cNvPr id="26" name="4"/>
            <p:cNvSpPr txBox="1"/>
            <p:nvPr>
              <p:custDataLst>
                <p:tags r:id="rId8"/>
              </p:custDataLst>
            </p:nvPr>
          </p:nvSpPr>
          <p:spPr>
            <a:xfrm>
              <a:off x="2607367" y="2689781"/>
              <a:ext cx="638791" cy="2819923"/>
            </a:xfrm>
            <a:prstGeom prst="rect">
              <a:avLst/>
            </a:prstGeom>
            <a:noFill/>
          </p:spPr>
          <p:txBody>
            <a:bodyPr vert="eaVert" wrap="square" lIns="0" tIns="0" rIns="0" bIns="0" rtlCol="0" anchor="ctr" anchorCtr="0">
              <a:normAutofit/>
            </a:bodyPr>
            <a:lstStyle/>
            <a:p>
              <a:pPr lvl="0" fontAlgn="base">
                <a:spcBef>
                  <a:spcPct val="0"/>
                </a:spcBef>
                <a:spcAft>
                  <a:spcPct val="0"/>
                </a:spcAft>
              </a:pPr>
              <a:r>
                <a:rPr lang="zh-CN" altLang="en-US" sz="3600" kern="0" spc="600" dirty="0">
                  <a:solidFill>
                    <a:srgbClr val="F7E88B"/>
                  </a:solidFill>
                  <a:latin typeface="时尚中黑简体" panose="01010104010101010101" pitchFamily="2" charset="-122"/>
                  <a:ea typeface="时尚中黑简体" panose="01010104010101010101" pitchFamily="2" charset="-122"/>
                  <a:cs typeface="+mn-ea"/>
                  <a:sym typeface="+mn-lt"/>
                </a:rPr>
                <a:t>才艺汇演</a:t>
              </a:r>
            </a:p>
          </p:txBody>
        </p:sp>
      </p:grpSp>
      <p:sp>
        <p:nvSpPr>
          <p:cNvPr id="27" name="TextBox 15"/>
          <p:cNvSpPr txBox="1"/>
          <p:nvPr/>
        </p:nvSpPr>
        <p:spPr>
          <a:xfrm>
            <a:off x="1761769" y="1843949"/>
            <a:ext cx="1723549" cy="3170099"/>
          </a:xfrm>
          <a:prstGeom prst="rect">
            <a:avLst/>
          </a:prstGeom>
          <a:noFill/>
        </p:spPr>
        <p:txBody>
          <a:bodyPr vert="eaVert" wrap="none" rtlCol="0">
            <a:spAutoFit/>
          </a:bodyPr>
          <a:lstStyle/>
          <a:p>
            <a:pPr algn="ctr"/>
            <a:r>
              <a:rPr lang="zh-CN" altLang="en-US" sz="10000" dirty="0">
                <a:solidFill>
                  <a:schemeClr val="tx2"/>
                </a:solidFill>
                <a:latin typeface="时尚中黑简体" panose="01010104010101010101" pitchFamily="2" charset="-122"/>
                <a:ea typeface="时尚中黑简体" panose="01010104010101010101" pitchFamily="2" charset="-122"/>
                <a:cs typeface="+mn-ea"/>
                <a:sym typeface="+mn-lt"/>
              </a:rPr>
              <a:t>目录</a:t>
            </a: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a:spLocks noChangeAspect="1"/>
          </p:cNvSpPr>
          <p:nvPr/>
        </p:nvSpPr>
        <p:spPr>
          <a:xfrm>
            <a:off x="4656375" y="791817"/>
            <a:ext cx="2879250" cy="523534"/>
          </a:xfrm>
          <a:prstGeom prst="roundRect">
            <a:avLst>
              <a:gd name="adj" fmla="val 50000"/>
            </a:avLst>
          </a:prstGeom>
          <a:solidFill>
            <a:schemeClr val="accent6"/>
          </a:solidFill>
          <a:effectLst/>
        </p:spPr>
        <p:txBody>
          <a:bodyPr wrap="square" lIns="91426" tIns="45713" rIns="91426" bIns="45713" rtlCol="0" anchor="ctr" anchorCtr="1">
            <a:noAutofit/>
          </a:bodyPr>
          <a:lstStyle/>
          <a:p>
            <a:pPr algn="ctr">
              <a:defRPr/>
            </a:pPr>
            <a:endParaRPr lang="en-US" altLang="zh-CN" sz="1200" kern="0" spc="300" dirty="0">
              <a:solidFill>
                <a:schemeClr val="bg1"/>
              </a:solidFill>
              <a:cs typeface="+mn-ea"/>
              <a:sym typeface="+mn-lt"/>
            </a:endParaRPr>
          </a:p>
        </p:txBody>
      </p:sp>
      <p:grpSp>
        <p:nvGrpSpPr>
          <p:cNvPr id="3" name="组合 2"/>
          <p:cNvGrpSpPr/>
          <p:nvPr/>
        </p:nvGrpSpPr>
        <p:grpSpPr>
          <a:xfrm>
            <a:off x="8098985" y="2650643"/>
            <a:ext cx="3024000" cy="2143992"/>
            <a:chOff x="8953811" y="3073108"/>
            <a:chExt cx="2596873" cy="2143992"/>
          </a:xfrm>
        </p:grpSpPr>
        <p:sp>
          <p:nvSpPr>
            <p:cNvPr id="4" name="TextBox 25"/>
            <p:cNvSpPr txBox="1"/>
            <p:nvPr/>
          </p:nvSpPr>
          <p:spPr>
            <a:xfrm>
              <a:off x="8964984" y="3073108"/>
              <a:ext cx="1350600" cy="461665"/>
            </a:xfrm>
            <a:prstGeom prst="rect">
              <a:avLst/>
            </a:prstGeom>
            <a:noFill/>
          </p:spPr>
          <p:txBody>
            <a:bodyPr wrap="square" rtlCol="0" anchor="ctr">
              <a:spAutoFit/>
            </a:bodyPr>
            <a:lstStyle/>
            <a:p>
              <a:r>
                <a:rPr lang="zh-CN" altLang="en-US" sz="2400" dirty="0">
                  <a:solidFill>
                    <a:schemeClr val="tx1">
                      <a:lumMod val="65000"/>
                      <a:lumOff val="35000"/>
                    </a:schemeClr>
                  </a:solidFill>
                  <a:cs typeface="+mn-ea"/>
                  <a:sym typeface="+mn-lt"/>
                </a:rPr>
                <a:t>标题二</a:t>
              </a:r>
              <a:endParaRPr lang="id-ID" sz="2400" dirty="0">
                <a:solidFill>
                  <a:schemeClr val="tx1">
                    <a:lumMod val="65000"/>
                    <a:lumOff val="35000"/>
                  </a:schemeClr>
                </a:solidFill>
                <a:cs typeface="+mn-ea"/>
                <a:sym typeface="+mn-lt"/>
              </a:endParaRPr>
            </a:p>
          </p:txBody>
        </p:sp>
        <p:sp>
          <p:nvSpPr>
            <p:cNvPr id="5" name="TextBox 26"/>
            <p:cNvSpPr txBox="1"/>
            <p:nvPr/>
          </p:nvSpPr>
          <p:spPr>
            <a:xfrm>
              <a:off x="8953811" y="3647440"/>
              <a:ext cx="2596873" cy="1569660"/>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cs typeface="+mn-ea"/>
                  <a:sym typeface="+mn-lt"/>
                </a:rPr>
                <a:t>双击输入替换内容双击输入替换内容双击输入替换内容双击输入替换内容双击输入替换内容双击输入替换内容</a:t>
              </a:r>
            </a:p>
          </p:txBody>
        </p:sp>
      </p:grpSp>
      <p:grpSp>
        <p:nvGrpSpPr>
          <p:cNvPr id="6" name="组合 5"/>
          <p:cNvGrpSpPr/>
          <p:nvPr/>
        </p:nvGrpSpPr>
        <p:grpSpPr>
          <a:xfrm>
            <a:off x="1190602" y="2650573"/>
            <a:ext cx="3029926" cy="2144062"/>
            <a:chOff x="144722" y="3073038"/>
            <a:chExt cx="3106126" cy="2144062"/>
          </a:xfrm>
        </p:grpSpPr>
        <p:sp>
          <p:nvSpPr>
            <p:cNvPr id="7" name="TextBox 43"/>
            <p:cNvSpPr txBox="1"/>
            <p:nvPr/>
          </p:nvSpPr>
          <p:spPr>
            <a:xfrm>
              <a:off x="2075543" y="3073038"/>
              <a:ext cx="1175305" cy="461665"/>
            </a:xfrm>
            <a:prstGeom prst="rect">
              <a:avLst/>
            </a:prstGeom>
            <a:noFill/>
          </p:spPr>
          <p:txBody>
            <a:bodyPr wrap="square" rtlCol="0" anchor="ctr">
              <a:spAutoFit/>
            </a:bodyPr>
            <a:lstStyle/>
            <a:p>
              <a:pPr algn="r"/>
              <a:r>
                <a:rPr lang="zh-CN" altLang="en-US" sz="2400" dirty="0">
                  <a:solidFill>
                    <a:schemeClr val="tx1">
                      <a:lumMod val="65000"/>
                      <a:lumOff val="35000"/>
                    </a:schemeClr>
                  </a:solidFill>
                  <a:cs typeface="+mn-ea"/>
                  <a:sym typeface="+mn-lt"/>
                </a:rPr>
                <a:t>标题一</a:t>
              </a:r>
              <a:endParaRPr lang="id-ID" sz="2400" dirty="0">
                <a:solidFill>
                  <a:schemeClr val="tx1">
                    <a:lumMod val="65000"/>
                    <a:lumOff val="35000"/>
                  </a:schemeClr>
                </a:solidFill>
                <a:cs typeface="+mn-ea"/>
                <a:sym typeface="+mn-lt"/>
              </a:endParaRPr>
            </a:p>
          </p:txBody>
        </p:sp>
        <p:sp>
          <p:nvSpPr>
            <p:cNvPr id="8" name="TextBox 44"/>
            <p:cNvSpPr txBox="1"/>
            <p:nvPr/>
          </p:nvSpPr>
          <p:spPr>
            <a:xfrm>
              <a:off x="144722" y="3647440"/>
              <a:ext cx="3106126" cy="1569660"/>
            </a:xfrm>
            <a:prstGeom prst="rect">
              <a:avLst/>
            </a:prstGeom>
            <a:noFill/>
          </p:spPr>
          <p:txBody>
            <a:bodyPr wrap="square" rtlCol="0">
              <a:spAutoFit/>
            </a:bodyPr>
            <a:lstStyle/>
            <a:p>
              <a:pPr algn="r">
                <a:lnSpc>
                  <a:spcPct val="150000"/>
                </a:lnSpc>
              </a:pPr>
              <a:r>
                <a:rPr lang="zh-CN" altLang="en-US" sz="1600" dirty="0">
                  <a:solidFill>
                    <a:schemeClr val="tx1">
                      <a:lumMod val="65000"/>
                      <a:lumOff val="35000"/>
                    </a:schemeClr>
                  </a:solidFill>
                  <a:cs typeface="+mn-ea"/>
                  <a:sym typeface="+mn-lt"/>
                </a:rPr>
                <a:t>双击输入替换内容双击输入替换内容双击输入替换内容双击输入替换内容双击输入替换内容双击输入替换内容</a:t>
              </a:r>
            </a:p>
          </p:txBody>
        </p:sp>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0528" y="2193434"/>
            <a:ext cx="3754117" cy="3393039"/>
          </a:xfrm>
          <a:prstGeom prst="rect">
            <a:avLst/>
          </a:prstGeom>
        </p:spPr>
      </p:pic>
      <p:sp>
        <p:nvSpPr>
          <p:cNvPr id="10" name="文本框 2"/>
          <p:cNvSpPr txBox="1"/>
          <p:nvPr/>
        </p:nvSpPr>
        <p:spPr>
          <a:xfrm>
            <a:off x="4481945" y="792000"/>
            <a:ext cx="3231285" cy="519508"/>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r>
              <a:rPr lang="zh-CN" altLang="en-US" sz="2800" spc="0" dirty="0">
                <a:solidFill>
                  <a:schemeClr val="bg1"/>
                </a:solidFill>
                <a:latin typeface="+mn-lt"/>
                <a:ea typeface="+mn-ea"/>
                <a:cs typeface="+mn-ea"/>
                <a:sym typeface="+mn-lt"/>
              </a:rPr>
              <a:t>添加标题内容</a:t>
            </a:r>
            <a:endParaRPr lang="en-US" altLang="zh-CN" sz="2800" spc="0" dirty="0">
              <a:solidFill>
                <a:schemeClr val="bg1"/>
              </a:solidFill>
              <a:latin typeface="+mn-lt"/>
              <a:ea typeface="+mn-ea"/>
              <a:cs typeface="+mn-ea"/>
              <a:sym typeface="+mn-lt"/>
            </a:endParaRPr>
          </a:p>
        </p:txBody>
      </p:sp>
      <p:sp>
        <p:nvSpPr>
          <p:cNvPr id="11" name="TextBox 13"/>
          <p:cNvSpPr txBox="1"/>
          <p:nvPr/>
        </p:nvSpPr>
        <p:spPr>
          <a:xfrm>
            <a:off x="4802413" y="1293217"/>
            <a:ext cx="2590349" cy="307777"/>
          </a:xfrm>
          <a:prstGeom prst="rect">
            <a:avLst/>
          </a:prstGeom>
          <a:noFill/>
        </p:spPr>
        <p:txBody>
          <a:bodyPr wrap="square" rtlCol="0">
            <a:spAutoFit/>
          </a:bodyPr>
          <a:lstStyle/>
          <a:p>
            <a:pPr algn="ctr"/>
            <a:r>
              <a:rPr lang="en-US" sz="1400" spc="600" dirty="0">
                <a:solidFill>
                  <a:schemeClr val="tx1">
                    <a:lumMod val="50000"/>
                    <a:lumOff val="50000"/>
                  </a:schemeClr>
                </a:solidFill>
                <a:cs typeface="+mn-ea"/>
                <a:sym typeface="+mn-lt"/>
              </a:rPr>
              <a:t>ADDTHETITLE</a:t>
            </a:r>
            <a:endParaRPr lang="id-ID" sz="1400" spc="6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a:spLocks noChangeAspect="1"/>
          </p:cNvSpPr>
          <p:nvPr/>
        </p:nvSpPr>
        <p:spPr>
          <a:xfrm>
            <a:off x="4656375" y="791817"/>
            <a:ext cx="2879250" cy="523534"/>
          </a:xfrm>
          <a:prstGeom prst="roundRect">
            <a:avLst>
              <a:gd name="adj" fmla="val 50000"/>
            </a:avLst>
          </a:prstGeom>
          <a:solidFill>
            <a:schemeClr val="accent6"/>
          </a:solidFill>
          <a:effectLst/>
        </p:spPr>
        <p:txBody>
          <a:bodyPr wrap="square" lIns="91426" tIns="45713" rIns="91426" bIns="45713" rtlCol="0" anchor="ctr" anchorCtr="1">
            <a:noAutofit/>
          </a:bodyPr>
          <a:lstStyle/>
          <a:p>
            <a:pPr algn="ctr">
              <a:defRPr/>
            </a:pPr>
            <a:endParaRPr lang="en-US" altLang="zh-CN" sz="1200" kern="0" spc="300" dirty="0">
              <a:solidFill>
                <a:schemeClr val="bg1"/>
              </a:solidFill>
              <a:cs typeface="+mn-ea"/>
              <a:sym typeface="+mn-lt"/>
            </a:endParaRPr>
          </a:p>
        </p:txBody>
      </p:sp>
      <p:sp>
        <p:nvSpPr>
          <p:cNvPr id="3" name="文本框 2"/>
          <p:cNvSpPr txBox="1"/>
          <p:nvPr/>
        </p:nvSpPr>
        <p:spPr>
          <a:xfrm>
            <a:off x="4481945" y="792000"/>
            <a:ext cx="3231285" cy="519508"/>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r>
              <a:rPr lang="zh-CN" altLang="en-US" sz="2800" spc="0" dirty="0">
                <a:solidFill>
                  <a:schemeClr val="bg1"/>
                </a:solidFill>
                <a:latin typeface="+mn-lt"/>
                <a:ea typeface="+mn-ea"/>
                <a:cs typeface="+mn-ea"/>
                <a:sym typeface="+mn-lt"/>
              </a:rPr>
              <a:t>添加标题内容</a:t>
            </a:r>
            <a:endParaRPr lang="en-US" altLang="zh-CN" sz="2800" spc="0" dirty="0">
              <a:solidFill>
                <a:schemeClr val="bg1"/>
              </a:solidFill>
              <a:latin typeface="+mn-lt"/>
              <a:ea typeface="+mn-ea"/>
              <a:cs typeface="+mn-ea"/>
              <a:sym typeface="+mn-lt"/>
            </a:endParaRPr>
          </a:p>
        </p:txBody>
      </p:sp>
      <p:sp>
        <p:nvSpPr>
          <p:cNvPr id="4" name="TextBox 66"/>
          <p:cNvSpPr txBox="1"/>
          <p:nvPr/>
        </p:nvSpPr>
        <p:spPr>
          <a:xfrm>
            <a:off x="4802413" y="1293217"/>
            <a:ext cx="2590349" cy="307777"/>
          </a:xfrm>
          <a:prstGeom prst="rect">
            <a:avLst/>
          </a:prstGeom>
          <a:noFill/>
        </p:spPr>
        <p:txBody>
          <a:bodyPr wrap="square" rtlCol="0">
            <a:spAutoFit/>
          </a:bodyPr>
          <a:lstStyle/>
          <a:p>
            <a:pPr algn="ctr"/>
            <a:r>
              <a:rPr lang="en-US" sz="1400" spc="600" dirty="0">
                <a:solidFill>
                  <a:schemeClr val="tx1">
                    <a:lumMod val="50000"/>
                    <a:lumOff val="50000"/>
                  </a:schemeClr>
                </a:solidFill>
                <a:cs typeface="+mn-ea"/>
                <a:sym typeface="+mn-lt"/>
              </a:rPr>
              <a:t>ADDTHETITLE</a:t>
            </a:r>
            <a:endParaRPr lang="id-ID" sz="1400" spc="600" dirty="0">
              <a:solidFill>
                <a:schemeClr val="tx1">
                  <a:lumMod val="50000"/>
                  <a:lumOff val="50000"/>
                </a:schemeClr>
              </a:solidFill>
              <a:cs typeface="+mn-ea"/>
              <a:sym typeface="+mn-lt"/>
            </a:endParaRPr>
          </a:p>
        </p:txBody>
      </p:sp>
      <p:grpSp>
        <p:nvGrpSpPr>
          <p:cNvPr id="5" name="组合 4"/>
          <p:cNvGrpSpPr>
            <a:grpSpLocks noChangeAspect="1"/>
          </p:cNvGrpSpPr>
          <p:nvPr/>
        </p:nvGrpSpPr>
        <p:grpSpPr>
          <a:xfrm>
            <a:off x="1755803" y="2256053"/>
            <a:ext cx="8937481" cy="3688341"/>
            <a:chOff x="1926616" y="2058344"/>
            <a:chExt cx="7777428" cy="3209617"/>
          </a:xfrm>
        </p:grpSpPr>
        <p:grpSp>
          <p:nvGrpSpPr>
            <p:cNvPr id="6" name="组合 5"/>
            <p:cNvGrpSpPr/>
            <p:nvPr/>
          </p:nvGrpSpPr>
          <p:grpSpPr>
            <a:xfrm>
              <a:off x="7909592" y="3701594"/>
              <a:ext cx="1728252" cy="1566367"/>
              <a:chOff x="6024461" y="2427644"/>
              <a:chExt cx="1728252" cy="1566367"/>
            </a:xfrm>
          </p:grpSpPr>
          <p:sp>
            <p:nvSpPr>
              <p:cNvPr id="16" name="文本框 6"/>
              <p:cNvSpPr txBox="1"/>
              <p:nvPr/>
            </p:nvSpPr>
            <p:spPr>
              <a:xfrm>
                <a:off x="6024461" y="2427644"/>
                <a:ext cx="1124879" cy="1566367"/>
              </a:xfrm>
              <a:prstGeom prst="rect">
                <a:avLst/>
              </a:prstGeom>
              <a:noFill/>
            </p:spPr>
            <p:txBody>
              <a:bodyPr vert="eaVert" wrap="square" rtlCol="0">
                <a:spAutoFit/>
              </a:bodyPr>
              <a:lstStyle/>
              <a:p>
                <a:pPr>
                  <a:lnSpc>
                    <a:spcPct val="150000"/>
                  </a:lnSpc>
                </a:pPr>
                <a:r>
                  <a:rPr lang="zh-CN" altLang="en-US" sz="1200" dirty="0">
                    <a:solidFill>
                      <a:schemeClr val="tx1">
                        <a:lumMod val="65000"/>
                        <a:lumOff val="35000"/>
                      </a:schemeClr>
                    </a:solidFill>
                    <a:cs typeface="+mn-ea"/>
                    <a:sym typeface="+mn-lt"/>
                  </a:rPr>
                  <a:t>点击此处输入相关主题文字内容点击此处输入相关主题文字内容</a:t>
                </a:r>
              </a:p>
              <a:p>
                <a:pPr>
                  <a:lnSpc>
                    <a:spcPct val="150000"/>
                  </a:lnSpc>
                </a:pPr>
                <a:endParaRPr lang="zh-CN" altLang="en-US" sz="1200" dirty="0">
                  <a:solidFill>
                    <a:schemeClr val="tx1">
                      <a:lumMod val="65000"/>
                      <a:lumOff val="35000"/>
                    </a:schemeClr>
                  </a:solidFill>
                  <a:cs typeface="+mn-ea"/>
                  <a:sym typeface="+mn-lt"/>
                </a:endParaRPr>
              </a:p>
            </p:txBody>
          </p:sp>
          <p:sp>
            <p:nvSpPr>
              <p:cNvPr id="17" name="文本框 7"/>
              <p:cNvSpPr txBox="1"/>
              <p:nvPr/>
            </p:nvSpPr>
            <p:spPr>
              <a:xfrm>
                <a:off x="7270622" y="2427644"/>
                <a:ext cx="482091" cy="1441061"/>
              </a:xfrm>
              <a:prstGeom prst="rect">
                <a:avLst/>
              </a:prstGeom>
              <a:noFill/>
            </p:spPr>
            <p:txBody>
              <a:bodyPr vert="eaVert" wrap="square" rtlCol="0">
                <a:spAutoFit/>
              </a:bodyPr>
              <a:lstStyle/>
              <a:p>
                <a:pPr algn="ctr"/>
                <a:r>
                  <a:rPr lang="zh-CN" altLang="en-US" sz="2400" dirty="0">
                    <a:solidFill>
                      <a:schemeClr val="tx1">
                        <a:lumMod val="65000"/>
                        <a:lumOff val="35000"/>
                      </a:schemeClr>
                    </a:solidFill>
                    <a:cs typeface="+mn-ea"/>
                    <a:sym typeface="+mn-lt"/>
                  </a:rPr>
                  <a:t>标题文本</a:t>
                </a:r>
              </a:p>
            </p:txBody>
          </p:sp>
        </p:grpSp>
        <p:grpSp>
          <p:nvGrpSpPr>
            <p:cNvPr id="7" name="组合 6"/>
            <p:cNvGrpSpPr/>
            <p:nvPr/>
          </p:nvGrpSpPr>
          <p:grpSpPr>
            <a:xfrm>
              <a:off x="4974616" y="3701594"/>
              <a:ext cx="1728252" cy="1566367"/>
              <a:chOff x="6024461" y="2427644"/>
              <a:chExt cx="1728252" cy="1566367"/>
            </a:xfrm>
          </p:grpSpPr>
          <p:sp>
            <p:nvSpPr>
              <p:cNvPr id="14" name="文本框 6"/>
              <p:cNvSpPr txBox="1"/>
              <p:nvPr/>
            </p:nvSpPr>
            <p:spPr>
              <a:xfrm>
                <a:off x="6024461" y="2427644"/>
                <a:ext cx="1124879" cy="1566367"/>
              </a:xfrm>
              <a:prstGeom prst="rect">
                <a:avLst/>
              </a:prstGeom>
              <a:noFill/>
            </p:spPr>
            <p:txBody>
              <a:bodyPr vert="eaVert" wrap="square" rtlCol="0">
                <a:spAutoFit/>
              </a:bodyPr>
              <a:lstStyle/>
              <a:p>
                <a:pPr>
                  <a:lnSpc>
                    <a:spcPct val="150000"/>
                  </a:lnSpc>
                </a:pPr>
                <a:r>
                  <a:rPr lang="zh-CN" altLang="en-US" sz="1200" dirty="0">
                    <a:solidFill>
                      <a:schemeClr val="tx1">
                        <a:lumMod val="65000"/>
                        <a:lumOff val="35000"/>
                      </a:schemeClr>
                    </a:solidFill>
                    <a:cs typeface="+mn-ea"/>
                    <a:sym typeface="+mn-lt"/>
                  </a:rPr>
                  <a:t>点击此处输入相关主题文字内容点击此处输入相关主题文字内容</a:t>
                </a:r>
              </a:p>
              <a:p>
                <a:pPr>
                  <a:lnSpc>
                    <a:spcPct val="150000"/>
                  </a:lnSpc>
                </a:pPr>
                <a:endParaRPr lang="zh-CN" altLang="en-US" sz="1200" dirty="0">
                  <a:solidFill>
                    <a:schemeClr val="tx1">
                      <a:lumMod val="65000"/>
                      <a:lumOff val="35000"/>
                    </a:schemeClr>
                  </a:solidFill>
                  <a:cs typeface="+mn-ea"/>
                  <a:sym typeface="+mn-lt"/>
                </a:endParaRPr>
              </a:p>
            </p:txBody>
          </p:sp>
          <p:sp>
            <p:nvSpPr>
              <p:cNvPr id="15" name="文本框 7"/>
              <p:cNvSpPr txBox="1"/>
              <p:nvPr/>
            </p:nvSpPr>
            <p:spPr>
              <a:xfrm>
                <a:off x="7270622" y="2427644"/>
                <a:ext cx="482091" cy="1441061"/>
              </a:xfrm>
              <a:prstGeom prst="rect">
                <a:avLst/>
              </a:prstGeom>
              <a:noFill/>
            </p:spPr>
            <p:txBody>
              <a:bodyPr vert="eaVert" wrap="square" rtlCol="0">
                <a:spAutoFit/>
              </a:bodyPr>
              <a:lstStyle/>
              <a:p>
                <a:pPr algn="ctr"/>
                <a:r>
                  <a:rPr lang="zh-CN" altLang="en-US" sz="2400" dirty="0">
                    <a:solidFill>
                      <a:schemeClr val="tx1">
                        <a:lumMod val="65000"/>
                        <a:lumOff val="35000"/>
                      </a:schemeClr>
                    </a:solidFill>
                    <a:cs typeface="+mn-ea"/>
                    <a:sym typeface="+mn-lt"/>
                  </a:rPr>
                  <a:t>标题文本</a:t>
                </a:r>
              </a:p>
            </p:txBody>
          </p:sp>
        </p:grpSp>
        <p:grpSp>
          <p:nvGrpSpPr>
            <p:cNvPr id="8" name="组合 7"/>
            <p:cNvGrpSpPr/>
            <p:nvPr/>
          </p:nvGrpSpPr>
          <p:grpSpPr>
            <a:xfrm>
              <a:off x="1926616" y="3701594"/>
              <a:ext cx="1728252" cy="1566367"/>
              <a:chOff x="6024461" y="2427644"/>
              <a:chExt cx="1728252" cy="1566367"/>
            </a:xfrm>
          </p:grpSpPr>
          <p:sp>
            <p:nvSpPr>
              <p:cNvPr id="12" name="文本框 6"/>
              <p:cNvSpPr txBox="1"/>
              <p:nvPr/>
            </p:nvSpPr>
            <p:spPr>
              <a:xfrm>
                <a:off x="6024461" y="2427644"/>
                <a:ext cx="1124879" cy="1566367"/>
              </a:xfrm>
              <a:prstGeom prst="rect">
                <a:avLst/>
              </a:prstGeom>
              <a:noFill/>
            </p:spPr>
            <p:txBody>
              <a:bodyPr vert="eaVert" wrap="square" rtlCol="0">
                <a:spAutoFit/>
              </a:bodyPr>
              <a:lstStyle/>
              <a:p>
                <a:pPr>
                  <a:lnSpc>
                    <a:spcPct val="150000"/>
                  </a:lnSpc>
                </a:pPr>
                <a:r>
                  <a:rPr lang="zh-CN" altLang="en-US" sz="1200" dirty="0">
                    <a:solidFill>
                      <a:schemeClr val="tx1">
                        <a:lumMod val="65000"/>
                        <a:lumOff val="35000"/>
                      </a:schemeClr>
                    </a:solidFill>
                    <a:cs typeface="+mn-ea"/>
                    <a:sym typeface="+mn-lt"/>
                  </a:rPr>
                  <a:t>点击此处输入相关主题文字内容点击此处输入相关主题文字内容</a:t>
                </a:r>
              </a:p>
              <a:p>
                <a:pPr>
                  <a:lnSpc>
                    <a:spcPct val="150000"/>
                  </a:lnSpc>
                </a:pPr>
                <a:endParaRPr lang="zh-CN" altLang="en-US" sz="1200" dirty="0">
                  <a:solidFill>
                    <a:schemeClr val="tx1">
                      <a:lumMod val="65000"/>
                      <a:lumOff val="35000"/>
                    </a:schemeClr>
                  </a:solidFill>
                  <a:cs typeface="+mn-ea"/>
                  <a:sym typeface="+mn-lt"/>
                </a:endParaRPr>
              </a:p>
            </p:txBody>
          </p:sp>
          <p:sp>
            <p:nvSpPr>
              <p:cNvPr id="13" name="文本框 7"/>
              <p:cNvSpPr txBox="1"/>
              <p:nvPr/>
            </p:nvSpPr>
            <p:spPr>
              <a:xfrm>
                <a:off x="7270622" y="2427644"/>
                <a:ext cx="482091" cy="1441061"/>
              </a:xfrm>
              <a:prstGeom prst="rect">
                <a:avLst/>
              </a:prstGeom>
              <a:noFill/>
            </p:spPr>
            <p:txBody>
              <a:bodyPr vert="eaVert" wrap="square" rtlCol="0">
                <a:spAutoFit/>
              </a:bodyPr>
              <a:lstStyle/>
              <a:p>
                <a:pPr algn="ctr"/>
                <a:r>
                  <a:rPr lang="zh-CN" altLang="en-US" sz="2400" dirty="0">
                    <a:solidFill>
                      <a:schemeClr val="tx1">
                        <a:lumMod val="65000"/>
                        <a:lumOff val="35000"/>
                      </a:schemeClr>
                    </a:solidFill>
                    <a:cs typeface="+mn-ea"/>
                    <a:sym typeface="+mn-lt"/>
                  </a:rPr>
                  <a:t>标题文本</a:t>
                </a:r>
              </a:p>
            </p:txBody>
          </p:sp>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9826" y="2058344"/>
              <a:ext cx="1566366" cy="1404760"/>
            </a:xfrm>
            <a:prstGeom prst="ellipse">
              <a:avLst/>
            </a:prstGeom>
            <a:ln>
              <a:noFill/>
            </a:ln>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752" y="2058344"/>
              <a:ext cx="1566366" cy="1404760"/>
            </a:xfrm>
            <a:prstGeom prst="ellipse">
              <a:avLst/>
            </a:prstGeom>
            <a:ln>
              <a:noFill/>
            </a:ln>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7678" y="2058344"/>
              <a:ext cx="1566366" cy="1404760"/>
            </a:xfrm>
            <a:prstGeom prst="ellipse">
              <a:avLst/>
            </a:prstGeom>
            <a:ln>
              <a:noFill/>
            </a:ln>
          </p:spPr>
        </p:pic>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a:spLocks noChangeAspect="1"/>
          </p:cNvSpPr>
          <p:nvPr/>
        </p:nvSpPr>
        <p:spPr>
          <a:xfrm>
            <a:off x="4656375" y="791817"/>
            <a:ext cx="2879250" cy="523534"/>
          </a:xfrm>
          <a:prstGeom prst="roundRect">
            <a:avLst>
              <a:gd name="adj" fmla="val 50000"/>
            </a:avLst>
          </a:prstGeom>
          <a:solidFill>
            <a:schemeClr val="accent6"/>
          </a:solidFill>
          <a:effectLst/>
        </p:spPr>
        <p:txBody>
          <a:bodyPr wrap="square" lIns="91426" tIns="45713" rIns="91426" bIns="45713" rtlCol="0" anchor="ctr" anchorCtr="1">
            <a:noAutofit/>
          </a:bodyPr>
          <a:lstStyle/>
          <a:p>
            <a:pPr algn="ctr">
              <a:defRPr/>
            </a:pPr>
            <a:endParaRPr lang="en-US" altLang="zh-CN" sz="1200" kern="0" spc="300" dirty="0">
              <a:solidFill>
                <a:schemeClr val="bg1"/>
              </a:solidFill>
              <a:cs typeface="+mn-ea"/>
              <a:sym typeface="+mn-lt"/>
            </a:endParaRPr>
          </a:p>
        </p:txBody>
      </p:sp>
      <p:sp>
        <p:nvSpPr>
          <p:cNvPr id="3" name="文本框 2"/>
          <p:cNvSpPr txBox="1"/>
          <p:nvPr/>
        </p:nvSpPr>
        <p:spPr>
          <a:xfrm>
            <a:off x="4481945" y="792000"/>
            <a:ext cx="3231285" cy="519508"/>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r>
              <a:rPr lang="zh-CN" altLang="en-US" sz="2800" spc="0" dirty="0">
                <a:solidFill>
                  <a:schemeClr val="bg1"/>
                </a:solidFill>
                <a:latin typeface="+mn-lt"/>
                <a:ea typeface="+mn-ea"/>
                <a:cs typeface="+mn-ea"/>
                <a:sym typeface="+mn-lt"/>
              </a:rPr>
              <a:t>添加标题内容</a:t>
            </a:r>
            <a:endParaRPr lang="en-US" altLang="zh-CN" sz="2800" spc="0" dirty="0">
              <a:solidFill>
                <a:schemeClr val="bg1"/>
              </a:solidFill>
              <a:latin typeface="+mn-lt"/>
              <a:ea typeface="+mn-ea"/>
              <a:cs typeface="+mn-ea"/>
              <a:sym typeface="+mn-lt"/>
            </a:endParaRPr>
          </a:p>
        </p:txBody>
      </p:sp>
      <p:sp>
        <p:nvSpPr>
          <p:cNvPr id="4" name="TextBox 31"/>
          <p:cNvSpPr txBox="1"/>
          <p:nvPr/>
        </p:nvSpPr>
        <p:spPr>
          <a:xfrm>
            <a:off x="4802413" y="1293217"/>
            <a:ext cx="2590349" cy="307777"/>
          </a:xfrm>
          <a:prstGeom prst="rect">
            <a:avLst/>
          </a:prstGeom>
          <a:noFill/>
        </p:spPr>
        <p:txBody>
          <a:bodyPr wrap="square" rtlCol="0">
            <a:spAutoFit/>
          </a:bodyPr>
          <a:lstStyle/>
          <a:p>
            <a:pPr algn="ctr"/>
            <a:r>
              <a:rPr lang="en-US" sz="1400" spc="600" dirty="0">
                <a:solidFill>
                  <a:schemeClr val="tx1">
                    <a:lumMod val="50000"/>
                    <a:lumOff val="50000"/>
                  </a:schemeClr>
                </a:solidFill>
                <a:cs typeface="+mn-ea"/>
                <a:sym typeface="+mn-lt"/>
              </a:rPr>
              <a:t>ADDTHETITLE</a:t>
            </a:r>
            <a:endParaRPr lang="id-ID" sz="1400" spc="600" dirty="0">
              <a:solidFill>
                <a:schemeClr val="tx1">
                  <a:lumMod val="50000"/>
                  <a:lumOff val="50000"/>
                </a:schemeClr>
              </a:solidFill>
              <a:cs typeface="+mn-ea"/>
              <a:sym typeface="+mn-lt"/>
            </a:endParaRPr>
          </a:p>
        </p:txBody>
      </p:sp>
      <p:grpSp>
        <p:nvGrpSpPr>
          <p:cNvPr id="5" name="组合 4"/>
          <p:cNvGrpSpPr/>
          <p:nvPr/>
        </p:nvGrpSpPr>
        <p:grpSpPr>
          <a:xfrm>
            <a:off x="1417587" y="2051589"/>
            <a:ext cx="9360000" cy="3881662"/>
            <a:chOff x="1417587" y="2051589"/>
            <a:chExt cx="9360000" cy="3881662"/>
          </a:xfrm>
        </p:grpSpPr>
        <p:grpSp>
          <p:nvGrpSpPr>
            <p:cNvPr id="6" name="组合 5"/>
            <p:cNvGrpSpPr/>
            <p:nvPr/>
          </p:nvGrpSpPr>
          <p:grpSpPr>
            <a:xfrm>
              <a:off x="1417587" y="2051589"/>
              <a:ext cx="9360000" cy="3881662"/>
              <a:chOff x="663770" y="1558027"/>
              <a:chExt cx="10845800" cy="4219506"/>
            </a:xfrm>
          </p:grpSpPr>
          <p:grpSp>
            <p:nvGrpSpPr>
              <p:cNvPr id="8" name="组合 7"/>
              <p:cNvGrpSpPr/>
              <p:nvPr/>
            </p:nvGrpSpPr>
            <p:grpSpPr>
              <a:xfrm>
                <a:off x="663770" y="4421507"/>
                <a:ext cx="2134750" cy="1356026"/>
                <a:chOff x="673100" y="4379325"/>
                <a:chExt cx="2134750" cy="1356026"/>
              </a:xfrm>
            </p:grpSpPr>
            <p:sp>
              <p:nvSpPr>
                <p:cNvPr id="20" name="1"/>
                <p:cNvSpPr/>
                <p:nvPr/>
              </p:nvSpPr>
              <p:spPr>
                <a:xfrm>
                  <a:off x="678500" y="4379325"/>
                  <a:ext cx="2123951" cy="371482"/>
                </a:xfrm>
                <a:prstGeom prst="roundRect">
                  <a:avLst>
                    <a:gd name="adj" fmla="val 15539"/>
                  </a:avLst>
                </a:prstGeom>
                <a:solidFill>
                  <a:schemeClr val="accent6"/>
                </a:solidFill>
                <a:ln w="12700" cap="flat" cmpd="sng" algn="ctr">
                  <a:noFill/>
                  <a:prstDash val="solid"/>
                  <a:miter lim="800000"/>
                </a:ln>
                <a:effectLst/>
              </p:spPr>
              <p:txBody>
                <a:bodyPr wrap="square" lIns="91440" tIns="45720" rIns="91440" bIns="45720" anchor="ctr" anchorCtr="1">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bg1"/>
                      </a:solidFill>
                      <a:effectLst/>
                      <a:uLnTx/>
                      <a:uFillTx/>
                      <a:cs typeface="+mn-ea"/>
                      <a:sym typeface="+mn-lt"/>
                    </a:rPr>
                    <a:t>说明文字</a:t>
                  </a:r>
                </a:p>
              </p:txBody>
            </p:sp>
            <p:sp>
              <p:nvSpPr>
                <p:cNvPr id="21" name="1"/>
                <p:cNvSpPr/>
                <p:nvPr/>
              </p:nvSpPr>
              <p:spPr bwMode="auto">
                <a:xfrm>
                  <a:off x="673100" y="4852102"/>
                  <a:ext cx="2134750" cy="883249"/>
                </a:xfrm>
                <a:prstGeom prst="rect">
                  <a:avLst/>
                </a:prstGeom>
              </p:spPr>
              <p:txBody>
                <a:bodyPr wrap="square">
                  <a:spAutoFit/>
                </a:bodyPr>
                <a:lstStyle/>
                <a:p>
                  <a:pPr marL="0" marR="0" lvl="0" indent="0" algn="ctr" defTabSz="914400" rtl="0" eaLnBrk="1" fontAlgn="auto" latinLnBrk="0" hangingPunct="1">
                    <a:lnSpc>
                      <a:spcPct val="130000"/>
                    </a:lnSpc>
                    <a:spcBef>
                      <a:spcPts val="600"/>
                    </a:spcBef>
                    <a:spcAft>
                      <a:spcPts val="600"/>
                    </a:spcAft>
                    <a:buClrTx/>
                    <a:buSzTx/>
                    <a:buFontTx/>
                    <a:buNone/>
                    <a:defRPr/>
                  </a:pPr>
                  <a:r>
                    <a:rPr kumimoji="0" lang="zh-CN" altLang="en-US" sz="1200" b="0" i="0" u="none" strike="noStrike" kern="0" cap="none" spc="0" normalizeH="0" baseline="0" noProof="0" dirty="0">
                      <a:ln>
                        <a:noFill/>
                      </a:ln>
                      <a:solidFill>
                        <a:schemeClr val="tx1">
                          <a:lumMod val="65000"/>
                          <a:lumOff val="35000"/>
                        </a:schemeClr>
                      </a:solidFill>
                      <a:effectLst/>
                      <a:uLnTx/>
                      <a:uFillTx/>
                      <a:cs typeface="+mn-ea"/>
                      <a:sym typeface="+mn-lt"/>
                    </a:rPr>
                    <a:t>您的内容打在这里，或者通过复制您的文本后，在此框中选择粘贴</a:t>
                  </a:r>
                </a:p>
              </p:txBody>
            </p:sp>
          </p:grpSp>
          <p:grpSp>
            <p:nvGrpSpPr>
              <p:cNvPr id="9" name="组合 8"/>
              <p:cNvGrpSpPr/>
              <p:nvPr/>
            </p:nvGrpSpPr>
            <p:grpSpPr>
              <a:xfrm>
                <a:off x="3567453" y="4421507"/>
                <a:ext cx="2134750" cy="1356026"/>
                <a:chOff x="3576783" y="4379325"/>
                <a:chExt cx="2134750" cy="1356026"/>
              </a:xfrm>
            </p:grpSpPr>
            <p:sp>
              <p:nvSpPr>
                <p:cNvPr id="18" name="1"/>
                <p:cNvSpPr/>
                <p:nvPr/>
              </p:nvSpPr>
              <p:spPr>
                <a:xfrm>
                  <a:off x="3582183" y="4379325"/>
                  <a:ext cx="2123951" cy="371482"/>
                </a:xfrm>
                <a:prstGeom prst="roundRect">
                  <a:avLst>
                    <a:gd name="adj" fmla="val 15539"/>
                  </a:avLst>
                </a:prstGeom>
                <a:solidFill>
                  <a:schemeClr val="accent6"/>
                </a:solidFill>
                <a:ln w="12700" cap="flat" cmpd="sng" algn="ctr">
                  <a:noFill/>
                  <a:prstDash val="solid"/>
                  <a:miter lim="800000"/>
                </a:ln>
                <a:effectLst/>
              </p:spPr>
              <p:txBody>
                <a:bodyPr wrap="square" lIns="91440" tIns="45720" rIns="91440" bIns="45720" anchor="ctr" anchorCtr="1">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bg1"/>
                      </a:solidFill>
                      <a:effectLst/>
                      <a:uLnTx/>
                      <a:uFillTx/>
                      <a:cs typeface="+mn-ea"/>
                      <a:sym typeface="+mn-lt"/>
                    </a:rPr>
                    <a:t>说明文字</a:t>
                  </a:r>
                </a:p>
              </p:txBody>
            </p:sp>
            <p:sp>
              <p:nvSpPr>
                <p:cNvPr id="19" name="1"/>
                <p:cNvSpPr/>
                <p:nvPr/>
              </p:nvSpPr>
              <p:spPr bwMode="auto">
                <a:xfrm>
                  <a:off x="3576783" y="4852102"/>
                  <a:ext cx="2134750" cy="883249"/>
                </a:xfrm>
                <a:prstGeom prst="rect">
                  <a:avLst/>
                </a:prstGeom>
              </p:spPr>
              <p:txBody>
                <a:bodyPr wrap="square">
                  <a:spAutoFit/>
                </a:bodyPr>
                <a:lstStyle/>
                <a:p>
                  <a:pPr marL="0" marR="0" lvl="0" indent="0" algn="ctr" defTabSz="914400" rtl="0" eaLnBrk="1" fontAlgn="auto" latinLnBrk="0" hangingPunct="1">
                    <a:lnSpc>
                      <a:spcPct val="130000"/>
                    </a:lnSpc>
                    <a:spcBef>
                      <a:spcPts val="600"/>
                    </a:spcBef>
                    <a:spcAft>
                      <a:spcPts val="600"/>
                    </a:spcAft>
                    <a:buClrTx/>
                    <a:buSzTx/>
                    <a:buFontTx/>
                    <a:buNone/>
                    <a:defRPr/>
                  </a:pPr>
                  <a:r>
                    <a:rPr kumimoji="0" lang="zh-CN" altLang="en-US" sz="1200" b="0" i="0" u="none" strike="noStrike" kern="0" cap="none" spc="0" normalizeH="0" baseline="0" noProof="0" dirty="0">
                      <a:ln>
                        <a:noFill/>
                      </a:ln>
                      <a:solidFill>
                        <a:schemeClr val="tx1">
                          <a:lumMod val="65000"/>
                          <a:lumOff val="35000"/>
                        </a:schemeClr>
                      </a:solidFill>
                      <a:effectLst/>
                      <a:uLnTx/>
                      <a:uFillTx/>
                      <a:cs typeface="+mn-ea"/>
                      <a:sym typeface="+mn-lt"/>
                    </a:rPr>
                    <a:t>您的内容打在这里，或者通过复制您的文本后，在此框中选择粘贴</a:t>
                  </a:r>
                </a:p>
              </p:txBody>
            </p:sp>
          </p:grpSp>
          <p:grpSp>
            <p:nvGrpSpPr>
              <p:cNvPr id="10" name="组合 9"/>
              <p:cNvGrpSpPr/>
              <p:nvPr/>
            </p:nvGrpSpPr>
            <p:grpSpPr>
              <a:xfrm>
                <a:off x="6471136" y="4421507"/>
                <a:ext cx="2134750" cy="1356026"/>
                <a:chOff x="6480466" y="4379325"/>
                <a:chExt cx="2134750" cy="1356026"/>
              </a:xfrm>
            </p:grpSpPr>
            <p:sp>
              <p:nvSpPr>
                <p:cNvPr id="16" name="1"/>
                <p:cNvSpPr/>
                <p:nvPr/>
              </p:nvSpPr>
              <p:spPr>
                <a:xfrm>
                  <a:off x="6485866" y="4379325"/>
                  <a:ext cx="2123951" cy="371482"/>
                </a:xfrm>
                <a:prstGeom prst="roundRect">
                  <a:avLst>
                    <a:gd name="adj" fmla="val 15539"/>
                  </a:avLst>
                </a:prstGeom>
                <a:solidFill>
                  <a:schemeClr val="accent6"/>
                </a:solidFill>
                <a:ln w="12700" cap="flat" cmpd="sng" algn="ctr">
                  <a:noFill/>
                  <a:prstDash val="solid"/>
                  <a:miter lim="800000"/>
                </a:ln>
                <a:effectLst/>
              </p:spPr>
              <p:txBody>
                <a:bodyPr wrap="square" lIns="91440" tIns="45720" rIns="91440" bIns="45720" anchor="ctr" anchorCtr="1">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bg1"/>
                      </a:solidFill>
                      <a:effectLst/>
                      <a:uLnTx/>
                      <a:uFillTx/>
                      <a:cs typeface="+mn-ea"/>
                      <a:sym typeface="+mn-lt"/>
                    </a:rPr>
                    <a:t>说明文字</a:t>
                  </a:r>
                </a:p>
              </p:txBody>
            </p:sp>
            <p:sp>
              <p:nvSpPr>
                <p:cNvPr id="17" name="1"/>
                <p:cNvSpPr/>
                <p:nvPr/>
              </p:nvSpPr>
              <p:spPr bwMode="auto">
                <a:xfrm>
                  <a:off x="6480466" y="4852102"/>
                  <a:ext cx="2134750" cy="883249"/>
                </a:xfrm>
                <a:prstGeom prst="rect">
                  <a:avLst/>
                </a:prstGeom>
              </p:spPr>
              <p:txBody>
                <a:bodyPr wrap="square">
                  <a:spAutoFit/>
                </a:bodyPr>
                <a:lstStyle/>
                <a:p>
                  <a:pPr marL="0" marR="0" lvl="0" indent="0" algn="ctr" defTabSz="914400" rtl="0" eaLnBrk="1" fontAlgn="auto" latinLnBrk="0" hangingPunct="1">
                    <a:lnSpc>
                      <a:spcPct val="130000"/>
                    </a:lnSpc>
                    <a:spcBef>
                      <a:spcPts val="600"/>
                    </a:spcBef>
                    <a:spcAft>
                      <a:spcPts val="600"/>
                    </a:spcAft>
                    <a:buClrTx/>
                    <a:buSzTx/>
                    <a:buFontTx/>
                    <a:buNone/>
                    <a:defRPr/>
                  </a:pPr>
                  <a:r>
                    <a:rPr kumimoji="0" lang="zh-CN" altLang="en-US" sz="1200" b="0" i="0" u="none" strike="noStrike" kern="0" cap="none" spc="0" normalizeH="0" baseline="0" noProof="0" dirty="0">
                      <a:ln>
                        <a:noFill/>
                      </a:ln>
                      <a:solidFill>
                        <a:schemeClr val="tx1">
                          <a:lumMod val="65000"/>
                          <a:lumOff val="35000"/>
                        </a:schemeClr>
                      </a:solidFill>
                      <a:effectLst/>
                      <a:uLnTx/>
                      <a:uFillTx/>
                      <a:cs typeface="+mn-ea"/>
                      <a:sym typeface="+mn-lt"/>
                    </a:rPr>
                    <a:t>您的内容打在这里，或者通过复制您的文本后，在此框中选择粘贴</a:t>
                  </a:r>
                </a:p>
              </p:txBody>
            </p:sp>
          </p:grpSp>
          <p:grpSp>
            <p:nvGrpSpPr>
              <p:cNvPr id="11" name="组合 10"/>
              <p:cNvGrpSpPr/>
              <p:nvPr/>
            </p:nvGrpSpPr>
            <p:grpSpPr>
              <a:xfrm>
                <a:off x="9374820" y="4421507"/>
                <a:ext cx="2134750" cy="1356026"/>
                <a:chOff x="9384150" y="4379325"/>
                <a:chExt cx="2134750" cy="1356026"/>
              </a:xfrm>
            </p:grpSpPr>
            <p:sp>
              <p:nvSpPr>
                <p:cNvPr id="14" name="1"/>
                <p:cNvSpPr/>
                <p:nvPr/>
              </p:nvSpPr>
              <p:spPr>
                <a:xfrm>
                  <a:off x="9389550" y="4379325"/>
                  <a:ext cx="2123951" cy="371482"/>
                </a:xfrm>
                <a:prstGeom prst="roundRect">
                  <a:avLst>
                    <a:gd name="adj" fmla="val 15539"/>
                  </a:avLst>
                </a:prstGeom>
                <a:solidFill>
                  <a:schemeClr val="accent6"/>
                </a:solidFill>
                <a:ln w="12700" cap="flat" cmpd="sng" algn="ctr">
                  <a:noFill/>
                  <a:prstDash val="solid"/>
                  <a:miter lim="800000"/>
                </a:ln>
                <a:effectLst/>
              </p:spPr>
              <p:txBody>
                <a:bodyPr wrap="square" lIns="91440" tIns="45720" rIns="91440" bIns="45720" anchor="ctr" anchorCtr="1">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bg1"/>
                      </a:solidFill>
                      <a:effectLst/>
                      <a:uLnTx/>
                      <a:uFillTx/>
                      <a:cs typeface="+mn-ea"/>
                      <a:sym typeface="+mn-lt"/>
                    </a:rPr>
                    <a:t>说明文字</a:t>
                  </a:r>
                </a:p>
              </p:txBody>
            </p:sp>
            <p:sp>
              <p:nvSpPr>
                <p:cNvPr id="15" name="1"/>
                <p:cNvSpPr/>
                <p:nvPr/>
              </p:nvSpPr>
              <p:spPr bwMode="auto">
                <a:xfrm>
                  <a:off x="9384150" y="4852102"/>
                  <a:ext cx="2134750" cy="883249"/>
                </a:xfrm>
                <a:prstGeom prst="rect">
                  <a:avLst/>
                </a:prstGeom>
              </p:spPr>
              <p:txBody>
                <a:bodyPr wrap="square">
                  <a:spAutoFit/>
                </a:bodyPr>
                <a:lstStyle/>
                <a:p>
                  <a:pPr marL="0" marR="0" lvl="0" indent="0" algn="ctr" defTabSz="914400" rtl="0" eaLnBrk="1" fontAlgn="auto" latinLnBrk="0" hangingPunct="1">
                    <a:lnSpc>
                      <a:spcPct val="130000"/>
                    </a:lnSpc>
                    <a:spcBef>
                      <a:spcPts val="600"/>
                    </a:spcBef>
                    <a:spcAft>
                      <a:spcPts val="600"/>
                    </a:spcAft>
                    <a:buClrTx/>
                    <a:buSzTx/>
                    <a:buFontTx/>
                    <a:buNone/>
                    <a:defRPr/>
                  </a:pPr>
                  <a:r>
                    <a:rPr kumimoji="0" lang="zh-CN" altLang="en-US" sz="1200" b="0" i="0" u="none" strike="noStrike" kern="0" cap="none" spc="0" normalizeH="0" baseline="0" noProof="0" dirty="0">
                      <a:ln>
                        <a:noFill/>
                      </a:ln>
                      <a:solidFill>
                        <a:schemeClr val="tx1">
                          <a:lumMod val="65000"/>
                          <a:lumOff val="35000"/>
                        </a:schemeClr>
                      </a:solidFill>
                      <a:effectLst/>
                      <a:uLnTx/>
                      <a:uFillTx/>
                      <a:cs typeface="+mn-ea"/>
                      <a:sym typeface="+mn-lt"/>
                    </a:rPr>
                    <a:t>您的内容打在这里，或者通过复制您的文本后，在此框中选择粘贴</a:t>
                  </a:r>
                </a:p>
              </p:txBody>
            </p:sp>
          </p:grpSp>
          <p:sp>
            <p:nvSpPr>
              <p:cNvPr id="12" name="TextBox 84"/>
              <p:cNvSpPr txBox="1"/>
              <p:nvPr/>
            </p:nvSpPr>
            <p:spPr>
              <a:xfrm>
                <a:off x="803679" y="1558027"/>
                <a:ext cx="2444432" cy="434934"/>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lumMod val="65000"/>
                        <a:lumOff val="35000"/>
                      </a:schemeClr>
                    </a:solidFill>
                    <a:effectLst/>
                    <a:uLnTx/>
                    <a:uFillTx/>
                    <a:latin typeface="+mn-lt"/>
                    <a:cs typeface="+mn-ea"/>
                    <a:sym typeface="+mn-lt"/>
                  </a:rPr>
                  <a:t>输入相关标题</a:t>
                </a:r>
              </a:p>
            </p:txBody>
          </p:sp>
          <p:sp>
            <p:nvSpPr>
              <p:cNvPr id="13" name="文本框 75"/>
              <p:cNvSpPr txBox="1"/>
              <p:nvPr/>
            </p:nvSpPr>
            <p:spPr>
              <a:xfrm>
                <a:off x="803680" y="2022726"/>
                <a:ext cx="4893123" cy="2188050"/>
              </a:xfrm>
              <a:prstGeom prst="rect">
                <a:avLst/>
              </a:prstGeom>
            </p:spPr>
            <p:txBody>
              <a:bodyPr wrap="square">
                <a:spAutoFit/>
              </a:bodyPr>
              <a:lstStyle>
                <a:defPPr>
                  <a:defRPr lang="zh-CN"/>
                </a:defPPr>
                <a:lvl1pPr algn="ctr">
                  <a:lnSpc>
                    <a:spcPct val="130000"/>
                  </a:lnSpc>
                  <a:spcBef>
                    <a:spcPts val="600"/>
                  </a:spcBef>
                  <a:spcAft>
                    <a:spcPts val="600"/>
                  </a:spcAft>
                  <a:defRPr sz="1200" kern="0">
                    <a:solidFill>
                      <a:prstClr val="black">
                        <a:lumMod val="50000"/>
                        <a:lumOff val="50000"/>
                      </a:prstClr>
                    </a:solidFill>
                    <a:latin typeface="方正黑体简体" panose="03000509000000000000" pitchFamily="65" charset="-122"/>
                  </a:defRPr>
                </a:lvl1pPr>
              </a:lstStyle>
              <a:p>
                <a:pPr lvl="0" algn="l" fontAlgn="auto">
                  <a:defRPr/>
                </a:pPr>
                <a:r>
                  <a:rPr lang="zh-CN" altLang="en-US" dirty="0">
                    <a:solidFill>
                      <a:schemeClr val="tx1">
                        <a:lumMod val="65000"/>
                        <a:lumOff val="35000"/>
                      </a:schemeClr>
                    </a:solidFill>
                    <a:latin typeface="+mn-lt"/>
                    <a:cs typeface="+mn-ea"/>
                    <a:sym typeface="+mn-lt"/>
                  </a:rPr>
                  <a:t>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双击输入替换内容</a:t>
                </a:r>
                <a:endParaRPr lang="en-US" altLang="zh-CN" dirty="0">
                  <a:solidFill>
                    <a:schemeClr val="tx1">
                      <a:lumMod val="65000"/>
                      <a:lumOff val="35000"/>
                    </a:schemeClr>
                  </a:solidFill>
                  <a:latin typeface="+mn-lt"/>
                  <a:cs typeface="+mn-ea"/>
                  <a:sym typeface="+mn-lt"/>
                </a:endParaRPr>
              </a:p>
            </p:txBody>
          </p:sp>
        </p:gr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587" y="2072366"/>
              <a:ext cx="4545982" cy="237181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1045537" y="457994"/>
            <a:ext cx="1754813" cy="6401594"/>
          </a:xfrm>
          <a:prstGeom prst="rect">
            <a:avLst/>
          </a:prstGeom>
        </p:spPr>
      </p:pic>
      <p:sp>
        <p:nvSpPr>
          <p:cNvPr id="3" name="椭圆 2"/>
          <p:cNvSpPr>
            <a:spLocks noChangeAspect="1"/>
          </p:cNvSpPr>
          <p:nvPr/>
        </p:nvSpPr>
        <p:spPr>
          <a:xfrm>
            <a:off x="3397587" y="729794"/>
            <a:ext cx="5400000" cy="5400000"/>
          </a:xfrm>
          <a:prstGeom prst="ellipse">
            <a:avLst/>
          </a:prstGeom>
          <a:solidFill>
            <a:srgbClr val="B51516"/>
          </a:solidFill>
          <a:ln>
            <a:noFill/>
          </a:ln>
          <a:effectLst>
            <a:innerShdw blurRad="635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9384890" y="0"/>
            <a:ext cx="2199097" cy="6859588"/>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3026617" y="0"/>
            <a:ext cx="3093820" cy="6859588"/>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9168557" cy="6858000"/>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6617" y="0"/>
            <a:ext cx="9168557" cy="6858000"/>
          </a:xfrm>
          <a:prstGeom prst="rect">
            <a:avLst/>
          </a:prstGeom>
        </p:spPr>
      </p:pic>
      <p:sp>
        <p:nvSpPr>
          <p:cNvPr id="8" name="文本框 7"/>
          <p:cNvSpPr txBox="1"/>
          <p:nvPr/>
        </p:nvSpPr>
        <p:spPr>
          <a:xfrm>
            <a:off x="4063997" y="1420326"/>
            <a:ext cx="3922264" cy="3631763"/>
          </a:xfrm>
          <a:prstGeom prst="rect">
            <a:avLst/>
          </a:prstGeom>
          <a:noFill/>
        </p:spPr>
        <p:txBody>
          <a:bodyPr wrap="square" numCol="2"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115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时尚中黑简体" panose="01010104010101010101" pitchFamily="2" charset="-122"/>
                <a:ea typeface="时尚中黑简体" panose="01010104010101010101" pitchFamily="2" charset="-122"/>
                <a:cs typeface="+mn-ea"/>
                <a:sym typeface="+mn-lt"/>
              </a:rPr>
              <a:t>谢谢观看</a:t>
            </a:r>
            <a:endParaRPr lang="zh-CN" altLang="en-US" sz="11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时尚中黑简体" panose="01010104010101010101" pitchFamily="2" charset="-122"/>
              <a:ea typeface="时尚中黑简体" panose="01010104010101010101" pitchFamily="2" charset="-122"/>
              <a:cs typeface="+mn-ea"/>
              <a:sym typeface="+mn-lt"/>
            </a:endParaRPr>
          </a:p>
        </p:txBody>
      </p:sp>
      <p:grpSp>
        <p:nvGrpSpPr>
          <p:cNvPr id="13" name="组合 12"/>
          <p:cNvGrpSpPr/>
          <p:nvPr/>
        </p:nvGrpSpPr>
        <p:grpSpPr>
          <a:xfrm>
            <a:off x="4624955" y="4955525"/>
            <a:ext cx="3057247" cy="823562"/>
            <a:chOff x="4438692" y="5014081"/>
            <a:chExt cx="3057247" cy="823562"/>
          </a:xfrm>
        </p:grpSpPr>
        <p:sp>
          <p:nvSpPr>
            <p:cNvPr id="11" name="TextBox 11"/>
            <p:cNvSpPr txBox="1"/>
            <p:nvPr/>
          </p:nvSpPr>
          <p:spPr>
            <a:xfrm>
              <a:off x="4438692" y="5014081"/>
              <a:ext cx="3057247" cy="523220"/>
            </a:xfrm>
            <a:prstGeom prst="rect">
              <a:avLst/>
            </a:prstGeom>
            <a:noFill/>
          </p:spPr>
          <p:txBody>
            <a:bodyPr wrap="none" rtlCol="0">
              <a:spAutoFit/>
            </a:bodyPr>
            <a:lstStyle/>
            <a:p>
              <a:pPr algn="ctr" fontAlgn="base">
                <a:spcBef>
                  <a:spcPct val="0"/>
                </a:spcBef>
                <a:spcAft>
                  <a:spcPct val="0"/>
                </a:spcAft>
              </a:pPr>
              <a:r>
                <a:rPr lang="zh-CN" altLang="en-US" sz="2800" dirty="0">
                  <a:solidFill>
                    <a:srgbClr val="F7E88B"/>
                  </a:solidFill>
                  <a:cs typeface="+mn-ea"/>
                  <a:sym typeface="+mn-lt"/>
                </a:rPr>
                <a:t>祝大</a:t>
              </a:r>
              <a:r>
                <a:rPr lang="zh-CN" altLang="en-US" sz="2800" dirty="0" smtClean="0">
                  <a:solidFill>
                    <a:srgbClr val="F7E88B"/>
                  </a:solidFill>
                  <a:cs typeface="+mn-ea"/>
                  <a:sym typeface="+mn-lt"/>
                </a:rPr>
                <a:t>家新年快乐！</a:t>
              </a:r>
              <a:endParaRPr lang="zh-CN" altLang="en-US" sz="2800" dirty="0">
                <a:solidFill>
                  <a:srgbClr val="F7E88B"/>
                </a:solidFill>
                <a:cs typeface="+mn-ea"/>
                <a:sym typeface="+mn-lt"/>
              </a:endParaRPr>
            </a:p>
          </p:txBody>
        </p:sp>
        <p:sp>
          <p:nvSpPr>
            <p:cNvPr id="12" name="TextBox 12"/>
            <p:cNvSpPr txBox="1"/>
            <p:nvPr/>
          </p:nvSpPr>
          <p:spPr>
            <a:xfrm>
              <a:off x="5082071" y="5529866"/>
              <a:ext cx="1770485" cy="307777"/>
            </a:xfrm>
            <a:prstGeom prst="rect">
              <a:avLst/>
            </a:prstGeom>
            <a:noFill/>
          </p:spPr>
          <p:txBody>
            <a:bodyPr wrap="none" rtlCol="0">
              <a:spAutoFit/>
            </a:bodyPr>
            <a:lstStyle/>
            <a:p>
              <a:pPr algn="ctr" fontAlgn="base">
                <a:spcBef>
                  <a:spcPct val="0"/>
                </a:spcBef>
                <a:spcAft>
                  <a:spcPct val="0"/>
                </a:spcAft>
              </a:pPr>
              <a:r>
                <a:rPr lang="en-US" altLang="zh-CN" sz="1400" dirty="0">
                  <a:solidFill>
                    <a:srgbClr val="F7E88B"/>
                  </a:solidFill>
                  <a:cs typeface="+mn-ea"/>
                  <a:sym typeface="+mn-lt"/>
                </a:rPr>
                <a:t>HAPPY NEW YEAR</a:t>
              </a:r>
              <a:endParaRPr lang="zh-CN" altLang="en-US" sz="1400" dirty="0">
                <a:solidFill>
                  <a:srgbClr val="F7E88B"/>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89547"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105628" y="0"/>
            <a:ext cx="2089547" cy="6858000"/>
          </a:xfrm>
          <a:prstGeom prst="rect">
            <a:avLst/>
          </a:prstGeom>
        </p:spPr>
      </p:pic>
      <p:grpSp>
        <p:nvGrpSpPr>
          <p:cNvPr id="4" name="组合 3"/>
          <p:cNvGrpSpPr/>
          <p:nvPr/>
        </p:nvGrpSpPr>
        <p:grpSpPr>
          <a:xfrm>
            <a:off x="1507189" y="1628999"/>
            <a:ext cx="3600001" cy="3600002"/>
            <a:chOff x="4297588" y="1067595"/>
            <a:chExt cx="3600001" cy="3600002"/>
          </a:xfrm>
        </p:grpSpPr>
        <p:sp>
          <p:nvSpPr>
            <p:cNvPr id="5" name="椭圆 4"/>
            <p:cNvSpPr>
              <a:spLocks noChangeAspect="1"/>
            </p:cNvSpPr>
            <p:nvPr userDrawn="1"/>
          </p:nvSpPr>
          <p:spPr>
            <a:xfrm>
              <a:off x="4297589" y="1067595"/>
              <a:ext cx="3600000" cy="3600000"/>
            </a:xfrm>
            <a:prstGeom prst="ellipse">
              <a:avLst/>
            </a:prstGeom>
            <a:solidFill>
              <a:srgbClr val="B51516"/>
            </a:solidFill>
            <a:ln>
              <a:noFill/>
            </a:ln>
            <a:effectLst>
              <a:innerShdw blurRad="635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p:cNvPicPr>
              <a:picLocks noChangeAspect="1"/>
            </p:cNvPicPr>
            <p:nvPr userDrawn="1"/>
          </p:nvPicPr>
          <p:blipFill rotWithShape="1">
            <a:blip r:embed="rId4" cstate="print">
              <a:extLst>
                <a:ext uri="{28A0092B-C50C-407E-A947-70E740481C1C}">
                  <a14:useLocalDpi xmlns:a14="http://schemas.microsoft.com/office/drawing/2010/main" val="0"/>
                </a:ext>
              </a:extLst>
            </a:blip>
            <a:srcRect l="-18356" t="-89399" b="-1120"/>
            <a:stretch>
              <a:fillRect/>
            </a:stretch>
          </p:blipFill>
          <p:spPr>
            <a:xfrm rot="16200000" flipH="1">
              <a:off x="4297588" y="1067595"/>
              <a:ext cx="3600002" cy="3600001"/>
            </a:xfrm>
            <a:prstGeom prst="ellipse">
              <a:avLst/>
            </a:prstGeom>
          </p:spPr>
        </p:pic>
      </p:grpSp>
      <p:grpSp>
        <p:nvGrpSpPr>
          <p:cNvPr id="16" name="组合 15"/>
          <p:cNvGrpSpPr/>
          <p:nvPr/>
        </p:nvGrpSpPr>
        <p:grpSpPr>
          <a:xfrm>
            <a:off x="6785535" y="913353"/>
            <a:ext cx="2709531" cy="6062721"/>
            <a:chOff x="2995527" y="1202433"/>
            <a:chExt cx="2709531" cy="6062721"/>
          </a:xfrm>
        </p:grpSpPr>
        <p:grpSp>
          <p:nvGrpSpPr>
            <p:cNvPr id="17" name="组合 16"/>
            <p:cNvGrpSpPr/>
            <p:nvPr/>
          </p:nvGrpSpPr>
          <p:grpSpPr>
            <a:xfrm>
              <a:off x="2995527" y="1202433"/>
              <a:ext cx="2709531" cy="6062721"/>
              <a:chOff x="5263944" y="930947"/>
              <a:chExt cx="2709531" cy="6062721"/>
            </a:xfrm>
          </p:grpSpPr>
          <p:sp>
            <p:nvSpPr>
              <p:cNvPr id="28" name="矩形 27"/>
              <p:cNvSpPr/>
              <p:nvPr/>
            </p:nvSpPr>
            <p:spPr>
              <a:xfrm>
                <a:off x="6377258" y="3242308"/>
                <a:ext cx="288000" cy="14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tIns="108000" rtlCol="0" anchor="ctr" anchorCtr="1"/>
              <a:lstStyle/>
              <a:p>
                <a:r>
                  <a:rPr lang="en-US" altLang="zh-CN" sz="1600" spc="600" dirty="0">
                    <a:solidFill>
                      <a:schemeClr val="tx2"/>
                    </a:solidFill>
                    <a:cs typeface="+mn-ea"/>
                    <a:sym typeface="+mn-lt"/>
                  </a:rPr>
                  <a:t>PART03</a:t>
                </a:r>
                <a:endParaRPr lang="zh-CN" altLang="en-US" sz="1600" spc="600" dirty="0">
                  <a:solidFill>
                    <a:schemeClr val="tx2"/>
                  </a:solidFill>
                  <a:cs typeface="+mn-ea"/>
                  <a:sym typeface="+mn-lt"/>
                </a:endParaRPr>
              </a:p>
            </p:txBody>
          </p:sp>
          <p:grpSp>
            <p:nvGrpSpPr>
              <p:cNvPr id="29" name="组合 28"/>
              <p:cNvGrpSpPr/>
              <p:nvPr/>
            </p:nvGrpSpPr>
            <p:grpSpPr>
              <a:xfrm>
                <a:off x="5263944" y="930947"/>
                <a:ext cx="2709531" cy="6062721"/>
                <a:chOff x="6332480" y="1656503"/>
                <a:chExt cx="2709531" cy="6062721"/>
              </a:xfrm>
            </p:grpSpPr>
            <p:sp>
              <p:nvSpPr>
                <p:cNvPr id="30" name="01"/>
                <p:cNvSpPr txBox="1"/>
                <p:nvPr>
                  <p:custDataLst>
                    <p:tags r:id="rId1"/>
                  </p:custDataLst>
                </p:nvPr>
              </p:nvSpPr>
              <p:spPr>
                <a:xfrm>
                  <a:off x="8394011" y="1656503"/>
                  <a:ext cx="648000" cy="6062721"/>
                </a:xfrm>
                <a:prstGeom prst="rect">
                  <a:avLst/>
                </a:prstGeom>
                <a:noFill/>
                <a:ln>
                  <a:noFill/>
                </a:ln>
              </p:spPr>
              <p:txBody>
                <a:bodyPr vert="eaVert" wrap="square" lIns="0" tIns="0" rIns="0" bIns="0" rtlCol="0" anchor="ctr" anchorCtr="0">
                  <a:noAutofit/>
                </a:bodyPr>
                <a:lstStyle>
                  <a:defPPr>
                    <a:defRPr lang="zh-CN"/>
                  </a:defPPr>
                  <a:lvl1pPr>
                    <a:defRPr sz="5000" spc="600">
                      <a:solidFill>
                        <a:schemeClr val="tx2"/>
                      </a:solidFill>
                      <a:latin typeface="时尚中黑简体" panose="01010104010101010101" pitchFamily="2" charset="-122"/>
                      <a:ea typeface="时尚中黑简体" panose="01010104010101010101" pitchFamily="2" charset="-122"/>
                      <a:cs typeface="+mn-ea"/>
                    </a:defRPr>
                  </a:lvl1pPr>
                </a:lstStyle>
                <a:p>
                  <a:r>
                    <a:rPr lang="en-US" altLang="zh-CN" dirty="0">
                      <a:sym typeface="+mn-lt"/>
                    </a:rPr>
                    <a:t>20XX</a:t>
                  </a:r>
                  <a:r>
                    <a:rPr lang="zh-CN" altLang="en-US" dirty="0">
                      <a:sym typeface="+mn-lt"/>
                    </a:rPr>
                    <a:t>工作回顾</a:t>
                  </a:r>
                </a:p>
              </p:txBody>
            </p:sp>
            <p:sp>
              <p:nvSpPr>
                <p:cNvPr id="31" name="矩形 30"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6332480" y="2225519"/>
                  <a:ext cx="1015665" cy="3484690"/>
                </a:xfrm>
                <a:prstGeom prst="rect">
                  <a:avLst/>
                </a:prstGeom>
              </p:spPr>
              <p:txBody>
                <a:bodyPr vert="eaVert" wrap="square" lIns="91441" tIns="45720" rIns="91441" bIns="45720">
                  <a:spAutoFit/>
                </a:bodyPr>
                <a:lstStyle/>
                <a:p>
                  <a:pPr algn="just">
                    <a:lnSpc>
                      <a:spcPct val="150000"/>
                    </a:lnSpc>
                  </a:pPr>
                  <a:r>
                    <a:rPr lang="zh-CN" altLang="en-US" sz="1200" dirty="0">
                      <a:solidFill>
                        <a:schemeClr val="tx2"/>
                      </a:solidFill>
                      <a:cs typeface="+mn-ea"/>
                      <a:sym typeface="+mn-lt"/>
                    </a:rPr>
                    <a:t>在这里添加你的详细小段落文本内容，与标题相关并符合整体语言风格，将你需要表达的意思表述清楚完整，与设计排版相符合。</a:t>
                  </a:r>
                  <a:endParaRPr lang="en-US" altLang="zh-CN" sz="1200" dirty="0">
                    <a:solidFill>
                      <a:schemeClr val="tx2"/>
                    </a:solidFill>
                    <a:cs typeface="+mn-ea"/>
                    <a:sym typeface="+mn-lt"/>
                  </a:endParaRPr>
                </a:p>
              </p:txBody>
            </p:sp>
          </p:grpSp>
        </p:grpSp>
        <p:cxnSp>
          <p:nvCxnSpPr>
            <p:cNvPr id="27" name="直接连接符 26"/>
            <p:cNvCxnSpPr/>
            <p:nvPr/>
          </p:nvCxnSpPr>
          <p:spPr>
            <a:xfrm>
              <a:off x="4641207" y="2052000"/>
              <a:ext cx="0" cy="270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2" name="TextBox 15"/>
          <p:cNvSpPr txBox="1"/>
          <p:nvPr/>
        </p:nvSpPr>
        <p:spPr>
          <a:xfrm>
            <a:off x="1650105" y="2613392"/>
            <a:ext cx="1723549" cy="1631216"/>
          </a:xfrm>
          <a:prstGeom prst="rect">
            <a:avLst/>
          </a:prstGeom>
          <a:noFill/>
        </p:spPr>
        <p:txBody>
          <a:bodyPr vert="eaVert" wrap="none" rtlCol="0">
            <a:spAutoFit/>
          </a:bodyPr>
          <a:lstStyle>
            <a:defPPr>
              <a:defRPr lang="zh-CN"/>
            </a:defPPr>
            <a:lvl1pPr algn="ctr">
              <a:defRPr sz="10000">
                <a:solidFill>
                  <a:schemeClr val="tx2"/>
                </a:solidFill>
                <a:latin typeface="时尚中黑简体" panose="01010104010101010101" pitchFamily="2" charset="-122"/>
                <a:ea typeface="时尚中黑简体" panose="01010104010101010101" pitchFamily="2" charset="-122"/>
                <a:cs typeface="+mn-ea"/>
              </a:defRPr>
            </a:lvl1pPr>
          </a:lstStyle>
          <a:p>
            <a:r>
              <a:rPr lang="zh-CN" altLang="en-US" dirty="0">
                <a:sym typeface="+mn-lt"/>
              </a:rPr>
              <a:t>壹</a:t>
            </a: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a:spLocks noChangeAspect="1"/>
          </p:cNvSpPr>
          <p:nvPr/>
        </p:nvSpPr>
        <p:spPr>
          <a:xfrm>
            <a:off x="4656375" y="791817"/>
            <a:ext cx="2879250" cy="523534"/>
          </a:xfrm>
          <a:prstGeom prst="roundRect">
            <a:avLst>
              <a:gd name="adj" fmla="val 50000"/>
            </a:avLst>
          </a:prstGeom>
          <a:solidFill>
            <a:schemeClr val="accent6"/>
          </a:solidFill>
          <a:effectLst/>
        </p:spPr>
        <p:txBody>
          <a:bodyPr wrap="square" lIns="91426" tIns="45713" rIns="91426" bIns="45713" rtlCol="0" anchor="ctr" anchorCtr="1">
            <a:noAutofit/>
          </a:bodyPr>
          <a:lstStyle/>
          <a:p>
            <a:pPr algn="ctr">
              <a:defRPr/>
            </a:pPr>
            <a:endParaRPr lang="en-US" altLang="zh-CN" sz="1200" kern="0" spc="300" dirty="0">
              <a:solidFill>
                <a:schemeClr val="bg1"/>
              </a:solidFill>
              <a:cs typeface="+mn-ea"/>
              <a:sym typeface="+mn-lt"/>
            </a:endParaRPr>
          </a:p>
        </p:txBody>
      </p:sp>
      <p:grpSp>
        <p:nvGrpSpPr>
          <p:cNvPr id="12" name="组合 11"/>
          <p:cNvGrpSpPr/>
          <p:nvPr/>
        </p:nvGrpSpPr>
        <p:grpSpPr>
          <a:xfrm>
            <a:off x="1658016" y="1956373"/>
            <a:ext cx="5420706" cy="3961105"/>
            <a:chOff x="839787" y="2012817"/>
            <a:chExt cx="5420706" cy="3961105"/>
          </a:xfrm>
        </p:grpSpPr>
        <p:grpSp>
          <p:nvGrpSpPr>
            <p:cNvPr id="13" name="组合 12"/>
            <p:cNvGrpSpPr/>
            <p:nvPr/>
          </p:nvGrpSpPr>
          <p:grpSpPr>
            <a:xfrm>
              <a:off x="860493" y="2012817"/>
              <a:ext cx="5400000" cy="2433481"/>
              <a:chOff x="1349213" y="2012817"/>
              <a:chExt cx="5400000" cy="2433481"/>
            </a:xfrm>
          </p:grpSpPr>
          <p:sp>
            <p:nvSpPr>
              <p:cNvPr id="15" name="文本框 19"/>
              <p:cNvSpPr>
                <a:spLocks noChangeArrowheads="1"/>
              </p:cNvSpPr>
              <p:nvPr/>
            </p:nvSpPr>
            <p:spPr bwMode="auto">
              <a:xfrm>
                <a:off x="1349213" y="2691972"/>
                <a:ext cx="5400000" cy="1754326"/>
              </a:xfrm>
              <a:prstGeom prst="rect">
                <a:avLst/>
              </a:prstGeom>
              <a:noFill/>
              <a:ln w="9525">
                <a:noFill/>
                <a:miter lim="800000"/>
              </a:ln>
            </p:spPr>
            <p:txBody>
              <a:bodyPr>
                <a:spAutoFit/>
              </a:bodyPr>
              <a:lstStyle/>
              <a:p>
                <a:pPr>
                  <a:lnSpc>
                    <a:spcPct val="150000"/>
                  </a:lnSpc>
                </a:pPr>
                <a:r>
                  <a:rPr lang="zh-CN" altLang="en-US" sz="1200" dirty="0">
                    <a:solidFill>
                      <a:schemeClr val="tx1">
                        <a:lumMod val="65000"/>
                        <a:lumOff val="35000"/>
                      </a:schemeClr>
                    </a:solidFill>
                    <a:cs typeface="+mn-ea"/>
                    <a:sym typeface="+mn-lt"/>
                  </a:rPr>
                  <a:t>点击此处更换文本在这里添加你的详细小段落文本内容点击此处更换文本在这里添加你的详细小段落文本内容点击此处更换文本点击此处更换文本在这里添加你的详细小段落文本内容点击此处更换文本</a:t>
                </a:r>
                <a:endParaRPr lang="en-US" altLang="zh-CN" sz="1200" dirty="0">
                  <a:solidFill>
                    <a:schemeClr val="tx1">
                      <a:lumMod val="65000"/>
                      <a:lumOff val="35000"/>
                    </a:schemeClr>
                  </a:solidFill>
                  <a:cs typeface="+mn-ea"/>
                  <a:sym typeface="+mn-lt"/>
                </a:endParaRPr>
              </a:p>
              <a:p>
                <a:pPr>
                  <a:lnSpc>
                    <a:spcPct val="150000"/>
                  </a:lnSpc>
                </a:pPr>
                <a:r>
                  <a:rPr lang="zh-CN" altLang="en-US" sz="1200" dirty="0">
                    <a:solidFill>
                      <a:schemeClr val="tx1">
                        <a:lumMod val="65000"/>
                        <a:lumOff val="35000"/>
                      </a:schemeClr>
                    </a:solidFill>
                    <a:cs typeface="+mn-ea"/>
                    <a:sym typeface="+mn-lt"/>
                  </a:rPr>
                  <a:t>在这里添加你的详细小段落文本内容点击此处更换文本点击此处更换文本在这里添加你的详细小段落文本内容点击此处更换文本在这里添加你的详细小段落文本内容点击此处更换文本点击此处更换文本</a:t>
                </a:r>
              </a:p>
            </p:txBody>
          </p:sp>
          <p:sp>
            <p:nvSpPr>
              <p:cNvPr id="16" name="文本框 22"/>
              <p:cNvSpPr>
                <a:spLocks noChangeArrowheads="1"/>
              </p:cNvSpPr>
              <p:nvPr/>
            </p:nvSpPr>
            <p:spPr bwMode="auto">
              <a:xfrm>
                <a:off x="1349213" y="2012817"/>
                <a:ext cx="5141913" cy="523220"/>
              </a:xfrm>
              <a:prstGeom prst="rect">
                <a:avLst/>
              </a:prstGeom>
              <a:noFill/>
              <a:ln w="9525">
                <a:noFill/>
                <a:miter lim="800000"/>
              </a:ln>
            </p:spPr>
            <p:txBody>
              <a:bodyPr>
                <a:spAutoFit/>
              </a:bodyPr>
              <a:lstStyle/>
              <a:p>
                <a:r>
                  <a:rPr lang="zh-CN" altLang="en-US" sz="2800" dirty="0">
                    <a:solidFill>
                      <a:schemeClr val="tx1">
                        <a:lumMod val="65000"/>
                        <a:lumOff val="35000"/>
                      </a:schemeClr>
                    </a:solidFill>
                    <a:cs typeface="+mn-ea"/>
                    <a:sym typeface="+mn-lt"/>
                  </a:rPr>
                  <a:t>请输入小标题</a:t>
                </a:r>
              </a:p>
            </p:txBody>
          </p:sp>
        </p:grpSp>
        <p:sp>
          <p:nvSpPr>
            <p:cNvPr id="14" name="文本框 19"/>
            <p:cNvSpPr>
              <a:spLocks noChangeArrowheads="1"/>
            </p:cNvSpPr>
            <p:nvPr/>
          </p:nvSpPr>
          <p:spPr bwMode="auto">
            <a:xfrm>
              <a:off x="839787" y="4496594"/>
              <a:ext cx="5400000" cy="1477328"/>
            </a:xfrm>
            <a:prstGeom prst="rect">
              <a:avLst/>
            </a:prstGeom>
            <a:noFill/>
            <a:ln w="9525">
              <a:noFill/>
              <a:miter lim="800000"/>
            </a:ln>
          </p:spPr>
          <p:txBody>
            <a:bodyPr>
              <a:spAutoFit/>
            </a:bodyPr>
            <a:lstStyle/>
            <a:p>
              <a:pPr>
                <a:lnSpc>
                  <a:spcPct val="150000"/>
                </a:lnSpc>
              </a:pPr>
              <a:r>
                <a:rPr lang="zh-CN" altLang="en-US" sz="1200" dirty="0">
                  <a:solidFill>
                    <a:schemeClr val="tx1">
                      <a:lumMod val="65000"/>
                      <a:lumOff val="35000"/>
                    </a:schemeClr>
                  </a:solidFill>
                  <a:cs typeface="+mn-ea"/>
                  <a:sym typeface="+mn-lt"/>
                </a:rPr>
                <a:t>点击此处更换文本在这里添加你的详细小段落文本内容点击此处更换文本在这里添加你的详细小段落文本内容点击此处更换文本点击此处更换文本在这里添加你的详细小段落文本内容点击此处更换文本在这里添加你的详细小段落文本内容点击此处更换文本点击此处更换文本在这里添加你的详细小段落文本内容点击此处更换文本</a:t>
              </a:r>
            </a:p>
          </p:txBody>
        </p:sp>
      </p:gr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8722" y="1753394"/>
            <a:ext cx="4130213" cy="4140000"/>
          </a:xfrm>
          <a:prstGeom prst="rect">
            <a:avLst/>
          </a:prstGeom>
        </p:spPr>
      </p:pic>
      <p:sp>
        <p:nvSpPr>
          <p:cNvPr id="18" name="文本框 2"/>
          <p:cNvSpPr txBox="1"/>
          <p:nvPr/>
        </p:nvSpPr>
        <p:spPr>
          <a:xfrm>
            <a:off x="4481945" y="792000"/>
            <a:ext cx="3231285" cy="519508"/>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r>
              <a:rPr lang="zh-CN" altLang="en-US" sz="2800" spc="0" dirty="0">
                <a:solidFill>
                  <a:schemeClr val="bg1"/>
                </a:solidFill>
                <a:latin typeface="+mn-lt"/>
                <a:ea typeface="+mn-ea"/>
                <a:cs typeface="+mn-ea"/>
                <a:sym typeface="+mn-lt"/>
              </a:rPr>
              <a:t>添加标题内容</a:t>
            </a:r>
            <a:endParaRPr lang="en-US" altLang="zh-CN" sz="2800" spc="0" dirty="0">
              <a:solidFill>
                <a:schemeClr val="bg1"/>
              </a:solidFill>
              <a:latin typeface="+mn-lt"/>
              <a:ea typeface="+mn-ea"/>
              <a:cs typeface="+mn-ea"/>
              <a:sym typeface="+mn-lt"/>
            </a:endParaRPr>
          </a:p>
        </p:txBody>
      </p:sp>
      <p:sp>
        <p:nvSpPr>
          <p:cNvPr id="19" name="TextBox 11"/>
          <p:cNvSpPr txBox="1"/>
          <p:nvPr/>
        </p:nvSpPr>
        <p:spPr>
          <a:xfrm>
            <a:off x="4802413" y="1293217"/>
            <a:ext cx="2590349" cy="307777"/>
          </a:xfrm>
          <a:prstGeom prst="rect">
            <a:avLst/>
          </a:prstGeom>
          <a:noFill/>
        </p:spPr>
        <p:txBody>
          <a:bodyPr wrap="square" rtlCol="0">
            <a:spAutoFit/>
          </a:bodyPr>
          <a:lstStyle/>
          <a:p>
            <a:pPr algn="ctr"/>
            <a:r>
              <a:rPr lang="en-US" sz="1400" spc="600" dirty="0">
                <a:solidFill>
                  <a:schemeClr val="tx1">
                    <a:lumMod val="50000"/>
                    <a:lumOff val="50000"/>
                  </a:schemeClr>
                </a:solidFill>
                <a:cs typeface="+mn-ea"/>
                <a:sym typeface="+mn-lt"/>
              </a:rPr>
              <a:t>ADDTHETITLE</a:t>
            </a:r>
            <a:endParaRPr lang="id-ID" sz="1400" spc="6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a:spLocks noChangeAspect="1"/>
          </p:cNvSpPr>
          <p:nvPr/>
        </p:nvSpPr>
        <p:spPr>
          <a:xfrm>
            <a:off x="4656375" y="791817"/>
            <a:ext cx="2879250" cy="523534"/>
          </a:xfrm>
          <a:prstGeom prst="roundRect">
            <a:avLst>
              <a:gd name="adj" fmla="val 50000"/>
            </a:avLst>
          </a:prstGeom>
          <a:solidFill>
            <a:schemeClr val="accent6"/>
          </a:solidFill>
          <a:effectLst/>
        </p:spPr>
        <p:txBody>
          <a:bodyPr wrap="square" lIns="91426" tIns="45713" rIns="91426" bIns="45713" rtlCol="0" anchor="ctr" anchorCtr="1">
            <a:noAutofit/>
          </a:bodyPr>
          <a:lstStyle/>
          <a:p>
            <a:pPr algn="ctr">
              <a:defRPr/>
            </a:pPr>
            <a:endParaRPr lang="en-US" altLang="zh-CN" sz="1200" kern="0" spc="300" dirty="0">
              <a:solidFill>
                <a:schemeClr val="bg1"/>
              </a:solidFill>
              <a:cs typeface="+mn-ea"/>
              <a:sym typeface="+mn-lt"/>
            </a:endParaRPr>
          </a:p>
        </p:txBody>
      </p:sp>
      <p:grpSp>
        <p:nvGrpSpPr>
          <p:cNvPr id="3" name="组合 2"/>
          <p:cNvGrpSpPr/>
          <p:nvPr/>
        </p:nvGrpSpPr>
        <p:grpSpPr>
          <a:xfrm>
            <a:off x="8231187" y="2650643"/>
            <a:ext cx="3024000" cy="2143992"/>
            <a:chOff x="8953811" y="3073108"/>
            <a:chExt cx="2596873" cy="2143992"/>
          </a:xfrm>
        </p:grpSpPr>
        <p:sp>
          <p:nvSpPr>
            <p:cNvPr id="4" name="TextBox 25"/>
            <p:cNvSpPr txBox="1"/>
            <p:nvPr/>
          </p:nvSpPr>
          <p:spPr>
            <a:xfrm>
              <a:off x="8964984" y="3073108"/>
              <a:ext cx="1350600" cy="461665"/>
            </a:xfrm>
            <a:prstGeom prst="rect">
              <a:avLst/>
            </a:prstGeom>
            <a:noFill/>
          </p:spPr>
          <p:txBody>
            <a:bodyPr wrap="square" rtlCol="0" anchor="ctr">
              <a:spAutoFit/>
            </a:bodyPr>
            <a:lstStyle/>
            <a:p>
              <a:r>
                <a:rPr lang="zh-CN" altLang="en-US" sz="2400" dirty="0">
                  <a:solidFill>
                    <a:schemeClr val="tx1">
                      <a:lumMod val="65000"/>
                      <a:lumOff val="35000"/>
                    </a:schemeClr>
                  </a:solidFill>
                  <a:cs typeface="+mn-ea"/>
                  <a:sym typeface="+mn-lt"/>
                </a:rPr>
                <a:t>标题二</a:t>
              </a:r>
              <a:endParaRPr lang="id-ID" sz="2400" dirty="0">
                <a:solidFill>
                  <a:schemeClr val="tx1">
                    <a:lumMod val="65000"/>
                    <a:lumOff val="35000"/>
                  </a:schemeClr>
                </a:solidFill>
                <a:cs typeface="+mn-ea"/>
                <a:sym typeface="+mn-lt"/>
              </a:endParaRPr>
            </a:p>
          </p:txBody>
        </p:sp>
        <p:sp>
          <p:nvSpPr>
            <p:cNvPr id="5" name="TextBox 26"/>
            <p:cNvSpPr txBox="1"/>
            <p:nvPr/>
          </p:nvSpPr>
          <p:spPr>
            <a:xfrm>
              <a:off x="8953811" y="3647440"/>
              <a:ext cx="2596873" cy="1569660"/>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cs typeface="+mn-ea"/>
                  <a:sym typeface="+mn-lt"/>
                </a:rPr>
                <a:t>双击输入替换内容双击输入替换内容双击输入替换内容双击输入替换内容双击输入替换内容双击输入替换内容</a:t>
              </a:r>
            </a:p>
          </p:txBody>
        </p:sp>
      </p:grpSp>
      <p:grpSp>
        <p:nvGrpSpPr>
          <p:cNvPr id="6" name="组合 5"/>
          <p:cNvGrpSpPr/>
          <p:nvPr/>
        </p:nvGrpSpPr>
        <p:grpSpPr>
          <a:xfrm>
            <a:off x="915987" y="2650643"/>
            <a:ext cx="3029926" cy="2144062"/>
            <a:chOff x="144722" y="3073038"/>
            <a:chExt cx="3106126" cy="2144062"/>
          </a:xfrm>
        </p:grpSpPr>
        <p:sp>
          <p:nvSpPr>
            <p:cNvPr id="7" name="TextBox 43"/>
            <p:cNvSpPr txBox="1"/>
            <p:nvPr/>
          </p:nvSpPr>
          <p:spPr>
            <a:xfrm>
              <a:off x="2075543" y="3073038"/>
              <a:ext cx="1175305" cy="461665"/>
            </a:xfrm>
            <a:prstGeom prst="rect">
              <a:avLst/>
            </a:prstGeom>
            <a:noFill/>
          </p:spPr>
          <p:txBody>
            <a:bodyPr wrap="square" rtlCol="0" anchor="ctr">
              <a:spAutoFit/>
            </a:bodyPr>
            <a:lstStyle/>
            <a:p>
              <a:pPr algn="r"/>
              <a:r>
                <a:rPr lang="zh-CN" altLang="en-US" sz="2400" dirty="0">
                  <a:solidFill>
                    <a:schemeClr val="tx1">
                      <a:lumMod val="65000"/>
                      <a:lumOff val="35000"/>
                    </a:schemeClr>
                  </a:solidFill>
                  <a:cs typeface="+mn-ea"/>
                  <a:sym typeface="+mn-lt"/>
                </a:rPr>
                <a:t>标题一</a:t>
              </a:r>
              <a:endParaRPr lang="id-ID" sz="2400" dirty="0">
                <a:solidFill>
                  <a:schemeClr val="tx1">
                    <a:lumMod val="65000"/>
                    <a:lumOff val="35000"/>
                  </a:schemeClr>
                </a:solidFill>
                <a:cs typeface="+mn-ea"/>
                <a:sym typeface="+mn-lt"/>
              </a:endParaRPr>
            </a:p>
          </p:txBody>
        </p:sp>
        <p:sp>
          <p:nvSpPr>
            <p:cNvPr id="8" name="TextBox 44"/>
            <p:cNvSpPr txBox="1"/>
            <p:nvPr/>
          </p:nvSpPr>
          <p:spPr>
            <a:xfrm>
              <a:off x="144722" y="3647440"/>
              <a:ext cx="3106126" cy="1569660"/>
            </a:xfrm>
            <a:prstGeom prst="rect">
              <a:avLst/>
            </a:prstGeom>
            <a:noFill/>
          </p:spPr>
          <p:txBody>
            <a:bodyPr wrap="square" rtlCol="0">
              <a:spAutoFit/>
            </a:bodyPr>
            <a:lstStyle/>
            <a:p>
              <a:pPr algn="r">
                <a:lnSpc>
                  <a:spcPct val="150000"/>
                </a:lnSpc>
              </a:pPr>
              <a:r>
                <a:rPr lang="zh-CN" altLang="en-US" sz="1600" dirty="0">
                  <a:solidFill>
                    <a:schemeClr val="tx1">
                      <a:lumMod val="65000"/>
                      <a:lumOff val="35000"/>
                    </a:schemeClr>
                  </a:solidFill>
                  <a:cs typeface="+mn-ea"/>
                  <a:sym typeface="+mn-lt"/>
                </a:rPr>
                <a:t>双击输入替换内容双击输入替换内容双击输入替换内容双击输入替换内容双击输入替换内容双击输入替换内容</a:t>
              </a:r>
            </a:p>
          </p:txBody>
        </p:sp>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0528" y="2193434"/>
            <a:ext cx="3754117" cy="3393039"/>
          </a:xfrm>
          <a:prstGeom prst="rect">
            <a:avLst/>
          </a:prstGeom>
        </p:spPr>
      </p:pic>
      <p:sp>
        <p:nvSpPr>
          <p:cNvPr id="10" name="文本框 2"/>
          <p:cNvSpPr txBox="1"/>
          <p:nvPr/>
        </p:nvSpPr>
        <p:spPr>
          <a:xfrm>
            <a:off x="4481945" y="792000"/>
            <a:ext cx="3231285" cy="519508"/>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r>
              <a:rPr lang="zh-CN" altLang="en-US" sz="2800" spc="0" dirty="0">
                <a:solidFill>
                  <a:schemeClr val="bg1"/>
                </a:solidFill>
                <a:latin typeface="+mn-lt"/>
                <a:ea typeface="+mn-ea"/>
                <a:cs typeface="+mn-ea"/>
                <a:sym typeface="+mn-lt"/>
              </a:rPr>
              <a:t>添加标题内容</a:t>
            </a:r>
            <a:endParaRPr lang="en-US" altLang="zh-CN" sz="2800" spc="0" dirty="0">
              <a:solidFill>
                <a:schemeClr val="bg1"/>
              </a:solidFill>
              <a:latin typeface="+mn-lt"/>
              <a:ea typeface="+mn-ea"/>
              <a:cs typeface="+mn-ea"/>
              <a:sym typeface="+mn-lt"/>
            </a:endParaRPr>
          </a:p>
        </p:txBody>
      </p:sp>
      <p:sp>
        <p:nvSpPr>
          <p:cNvPr id="11" name="TextBox 13"/>
          <p:cNvSpPr txBox="1"/>
          <p:nvPr/>
        </p:nvSpPr>
        <p:spPr>
          <a:xfrm>
            <a:off x="4802413" y="1293217"/>
            <a:ext cx="2590349" cy="307777"/>
          </a:xfrm>
          <a:prstGeom prst="rect">
            <a:avLst/>
          </a:prstGeom>
          <a:noFill/>
        </p:spPr>
        <p:txBody>
          <a:bodyPr wrap="square" rtlCol="0">
            <a:spAutoFit/>
          </a:bodyPr>
          <a:lstStyle/>
          <a:p>
            <a:pPr algn="ctr"/>
            <a:r>
              <a:rPr lang="en-US" sz="1400" spc="600" dirty="0">
                <a:solidFill>
                  <a:schemeClr val="tx1">
                    <a:lumMod val="50000"/>
                    <a:lumOff val="50000"/>
                  </a:schemeClr>
                </a:solidFill>
                <a:cs typeface="+mn-ea"/>
                <a:sym typeface="+mn-lt"/>
              </a:rPr>
              <a:t>ADDTHETITLE</a:t>
            </a:r>
            <a:endParaRPr lang="id-ID" sz="1400" spc="6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a:spLocks noChangeAspect="1"/>
          </p:cNvSpPr>
          <p:nvPr/>
        </p:nvSpPr>
        <p:spPr>
          <a:xfrm>
            <a:off x="4656375" y="791817"/>
            <a:ext cx="2879250" cy="523534"/>
          </a:xfrm>
          <a:prstGeom prst="roundRect">
            <a:avLst>
              <a:gd name="adj" fmla="val 50000"/>
            </a:avLst>
          </a:prstGeom>
          <a:solidFill>
            <a:schemeClr val="accent6"/>
          </a:solidFill>
          <a:effectLst/>
        </p:spPr>
        <p:txBody>
          <a:bodyPr wrap="square" lIns="91426" tIns="45713" rIns="91426" bIns="45713" rtlCol="0" anchor="ctr" anchorCtr="1">
            <a:noAutofit/>
          </a:bodyPr>
          <a:lstStyle/>
          <a:p>
            <a:pPr algn="ctr">
              <a:defRPr/>
            </a:pPr>
            <a:endParaRPr lang="en-US" altLang="zh-CN" sz="1200" kern="0" spc="300" dirty="0">
              <a:solidFill>
                <a:schemeClr val="bg1"/>
              </a:solidFill>
              <a:cs typeface="+mn-ea"/>
              <a:sym typeface="+mn-lt"/>
            </a:endParaRPr>
          </a:p>
        </p:txBody>
      </p:sp>
      <p:sp>
        <p:nvSpPr>
          <p:cNvPr id="3" name="文本框 2"/>
          <p:cNvSpPr txBox="1"/>
          <p:nvPr/>
        </p:nvSpPr>
        <p:spPr>
          <a:xfrm>
            <a:off x="4481945" y="792000"/>
            <a:ext cx="3231285" cy="519508"/>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r>
              <a:rPr lang="zh-CN" altLang="en-US" sz="2800" spc="0" dirty="0">
                <a:solidFill>
                  <a:schemeClr val="bg1"/>
                </a:solidFill>
                <a:latin typeface="+mn-lt"/>
                <a:ea typeface="+mn-ea"/>
                <a:cs typeface="+mn-ea"/>
                <a:sym typeface="+mn-lt"/>
              </a:rPr>
              <a:t>添加标题内容</a:t>
            </a:r>
            <a:endParaRPr lang="en-US" altLang="zh-CN" sz="2800" spc="0" dirty="0">
              <a:solidFill>
                <a:schemeClr val="bg1"/>
              </a:solidFill>
              <a:latin typeface="+mn-lt"/>
              <a:ea typeface="+mn-ea"/>
              <a:cs typeface="+mn-ea"/>
              <a:sym typeface="+mn-lt"/>
            </a:endParaRPr>
          </a:p>
        </p:txBody>
      </p:sp>
      <p:sp>
        <p:nvSpPr>
          <p:cNvPr id="4" name="TextBox 66"/>
          <p:cNvSpPr txBox="1"/>
          <p:nvPr/>
        </p:nvSpPr>
        <p:spPr>
          <a:xfrm>
            <a:off x="4802413" y="1293217"/>
            <a:ext cx="2590349" cy="307777"/>
          </a:xfrm>
          <a:prstGeom prst="rect">
            <a:avLst/>
          </a:prstGeom>
          <a:noFill/>
        </p:spPr>
        <p:txBody>
          <a:bodyPr wrap="square" rtlCol="0">
            <a:spAutoFit/>
          </a:bodyPr>
          <a:lstStyle/>
          <a:p>
            <a:pPr algn="ctr"/>
            <a:r>
              <a:rPr lang="en-US" sz="1400" spc="600" dirty="0">
                <a:solidFill>
                  <a:schemeClr val="tx1">
                    <a:lumMod val="50000"/>
                    <a:lumOff val="50000"/>
                  </a:schemeClr>
                </a:solidFill>
                <a:cs typeface="+mn-ea"/>
                <a:sym typeface="+mn-lt"/>
              </a:rPr>
              <a:t>ADDTHETITLE</a:t>
            </a:r>
            <a:endParaRPr lang="id-ID" sz="1400" spc="600" dirty="0">
              <a:solidFill>
                <a:schemeClr val="tx1">
                  <a:lumMod val="50000"/>
                  <a:lumOff val="50000"/>
                </a:schemeClr>
              </a:solidFill>
              <a:cs typeface="+mn-ea"/>
              <a:sym typeface="+mn-lt"/>
            </a:endParaRPr>
          </a:p>
        </p:txBody>
      </p:sp>
      <p:grpSp>
        <p:nvGrpSpPr>
          <p:cNvPr id="5" name="组合 4"/>
          <p:cNvGrpSpPr>
            <a:grpSpLocks noChangeAspect="1"/>
          </p:cNvGrpSpPr>
          <p:nvPr/>
        </p:nvGrpSpPr>
        <p:grpSpPr>
          <a:xfrm>
            <a:off x="1755803" y="2256053"/>
            <a:ext cx="8937481" cy="3688341"/>
            <a:chOff x="1926616" y="2058344"/>
            <a:chExt cx="7777428" cy="3209617"/>
          </a:xfrm>
        </p:grpSpPr>
        <p:grpSp>
          <p:nvGrpSpPr>
            <p:cNvPr id="6" name="组合 5"/>
            <p:cNvGrpSpPr/>
            <p:nvPr/>
          </p:nvGrpSpPr>
          <p:grpSpPr>
            <a:xfrm>
              <a:off x="7909592" y="3701594"/>
              <a:ext cx="1728252" cy="1566367"/>
              <a:chOff x="6024461" y="2427644"/>
              <a:chExt cx="1728252" cy="1566367"/>
            </a:xfrm>
          </p:grpSpPr>
          <p:sp>
            <p:nvSpPr>
              <p:cNvPr id="16" name="文本框 6"/>
              <p:cNvSpPr txBox="1"/>
              <p:nvPr/>
            </p:nvSpPr>
            <p:spPr>
              <a:xfrm>
                <a:off x="6024461" y="2427644"/>
                <a:ext cx="1124879" cy="1566367"/>
              </a:xfrm>
              <a:prstGeom prst="rect">
                <a:avLst/>
              </a:prstGeom>
              <a:noFill/>
            </p:spPr>
            <p:txBody>
              <a:bodyPr vert="eaVert" wrap="square" rtlCol="0">
                <a:spAutoFit/>
              </a:bodyPr>
              <a:lstStyle/>
              <a:p>
                <a:pPr>
                  <a:lnSpc>
                    <a:spcPct val="150000"/>
                  </a:lnSpc>
                </a:pPr>
                <a:r>
                  <a:rPr lang="zh-CN" altLang="en-US" sz="1200" dirty="0">
                    <a:solidFill>
                      <a:schemeClr val="tx1">
                        <a:lumMod val="65000"/>
                        <a:lumOff val="35000"/>
                      </a:schemeClr>
                    </a:solidFill>
                    <a:cs typeface="+mn-ea"/>
                    <a:sym typeface="+mn-lt"/>
                  </a:rPr>
                  <a:t>点击此处输入相关主题文字内容点击此处输入相关主题文字内容</a:t>
                </a:r>
              </a:p>
              <a:p>
                <a:pPr>
                  <a:lnSpc>
                    <a:spcPct val="150000"/>
                  </a:lnSpc>
                </a:pPr>
                <a:endParaRPr lang="zh-CN" altLang="en-US" sz="1200" dirty="0">
                  <a:solidFill>
                    <a:schemeClr val="tx1">
                      <a:lumMod val="65000"/>
                      <a:lumOff val="35000"/>
                    </a:schemeClr>
                  </a:solidFill>
                  <a:cs typeface="+mn-ea"/>
                  <a:sym typeface="+mn-lt"/>
                </a:endParaRPr>
              </a:p>
            </p:txBody>
          </p:sp>
          <p:sp>
            <p:nvSpPr>
              <p:cNvPr id="17" name="文本框 7"/>
              <p:cNvSpPr txBox="1"/>
              <p:nvPr/>
            </p:nvSpPr>
            <p:spPr>
              <a:xfrm>
                <a:off x="7270622" y="2427644"/>
                <a:ext cx="482091" cy="1441061"/>
              </a:xfrm>
              <a:prstGeom prst="rect">
                <a:avLst/>
              </a:prstGeom>
              <a:noFill/>
            </p:spPr>
            <p:txBody>
              <a:bodyPr vert="eaVert" wrap="square" rtlCol="0">
                <a:spAutoFit/>
              </a:bodyPr>
              <a:lstStyle/>
              <a:p>
                <a:pPr algn="ctr"/>
                <a:r>
                  <a:rPr lang="zh-CN" altLang="en-US" sz="2400" dirty="0">
                    <a:solidFill>
                      <a:schemeClr val="tx1">
                        <a:lumMod val="65000"/>
                        <a:lumOff val="35000"/>
                      </a:schemeClr>
                    </a:solidFill>
                    <a:cs typeface="+mn-ea"/>
                    <a:sym typeface="+mn-lt"/>
                  </a:rPr>
                  <a:t>标题文本</a:t>
                </a:r>
              </a:p>
            </p:txBody>
          </p:sp>
        </p:grpSp>
        <p:grpSp>
          <p:nvGrpSpPr>
            <p:cNvPr id="7" name="组合 6"/>
            <p:cNvGrpSpPr/>
            <p:nvPr/>
          </p:nvGrpSpPr>
          <p:grpSpPr>
            <a:xfrm>
              <a:off x="4974616" y="3701594"/>
              <a:ext cx="1728252" cy="1566367"/>
              <a:chOff x="6024461" y="2427644"/>
              <a:chExt cx="1728252" cy="1566367"/>
            </a:xfrm>
          </p:grpSpPr>
          <p:sp>
            <p:nvSpPr>
              <p:cNvPr id="14" name="文本框 6"/>
              <p:cNvSpPr txBox="1"/>
              <p:nvPr/>
            </p:nvSpPr>
            <p:spPr>
              <a:xfrm>
                <a:off x="6024461" y="2427644"/>
                <a:ext cx="1124879" cy="1566367"/>
              </a:xfrm>
              <a:prstGeom prst="rect">
                <a:avLst/>
              </a:prstGeom>
              <a:noFill/>
            </p:spPr>
            <p:txBody>
              <a:bodyPr vert="eaVert" wrap="square" rtlCol="0">
                <a:spAutoFit/>
              </a:bodyPr>
              <a:lstStyle/>
              <a:p>
                <a:pPr>
                  <a:lnSpc>
                    <a:spcPct val="150000"/>
                  </a:lnSpc>
                </a:pPr>
                <a:r>
                  <a:rPr lang="zh-CN" altLang="en-US" sz="1200" dirty="0">
                    <a:solidFill>
                      <a:schemeClr val="tx1">
                        <a:lumMod val="65000"/>
                        <a:lumOff val="35000"/>
                      </a:schemeClr>
                    </a:solidFill>
                    <a:cs typeface="+mn-ea"/>
                    <a:sym typeface="+mn-lt"/>
                  </a:rPr>
                  <a:t>点击此处输入相关主题文字内容点击此处输入相关主题文字内容</a:t>
                </a:r>
              </a:p>
              <a:p>
                <a:pPr>
                  <a:lnSpc>
                    <a:spcPct val="150000"/>
                  </a:lnSpc>
                </a:pPr>
                <a:endParaRPr lang="zh-CN" altLang="en-US" sz="1200" dirty="0">
                  <a:solidFill>
                    <a:schemeClr val="tx1">
                      <a:lumMod val="65000"/>
                      <a:lumOff val="35000"/>
                    </a:schemeClr>
                  </a:solidFill>
                  <a:cs typeface="+mn-ea"/>
                  <a:sym typeface="+mn-lt"/>
                </a:endParaRPr>
              </a:p>
            </p:txBody>
          </p:sp>
          <p:sp>
            <p:nvSpPr>
              <p:cNvPr id="15" name="文本框 7"/>
              <p:cNvSpPr txBox="1"/>
              <p:nvPr/>
            </p:nvSpPr>
            <p:spPr>
              <a:xfrm>
                <a:off x="7270622" y="2427644"/>
                <a:ext cx="482091" cy="1441061"/>
              </a:xfrm>
              <a:prstGeom prst="rect">
                <a:avLst/>
              </a:prstGeom>
              <a:noFill/>
            </p:spPr>
            <p:txBody>
              <a:bodyPr vert="eaVert" wrap="square" rtlCol="0">
                <a:spAutoFit/>
              </a:bodyPr>
              <a:lstStyle/>
              <a:p>
                <a:pPr algn="ctr"/>
                <a:r>
                  <a:rPr lang="zh-CN" altLang="en-US" sz="2400" dirty="0">
                    <a:solidFill>
                      <a:schemeClr val="tx1">
                        <a:lumMod val="65000"/>
                        <a:lumOff val="35000"/>
                      </a:schemeClr>
                    </a:solidFill>
                    <a:cs typeface="+mn-ea"/>
                    <a:sym typeface="+mn-lt"/>
                  </a:rPr>
                  <a:t>标题文本</a:t>
                </a:r>
              </a:p>
            </p:txBody>
          </p:sp>
        </p:grpSp>
        <p:grpSp>
          <p:nvGrpSpPr>
            <p:cNvPr id="8" name="组合 7"/>
            <p:cNvGrpSpPr/>
            <p:nvPr/>
          </p:nvGrpSpPr>
          <p:grpSpPr>
            <a:xfrm>
              <a:off x="1926616" y="3701594"/>
              <a:ext cx="1728252" cy="1566367"/>
              <a:chOff x="6024461" y="2427644"/>
              <a:chExt cx="1728252" cy="1566367"/>
            </a:xfrm>
          </p:grpSpPr>
          <p:sp>
            <p:nvSpPr>
              <p:cNvPr id="12" name="文本框 6"/>
              <p:cNvSpPr txBox="1"/>
              <p:nvPr/>
            </p:nvSpPr>
            <p:spPr>
              <a:xfrm>
                <a:off x="6024461" y="2427644"/>
                <a:ext cx="1124879" cy="1566367"/>
              </a:xfrm>
              <a:prstGeom prst="rect">
                <a:avLst/>
              </a:prstGeom>
              <a:noFill/>
            </p:spPr>
            <p:txBody>
              <a:bodyPr vert="eaVert" wrap="square" rtlCol="0">
                <a:spAutoFit/>
              </a:bodyPr>
              <a:lstStyle/>
              <a:p>
                <a:pPr>
                  <a:lnSpc>
                    <a:spcPct val="150000"/>
                  </a:lnSpc>
                </a:pPr>
                <a:r>
                  <a:rPr lang="zh-CN" altLang="en-US" sz="1200" dirty="0">
                    <a:solidFill>
                      <a:schemeClr val="tx1">
                        <a:lumMod val="65000"/>
                        <a:lumOff val="35000"/>
                      </a:schemeClr>
                    </a:solidFill>
                    <a:cs typeface="+mn-ea"/>
                    <a:sym typeface="+mn-lt"/>
                  </a:rPr>
                  <a:t>点击此处输入相关主题文字内容点击此处输入相关主题文字内容</a:t>
                </a:r>
              </a:p>
              <a:p>
                <a:pPr>
                  <a:lnSpc>
                    <a:spcPct val="150000"/>
                  </a:lnSpc>
                </a:pPr>
                <a:endParaRPr lang="zh-CN" altLang="en-US" sz="1200" dirty="0">
                  <a:solidFill>
                    <a:schemeClr val="tx1">
                      <a:lumMod val="65000"/>
                      <a:lumOff val="35000"/>
                    </a:schemeClr>
                  </a:solidFill>
                  <a:cs typeface="+mn-ea"/>
                  <a:sym typeface="+mn-lt"/>
                </a:endParaRPr>
              </a:p>
            </p:txBody>
          </p:sp>
          <p:sp>
            <p:nvSpPr>
              <p:cNvPr id="13" name="文本框 7"/>
              <p:cNvSpPr txBox="1"/>
              <p:nvPr/>
            </p:nvSpPr>
            <p:spPr>
              <a:xfrm>
                <a:off x="7270622" y="2427644"/>
                <a:ext cx="482091" cy="1441061"/>
              </a:xfrm>
              <a:prstGeom prst="rect">
                <a:avLst/>
              </a:prstGeom>
              <a:noFill/>
            </p:spPr>
            <p:txBody>
              <a:bodyPr vert="eaVert" wrap="square" rtlCol="0">
                <a:spAutoFit/>
              </a:bodyPr>
              <a:lstStyle/>
              <a:p>
                <a:pPr algn="ctr"/>
                <a:r>
                  <a:rPr lang="zh-CN" altLang="en-US" sz="2400" dirty="0">
                    <a:solidFill>
                      <a:schemeClr val="tx1">
                        <a:lumMod val="65000"/>
                        <a:lumOff val="35000"/>
                      </a:schemeClr>
                    </a:solidFill>
                    <a:cs typeface="+mn-ea"/>
                    <a:sym typeface="+mn-lt"/>
                  </a:rPr>
                  <a:t>标题文本</a:t>
                </a:r>
              </a:p>
            </p:txBody>
          </p:sp>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9826" y="2058344"/>
              <a:ext cx="1566366" cy="1404760"/>
            </a:xfrm>
            <a:prstGeom prst="ellipse">
              <a:avLst/>
            </a:prstGeom>
            <a:ln>
              <a:noFill/>
            </a:ln>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752" y="2058344"/>
              <a:ext cx="1566366" cy="1404760"/>
            </a:xfrm>
            <a:prstGeom prst="ellipse">
              <a:avLst/>
            </a:prstGeom>
            <a:ln>
              <a:noFill/>
            </a:ln>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7678" y="2058344"/>
              <a:ext cx="1566366" cy="1404760"/>
            </a:xfrm>
            <a:prstGeom prst="ellipse">
              <a:avLst/>
            </a:prstGeom>
            <a:ln>
              <a:noFill/>
            </a:ln>
          </p:spPr>
        </p:pic>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a:spLocks noChangeAspect="1"/>
          </p:cNvSpPr>
          <p:nvPr/>
        </p:nvSpPr>
        <p:spPr>
          <a:xfrm>
            <a:off x="4656375" y="791817"/>
            <a:ext cx="2879250" cy="523534"/>
          </a:xfrm>
          <a:prstGeom prst="roundRect">
            <a:avLst>
              <a:gd name="adj" fmla="val 50000"/>
            </a:avLst>
          </a:prstGeom>
          <a:solidFill>
            <a:schemeClr val="accent6"/>
          </a:solidFill>
          <a:effectLst/>
        </p:spPr>
        <p:txBody>
          <a:bodyPr wrap="square" lIns="91426" tIns="45713" rIns="91426" bIns="45713" rtlCol="0" anchor="ctr" anchorCtr="1">
            <a:noAutofit/>
          </a:bodyPr>
          <a:lstStyle/>
          <a:p>
            <a:pPr algn="ctr">
              <a:defRPr/>
            </a:pPr>
            <a:endParaRPr lang="en-US" altLang="zh-CN" sz="1200" kern="0" spc="300" dirty="0">
              <a:solidFill>
                <a:schemeClr val="bg1"/>
              </a:solidFill>
              <a:cs typeface="+mn-ea"/>
              <a:sym typeface="+mn-lt"/>
            </a:endParaRPr>
          </a:p>
        </p:txBody>
      </p:sp>
      <p:grpSp>
        <p:nvGrpSpPr>
          <p:cNvPr id="3" name="组合 2"/>
          <p:cNvGrpSpPr/>
          <p:nvPr/>
        </p:nvGrpSpPr>
        <p:grpSpPr>
          <a:xfrm>
            <a:off x="1257674" y="2135592"/>
            <a:ext cx="9473579" cy="3351602"/>
            <a:chOff x="1257674" y="1981993"/>
            <a:chExt cx="9473579" cy="3351602"/>
          </a:xfrm>
        </p:grpSpPr>
        <p:grpSp>
          <p:nvGrpSpPr>
            <p:cNvPr id="4" name="组合 3"/>
            <p:cNvGrpSpPr/>
            <p:nvPr/>
          </p:nvGrpSpPr>
          <p:grpSpPr>
            <a:xfrm>
              <a:off x="1964890" y="2190546"/>
              <a:ext cx="8163854" cy="1770497"/>
              <a:chOff x="1992790" y="2190546"/>
              <a:chExt cx="8163854" cy="1770497"/>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790" y="2190546"/>
                <a:ext cx="1770497" cy="1770497"/>
              </a:xfrm>
              <a:prstGeom prst="rect">
                <a:avLst/>
              </a:prstGeom>
            </p:spPr>
          </p:pic>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0239" y="2190546"/>
                <a:ext cx="1770497" cy="1770497"/>
              </a:xfrm>
              <a:prstGeom prst="rect">
                <a:avLst/>
              </a:prstGeom>
            </p:spPr>
          </p:pic>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6147" y="2190546"/>
                <a:ext cx="1770497" cy="1770497"/>
              </a:xfrm>
              <a:prstGeom prst="rect">
                <a:avLst/>
              </a:prstGeom>
            </p:spPr>
          </p:pic>
        </p:grpSp>
        <p:grpSp>
          <p:nvGrpSpPr>
            <p:cNvPr id="5" name="组合 4"/>
            <p:cNvGrpSpPr>
              <a:grpSpLocks noChangeAspect="1"/>
            </p:cNvGrpSpPr>
            <p:nvPr/>
          </p:nvGrpSpPr>
          <p:grpSpPr>
            <a:xfrm>
              <a:off x="1257674" y="1981993"/>
              <a:ext cx="9473579" cy="3351602"/>
              <a:chOff x="1031145" y="2777976"/>
              <a:chExt cx="7270613" cy="2572229"/>
            </a:xfrm>
            <a:solidFill>
              <a:schemeClr val="accent6"/>
            </a:solidFill>
          </p:grpSpPr>
          <p:sp>
            <p:nvSpPr>
              <p:cNvPr id="6" name="2"/>
              <p:cNvSpPr>
                <a:spLocks noChangeAspect="1"/>
              </p:cNvSpPr>
              <p:nvPr/>
            </p:nvSpPr>
            <p:spPr bwMode="auto">
              <a:xfrm>
                <a:off x="3985810" y="2777976"/>
                <a:ext cx="1519576" cy="1519576"/>
              </a:xfrm>
              <a:prstGeom prst="ellipse">
                <a:avLst/>
              </a:prstGeom>
              <a:noFill/>
              <a:ln>
                <a:noFill/>
              </a:ln>
            </p:spPr>
            <p:txBody>
              <a:bodyPr lIns="72000" tIns="46800" rIns="72000" anchor="ctr" anchorCtr="1"/>
              <a:lstStyle/>
              <a:p>
                <a:pPr algn="ctr"/>
                <a:endParaRPr sz="3200" dirty="0">
                  <a:solidFill>
                    <a:schemeClr val="tx1">
                      <a:lumMod val="65000"/>
                      <a:lumOff val="35000"/>
                    </a:schemeClr>
                  </a:solidFill>
                  <a:cs typeface="+mn-ea"/>
                  <a:sym typeface="+mn-lt"/>
                </a:endParaRPr>
              </a:p>
            </p:txBody>
          </p:sp>
          <p:sp>
            <p:nvSpPr>
              <p:cNvPr id="7" name="3"/>
              <p:cNvSpPr txBox="1"/>
              <p:nvPr/>
            </p:nvSpPr>
            <p:spPr bwMode="auto">
              <a:xfrm>
                <a:off x="3509324" y="4252095"/>
                <a:ext cx="2328071" cy="447137"/>
              </a:xfrm>
              <a:prstGeom prst="rect">
                <a:avLst/>
              </a:prstGeom>
              <a:noFill/>
            </p:spPr>
            <p:txBody>
              <a:bodyPr wrap="none" lIns="0" tIns="0" rIns="0" bIns="0" anchor="b" anchorCtr="1">
                <a:normAutofit lnSpcReduction="10000"/>
              </a:bodyPr>
              <a:lstStyle/>
              <a:p>
                <a:endParaRPr lang="zh-CN" altLang="en-US" sz="2000" b="1" dirty="0">
                  <a:solidFill>
                    <a:schemeClr val="tx1">
                      <a:lumMod val="65000"/>
                      <a:lumOff val="35000"/>
                    </a:schemeClr>
                  </a:solidFill>
                  <a:cs typeface="+mn-ea"/>
                  <a:sym typeface="+mn-lt"/>
                </a:endParaRPr>
              </a:p>
              <a:p>
                <a:r>
                  <a:rPr lang="zh-CN" altLang="en-US" sz="2000" b="1" dirty="0">
                    <a:solidFill>
                      <a:schemeClr val="tx1">
                        <a:lumMod val="65000"/>
                        <a:lumOff val="35000"/>
                      </a:schemeClr>
                    </a:solidFill>
                    <a:cs typeface="+mn-ea"/>
                    <a:sym typeface="+mn-lt"/>
                  </a:rPr>
                  <a:t>请输入小标题</a:t>
                </a:r>
                <a:endParaRPr lang="zh-CN" altLang="en-US" sz="2000" b="1" dirty="0">
                  <a:solidFill>
                    <a:schemeClr val="tx1">
                      <a:lumMod val="65000"/>
                      <a:lumOff val="35000"/>
                    </a:schemeClr>
                  </a:solidFill>
                  <a:effectLst/>
                  <a:cs typeface="+mn-ea"/>
                  <a:sym typeface="+mn-lt"/>
                </a:endParaRPr>
              </a:p>
            </p:txBody>
          </p:sp>
          <p:sp>
            <p:nvSpPr>
              <p:cNvPr id="8" name="3"/>
              <p:cNvSpPr txBox="1"/>
              <p:nvPr/>
            </p:nvSpPr>
            <p:spPr bwMode="auto">
              <a:xfrm>
                <a:off x="3581564" y="4699230"/>
                <a:ext cx="2328071" cy="650975"/>
              </a:xfrm>
              <a:prstGeom prst="rect">
                <a:avLst/>
              </a:prstGeom>
              <a:noFill/>
            </p:spPr>
            <p:txBody>
              <a:bodyPr wrap="square" lIns="90000" tIns="46800" rIns="90000" bIns="46800" anchor="ctr" anchorCtr="1">
                <a:noAutofit/>
              </a:bodyPr>
              <a:lstStyle/>
              <a:p>
                <a:pPr algn="ctr">
                  <a:lnSpc>
                    <a:spcPct val="120000"/>
                  </a:lnSpc>
                </a:pPr>
                <a:r>
                  <a:rPr lang="zh-CN" altLang="en-US" sz="1400" dirty="0">
                    <a:solidFill>
                      <a:schemeClr val="tx1">
                        <a:lumMod val="65000"/>
                        <a:lumOff val="35000"/>
                      </a:schemeClr>
                    </a:solidFill>
                    <a:cs typeface="+mn-ea"/>
                    <a:sym typeface="+mn-lt"/>
                  </a:rPr>
                  <a:t>在这里添加你的详细小段落文本内容双击输入替换内容</a:t>
                </a:r>
              </a:p>
            </p:txBody>
          </p:sp>
          <p:sp>
            <p:nvSpPr>
              <p:cNvPr id="9" name="3"/>
              <p:cNvSpPr txBox="1"/>
              <p:nvPr/>
            </p:nvSpPr>
            <p:spPr bwMode="auto">
              <a:xfrm>
                <a:off x="5911767" y="4252094"/>
                <a:ext cx="2328071" cy="447137"/>
              </a:xfrm>
              <a:prstGeom prst="rect">
                <a:avLst/>
              </a:prstGeom>
              <a:noFill/>
            </p:spPr>
            <p:txBody>
              <a:bodyPr wrap="none" lIns="0" tIns="0" rIns="0" bIns="0" anchor="b" anchorCtr="1">
                <a:normAutofit lnSpcReduction="10000"/>
              </a:bodyPr>
              <a:lstStyle/>
              <a:p>
                <a:endParaRPr lang="zh-CN" altLang="en-US" sz="2000" b="1" dirty="0">
                  <a:solidFill>
                    <a:schemeClr val="tx1">
                      <a:lumMod val="65000"/>
                      <a:lumOff val="35000"/>
                    </a:schemeClr>
                  </a:solidFill>
                  <a:cs typeface="+mn-ea"/>
                  <a:sym typeface="+mn-lt"/>
                </a:endParaRPr>
              </a:p>
              <a:p>
                <a:r>
                  <a:rPr lang="zh-CN" altLang="en-US" sz="2000" b="1" dirty="0">
                    <a:solidFill>
                      <a:schemeClr val="tx1">
                        <a:lumMod val="65000"/>
                        <a:lumOff val="35000"/>
                      </a:schemeClr>
                    </a:solidFill>
                    <a:cs typeface="+mn-ea"/>
                    <a:sym typeface="+mn-lt"/>
                  </a:rPr>
                  <a:t>请输入小标题</a:t>
                </a:r>
                <a:endParaRPr lang="zh-CN" altLang="en-US" sz="2000" b="1" dirty="0">
                  <a:solidFill>
                    <a:schemeClr val="tx1">
                      <a:lumMod val="65000"/>
                      <a:lumOff val="35000"/>
                    </a:schemeClr>
                  </a:solidFill>
                  <a:effectLst/>
                  <a:cs typeface="+mn-ea"/>
                  <a:sym typeface="+mn-lt"/>
                </a:endParaRPr>
              </a:p>
            </p:txBody>
          </p:sp>
          <p:sp>
            <p:nvSpPr>
              <p:cNvPr id="10" name="3"/>
              <p:cNvSpPr txBox="1"/>
              <p:nvPr/>
            </p:nvSpPr>
            <p:spPr bwMode="auto">
              <a:xfrm>
                <a:off x="5973687" y="4699230"/>
                <a:ext cx="2328071" cy="650975"/>
              </a:xfrm>
              <a:prstGeom prst="rect">
                <a:avLst/>
              </a:prstGeom>
              <a:noFill/>
            </p:spPr>
            <p:txBody>
              <a:bodyPr wrap="square" lIns="90000" tIns="46800" rIns="90000" bIns="46800" anchor="ctr" anchorCtr="1">
                <a:noAutofit/>
              </a:bodyPr>
              <a:lstStyle/>
              <a:p>
                <a:pPr algn="ctr">
                  <a:lnSpc>
                    <a:spcPct val="120000"/>
                  </a:lnSpc>
                </a:pPr>
                <a:r>
                  <a:rPr lang="zh-CN" altLang="en-US" sz="1400" dirty="0">
                    <a:solidFill>
                      <a:schemeClr val="tx1">
                        <a:lumMod val="65000"/>
                        <a:lumOff val="35000"/>
                      </a:schemeClr>
                    </a:solidFill>
                    <a:cs typeface="+mn-ea"/>
                    <a:sym typeface="+mn-lt"/>
                  </a:rPr>
                  <a:t>在这里添加你的详细小段落文本内容双击输入替换内容</a:t>
                </a:r>
              </a:p>
            </p:txBody>
          </p:sp>
          <p:sp>
            <p:nvSpPr>
              <p:cNvPr id="11" name="1"/>
              <p:cNvSpPr>
                <a:spLocks noChangeAspect="1"/>
              </p:cNvSpPr>
              <p:nvPr/>
            </p:nvSpPr>
            <p:spPr bwMode="auto">
              <a:xfrm>
                <a:off x="1210864" y="2777976"/>
                <a:ext cx="1519576" cy="1519574"/>
              </a:xfrm>
              <a:prstGeom prst="ellipse">
                <a:avLst/>
              </a:prstGeom>
              <a:noFill/>
              <a:ln>
                <a:noFill/>
              </a:ln>
            </p:spPr>
            <p:txBody>
              <a:bodyPr lIns="72000" tIns="46800" rIns="72000" anchor="ctr" anchorCtr="1"/>
              <a:lstStyle/>
              <a:p>
                <a:pPr algn="ctr"/>
                <a:endParaRPr sz="3200" dirty="0">
                  <a:solidFill>
                    <a:schemeClr val="tx1">
                      <a:lumMod val="65000"/>
                      <a:lumOff val="35000"/>
                    </a:schemeClr>
                  </a:solidFill>
                  <a:cs typeface="+mn-ea"/>
                  <a:sym typeface="+mn-lt"/>
                </a:endParaRPr>
              </a:p>
            </p:txBody>
          </p:sp>
          <p:sp>
            <p:nvSpPr>
              <p:cNvPr id="12" name="1"/>
              <p:cNvSpPr txBox="1"/>
              <p:nvPr/>
            </p:nvSpPr>
            <p:spPr bwMode="auto">
              <a:xfrm>
                <a:off x="1031145" y="4252095"/>
                <a:ext cx="2328071" cy="447137"/>
              </a:xfrm>
              <a:prstGeom prst="rect">
                <a:avLst/>
              </a:prstGeom>
              <a:noFill/>
            </p:spPr>
            <p:txBody>
              <a:bodyPr wrap="none" lIns="0" tIns="0" rIns="0" bIns="0" anchor="b" anchorCtr="1">
                <a:normAutofit lnSpcReduction="10000"/>
              </a:bodyPr>
              <a:lstStyle/>
              <a:p>
                <a:endParaRPr lang="zh-CN" altLang="en-US" sz="2000" b="1" dirty="0">
                  <a:solidFill>
                    <a:schemeClr val="tx1">
                      <a:lumMod val="65000"/>
                      <a:lumOff val="35000"/>
                    </a:schemeClr>
                  </a:solidFill>
                  <a:cs typeface="+mn-ea"/>
                  <a:sym typeface="+mn-lt"/>
                </a:endParaRPr>
              </a:p>
              <a:p>
                <a:r>
                  <a:rPr lang="zh-CN" altLang="en-US" sz="2000" b="1" dirty="0">
                    <a:solidFill>
                      <a:schemeClr val="tx1">
                        <a:lumMod val="65000"/>
                        <a:lumOff val="35000"/>
                      </a:schemeClr>
                    </a:solidFill>
                    <a:cs typeface="+mn-ea"/>
                    <a:sym typeface="+mn-lt"/>
                  </a:rPr>
                  <a:t>请输入小标题</a:t>
                </a:r>
                <a:endParaRPr lang="zh-CN" altLang="en-US" sz="2000" b="1" dirty="0">
                  <a:solidFill>
                    <a:schemeClr val="tx1">
                      <a:lumMod val="65000"/>
                      <a:lumOff val="35000"/>
                    </a:schemeClr>
                  </a:solidFill>
                  <a:effectLst/>
                  <a:cs typeface="+mn-ea"/>
                  <a:sym typeface="+mn-lt"/>
                </a:endParaRPr>
              </a:p>
            </p:txBody>
          </p:sp>
          <p:sp>
            <p:nvSpPr>
              <p:cNvPr id="13" name="1"/>
              <p:cNvSpPr txBox="1"/>
              <p:nvPr/>
            </p:nvSpPr>
            <p:spPr bwMode="auto">
              <a:xfrm>
                <a:off x="1134345" y="4699230"/>
                <a:ext cx="2328071" cy="650975"/>
              </a:xfrm>
              <a:prstGeom prst="rect">
                <a:avLst/>
              </a:prstGeom>
              <a:noFill/>
            </p:spPr>
            <p:txBody>
              <a:bodyPr wrap="square" lIns="90000" tIns="46800" rIns="90000" bIns="46800" anchor="ctr" anchorCtr="1">
                <a:noAutofit/>
              </a:bodyPr>
              <a:lstStyle/>
              <a:p>
                <a:pPr algn="ctr">
                  <a:lnSpc>
                    <a:spcPct val="120000"/>
                  </a:lnSpc>
                </a:pPr>
                <a:r>
                  <a:rPr lang="zh-CN" altLang="en-US" sz="1400" dirty="0">
                    <a:solidFill>
                      <a:schemeClr val="tx1">
                        <a:lumMod val="65000"/>
                        <a:lumOff val="35000"/>
                      </a:schemeClr>
                    </a:solidFill>
                    <a:cs typeface="+mn-ea"/>
                    <a:sym typeface="+mn-lt"/>
                  </a:rPr>
                  <a:t>在这里添加你的详细小段落文本内容双击输入替换内容</a:t>
                </a:r>
                <a:endParaRPr lang="en-US" altLang="zh-CN" sz="1400" dirty="0">
                  <a:solidFill>
                    <a:schemeClr val="tx1">
                      <a:lumMod val="65000"/>
                      <a:lumOff val="35000"/>
                    </a:schemeClr>
                  </a:solidFill>
                  <a:cs typeface="+mn-ea"/>
                  <a:sym typeface="+mn-lt"/>
                </a:endParaRPr>
              </a:p>
            </p:txBody>
          </p:sp>
          <p:sp>
            <p:nvSpPr>
              <p:cNvPr id="14" name="3"/>
              <p:cNvSpPr>
                <a:spLocks noChangeAspect="1"/>
              </p:cNvSpPr>
              <p:nvPr/>
            </p:nvSpPr>
            <p:spPr bwMode="auto">
              <a:xfrm>
                <a:off x="6617898" y="2777976"/>
                <a:ext cx="1519576" cy="1519576"/>
              </a:xfrm>
              <a:prstGeom prst="ellipse">
                <a:avLst/>
              </a:prstGeom>
              <a:noFill/>
              <a:ln>
                <a:noFill/>
              </a:ln>
            </p:spPr>
            <p:txBody>
              <a:bodyPr lIns="72000" tIns="46800" rIns="72000" anchor="ctr" anchorCtr="1"/>
              <a:lstStyle/>
              <a:p>
                <a:pPr algn="ctr"/>
                <a:endParaRPr sz="3200" dirty="0">
                  <a:solidFill>
                    <a:schemeClr val="tx1">
                      <a:lumMod val="65000"/>
                      <a:lumOff val="35000"/>
                    </a:schemeClr>
                  </a:solidFill>
                  <a:cs typeface="+mn-ea"/>
                  <a:sym typeface="+mn-lt"/>
                </a:endParaRPr>
              </a:p>
            </p:txBody>
          </p:sp>
        </p:grpSp>
      </p:grpSp>
      <p:sp>
        <p:nvSpPr>
          <p:cNvPr id="18" name="文本框 2"/>
          <p:cNvSpPr txBox="1"/>
          <p:nvPr/>
        </p:nvSpPr>
        <p:spPr>
          <a:xfrm>
            <a:off x="4481945" y="792000"/>
            <a:ext cx="3231285" cy="519508"/>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r>
              <a:rPr lang="zh-CN" altLang="en-US" sz="2800" spc="0" dirty="0">
                <a:solidFill>
                  <a:schemeClr val="bg1"/>
                </a:solidFill>
                <a:latin typeface="+mn-lt"/>
                <a:ea typeface="+mn-ea"/>
                <a:cs typeface="+mn-ea"/>
                <a:sym typeface="+mn-lt"/>
              </a:rPr>
              <a:t>添加标题内容</a:t>
            </a:r>
            <a:endParaRPr lang="en-US" altLang="zh-CN" sz="2800" spc="0" dirty="0">
              <a:solidFill>
                <a:schemeClr val="bg1"/>
              </a:solidFill>
              <a:latin typeface="+mn-lt"/>
              <a:ea typeface="+mn-ea"/>
              <a:cs typeface="+mn-ea"/>
              <a:sym typeface="+mn-lt"/>
            </a:endParaRPr>
          </a:p>
        </p:txBody>
      </p:sp>
      <p:sp>
        <p:nvSpPr>
          <p:cNvPr id="19" name="TextBox 21"/>
          <p:cNvSpPr txBox="1"/>
          <p:nvPr/>
        </p:nvSpPr>
        <p:spPr>
          <a:xfrm>
            <a:off x="4802413" y="1293217"/>
            <a:ext cx="2590349" cy="307777"/>
          </a:xfrm>
          <a:prstGeom prst="rect">
            <a:avLst/>
          </a:prstGeom>
          <a:noFill/>
        </p:spPr>
        <p:txBody>
          <a:bodyPr wrap="square" rtlCol="0">
            <a:spAutoFit/>
          </a:bodyPr>
          <a:lstStyle/>
          <a:p>
            <a:pPr algn="ctr"/>
            <a:r>
              <a:rPr lang="en-US" sz="1400" spc="600" dirty="0">
                <a:solidFill>
                  <a:schemeClr val="tx1">
                    <a:lumMod val="50000"/>
                    <a:lumOff val="50000"/>
                  </a:schemeClr>
                </a:solidFill>
                <a:cs typeface="+mn-ea"/>
                <a:sym typeface="+mn-lt"/>
              </a:rPr>
              <a:t>ADDTHETITLE</a:t>
            </a:r>
            <a:endParaRPr lang="id-ID" sz="1400" spc="6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89547"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105628" y="0"/>
            <a:ext cx="2089547" cy="6858000"/>
          </a:xfrm>
          <a:prstGeom prst="rect">
            <a:avLst/>
          </a:prstGeom>
        </p:spPr>
      </p:pic>
      <p:grpSp>
        <p:nvGrpSpPr>
          <p:cNvPr id="4" name="组合 3"/>
          <p:cNvGrpSpPr/>
          <p:nvPr/>
        </p:nvGrpSpPr>
        <p:grpSpPr>
          <a:xfrm>
            <a:off x="1507189" y="1628999"/>
            <a:ext cx="3600001" cy="3600002"/>
            <a:chOff x="4297588" y="1067595"/>
            <a:chExt cx="3600001" cy="3600002"/>
          </a:xfrm>
        </p:grpSpPr>
        <p:sp>
          <p:nvSpPr>
            <p:cNvPr id="5" name="椭圆 4"/>
            <p:cNvSpPr>
              <a:spLocks noChangeAspect="1"/>
            </p:cNvSpPr>
            <p:nvPr userDrawn="1"/>
          </p:nvSpPr>
          <p:spPr>
            <a:xfrm>
              <a:off x="4297589" y="1067595"/>
              <a:ext cx="3600000" cy="3600000"/>
            </a:xfrm>
            <a:prstGeom prst="ellipse">
              <a:avLst/>
            </a:prstGeom>
            <a:solidFill>
              <a:srgbClr val="B51516"/>
            </a:solidFill>
            <a:ln>
              <a:noFill/>
            </a:ln>
            <a:effectLst>
              <a:innerShdw blurRad="635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p:cNvPicPr>
              <a:picLocks noChangeAspect="1"/>
            </p:cNvPicPr>
            <p:nvPr userDrawn="1"/>
          </p:nvPicPr>
          <p:blipFill rotWithShape="1">
            <a:blip r:embed="rId4" cstate="print">
              <a:extLst>
                <a:ext uri="{28A0092B-C50C-407E-A947-70E740481C1C}">
                  <a14:useLocalDpi xmlns:a14="http://schemas.microsoft.com/office/drawing/2010/main" val="0"/>
                </a:ext>
              </a:extLst>
            </a:blip>
            <a:srcRect l="-18356" t="-89399" b="-1120"/>
            <a:stretch>
              <a:fillRect/>
            </a:stretch>
          </p:blipFill>
          <p:spPr>
            <a:xfrm rot="16200000" flipH="1">
              <a:off x="4297588" y="1067595"/>
              <a:ext cx="3600002" cy="3600001"/>
            </a:xfrm>
            <a:prstGeom prst="ellipse">
              <a:avLst/>
            </a:prstGeom>
          </p:spPr>
        </p:pic>
      </p:grpSp>
      <p:grpSp>
        <p:nvGrpSpPr>
          <p:cNvPr id="16" name="组合 15"/>
          <p:cNvGrpSpPr/>
          <p:nvPr/>
        </p:nvGrpSpPr>
        <p:grpSpPr>
          <a:xfrm>
            <a:off x="6785535" y="1482369"/>
            <a:ext cx="2690077" cy="6062721"/>
            <a:chOff x="2995527" y="1771449"/>
            <a:chExt cx="2690077" cy="6062721"/>
          </a:xfrm>
        </p:grpSpPr>
        <p:grpSp>
          <p:nvGrpSpPr>
            <p:cNvPr id="17" name="组合 16"/>
            <p:cNvGrpSpPr/>
            <p:nvPr/>
          </p:nvGrpSpPr>
          <p:grpSpPr>
            <a:xfrm>
              <a:off x="2995527" y="1771449"/>
              <a:ext cx="2690077" cy="6062721"/>
              <a:chOff x="5263944" y="1499963"/>
              <a:chExt cx="2690077" cy="6062721"/>
            </a:xfrm>
          </p:grpSpPr>
          <p:sp>
            <p:nvSpPr>
              <p:cNvPr id="28" name="矩形 27"/>
              <p:cNvSpPr/>
              <p:nvPr/>
            </p:nvSpPr>
            <p:spPr>
              <a:xfrm>
                <a:off x="6377258" y="3242308"/>
                <a:ext cx="288000" cy="14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tIns="108000" rtlCol="0" anchor="ctr" anchorCtr="1"/>
              <a:lstStyle/>
              <a:p>
                <a:r>
                  <a:rPr lang="en-US" altLang="zh-CN" sz="1600" spc="600" dirty="0">
                    <a:solidFill>
                      <a:schemeClr val="tx2"/>
                    </a:solidFill>
                    <a:cs typeface="+mn-ea"/>
                    <a:sym typeface="+mn-lt"/>
                  </a:rPr>
                  <a:t>PART03</a:t>
                </a:r>
                <a:endParaRPr lang="zh-CN" altLang="en-US" sz="1600" spc="600" dirty="0">
                  <a:solidFill>
                    <a:schemeClr val="tx2"/>
                  </a:solidFill>
                  <a:cs typeface="+mn-ea"/>
                  <a:sym typeface="+mn-lt"/>
                </a:endParaRPr>
              </a:p>
            </p:txBody>
          </p:sp>
          <p:grpSp>
            <p:nvGrpSpPr>
              <p:cNvPr id="29" name="组合 28"/>
              <p:cNvGrpSpPr/>
              <p:nvPr/>
            </p:nvGrpSpPr>
            <p:grpSpPr>
              <a:xfrm>
                <a:off x="5263944" y="1499963"/>
                <a:ext cx="2690077" cy="6062721"/>
                <a:chOff x="6332480" y="2225519"/>
                <a:chExt cx="2690077" cy="6062721"/>
              </a:xfrm>
            </p:grpSpPr>
            <p:sp>
              <p:nvSpPr>
                <p:cNvPr id="30" name="01"/>
                <p:cNvSpPr txBox="1"/>
                <p:nvPr>
                  <p:custDataLst>
                    <p:tags r:id="rId1"/>
                  </p:custDataLst>
                </p:nvPr>
              </p:nvSpPr>
              <p:spPr>
                <a:xfrm>
                  <a:off x="8374557" y="2225519"/>
                  <a:ext cx="648000" cy="6062721"/>
                </a:xfrm>
                <a:prstGeom prst="rect">
                  <a:avLst/>
                </a:prstGeom>
                <a:noFill/>
                <a:ln>
                  <a:noFill/>
                </a:ln>
              </p:spPr>
              <p:txBody>
                <a:bodyPr vert="eaVert" wrap="square" lIns="0" tIns="0" rIns="0" bIns="0" rtlCol="0" anchor="ctr" anchorCtr="0">
                  <a:noAutofit/>
                </a:bodyPr>
                <a:lstStyle>
                  <a:defPPr>
                    <a:defRPr lang="zh-CN"/>
                  </a:defPPr>
                  <a:lvl1pPr>
                    <a:defRPr sz="5000" spc="600">
                      <a:solidFill>
                        <a:schemeClr val="tx2"/>
                      </a:solidFill>
                      <a:latin typeface="时尚中黑简体" panose="01010104010101010101" pitchFamily="2" charset="-122"/>
                      <a:ea typeface="时尚中黑简体" panose="01010104010101010101" pitchFamily="2" charset="-122"/>
                      <a:cs typeface="+mn-ea"/>
                    </a:defRPr>
                  </a:lvl1pPr>
                </a:lstStyle>
                <a:p>
                  <a:r>
                    <a:rPr lang="zh-CN" altLang="en-US" dirty="0">
                      <a:sym typeface="+mn-lt"/>
                    </a:rPr>
                    <a:t> 颁奖典礼</a:t>
                  </a:r>
                </a:p>
              </p:txBody>
            </p:sp>
            <p:sp>
              <p:nvSpPr>
                <p:cNvPr id="31" name="矩形 30"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6332480" y="2225519"/>
                  <a:ext cx="1015665" cy="3484690"/>
                </a:xfrm>
                <a:prstGeom prst="rect">
                  <a:avLst/>
                </a:prstGeom>
              </p:spPr>
              <p:txBody>
                <a:bodyPr vert="eaVert" wrap="square" lIns="91441" tIns="45720" rIns="91441" bIns="45720">
                  <a:spAutoFit/>
                </a:bodyPr>
                <a:lstStyle/>
                <a:p>
                  <a:pPr algn="just">
                    <a:lnSpc>
                      <a:spcPct val="150000"/>
                    </a:lnSpc>
                  </a:pPr>
                  <a:r>
                    <a:rPr lang="zh-CN" altLang="en-US" sz="1200" dirty="0">
                      <a:solidFill>
                        <a:schemeClr val="tx2"/>
                      </a:solidFill>
                      <a:cs typeface="+mn-ea"/>
                      <a:sym typeface="+mn-lt"/>
                    </a:rPr>
                    <a:t>在这里添加你的详细小段落文本内容，与标题相关并符合整体语言风格，将你需要表达的意思表述清楚完整，与设计排版相符合。</a:t>
                  </a:r>
                  <a:endParaRPr lang="en-US" altLang="zh-CN" sz="1200" dirty="0">
                    <a:solidFill>
                      <a:schemeClr val="tx2"/>
                    </a:solidFill>
                    <a:cs typeface="+mn-ea"/>
                    <a:sym typeface="+mn-lt"/>
                  </a:endParaRPr>
                </a:p>
              </p:txBody>
            </p:sp>
          </p:grpSp>
        </p:grpSp>
        <p:cxnSp>
          <p:nvCxnSpPr>
            <p:cNvPr id="27" name="直接连接符 26"/>
            <p:cNvCxnSpPr/>
            <p:nvPr/>
          </p:nvCxnSpPr>
          <p:spPr>
            <a:xfrm>
              <a:off x="4641207" y="2052000"/>
              <a:ext cx="0" cy="270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2" name="TextBox 15"/>
          <p:cNvSpPr txBox="1"/>
          <p:nvPr/>
        </p:nvSpPr>
        <p:spPr>
          <a:xfrm>
            <a:off x="1650105" y="2613392"/>
            <a:ext cx="1723549" cy="1631216"/>
          </a:xfrm>
          <a:prstGeom prst="rect">
            <a:avLst/>
          </a:prstGeom>
          <a:noFill/>
        </p:spPr>
        <p:txBody>
          <a:bodyPr vert="eaVert" wrap="none" rtlCol="0">
            <a:spAutoFit/>
          </a:bodyPr>
          <a:lstStyle>
            <a:defPPr>
              <a:defRPr lang="zh-CN"/>
            </a:defPPr>
            <a:lvl1pPr algn="ctr">
              <a:defRPr sz="10000">
                <a:solidFill>
                  <a:schemeClr val="tx2"/>
                </a:solidFill>
                <a:latin typeface="时尚中黑简体" panose="01010104010101010101" pitchFamily="2" charset="-122"/>
                <a:ea typeface="时尚中黑简体" panose="01010104010101010101" pitchFamily="2" charset="-122"/>
                <a:cs typeface="+mn-ea"/>
              </a:defRPr>
            </a:lvl1pPr>
          </a:lstStyle>
          <a:p>
            <a:r>
              <a:rPr lang="zh-CN" altLang="en-US" dirty="0">
                <a:sym typeface="+mn-lt"/>
              </a:rPr>
              <a:t>贰</a:t>
            </a: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a:spLocks noChangeAspect="1"/>
          </p:cNvSpPr>
          <p:nvPr/>
        </p:nvSpPr>
        <p:spPr>
          <a:xfrm>
            <a:off x="4656375" y="791817"/>
            <a:ext cx="2879250" cy="523534"/>
          </a:xfrm>
          <a:prstGeom prst="roundRect">
            <a:avLst>
              <a:gd name="adj" fmla="val 50000"/>
            </a:avLst>
          </a:prstGeom>
          <a:solidFill>
            <a:schemeClr val="accent6"/>
          </a:solidFill>
          <a:effectLst/>
        </p:spPr>
        <p:txBody>
          <a:bodyPr wrap="square" lIns="91426" tIns="45713" rIns="91426" bIns="45713" rtlCol="0" anchor="ctr" anchorCtr="1">
            <a:noAutofit/>
          </a:bodyPr>
          <a:lstStyle/>
          <a:p>
            <a:pPr algn="ctr">
              <a:defRPr/>
            </a:pPr>
            <a:endParaRPr lang="en-US" altLang="zh-CN" sz="1200" kern="0" spc="300" dirty="0">
              <a:solidFill>
                <a:schemeClr val="bg1"/>
              </a:solidFill>
              <a:cs typeface="+mn-ea"/>
              <a:sym typeface="+mn-lt"/>
            </a:endParaRPr>
          </a:p>
        </p:txBody>
      </p:sp>
      <p:sp>
        <p:nvSpPr>
          <p:cNvPr id="3" name="文本框 2"/>
          <p:cNvSpPr txBox="1"/>
          <p:nvPr/>
        </p:nvSpPr>
        <p:spPr>
          <a:xfrm>
            <a:off x="4481945" y="792000"/>
            <a:ext cx="3231285" cy="519508"/>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r>
              <a:rPr lang="zh-CN" altLang="en-US" sz="2800" spc="0" dirty="0">
                <a:solidFill>
                  <a:schemeClr val="bg1"/>
                </a:solidFill>
                <a:latin typeface="+mn-lt"/>
                <a:ea typeface="+mn-ea"/>
                <a:cs typeface="+mn-ea"/>
                <a:sym typeface="+mn-lt"/>
              </a:rPr>
              <a:t>添加标题内容</a:t>
            </a:r>
            <a:endParaRPr lang="en-US" altLang="zh-CN" sz="2800" spc="0" dirty="0">
              <a:solidFill>
                <a:schemeClr val="bg1"/>
              </a:solidFill>
              <a:latin typeface="+mn-lt"/>
              <a:ea typeface="+mn-ea"/>
              <a:cs typeface="+mn-ea"/>
              <a:sym typeface="+mn-lt"/>
            </a:endParaRPr>
          </a:p>
        </p:txBody>
      </p:sp>
      <p:sp>
        <p:nvSpPr>
          <p:cNvPr id="4" name="TextBox 18"/>
          <p:cNvSpPr txBox="1"/>
          <p:nvPr/>
        </p:nvSpPr>
        <p:spPr>
          <a:xfrm>
            <a:off x="4802413" y="1293217"/>
            <a:ext cx="2590349" cy="307777"/>
          </a:xfrm>
          <a:prstGeom prst="rect">
            <a:avLst/>
          </a:prstGeom>
          <a:noFill/>
        </p:spPr>
        <p:txBody>
          <a:bodyPr wrap="square" rtlCol="0">
            <a:spAutoFit/>
          </a:bodyPr>
          <a:lstStyle/>
          <a:p>
            <a:pPr algn="ctr"/>
            <a:r>
              <a:rPr lang="en-US" sz="1400" spc="600" dirty="0">
                <a:solidFill>
                  <a:schemeClr val="tx1">
                    <a:lumMod val="50000"/>
                    <a:lumOff val="50000"/>
                  </a:schemeClr>
                </a:solidFill>
                <a:cs typeface="+mn-ea"/>
                <a:sym typeface="+mn-lt"/>
              </a:rPr>
              <a:t>ADDTHETITLE</a:t>
            </a:r>
            <a:endParaRPr lang="id-ID" sz="1400" spc="600" dirty="0">
              <a:solidFill>
                <a:schemeClr val="tx1">
                  <a:lumMod val="50000"/>
                  <a:lumOff val="50000"/>
                </a:schemeClr>
              </a:solidFill>
              <a:cs typeface="+mn-ea"/>
              <a:sym typeface="+mn-lt"/>
            </a:endParaRPr>
          </a:p>
        </p:txBody>
      </p:sp>
      <p:grpSp>
        <p:nvGrpSpPr>
          <p:cNvPr id="5" name="组合 4"/>
          <p:cNvGrpSpPr/>
          <p:nvPr/>
        </p:nvGrpSpPr>
        <p:grpSpPr>
          <a:xfrm>
            <a:off x="1641415" y="1981994"/>
            <a:ext cx="9272972" cy="3551366"/>
            <a:chOff x="1639828" y="1323168"/>
            <a:chExt cx="9272972" cy="3551366"/>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1323168"/>
              <a:ext cx="3445200" cy="2870999"/>
            </a:xfrm>
            <a:prstGeom prst="rect">
              <a:avLst/>
            </a:prstGeom>
            <a:noFill/>
            <a:ln>
              <a:noFill/>
            </a:ln>
          </p:spPr>
        </p:pic>
        <p:grpSp>
          <p:nvGrpSpPr>
            <p:cNvPr id="7" name="组合 6"/>
            <p:cNvGrpSpPr/>
            <p:nvPr/>
          </p:nvGrpSpPr>
          <p:grpSpPr>
            <a:xfrm>
              <a:off x="7467600" y="4180368"/>
              <a:ext cx="3444240" cy="648000"/>
              <a:chOff x="483614" y="4694193"/>
              <a:chExt cx="3444240" cy="648000"/>
            </a:xfrm>
          </p:grpSpPr>
          <p:sp>
            <p:nvSpPr>
              <p:cNvPr id="11" name="矩形 10"/>
              <p:cNvSpPr/>
              <p:nvPr/>
            </p:nvSpPr>
            <p:spPr>
              <a:xfrm>
                <a:off x="483614" y="4694193"/>
                <a:ext cx="3444240" cy="648000"/>
              </a:xfrm>
              <a:prstGeom prst="rect">
                <a:avLst/>
              </a:prstGeom>
              <a:solidFill>
                <a:schemeClr val="accent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2" name="文本框 74"/>
              <p:cNvSpPr txBox="1"/>
              <p:nvPr/>
            </p:nvSpPr>
            <p:spPr>
              <a:xfrm>
                <a:off x="1256548" y="4789683"/>
                <a:ext cx="1921229"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2"/>
                    </a:solidFill>
                    <a:effectLst/>
                    <a:uLnTx/>
                    <a:uFillTx/>
                    <a:cs typeface="+mn-ea"/>
                    <a:sym typeface="+mn-lt"/>
                  </a:rPr>
                  <a:t>请</a:t>
                </a:r>
                <a:r>
                  <a:rPr lang="zh-CN" altLang="en-US" sz="2000" b="1" kern="0" dirty="0">
                    <a:solidFill>
                      <a:schemeClr val="tx2"/>
                    </a:solidFill>
                    <a:cs typeface="+mn-ea"/>
                    <a:sym typeface="+mn-lt"/>
                  </a:rPr>
                  <a:t>添加标题</a:t>
                </a:r>
                <a:endParaRPr kumimoji="0" lang="zh-CN" altLang="en-US" sz="2000" b="1" i="0" u="none" strike="noStrike" kern="0" cap="none" spc="0" normalizeH="0" baseline="0" noProof="0" dirty="0">
                  <a:ln>
                    <a:noFill/>
                  </a:ln>
                  <a:solidFill>
                    <a:schemeClr val="tx2"/>
                  </a:solidFill>
                  <a:effectLst/>
                  <a:uLnTx/>
                  <a:uFillTx/>
                  <a:cs typeface="+mn-ea"/>
                  <a:sym typeface="+mn-lt"/>
                </a:endParaRPr>
              </a:p>
            </p:txBody>
          </p:sp>
        </p:grpSp>
        <p:sp>
          <p:nvSpPr>
            <p:cNvPr id="8" name="文本框 76"/>
            <p:cNvSpPr txBox="1"/>
            <p:nvPr/>
          </p:nvSpPr>
          <p:spPr>
            <a:xfrm>
              <a:off x="1639828" y="1780368"/>
              <a:ext cx="2770126" cy="523220"/>
            </a:xfrm>
            <a:prstGeom prst="rect">
              <a:avLst/>
            </a:prstGeom>
            <a:noFill/>
          </p:spPr>
          <p:txBody>
            <a:bodyPr wrap="square" rtlCol="0">
              <a:spAutoFit/>
            </a:bodyPr>
            <a:lstStyle/>
            <a:p>
              <a:r>
                <a:rPr lang="zh-CN" altLang="en-US" sz="2800" dirty="0">
                  <a:solidFill>
                    <a:schemeClr val="tx1">
                      <a:lumMod val="65000"/>
                      <a:lumOff val="35000"/>
                    </a:schemeClr>
                  </a:solidFill>
                  <a:cs typeface="+mn-ea"/>
                  <a:sym typeface="+mn-lt"/>
                </a:rPr>
                <a:t>添加标题内容</a:t>
              </a:r>
            </a:p>
          </p:txBody>
        </p:sp>
        <p:sp>
          <p:nvSpPr>
            <p:cNvPr id="9" name="2"/>
            <p:cNvSpPr txBox="1"/>
            <p:nvPr/>
          </p:nvSpPr>
          <p:spPr>
            <a:xfrm>
              <a:off x="1712399" y="2502881"/>
              <a:ext cx="5040000" cy="1154162"/>
            </a:xfrm>
            <a:prstGeom prst="rect">
              <a:avLst/>
            </a:prstGeom>
          </p:spPr>
          <p:txBody>
            <a:bodyPr wrap="square" lIns="0" tIns="0" rIns="0" bIns="0" anchor="t" anchorCtr="0">
              <a:spAutoFit/>
            </a:bodyPr>
            <a:lstStyle>
              <a:defPPr>
                <a:defRPr lang="zh-CN"/>
              </a:defPPr>
              <a:lvl1pPr indent="0" defTabSz="1219200" fontAlgn="ctr">
                <a:lnSpc>
                  <a:spcPct val="120000"/>
                </a:lnSpc>
                <a:buNone/>
                <a:defRPr sz="1400" baseline="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1000" dirty="0">
                  <a:latin typeface="+mn-lt"/>
                  <a:ea typeface="+mn-ea"/>
                  <a:cs typeface="+mn-ea"/>
                  <a:sym typeface="+mn-lt"/>
                </a:rPr>
                <a:t>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a:t>
              </a:r>
              <a:endParaRPr lang="en-US" altLang="zh-CN" sz="1000" dirty="0">
                <a:latin typeface="+mn-lt"/>
                <a:ea typeface="+mn-ea"/>
                <a:cs typeface="+mn-ea"/>
                <a:sym typeface="+mn-lt"/>
              </a:endParaRPr>
            </a:p>
          </p:txBody>
        </p:sp>
        <p:sp>
          <p:nvSpPr>
            <p:cNvPr id="10" name="Text 1"/>
            <p:cNvSpPr txBox="1"/>
            <p:nvPr/>
          </p:nvSpPr>
          <p:spPr>
            <a:xfrm>
              <a:off x="1712398" y="3720372"/>
              <a:ext cx="5040000" cy="1154162"/>
            </a:xfrm>
            <a:prstGeom prst="rect">
              <a:avLst/>
            </a:prstGeom>
          </p:spPr>
          <p:txBody>
            <a:bodyPr wrap="square" lIns="0" tIns="0" rIns="0" bIns="0" anchor="t" anchorCtr="0">
              <a:spAutoFit/>
            </a:bodyPr>
            <a:lstStyle>
              <a:defPPr>
                <a:defRPr lang="zh-CN"/>
              </a:defPPr>
              <a:lvl1pPr indent="0" defTabSz="1219200" fontAlgn="ctr">
                <a:lnSpc>
                  <a:spcPct val="120000"/>
                </a:lnSpc>
                <a:buNone/>
                <a:defRPr sz="1400" baseline="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1000" dirty="0">
                  <a:latin typeface="+mn-lt"/>
                  <a:ea typeface="+mn-ea"/>
                  <a:cs typeface="+mn-ea"/>
                  <a:sym typeface="+mn-lt"/>
                </a:rPr>
                <a:t>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在这里添加你的详细小段落文本内容</a:t>
              </a:r>
              <a:endParaRPr lang="en-US" altLang="zh-CN" sz="1000" dirty="0">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80903121956"/>
  <p:tag name="MH_LIBRARY" val="CONTENTS"/>
  <p:tag name="MH_TYPE" val="NUMBER"/>
  <p:tag name="ID" val="626773"/>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80903121956"/>
  <p:tag name="MH_LIBRARY" val="CONTENTS"/>
  <p:tag name="MH_TYPE" val="ENTRY"/>
  <p:tag name="ID" val="626773"/>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80819160429"/>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80819160429"/>
  <p:tag name="MH_LIBRARY" val="GRAPHIC"/>
  <p:tag name="MH_TYPE" val="Text"/>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80819160429"/>
  <p:tag name="MH_LIBRARY" val="GRAPHIC"/>
  <p:tag name="MH_TYPE" val="SubTitle"/>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80819160429"/>
  <p:tag name="MH_LIBRARY" val="GRAPHIC"/>
  <p:tag name="MH_TYPE" val="Text"/>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80819160429"/>
  <p:tag name="MH_LIBRARY" val="GRAPHIC"/>
  <p:tag name="MH_TYPE" val="SubTitle"/>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80819160429"/>
  <p:tag name="MH_LIBRARY" val="GRAPHIC"/>
  <p:tag name="MH_TYPE" val="Text"/>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80819160429"/>
  <p:tag name="MH_LIBRARY" val="GRAPHIC"/>
  <p:tag name="MH_TYPE" val="SubTitle"/>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80819160429"/>
  <p:tag name="MH_LIBRARY" val="GRAPHIC"/>
  <p:tag name="MH_TYPE" val="Text"/>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80903121956"/>
  <p:tag name="MH_LIBRARY" val="CONTENTS"/>
  <p:tag name="MH_TYPE" val="ENTRY"/>
  <p:tag name="ID" val="626773"/>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80903121956"/>
  <p:tag name="MH_LIBRARY" val="CONTENTS"/>
  <p:tag name="MH_TYPE" val="ENTRY"/>
  <p:tag name="ID" val="626773"/>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80903121956"/>
  <p:tag name="MH_LIBRARY" val="CONTENTS"/>
  <p:tag name="MH_TYPE" val="ENTRY"/>
  <p:tag name="ID" val="626773"/>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80903121956"/>
  <p:tag name="MH_LIBRARY" val="CONTENTS"/>
  <p:tag name="MH_TYPE" val="NUMBER"/>
  <p:tag name="ID" val="626773"/>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80903121956"/>
  <p:tag name="MH_LIBRARY" val="CONTENTS"/>
  <p:tag name="MH_TYPE" val="ENTRY"/>
  <p:tag name="ID" val="626773"/>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80903121956"/>
  <p:tag name="MH_LIBRARY" val="CONTENTS"/>
  <p:tag name="MH_TYPE" val="NUMBER"/>
  <p:tag name="ID" val="626773"/>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80903121956"/>
  <p:tag name="MH_LIBRARY" val="CONTENTS"/>
  <p:tag name="MH_TYPE" val="ENTRY"/>
  <p:tag name="ID" val="626773"/>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80903121956"/>
  <p:tag name="MH_LIBRARY" val="CONTENTS"/>
  <p:tag name="MH_TYPE" val="NUMBER"/>
  <p:tag name="ID" val="626773"/>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80903121956"/>
  <p:tag name="MH_LIBRARY" val="CONTENTS"/>
  <p:tag name="MH_TYPE" val="ENTRY"/>
  <p:tag name="ID" val="626773"/>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80903121956"/>
  <p:tag name="MH_LIBRARY" val="CONTENTS"/>
  <p:tag name="MH_TYPE" val="ENTRY"/>
  <p:tag name="ID" val="626773"/>
  <p:tag name="MH_ORDER" val="1"/>
</p:tagLst>
</file>

<file path=ppt/theme/theme1.xml><?xml version="1.0" encoding="utf-8"?>
<a:theme xmlns:a="http://schemas.openxmlformats.org/drawingml/2006/main" name=" www.2ppt.com">
  <a:themeElements>
    <a:clrScheme name="自定义 47">
      <a:dk1>
        <a:sysClr val="windowText" lastClr="000000"/>
      </a:dk1>
      <a:lt1>
        <a:sysClr val="window" lastClr="FFFFFF"/>
      </a:lt1>
      <a:dk2>
        <a:srgbClr val="F7E88B"/>
      </a:dk2>
      <a:lt2>
        <a:srgbClr val="E5F0F6"/>
      </a:lt2>
      <a:accent1>
        <a:srgbClr val="F3D578"/>
      </a:accent1>
      <a:accent2>
        <a:srgbClr val="B51516"/>
      </a:accent2>
      <a:accent3>
        <a:srgbClr val="F7E88B"/>
      </a:accent3>
      <a:accent4>
        <a:srgbClr val="BB181D"/>
      </a:accent4>
      <a:accent5>
        <a:srgbClr val="F7E88B"/>
      </a:accent5>
      <a:accent6>
        <a:srgbClr val="B51516"/>
      </a:accent6>
      <a:hlink>
        <a:srgbClr val="0000FF"/>
      </a:hlink>
      <a:folHlink>
        <a:srgbClr val="800080"/>
      </a:folHlink>
    </a:clrScheme>
    <a:fontScheme name="1ldhrkbh">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2449</Words>
  <Application>Microsoft Office PowerPoint</Application>
  <PresentationFormat>宽屏</PresentationFormat>
  <Paragraphs>161</Paragraphs>
  <Slides>23</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23</vt:i4>
      </vt:variant>
    </vt:vector>
  </HeadingPairs>
  <TitlesOfParts>
    <vt:vector size="31" baseType="lpstr">
      <vt:lpstr>阿里巴巴普惠体 R</vt:lpstr>
      <vt:lpstr>时尚中黑简体</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2022-03-09T03:00:42Z</dcterms:created>
  <dcterms:modified xsi:type="dcterms:W3CDTF">2023-01-10T05:42:30Z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07C455E3F3EC435EA4F4A3845EFD1290</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