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0" r:id="rId2"/>
    <p:sldId id="378" r:id="rId3"/>
    <p:sldId id="344" r:id="rId4"/>
    <p:sldId id="391" r:id="rId5"/>
    <p:sldId id="394" r:id="rId6"/>
    <p:sldId id="345" r:id="rId7"/>
    <p:sldId id="398" r:id="rId8"/>
    <p:sldId id="400" r:id="rId9"/>
    <p:sldId id="339" r:id="rId10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6"/>
    <a:srgbClr val="91D3F5"/>
    <a:srgbClr val="9B13AB"/>
    <a:srgbClr val="3EF5F8"/>
    <a:srgbClr val="08C9CC"/>
    <a:srgbClr val="CC89FC"/>
    <a:srgbClr val="01D757"/>
    <a:srgbClr val="0FF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68" autoAdjust="0"/>
  </p:normalViewPr>
  <p:slideViewPr>
    <p:cSldViewPr snapToGrid="0">
      <p:cViewPr>
        <p:scale>
          <a:sx n="110" d="100"/>
          <a:sy n="110" d="100"/>
        </p:scale>
        <p:origin x="-558" y="-72"/>
      </p:cViewPr>
      <p:guideLst>
        <p:guide orient="horz" pos="224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25615E1-21BB-4D69-89FB-D4F26C73A6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31995B7-197A-4136-B3D1-A25BAAF4841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9501B9-A39C-4B40-B73B-181219C8D7C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DA021-B7E4-4BBC-99B6-22D3ABCFB7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7114A0-5EE7-4B27-BB3B-ABE42363ED3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B5F41-87B1-4942-9F52-0F410DF917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634D5D-F535-417B-B3E5-9A3E4C8399D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71948-D929-4E7D-9A3C-E8FBA078D7E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69C64-1BE2-46B5-ADC2-5F33DAE528C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5E391-26AB-4699-BF14-273FF82564C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84A21-CD22-48AC-8035-D5B26C2B0D3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28CE3-71FF-466B-A760-865979CC1F4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BAC1E1-2743-48CB-BF0B-F46CE57653F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B778B-6965-46BF-95AF-D663AF12430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FC44EA-663A-4920-B823-C38619E9B28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6271C-3367-48EE-A745-EC9DA7CE2E6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E72A0-906C-441A-B869-ED6B6863F6B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D446-8AEA-41EB-B5F3-32EDEDF879A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62820-1431-494D-815D-695D298C6D3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4E8C6-DD85-4EFF-A3AB-823EC0F4BB8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E1EB14-267B-44C2-9773-39E1035F44D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FD8A8-66A9-4C61-A1E1-725DC0E0FEC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33AE5E-B0F9-4AC7-A5D1-D42203251DF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E9CB2-1D58-449B-AE04-5F2B91B468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Calibri" panose="020F0502020204030204" pitchFamily="34" charset="0"/>
              </a:defRPr>
            </a:lvl1pPr>
          </a:lstStyle>
          <a:p>
            <a:fld id="{6B151AE5-75E8-4841-991F-5F60832297B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Calibri" panose="020F050202020403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5F55F0FF-AD2C-4DBB-A7D4-C0A4E97DFFA1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503238" y="-288925"/>
            <a:ext cx="4956176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83800" y="4559300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9561513" y="3498850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2874962" y="1694315"/>
            <a:ext cx="6442075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 </a:t>
            </a:r>
            <a:r>
              <a:rPr lang="zh-CN" altLang="en-US" sz="5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异分母分数加减</a:t>
            </a:r>
          </a:p>
        </p:txBody>
      </p:sp>
      <p:pic>
        <p:nvPicPr>
          <p:cNvPr id="16392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60363" y="3911600"/>
            <a:ext cx="2579687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-1" y="3063397"/>
            <a:ext cx="121920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第</a:t>
            </a:r>
            <a:r>
              <a:rPr lang="en-US" altLang="zh-CN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2</a:t>
            </a:r>
            <a:r>
              <a:rPr lang="zh-CN" altLang="en-US" sz="4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课</a:t>
            </a:r>
            <a:r>
              <a:rPr lang="zh-CN" altLang="en-US" sz="4000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隶书" panose="02010800040101010101" charset="-122"/>
              </a:rPr>
              <a:t>时</a:t>
            </a:r>
            <a:endParaRPr lang="zh-CN" altLang="en-US" sz="2400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</p:txBody>
      </p:sp>
      <p:sp>
        <p:nvSpPr>
          <p:cNvPr id="16394" name="Text Box 3"/>
          <p:cNvSpPr txBox="1">
            <a:spLocks noChangeArrowheads="1"/>
          </p:cNvSpPr>
          <p:nvPr/>
        </p:nvSpPr>
        <p:spPr bwMode="auto">
          <a:xfrm>
            <a:off x="3765550" y="269875"/>
            <a:ext cx="547370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五年级数学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·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下    新课标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[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冀教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]    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第</a:t>
            </a:r>
            <a:r>
              <a:rPr lang="en-US" altLang="zh-CN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2</a:t>
            </a:r>
            <a:r>
              <a:rPr lang="zh-CN" altLang="en-US" b="1">
                <a:latin typeface="楷体_GB2312" panose="02010609030101010101" charset="-122"/>
                <a:ea typeface="楷体_GB2312" panose="02010609030101010101" charset="-122"/>
                <a:cs typeface="楷体_GB2312" panose="02010609030101010101" charset="-122"/>
              </a:rPr>
              <a:t>单元</a:t>
            </a:r>
          </a:p>
        </p:txBody>
      </p:sp>
      <p:sp>
        <p:nvSpPr>
          <p:cNvPr id="13" name="矩形 12"/>
          <p:cNvSpPr/>
          <p:nvPr/>
        </p:nvSpPr>
        <p:spPr>
          <a:xfrm>
            <a:off x="0" y="5670897"/>
            <a:ext cx="12191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413" name="文本框 99"/>
          <p:cNvSpPr txBox="1">
            <a:spLocks noChangeArrowheads="1"/>
          </p:cNvSpPr>
          <p:nvPr/>
        </p:nvSpPr>
        <p:spPr bwMode="auto">
          <a:xfrm>
            <a:off x="320675" y="538163"/>
            <a:ext cx="22733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课前热身：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925763" y="1122363"/>
            <a:ext cx="6030912" cy="7350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  <a:sym typeface="+mn-ea"/>
              </a:rPr>
              <a:t>计算下面各题。</a:t>
            </a:r>
            <a:endParaRPr lang="zh-CN" altLang="en-US" sz="3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楷体" panose="02010609060101010101" pitchFamily="49" charset="-122"/>
              <a:sym typeface="+mn-ea"/>
            </a:endParaRPr>
          </a:p>
        </p:txBody>
      </p:sp>
      <p:grpSp>
        <p:nvGrpSpPr>
          <p:cNvPr id="17415" name="组合 78"/>
          <p:cNvGrpSpPr/>
          <p:nvPr/>
        </p:nvGrpSpPr>
        <p:grpSpPr bwMode="auto">
          <a:xfrm>
            <a:off x="2927350" y="2093913"/>
            <a:ext cx="1089025" cy="1028700"/>
            <a:chOff x="7363487" y="573633"/>
            <a:chExt cx="540066" cy="854716"/>
          </a:xfrm>
        </p:grpSpPr>
        <p:sp>
          <p:nvSpPr>
            <p:cNvPr id="17451" name="文本框 4"/>
            <p:cNvSpPr txBox="1">
              <a:spLocks noChangeArrowheads="1"/>
            </p:cNvSpPr>
            <p:nvPr/>
          </p:nvSpPr>
          <p:spPr bwMode="auto">
            <a:xfrm>
              <a:off x="7435231" y="573633"/>
              <a:ext cx="285406" cy="4844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452" name="文本框 11"/>
            <p:cNvSpPr txBox="1">
              <a:spLocks noChangeArrowheads="1"/>
            </p:cNvSpPr>
            <p:nvPr/>
          </p:nvSpPr>
          <p:spPr bwMode="auto">
            <a:xfrm>
              <a:off x="7363487" y="943859"/>
              <a:ext cx="540066" cy="4844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18</a:t>
              </a:r>
            </a:p>
          </p:txBody>
        </p:sp>
        <p:cxnSp>
          <p:nvCxnSpPr>
            <p:cNvPr id="13" name="直接连接符 12"/>
            <p:cNvCxnSpPr/>
            <p:nvPr/>
          </p:nvCxnSpPr>
          <p:spPr bwMode="auto">
            <a:xfrm>
              <a:off x="7363487" y="993077"/>
              <a:ext cx="333802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16" name="文本框 19"/>
          <p:cNvSpPr txBox="1">
            <a:spLocks noChangeArrowheads="1"/>
          </p:cNvSpPr>
          <p:nvPr/>
        </p:nvSpPr>
        <p:spPr bwMode="auto">
          <a:xfrm>
            <a:off x="3609975" y="2308225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</a:p>
        </p:txBody>
      </p:sp>
      <p:grpSp>
        <p:nvGrpSpPr>
          <p:cNvPr id="17417" name="组合 20"/>
          <p:cNvGrpSpPr/>
          <p:nvPr/>
        </p:nvGrpSpPr>
        <p:grpSpPr bwMode="auto">
          <a:xfrm>
            <a:off x="3956050" y="2108200"/>
            <a:ext cx="1014413" cy="1049338"/>
            <a:chOff x="5599" y="1929"/>
            <a:chExt cx="1231" cy="1651"/>
          </a:xfrm>
        </p:grpSpPr>
        <p:sp>
          <p:nvSpPr>
            <p:cNvPr id="17448" name="文本框 4"/>
            <p:cNvSpPr txBox="1">
              <a:spLocks noChangeArrowheads="1"/>
            </p:cNvSpPr>
            <p:nvPr/>
          </p:nvSpPr>
          <p:spPr bwMode="auto">
            <a:xfrm>
              <a:off x="5827" y="1929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7449" name="文本框 31"/>
            <p:cNvSpPr txBox="1">
              <a:spLocks noChangeArrowheads="1"/>
            </p:cNvSpPr>
            <p:nvPr/>
          </p:nvSpPr>
          <p:spPr bwMode="auto">
            <a:xfrm>
              <a:off x="5599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18</a:t>
              </a:r>
            </a:p>
          </p:txBody>
        </p:sp>
        <p:cxnSp>
          <p:nvCxnSpPr>
            <p:cNvPr id="33" name="直接连接符 32"/>
            <p:cNvCxnSpPr/>
            <p:nvPr/>
          </p:nvCxnSpPr>
          <p:spPr bwMode="auto">
            <a:xfrm>
              <a:off x="5749" y="2731"/>
              <a:ext cx="634" cy="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文本框 34"/>
          <p:cNvSpPr txBox="1">
            <a:spLocks noChangeArrowheads="1"/>
          </p:cNvSpPr>
          <p:nvPr/>
        </p:nvSpPr>
        <p:spPr bwMode="auto">
          <a:xfrm>
            <a:off x="4622800" y="2308225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38" name="组合 37"/>
          <p:cNvGrpSpPr/>
          <p:nvPr/>
        </p:nvGrpSpPr>
        <p:grpSpPr bwMode="auto">
          <a:xfrm>
            <a:off x="4946650" y="2139950"/>
            <a:ext cx="827088" cy="1047750"/>
            <a:chOff x="5611" y="1929"/>
            <a:chExt cx="1003" cy="1651"/>
          </a:xfrm>
        </p:grpSpPr>
        <p:sp>
          <p:nvSpPr>
            <p:cNvPr id="17445" name="文本框 4"/>
            <p:cNvSpPr txBox="1">
              <a:spLocks noChangeArrowheads="1"/>
            </p:cNvSpPr>
            <p:nvPr/>
          </p:nvSpPr>
          <p:spPr bwMode="auto">
            <a:xfrm>
              <a:off x="5611" y="1929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17446" name="文本框 40"/>
            <p:cNvSpPr txBox="1">
              <a:spLocks noChangeArrowheads="1"/>
            </p:cNvSpPr>
            <p:nvPr/>
          </p:nvSpPr>
          <p:spPr bwMode="auto">
            <a:xfrm>
              <a:off x="5617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18</a:t>
              </a:r>
            </a:p>
          </p:txBody>
        </p:sp>
        <p:cxnSp>
          <p:nvCxnSpPr>
            <p:cNvPr id="42" name="直接连接符 41"/>
            <p:cNvCxnSpPr/>
            <p:nvPr/>
          </p:nvCxnSpPr>
          <p:spPr bwMode="auto">
            <a:xfrm>
              <a:off x="5750" y="2729"/>
              <a:ext cx="635" cy="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20" name="组合 78"/>
          <p:cNvGrpSpPr/>
          <p:nvPr/>
        </p:nvGrpSpPr>
        <p:grpSpPr bwMode="auto">
          <a:xfrm>
            <a:off x="2913063" y="3629025"/>
            <a:ext cx="795337" cy="1030288"/>
            <a:chOff x="7363487" y="573633"/>
            <a:chExt cx="394282" cy="854579"/>
          </a:xfrm>
        </p:grpSpPr>
        <p:sp>
          <p:nvSpPr>
            <p:cNvPr id="17442" name="文本框 4"/>
            <p:cNvSpPr txBox="1">
              <a:spLocks noChangeArrowheads="1"/>
            </p:cNvSpPr>
            <p:nvPr/>
          </p:nvSpPr>
          <p:spPr bwMode="auto">
            <a:xfrm>
              <a:off x="7435231" y="573633"/>
              <a:ext cx="285406" cy="4844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443" name="文本框 44"/>
            <p:cNvSpPr txBox="1">
              <a:spLocks noChangeArrowheads="1"/>
            </p:cNvSpPr>
            <p:nvPr/>
          </p:nvSpPr>
          <p:spPr bwMode="auto">
            <a:xfrm>
              <a:off x="7423903" y="943722"/>
              <a:ext cx="333866" cy="4844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6</a:t>
              </a:r>
            </a:p>
          </p:txBody>
        </p:sp>
        <p:cxnSp>
          <p:nvCxnSpPr>
            <p:cNvPr id="60" name="直接连接符 59"/>
            <p:cNvCxnSpPr/>
            <p:nvPr/>
          </p:nvCxnSpPr>
          <p:spPr bwMode="auto">
            <a:xfrm>
              <a:off x="7363487" y="993681"/>
              <a:ext cx="333684" cy="0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421" name="文本框 61"/>
          <p:cNvSpPr txBox="1">
            <a:spLocks noChangeArrowheads="1"/>
          </p:cNvSpPr>
          <p:nvPr/>
        </p:nvSpPr>
        <p:spPr bwMode="auto">
          <a:xfrm>
            <a:off x="3597275" y="3843338"/>
            <a:ext cx="7381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</a:p>
        </p:txBody>
      </p:sp>
      <p:grpSp>
        <p:nvGrpSpPr>
          <p:cNvPr id="17422" name="组合 62"/>
          <p:cNvGrpSpPr/>
          <p:nvPr/>
        </p:nvGrpSpPr>
        <p:grpSpPr bwMode="auto">
          <a:xfrm>
            <a:off x="4065588" y="3644900"/>
            <a:ext cx="890587" cy="1047750"/>
            <a:chOff x="5749" y="1929"/>
            <a:chExt cx="1081" cy="1651"/>
          </a:xfrm>
        </p:grpSpPr>
        <p:sp>
          <p:nvSpPr>
            <p:cNvPr id="17439" name="文本框 4"/>
            <p:cNvSpPr txBox="1">
              <a:spLocks noChangeArrowheads="1"/>
            </p:cNvSpPr>
            <p:nvPr/>
          </p:nvSpPr>
          <p:spPr bwMode="auto">
            <a:xfrm>
              <a:off x="5827" y="1929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7440" name="文本框 65"/>
            <p:cNvSpPr txBox="1">
              <a:spLocks noChangeArrowheads="1"/>
            </p:cNvSpPr>
            <p:nvPr/>
          </p:nvSpPr>
          <p:spPr bwMode="auto">
            <a:xfrm>
              <a:off x="5815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8</a:t>
              </a: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>
              <a:off x="5749" y="2729"/>
              <a:ext cx="636" cy="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8" name="文本框 67"/>
          <p:cNvSpPr txBox="1">
            <a:spLocks noChangeArrowheads="1"/>
          </p:cNvSpPr>
          <p:nvPr/>
        </p:nvSpPr>
        <p:spPr bwMode="auto">
          <a:xfrm>
            <a:off x="4610100" y="3863975"/>
            <a:ext cx="739775" cy="5826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  <p:grpSp>
        <p:nvGrpSpPr>
          <p:cNvPr id="69" name="组合 68"/>
          <p:cNvGrpSpPr/>
          <p:nvPr/>
        </p:nvGrpSpPr>
        <p:grpSpPr bwMode="auto">
          <a:xfrm>
            <a:off x="7145338" y="3656013"/>
            <a:ext cx="827087" cy="1049337"/>
            <a:chOff x="5683" y="1929"/>
            <a:chExt cx="1003" cy="1651"/>
          </a:xfrm>
        </p:grpSpPr>
        <p:sp>
          <p:nvSpPr>
            <p:cNvPr id="17436" name="文本框 4"/>
            <p:cNvSpPr txBox="1">
              <a:spLocks noChangeArrowheads="1"/>
            </p:cNvSpPr>
            <p:nvPr/>
          </p:nvSpPr>
          <p:spPr bwMode="auto">
            <a:xfrm>
              <a:off x="5683" y="1929"/>
              <a:ext cx="100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41</a:t>
              </a:r>
            </a:p>
          </p:txBody>
        </p:sp>
        <p:sp>
          <p:nvSpPr>
            <p:cNvPr id="17437" name="文本框 70"/>
            <p:cNvSpPr txBox="1">
              <a:spLocks noChangeArrowheads="1"/>
            </p:cNvSpPr>
            <p:nvPr/>
          </p:nvSpPr>
          <p:spPr bwMode="auto">
            <a:xfrm>
              <a:off x="5689" y="2661"/>
              <a:ext cx="809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24</a:t>
              </a:r>
            </a:p>
          </p:txBody>
        </p:sp>
        <p:cxnSp>
          <p:nvCxnSpPr>
            <p:cNvPr id="72" name="直接连接符 71"/>
            <p:cNvCxnSpPr/>
            <p:nvPr/>
          </p:nvCxnSpPr>
          <p:spPr bwMode="auto">
            <a:xfrm>
              <a:off x="5748" y="2731"/>
              <a:ext cx="635" cy="5"/>
            </a:xfrm>
            <a:prstGeom prst="line">
              <a:avLst/>
            </a:prstGeom>
            <a:ln w="190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4" name="组合 103"/>
          <p:cNvGrpSpPr/>
          <p:nvPr/>
        </p:nvGrpSpPr>
        <p:grpSpPr bwMode="auto">
          <a:xfrm>
            <a:off x="5080000" y="3638550"/>
            <a:ext cx="1881188" cy="1063625"/>
            <a:chOff x="8457" y="5777"/>
            <a:chExt cx="2962" cy="1675"/>
          </a:xfrm>
        </p:grpSpPr>
        <p:grpSp>
          <p:nvGrpSpPr>
            <p:cNvPr id="17427" name="组合 78"/>
            <p:cNvGrpSpPr/>
            <p:nvPr/>
          </p:nvGrpSpPr>
          <p:grpSpPr bwMode="auto">
            <a:xfrm>
              <a:off x="8457" y="5777"/>
              <a:ext cx="1716" cy="1621"/>
              <a:chOff x="7363487" y="573633"/>
              <a:chExt cx="540066" cy="854716"/>
            </a:xfrm>
          </p:grpSpPr>
          <p:sp>
            <p:nvSpPr>
              <p:cNvPr id="17433" name="文本框 4"/>
              <p:cNvSpPr txBox="1">
                <a:spLocks noChangeArrowheads="1"/>
              </p:cNvSpPr>
              <p:nvPr/>
            </p:nvSpPr>
            <p:spPr bwMode="auto">
              <a:xfrm>
                <a:off x="7374816" y="573633"/>
                <a:ext cx="366591" cy="4844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7434" name="文本框 95"/>
              <p:cNvSpPr txBox="1">
                <a:spLocks noChangeArrowheads="1"/>
              </p:cNvSpPr>
              <p:nvPr/>
            </p:nvSpPr>
            <p:spPr bwMode="auto">
              <a:xfrm>
                <a:off x="7363487" y="943859"/>
                <a:ext cx="540066" cy="48449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24</a:t>
                </a:r>
              </a:p>
            </p:txBody>
          </p:sp>
          <p:cxnSp>
            <p:nvCxnSpPr>
              <p:cNvPr id="97" name="直接连接符 96"/>
              <p:cNvCxnSpPr/>
              <p:nvPr/>
            </p:nvCxnSpPr>
            <p:spPr bwMode="auto">
              <a:xfrm>
                <a:off x="7363487" y="992818"/>
                <a:ext cx="333551" cy="0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428" name="文本框 97"/>
            <p:cNvSpPr txBox="1">
              <a:spLocks noChangeArrowheads="1"/>
            </p:cNvSpPr>
            <p:nvPr/>
          </p:nvSpPr>
          <p:spPr bwMode="auto">
            <a:xfrm>
              <a:off x="9534" y="6114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+</a:t>
              </a:r>
            </a:p>
          </p:txBody>
        </p:sp>
        <p:grpSp>
          <p:nvGrpSpPr>
            <p:cNvPr id="17429" name="组合 98"/>
            <p:cNvGrpSpPr/>
            <p:nvPr/>
          </p:nvGrpSpPr>
          <p:grpSpPr bwMode="auto">
            <a:xfrm>
              <a:off x="10078" y="5801"/>
              <a:ext cx="1341" cy="1651"/>
              <a:chOff x="5599" y="1929"/>
              <a:chExt cx="1033" cy="1651"/>
            </a:xfrm>
          </p:grpSpPr>
          <p:sp>
            <p:nvSpPr>
              <p:cNvPr id="17430" name="文本框 4"/>
              <p:cNvSpPr txBox="1">
                <a:spLocks noChangeArrowheads="1"/>
              </p:cNvSpPr>
              <p:nvPr/>
            </p:nvSpPr>
            <p:spPr bwMode="auto">
              <a:xfrm>
                <a:off x="5629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21</a:t>
                </a:r>
              </a:p>
            </p:txBody>
          </p:sp>
          <p:sp>
            <p:nvSpPr>
              <p:cNvPr id="17431" name="文本框 101"/>
              <p:cNvSpPr txBox="1">
                <a:spLocks noChangeArrowheads="1"/>
              </p:cNvSpPr>
              <p:nvPr/>
            </p:nvSpPr>
            <p:spPr bwMode="auto">
              <a:xfrm>
                <a:off x="5599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24</a:t>
                </a:r>
              </a:p>
            </p:txBody>
          </p:sp>
          <p:cxnSp>
            <p:nvCxnSpPr>
              <p:cNvPr id="103" name="直接连接符 102"/>
              <p:cNvCxnSpPr/>
              <p:nvPr/>
            </p:nvCxnSpPr>
            <p:spPr bwMode="auto">
              <a:xfrm>
                <a:off x="5677" y="2730"/>
                <a:ext cx="635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5" name="文本框 104"/>
          <p:cNvSpPr txBox="1">
            <a:spLocks noChangeArrowheads="1"/>
          </p:cNvSpPr>
          <p:nvPr/>
        </p:nvSpPr>
        <p:spPr bwMode="auto">
          <a:xfrm>
            <a:off x="6731000" y="3848100"/>
            <a:ext cx="739775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68" grpId="0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8437" name="Picture 4" descr="C:\Users\lianxiang\Desktop\解读做ppt图标\问题导入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6713" y="474663"/>
            <a:ext cx="1895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文本框 52"/>
          <p:cNvSpPr txBox="1">
            <a:spLocks noChangeArrowheads="1"/>
          </p:cNvSpPr>
          <p:nvPr/>
        </p:nvSpPr>
        <p:spPr bwMode="auto">
          <a:xfrm rot="10800000" flipV="1">
            <a:off x="1549400" y="1330325"/>
            <a:ext cx="8840788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某市实施三年“退耕还林”工程，第一年完成了</a:t>
            </a:r>
            <a:endParaRPr lang="zh-CN" altLang="zh-CN" sz="32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8439" name="object 10"/>
          <p:cNvSpPr txBox="1">
            <a:spLocks noChangeArrowheads="1"/>
          </p:cNvSpPr>
          <p:nvPr/>
        </p:nvSpPr>
        <p:spPr bwMode="auto">
          <a:xfrm>
            <a:off x="612775" y="2986088"/>
            <a:ext cx="9469438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0" tIns="0" rIns="0" bIns="0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划的  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。三年共完成了计划的几分之几？</a:t>
            </a:r>
          </a:p>
        </p:txBody>
      </p:sp>
      <p:grpSp>
        <p:nvGrpSpPr>
          <p:cNvPr id="18440" name="组合 10"/>
          <p:cNvGrpSpPr/>
          <p:nvPr/>
        </p:nvGrpSpPr>
        <p:grpSpPr bwMode="auto">
          <a:xfrm>
            <a:off x="492125" y="1854200"/>
            <a:ext cx="9899650" cy="1012825"/>
            <a:chOff x="774" y="2919"/>
            <a:chExt cx="15590" cy="1597"/>
          </a:xfrm>
        </p:grpSpPr>
        <p:grpSp>
          <p:nvGrpSpPr>
            <p:cNvPr id="18450" name="组合 19"/>
            <p:cNvGrpSpPr/>
            <p:nvPr/>
          </p:nvGrpSpPr>
          <p:grpSpPr bwMode="auto">
            <a:xfrm>
              <a:off x="3201" y="2919"/>
              <a:ext cx="927" cy="1597"/>
              <a:chOff x="0" y="-45972"/>
              <a:chExt cx="605912" cy="957205"/>
            </a:xfrm>
          </p:grpSpPr>
          <p:sp>
            <p:nvSpPr>
              <p:cNvPr id="18452" name="TextBox 8"/>
              <p:cNvSpPr txBox="1">
                <a:spLocks noChangeArrowheads="1"/>
              </p:cNvSpPr>
              <p:nvPr/>
            </p:nvSpPr>
            <p:spPr bwMode="auto">
              <a:xfrm>
                <a:off x="72539" y="-45972"/>
                <a:ext cx="512998" cy="5508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8453" name="TextBox 8"/>
              <p:cNvSpPr txBox="1">
                <a:spLocks noChangeArrowheads="1"/>
              </p:cNvSpPr>
              <p:nvPr/>
            </p:nvSpPr>
            <p:spPr bwMode="auto">
              <a:xfrm>
                <a:off x="74232" y="360395"/>
                <a:ext cx="531680" cy="55083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200">
                    <a:solidFill>
                      <a:srgbClr val="0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18454" name="直接连接符 88"/>
              <p:cNvCxnSpPr>
                <a:cxnSpLocks noChangeShapeType="1"/>
              </p:cNvCxnSpPr>
              <p:nvPr/>
            </p:nvCxnSpPr>
            <p:spPr bwMode="auto">
              <a:xfrm>
                <a:off x="0" y="451137"/>
                <a:ext cx="4822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</p:cxnSp>
        </p:grpSp>
        <p:sp>
          <p:nvSpPr>
            <p:cNvPr id="18451" name="文本框 7"/>
            <p:cNvSpPr txBox="1">
              <a:spLocks noChangeArrowheads="1"/>
            </p:cNvSpPr>
            <p:nvPr/>
          </p:nvSpPr>
          <p:spPr bwMode="auto">
            <a:xfrm rot="10800000" flipV="1">
              <a:off x="774" y="3257"/>
              <a:ext cx="15590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 </a:t>
              </a:r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计划的</a:t>
              </a:r>
              <a:r>
                <a:rPr lang="en-US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   </a:t>
              </a:r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，第二年完成了计划的</a:t>
              </a:r>
              <a:r>
                <a:rPr lang="en-US" altLang="zh-CN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   </a:t>
              </a:r>
              <a:r>
                <a:rPr lang="zh-CN" altLang="en-US" sz="32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，第三年完成了计</a:t>
              </a:r>
              <a:endParaRPr lang="zh-CN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8441" name="组合 94"/>
          <p:cNvGrpSpPr/>
          <p:nvPr/>
        </p:nvGrpSpPr>
        <p:grpSpPr bwMode="auto">
          <a:xfrm>
            <a:off x="6500813" y="1828800"/>
            <a:ext cx="960437" cy="1050925"/>
            <a:chOff x="0" y="-79858"/>
            <a:chExt cx="776172" cy="990801"/>
          </a:xfrm>
        </p:grpSpPr>
        <p:sp>
          <p:nvSpPr>
            <p:cNvPr id="18447" name="TextBox 8"/>
            <p:cNvSpPr txBox="1">
              <a:spLocks noChangeArrowheads="1"/>
            </p:cNvSpPr>
            <p:nvPr/>
          </p:nvSpPr>
          <p:spPr bwMode="auto">
            <a:xfrm>
              <a:off x="136480" y="-79858"/>
              <a:ext cx="639692" cy="5505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3</a:t>
              </a:r>
            </a:p>
          </p:txBody>
        </p:sp>
        <p:sp>
          <p:nvSpPr>
            <p:cNvPr id="18448" name="TextBox 8"/>
            <p:cNvSpPr txBox="1">
              <a:spLocks noChangeArrowheads="1"/>
            </p:cNvSpPr>
            <p:nvPr/>
          </p:nvSpPr>
          <p:spPr bwMode="auto">
            <a:xfrm>
              <a:off x="0" y="360395"/>
              <a:ext cx="669769" cy="55054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10</a:t>
              </a:r>
            </a:p>
          </p:txBody>
        </p:sp>
        <p:cxnSp>
          <p:nvCxnSpPr>
            <p:cNvPr id="18449" name="直接连接符 97"/>
            <p:cNvCxnSpPr>
              <a:cxnSpLocks noChangeShapeType="1"/>
            </p:cNvCxnSpPr>
            <p:nvPr/>
          </p:nvCxnSpPr>
          <p:spPr bwMode="auto">
            <a:xfrm>
              <a:off x="63491" y="394608"/>
              <a:ext cx="482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</p:grpSp>
      <p:grpSp>
        <p:nvGrpSpPr>
          <p:cNvPr id="18442" name="组合 90"/>
          <p:cNvGrpSpPr/>
          <p:nvPr/>
        </p:nvGrpSpPr>
        <p:grpSpPr bwMode="auto">
          <a:xfrm>
            <a:off x="1712913" y="2682875"/>
            <a:ext cx="639762" cy="1057275"/>
            <a:chOff x="0" y="43906"/>
            <a:chExt cx="617974" cy="810809"/>
          </a:xfrm>
        </p:grpSpPr>
        <p:sp>
          <p:nvSpPr>
            <p:cNvPr id="18444" name="TextBox 8"/>
            <p:cNvSpPr txBox="1">
              <a:spLocks noChangeArrowheads="1"/>
            </p:cNvSpPr>
            <p:nvPr/>
          </p:nvSpPr>
          <p:spPr bwMode="auto">
            <a:xfrm>
              <a:off x="82422" y="43906"/>
              <a:ext cx="420153" cy="4475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2</a:t>
              </a:r>
            </a:p>
          </p:txBody>
        </p:sp>
        <p:sp>
          <p:nvSpPr>
            <p:cNvPr id="18445" name="TextBox 8"/>
            <p:cNvSpPr txBox="1">
              <a:spLocks noChangeArrowheads="1"/>
            </p:cNvSpPr>
            <p:nvPr/>
          </p:nvSpPr>
          <p:spPr bwMode="auto">
            <a:xfrm>
              <a:off x="86294" y="407157"/>
              <a:ext cx="531680" cy="44755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320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5</a:t>
              </a:r>
            </a:p>
          </p:txBody>
        </p:sp>
        <p:cxnSp>
          <p:nvCxnSpPr>
            <p:cNvPr id="18446" name="直接连接符 93"/>
            <p:cNvCxnSpPr>
              <a:cxnSpLocks noChangeShapeType="1"/>
            </p:cNvCxnSpPr>
            <p:nvPr/>
          </p:nvCxnSpPr>
          <p:spPr bwMode="auto">
            <a:xfrm>
              <a:off x="0" y="451913"/>
              <a:ext cx="4822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</p:cxnSp>
      </p:grpSp>
      <p:pic>
        <p:nvPicPr>
          <p:cNvPr id="18443" name="图27.jpg" descr="id:2147504497;FounderCES"/>
          <p:cNvPicPr>
            <a:picLocks noChangeAspect="1"/>
          </p:cNvPicPr>
          <p:nvPr/>
        </p:nvPicPr>
        <p:blipFill>
          <a:blip r:embed="rId3">
            <a:clrChange>
              <a:clrFrom>
                <a:srgbClr val="F7FAF3"/>
              </a:clrFrom>
              <a:clrTo>
                <a:srgbClr val="F7FA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0538" y="3946525"/>
            <a:ext cx="3338512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19461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0700" y="446088"/>
            <a:ext cx="1895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文本框 123"/>
          <p:cNvSpPr txBox="1">
            <a:spLocks noChangeArrowheads="1"/>
          </p:cNvSpPr>
          <p:nvPr/>
        </p:nvSpPr>
        <p:spPr bwMode="auto">
          <a:xfrm>
            <a:off x="2382838" y="1238250"/>
            <a:ext cx="5789612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探究                   的计算方法</a:t>
            </a:r>
          </a:p>
        </p:txBody>
      </p:sp>
      <p:grpSp>
        <p:nvGrpSpPr>
          <p:cNvPr id="19463" name="组合 263"/>
          <p:cNvGrpSpPr/>
          <p:nvPr/>
        </p:nvGrpSpPr>
        <p:grpSpPr bwMode="auto">
          <a:xfrm>
            <a:off x="3343275" y="1022350"/>
            <a:ext cx="2438400" cy="1177925"/>
            <a:chOff x="10244" y="5541"/>
            <a:chExt cx="3838" cy="1855"/>
          </a:xfrm>
        </p:grpSpPr>
        <p:grpSp>
          <p:nvGrpSpPr>
            <p:cNvPr id="19529" name="组合 3"/>
            <p:cNvGrpSpPr/>
            <p:nvPr/>
          </p:nvGrpSpPr>
          <p:grpSpPr bwMode="auto">
            <a:xfrm>
              <a:off x="11370" y="5541"/>
              <a:ext cx="1235" cy="1625"/>
              <a:chOff x="850711" y="1009859"/>
              <a:chExt cx="787179" cy="828772"/>
            </a:xfrm>
          </p:grpSpPr>
          <p:sp>
            <p:nvSpPr>
              <p:cNvPr id="19540" name="TextBox 8"/>
              <p:cNvSpPr txBox="1">
                <a:spLocks noChangeArrowheads="1"/>
              </p:cNvSpPr>
              <p:nvPr/>
            </p:nvSpPr>
            <p:spPr bwMode="auto">
              <a:xfrm>
                <a:off x="988679" y="1009859"/>
                <a:ext cx="639781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9541" name="TextBox 8"/>
              <p:cNvSpPr txBox="1">
                <a:spLocks noChangeArrowheads="1"/>
              </p:cNvSpPr>
              <p:nvPr/>
            </p:nvSpPr>
            <p:spPr bwMode="auto">
              <a:xfrm>
                <a:off x="850711" y="1369970"/>
                <a:ext cx="7871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10</a:t>
                </a:r>
              </a:p>
            </p:txBody>
          </p:sp>
          <p:cxnSp>
            <p:nvCxnSpPr>
              <p:cNvPr id="280" name="直接连接符 279"/>
              <p:cNvCxnSpPr/>
              <p:nvPr/>
            </p:nvCxnSpPr>
            <p:spPr bwMode="auto">
              <a:xfrm>
                <a:off x="932517" y="1414045"/>
                <a:ext cx="4809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530" name="矩形 1"/>
            <p:cNvSpPr>
              <a:spLocks noChangeArrowheads="1"/>
            </p:cNvSpPr>
            <p:nvPr/>
          </p:nvSpPr>
          <p:spPr bwMode="auto">
            <a:xfrm>
              <a:off x="10870" y="5839"/>
              <a:ext cx="94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19531" name="组合 3"/>
            <p:cNvGrpSpPr/>
            <p:nvPr/>
          </p:nvGrpSpPr>
          <p:grpSpPr bwMode="auto">
            <a:xfrm>
              <a:off x="10244" y="5565"/>
              <a:ext cx="1209" cy="1634"/>
              <a:chOff x="930927" y="1022098"/>
              <a:chExt cx="770211" cy="833294"/>
            </a:xfrm>
          </p:grpSpPr>
          <p:sp>
            <p:nvSpPr>
              <p:cNvPr id="19537" name="TextBox 8"/>
              <p:cNvSpPr txBox="1">
                <a:spLocks noChangeArrowheads="1"/>
              </p:cNvSpPr>
              <p:nvPr/>
            </p:nvSpPr>
            <p:spPr bwMode="auto">
              <a:xfrm>
                <a:off x="980343" y="1022098"/>
                <a:ext cx="639780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9538" name="TextBox 8"/>
              <p:cNvSpPr txBox="1">
                <a:spLocks noChangeArrowheads="1"/>
              </p:cNvSpPr>
              <p:nvPr/>
            </p:nvSpPr>
            <p:spPr bwMode="auto">
              <a:xfrm>
                <a:off x="957930" y="1386731"/>
                <a:ext cx="743208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277" name="直接连接符 276"/>
              <p:cNvCxnSpPr/>
              <p:nvPr/>
            </p:nvCxnSpPr>
            <p:spPr bwMode="auto">
              <a:xfrm>
                <a:off x="930927" y="1414012"/>
                <a:ext cx="48232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532" name="矩形 1"/>
            <p:cNvSpPr>
              <a:spLocks noChangeArrowheads="1"/>
            </p:cNvSpPr>
            <p:nvPr/>
          </p:nvSpPr>
          <p:spPr bwMode="auto">
            <a:xfrm>
              <a:off x="12176" y="5881"/>
              <a:ext cx="190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19533" name="组合 3"/>
            <p:cNvGrpSpPr/>
            <p:nvPr/>
          </p:nvGrpSpPr>
          <p:grpSpPr bwMode="auto">
            <a:xfrm>
              <a:off x="12772" y="5576"/>
              <a:ext cx="1297" cy="1820"/>
              <a:chOff x="-388040" y="545665"/>
              <a:chExt cx="826451" cy="928239"/>
            </a:xfrm>
          </p:grpSpPr>
          <p:sp>
            <p:nvSpPr>
              <p:cNvPr id="19534" name="TextBox 8"/>
              <p:cNvSpPr txBox="1">
                <a:spLocks noChangeArrowheads="1"/>
              </p:cNvSpPr>
              <p:nvPr/>
            </p:nvSpPr>
            <p:spPr bwMode="auto">
              <a:xfrm>
                <a:off x="-325432" y="545665"/>
                <a:ext cx="6397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9535" name="TextBox 8"/>
              <p:cNvSpPr txBox="1">
                <a:spLocks noChangeArrowheads="1"/>
              </p:cNvSpPr>
              <p:nvPr/>
            </p:nvSpPr>
            <p:spPr bwMode="auto">
              <a:xfrm>
                <a:off x="-304797" y="912271"/>
                <a:ext cx="743208" cy="5616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271" name="直接连接符 270"/>
              <p:cNvCxnSpPr/>
              <p:nvPr/>
            </p:nvCxnSpPr>
            <p:spPr bwMode="auto">
              <a:xfrm>
                <a:off x="-387606" y="961332"/>
                <a:ext cx="48243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2" name="组合 281"/>
          <p:cNvGrpSpPr/>
          <p:nvPr/>
        </p:nvGrpSpPr>
        <p:grpSpPr bwMode="auto">
          <a:xfrm>
            <a:off x="2636838" y="2274888"/>
            <a:ext cx="1543050" cy="584200"/>
            <a:chOff x="5499" y="1000"/>
            <a:chExt cx="2431" cy="920"/>
          </a:xfrm>
        </p:grpSpPr>
        <p:sp>
          <p:nvSpPr>
            <p:cNvPr id="283" name="圆角矩形 282"/>
            <p:cNvSpPr/>
            <p:nvPr/>
          </p:nvSpPr>
          <p:spPr>
            <a:xfrm>
              <a:off x="5499" y="1000"/>
              <a:ext cx="2306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9528" name="文本框 283"/>
            <p:cNvSpPr txBox="1">
              <a:spLocks noChangeArrowheads="1"/>
            </p:cNvSpPr>
            <p:nvPr/>
          </p:nvSpPr>
          <p:spPr bwMode="auto">
            <a:xfrm>
              <a:off x="5544" y="1000"/>
              <a:ext cx="23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方法一</a:t>
              </a:r>
            </a:p>
          </p:txBody>
        </p:sp>
      </p:grpSp>
      <p:grpSp>
        <p:nvGrpSpPr>
          <p:cNvPr id="19465" name="组合 285"/>
          <p:cNvGrpSpPr/>
          <p:nvPr/>
        </p:nvGrpSpPr>
        <p:grpSpPr bwMode="auto">
          <a:xfrm>
            <a:off x="4756150" y="2152650"/>
            <a:ext cx="2436813" cy="1177925"/>
            <a:chOff x="10244" y="5541"/>
            <a:chExt cx="3838" cy="1855"/>
          </a:xfrm>
        </p:grpSpPr>
        <p:grpSp>
          <p:nvGrpSpPr>
            <p:cNvPr id="19513" name="组合 3"/>
            <p:cNvGrpSpPr/>
            <p:nvPr/>
          </p:nvGrpSpPr>
          <p:grpSpPr bwMode="auto">
            <a:xfrm>
              <a:off x="11370" y="5541"/>
              <a:ext cx="1235" cy="1625"/>
              <a:chOff x="850711" y="1009859"/>
              <a:chExt cx="787179" cy="828772"/>
            </a:xfrm>
          </p:grpSpPr>
          <p:sp>
            <p:nvSpPr>
              <p:cNvPr id="19524" name="TextBox 8"/>
              <p:cNvSpPr txBox="1">
                <a:spLocks noChangeArrowheads="1"/>
              </p:cNvSpPr>
              <p:nvPr/>
            </p:nvSpPr>
            <p:spPr bwMode="auto">
              <a:xfrm>
                <a:off x="988679" y="1009859"/>
                <a:ext cx="639781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19525" name="TextBox 8"/>
              <p:cNvSpPr txBox="1">
                <a:spLocks noChangeArrowheads="1"/>
              </p:cNvSpPr>
              <p:nvPr/>
            </p:nvSpPr>
            <p:spPr bwMode="auto">
              <a:xfrm>
                <a:off x="850711" y="1369970"/>
                <a:ext cx="7871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10</a:t>
                </a:r>
              </a:p>
            </p:txBody>
          </p:sp>
          <p:cxnSp>
            <p:nvCxnSpPr>
              <p:cNvPr id="290" name="直接连接符 289"/>
              <p:cNvCxnSpPr/>
              <p:nvPr/>
            </p:nvCxnSpPr>
            <p:spPr bwMode="auto">
              <a:xfrm>
                <a:off x="931445" y="1414045"/>
                <a:ext cx="48129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514" name="矩形 1"/>
            <p:cNvSpPr>
              <a:spLocks noChangeArrowheads="1"/>
            </p:cNvSpPr>
            <p:nvPr/>
          </p:nvSpPr>
          <p:spPr bwMode="auto">
            <a:xfrm>
              <a:off x="10870" y="5839"/>
              <a:ext cx="94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19515" name="组合 3"/>
            <p:cNvGrpSpPr/>
            <p:nvPr/>
          </p:nvGrpSpPr>
          <p:grpSpPr bwMode="auto">
            <a:xfrm>
              <a:off x="10244" y="5565"/>
              <a:ext cx="1209" cy="1634"/>
              <a:chOff x="930927" y="1022098"/>
              <a:chExt cx="770211" cy="833294"/>
            </a:xfrm>
          </p:grpSpPr>
          <p:sp>
            <p:nvSpPr>
              <p:cNvPr id="19521" name="TextBox 8"/>
              <p:cNvSpPr txBox="1">
                <a:spLocks noChangeArrowheads="1"/>
              </p:cNvSpPr>
              <p:nvPr/>
            </p:nvSpPr>
            <p:spPr bwMode="auto">
              <a:xfrm>
                <a:off x="980343" y="1022098"/>
                <a:ext cx="639780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9522" name="TextBox 8"/>
              <p:cNvSpPr txBox="1">
                <a:spLocks noChangeArrowheads="1"/>
              </p:cNvSpPr>
              <p:nvPr/>
            </p:nvSpPr>
            <p:spPr bwMode="auto">
              <a:xfrm>
                <a:off x="957930" y="1386731"/>
                <a:ext cx="743208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295" name="直接连接符 294"/>
              <p:cNvCxnSpPr/>
              <p:nvPr/>
            </p:nvCxnSpPr>
            <p:spPr bwMode="auto">
              <a:xfrm>
                <a:off x="930927" y="1414012"/>
                <a:ext cx="48264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516" name="矩形 1"/>
            <p:cNvSpPr>
              <a:spLocks noChangeArrowheads="1"/>
            </p:cNvSpPr>
            <p:nvPr/>
          </p:nvSpPr>
          <p:spPr bwMode="auto">
            <a:xfrm>
              <a:off x="12176" y="5881"/>
              <a:ext cx="190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19517" name="组合 3"/>
            <p:cNvGrpSpPr/>
            <p:nvPr/>
          </p:nvGrpSpPr>
          <p:grpSpPr bwMode="auto">
            <a:xfrm>
              <a:off x="12772" y="5576"/>
              <a:ext cx="1297" cy="1820"/>
              <a:chOff x="-388040" y="545665"/>
              <a:chExt cx="826451" cy="928239"/>
            </a:xfrm>
          </p:grpSpPr>
          <p:sp>
            <p:nvSpPr>
              <p:cNvPr id="19518" name="TextBox 8"/>
              <p:cNvSpPr txBox="1">
                <a:spLocks noChangeArrowheads="1"/>
              </p:cNvSpPr>
              <p:nvPr/>
            </p:nvSpPr>
            <p:spPr bwMode="auto">
              <a:xfrm>
                <a:off x="-325432" y="545665"/>
                <a:ext cx="6397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19519" name="TextBox 8"/>
              <p:cNvSpPr txBox="1">
                <a:spLocks noChangeArrowheads="1"/>
              </p:cNvSpPr>
              <p:nvPr/>
            </p:nvSpPr>
            <p:spPr bwMode="auto">
              <a:xfrm>
                <a:off x="-304797" y="912271"/>
                <a:ext cx="743208" cy="5616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300" name="直接连接符 299"/>
              <p:cNvCxnSpPr/>
              <p:nvPr/>
            </p:nvCxnSpPr>
            <p:spPr bwMode="auto">
              <a:xfrm>
                <a:off x="-388148" y="961332"/>
                <a:ext cx="48274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466" name="组合 324"/>
          <p:cNvGrpSpPr/>
          <p:nvPr/>
        </p:nvGrpSpPr>
        <p:grpSpPr bwMode="auto">
          <a:xfrm>
            <a:off x="4179888" y="3184525"/>
            <a:ext cx="3327400" cy="1062038"/>
            <a:chOff x="3804" y="4941"/>
            <a:chExt cx="5239" cy="1672"/>
          </a:xfrm>
        </p:grpSpPr>
        <p:sp>
          <p:nvSpPr>
            <p:cNvPr id="19497" name="文本框 300"/>
            <p:cNvSpPr txBox="1">
              <a:spLocks noChangeArrowheads="1"/>
            </p:cNvSpPr>
            <p:nvPr/>
          </p:nvSpPr>
          <p:spPr bwMode="auto">
            <a:xfrm>
              <a:off x="3804" y="5171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grpSp>
          <p:nvGrpSpPr>
            <p:cNvPr id="19498" name="组合 303"/>
            <p:cNvGrpSpPr/>
            <p:nvPr/>
          </p:nvGrpSpPr>
          <p:grpSpPr bwMode="auto">
            <a:xfrm>
              <a:off x="4549" y="4941"/>
              <a:ext cx="4495" cy="1673"/>
              <a:chOff x="10139" y="5541"/>
              <a:chExt cx="3943" cy="1673"/>
            </a:xfrm>
          </p:grpSpPr>
          <p:grpSp>
            <p:nvGrpSpPr>
              <p:cNvPr id="19499" name="组合 3"/>
              <p:cNvGrpSpPr/>
              <p:nvPr/>
            </p:nvGrpSpPr>
            <p:grpSpPr bwMode="auto">
              <a:xfrm>
                <a:off x="11370" y="5541"/>
                <a:ext cx="1235" cy="1625"/>
                <a:chOff x="850711" y="1009859"/>
                <a:chExt cx="787179" cy="828813"/>
              </a:xfrm>
            </p:grpSpPr>
            <p:sp>
              <p:nvSpPr>
                <p:cNvPr id="19510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8679" y="1009859"/>
                  <a:ext cx="639781" cy="4687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3</a:t>
                  </a:r>
                </a:p>
              </p:txBody>
            </p:sp>
            <p:sp>
              <p:nvSpPr>
                <p:cNvPr id="19511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50711" y="1369970"/>
                  <a:ext cx="787179" cy="4687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10</a:t>
                  </a:r>
                </a:p>
              </p:txBody>
            </p:sp>
            <p:cxnSp>
              <p:nvCxnSpPr>
                <p:cNvPr id="308" name="直接连接符 307"/>
                <p:cNvCxnSpPr/>
                <p:nvPr/>
              </p:nvCxnSpPr>
              <p:spPr bwMode="auto">
                <a:xfrm>
                  <a:off x="931072" y="1413944"/>
                  <a:ext cx="48075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00" name="矩形 1"/>
              <p:cNvSpPr>
                <a:spLocks noChangeArrowheads="1"/>
              </p:cNvSpPr>
              <p:nvPr/>
            </p:nvSpPr>
            <p:spPr bwMode="auto">
              <a:xfrm>
                <a:off x="10870" y="5839"/>
                <a:ext cx="941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+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      </a:t>
                </a:r>
              </a:p>
            </p:txBody>
          </p:sp>
          <p:grpSp>
            <p:nvGrpSpPr>
              <p:cNvPr id="19501" name="组合 3"/>
              <p:cNvGrpSpPr/>
              <p:nvPr/>
            </p:nvGrpSpPr>
            <p:grpSpPr bwMode="auto">
              <a:xfrm>
                <a:off x="10139" y="5565"/>
                <a:ext cx="1187" cy="1634"/>
                <a:chOff x="864039" y="1022098"/>
                <a:chExt cx="756084" cy="833297"/>
              </a:xfrm>
            </p:grpSpPr>
            <p:sp>
              <p:nvSpPr>
                <p:cNvPr id="1950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0343" y="1022098"/>
                  <a:ext cx="639780" cy="4686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4</a:t>
                  </a:r>
                </a:p>
              </p:txBody>
            </p:sp>
            <p:sp>
              <p:nvSpPr>
                <p:cNvPr id="1950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64039" y="1386731"/>
                  <a:ext cx="743208" cy="4686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10</a:t>
                  </a:r>
                </a:p>
              </p:txBody>
            </p:sp>
            <p:cxnSp>
              <p:nvCxnSpPr>
                <p:cNvPr id="313" name="直接连接符 312"/>
                <p:cNvCxnSpPr/>
                <p:nvPr/>
              </p:nvCxnSpPr>
              <p:spPr bwMode="auto">
                <a:xfrm>
                  <a:off x="930997" y="1413892"/>
                  <a:ext cx="481828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502" name="矩形 1"/>
              <p:cNvSpPr>
                <a:spLocks noChangeArrowheads="1"/>
              </p:cNvSpPr>
              <p:nvPr/>
            </p:nvSpPr>
            <p:spPr bwMode="auto">
              <a:xfrm>
                <a:off x="12176" y="5881"/>
                <a:ext cx="1906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+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      </a:t>
                </a:r>
              </a:p>
            </p:txBody>
          </p:sp>
          <p:grpSp>
            <p:nvGrpSpPr>
              <p:cNvPr id="19503" name="组合 3"/>
              <p:cNvGrpSpPr/>
              <p:nvPr/>
            </p:nvGrpSpPr>
            <p:grpSpPr bwMode="auto">
              <a:xfrm>
                <a:off x="12713" y="5576"/>
                <a:ext cx="1166" cy="1638"/>
                <a:chOff x="-425541" y="545665"/>
                <a:chExt cx="743208" cy="835316"/>
              </a:xfrm>
            </p:grpSpPr>
            <p:sp>
              <p:nvSpPr>
                <p:cNvPr id="1950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-325432" y="545665"/>
                  <a:ext cx="639779" cy="468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4</a:t>
                  </a:r>
                </a:p>
              </p:txBody>
            </p:sp>
            <p:sp>
              <p:nvSpPr>
                <p:cNvPr id="1950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-425541" y="912271"/>
                  <a:ext cx="743208" cy="4687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10</a:t>
                  </a:r>
                </a:p>
              </p:txBody>
            </p:sp>
            <p:cxnSp>
              <p:nvCxnSpPr>
                <p:cNvPr id="318" name="直接连接符 317"/>
                <p:cNvCxnSpPr/>
                <p:nvPr/>
              </p:nvCxnSpPr>
              <p:spPr bwMode="auto">
                <a:xfrm>
                  <a:off x="-387835" y="961153"/>
                  <a:ext cx="482154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9467" name="组合 325"/>
          <p:cNvGrpSpPr/>
          <p:nvPr/>
        </p:nvGrpSpPr>
        <p:grpSpPr bwMode="auto">
          <a:xfrm>
            <a:off x="4179888" y="4389438"/>
            <a:ext cx="1257300" cy="1047750"/>
            <a:chOff x="3804" y="6838"/>
            <a:chExt cx="1979" cy="1650"/>
          </a:xfrm>
        </p:grpSpPr>
        <p:sp>
          <p:nvSpPr>
            <p:cNvPr id="19492" name="文本框 319"/>
            <p:cNvSpPr txBox="1">
              <a:spLocks noChangeArrowheads="1"/>
            </p:cNvSpPr>
            <p:nvPr/>
          </p:nvSpPr>
          <p:spPr bwMode="auto">
            <a:xfrm>
              <a:off x="3804" y="7086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grpSp>
          <p:nvGrpSpPr>
            <p:cNvPr id="19493" name="组合 320"/>
            <p:cNvGrpSpPr/>
            <p:nvPr/>
          </p:nvGrpSpPr>
          <p:grpSpPr bwMode="auto">
            <a:xfrm>
              <a:off x="4419" y="6838"/>
              <a:ext cx="1365" cy="1651"/>
              <a:chOff x="5617" y="1929"/>
              <a:chExt cx="1051" cy="1651"/>
            </a:xfrm>
          </p:grpSpPr>
          <p:sp>
            <p:nvSpPr>
              <p:cNvPr id="19494" name="文本框 4"/>
              <p:cNvSpPr txBox="1">
                <a:spLocks noChangeArrowheads="1"/>
              </p:cNvSpPr>
              <p:nvPr/>
            </p:nvSpPr>
            <p:spPr bwMode="auto">
              <a:xfrm>
                <a:off x="5665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19495" name="文本框 322"/>
              <p:cNvSpPr txBox="1">
                <a:spLocks noChangeArrowheads="1"/>
              </p:cNvSpPr>
              <p:nvPr/>
            </p:nvSpPr>
            <p:spPr bwMode="auto">
              <a:xfrm>
                <a:off x="5617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10</a:t>
                </a:r>
              </a:p>
            </p:txBody>
          </p:sp>
          <p:cxnSp>
            <p:nvCxnSpPr>
              <p:cNvPr id="324" name="直接连接符 323"/>
              <p:cNvCxnSpPr/>
              <p:nvPr/>
            </p:nvCxnSpPr>
            <p:spPr bwMode="auto">
              <a:xfrm>
                <a:off x="5750" y="2729"/>
                <a:ext cx="633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468" name="组合 375"/>
          <p:cNvGrpSpPr/>
          <p:nvPr/>
        </p:nvGrpSpPr>
        <p:grpSpPr bwMode="auto">
          <a:xfrm>
            <a:off x="2530475" y="5227638"/>
            <a:ext cx="5213350" cy="1047750"/>
            <a:chOff x="1374" y="8159"/>
            <a:chExt cx="8210" cy="1650"/>
          </a:xfrm>
        </p:grpSpPr>
        <p:sp>
          <p:nvSpPr>
            <p:cNvPr id="19487" name="文本框 367"/>
            <p:cNvSpPr txBox="1">
              <a:spLocks noChangeArrowheads="1"/>
            </p:cNvSpPr>
            <p:nvPr/>
          </p:nvSpPr>
          <p:spPr bwMode="auto">
            <a:xfrm>
              <a:off x="1374" y="8520"/>
              <a:ext cx="821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答:三年共完成了计划的     。</a:t>
              </a:r>
            </a:p>
          </p:txBody>
        </p:sp>
        <p:grpSp>
          <p:nvGrpSpPr>
            <p:cNvPr id="19488" name="组合 371"/>
            <p:cNvGrpSpPr/>
            <p:nvPr/>
          </p:nvGrpSpPr>
          <p:grpSpPr bwMode="auto">
            <a:xfrm>
              <a:off x="7993" y="8159"/>
              <a:ext cx="1365" cy="1651"/>
              <a:chOff x="5617" y="1929"/>
              <a:chExt cx="1051" cy="1651"/>
            </a:xfrm>
          </p:grpSpPr>
          <p:sp>
            <p:nvSpPr>
              <p:cNvPr id="19489" name="文本框 4"/>
              <p:cNvSpPr txBox="1">
                <a:spLocks noChangeArrowheads="1"/>
              </p:cNvSpPr>
              <p:nvPr/>
            </p:nvSpPr>
            <p:spPr bwMode="auto">
              <a:xfrm>
                <a:off x="5665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19490" name="文本框 373"/>
              <p:cNvSpPr txBox="1">
                <a:spLocks noChangeArrowheads="1"/>
              </p:cNvSpPr>
              <p:nvPr/>
            </p:nvSpPr>
            <p:spPr bwMode="auto">
              <a:xfrm>
                <a:off x="5617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10</a:t>
                </a:r>
              </a:p>
            </p:txBody>
          </p:sp>
          <p:cxnSp>
            <p:nvCxnSpPr>
              <p:cNvPr id="375" name="直接连接符 374"/>
              <p:cNvCxnSpPr/>
              <p:nvPr/>
            </p:nvCxnSpPr>
            <p:spPr bwMode="auto">
              <a:xfrm>
                <a:off x="5751" y="2729"/>
                <a:ext cx="633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469" name="组合 433"/>
          <p:cNvGrpSpPr/>
          <p:nvPr/>
        </p:nvGrpSpPr>
        <p:grpSpPr bwMode="auto">
          <a:xfrm>
            <a:off x="2382838" y="1022350"/>
            <a:ext cx="5789612" cy="1177925"/>
            <a:chOff x="4737" y="1611"/>
            <a:chExt cx="9118" cy="1854"/>
          </a:xfrm>
        </p:grpSpPr>
        <p:sp>
          <p:nvSpPr>
            <p:cNvPr id="19471" name="文本框 417"/>
            <p:cNvSpPr txBox="1">
              <a:spLocks noChangeArrowheads="1"/>
            </p:cNvSpPr>
            <p:nvPr/>
          </p:nvSpPr>
          <p:spPr bwMode="auto">
            <a:xfrm>
              <a:off x="4737" y="1951"/>
              <a:ext cx="9118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探究                   的计算方法</a:t>
              </a:r>
            </a:p>
          </p:txBody>
        </p:sp>
        <p:grpSp>
          <p:nvGrpSpPr>
            <p:cNvPr id="19472" name="组合 418"/>
            <p:cNvGrpSpPr/>
            <p:nvPr/>
          </p:nvGrpSpPr>
          <p:grpSpPr bwMode="auto">
            <a:xfrm>
              <a:off x="6250" y="1611"/>
              <a:ext cx="3838" cy="1855"/>
              <a:chOff x="10244" y="5541"/>
              <a:chExt cx="3838" cy="1855"/>
            </a:xfrm>
          </p:grpSpPr>
          <p:grpSp>
            <p:nvGrpSpPr>
              <p:cNvPr id="19473" name="组合 3"/>
              <p:cNvGrpSpPr/>
              <p:nvPr/>
            </p:nvGrpSpPr>
            <p:grpSpPr bwMode="auto">
              <a:xfrm>
                <a:off x="11370" y="5541"/>
                <a:ext cx="1235" cy="1625"/>
                <a:chOff x="850711" y="1009859"/>
                <a:chExt cx="787179" cy="828772"/>
              </a:xfrm>
            </p:grpSpPr>
            <p:sp>
              <p:nvSpPr>
                <p:cNvPr id="1948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8679" y="1009859"/>
                  <a:ext cx="639781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3</a:t>
                  </a:r>
                </a:p>
              </p:txBody>
            </p:sp>
            <p:sp>
              <p:nvSpPr>
                <p:cNvPr id="19485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50711" y="1369970"/>
                  <a:ext cx="787179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10</a:t>
                  </a:r>
                </a:p>
              </p:txBody>
            </p:sp>
            <p:cxnSp>
              <p:nvCxnSpPr>
                <p:cNvPr id="423" name="直接连接符 422"/>
                <p:cNvCxnSpPr/>
                <p:nvPr/>
              </p:nvCxnSpPr>
              <p:spPr bwMode="auto">
                <a:xfrm>
                  <a:off x="931119" y="1413827"/>
                  <a:ext cx="481257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74" name="矩形 1"/>
              <p:cNvSpPr>
                <a:spLocks noChangeArrowheads="1"/>
              </p:cNvSpPr>
              <p:nvPr/>
            </p:nvSpPr>
            <p:spPr bwMode="auto">
              <a:xfrm>
                <a:off x="10870" y="5839"/>
                <a:ext cx="941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+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      </a:t>
                </a:r>
              </a:p>
            </p:txBody>
          </p:sp>
          <p:grpSp>
            <p:nvGrpSpPr>
              <p:cNvPr id="19475" name="组合 3"/>
              <p:cNvGrpSpPr/>
              <p:nvPr/>
            </p:nvGrpSpPr>
            <p:grpSpPr bwMode="auto">
              <a:xfrm>
                <a:off x="10244" y="5565"/>
                <a:ext cx="1209" cy="1634"/>
                <a:chOff x="930927" y="1022098"/>
                <a:chExt cx="770211" cy="833294"/>
              </a:xfrm>
            </p:grpSpPr>
            <p:sp>
              <p:nvSpPr>
                <p:cNvPr id="19481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0343" y="1022098"/>
                  <a:ext cx="639780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19482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57930" y="1386731"/>
                  <a:ext cx="743208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5</a:t>
                  </a:r>
                </a:p>
              </p:txBody>
            </p:sp>
            <p:cxnSp>
              <p:nvCxnSpPr>
                <p:cNvPr id="428" name="直接连接符 427"/>
                <p:cNvCxnSpPr/>
                <p:nvPr/>
              </p:nvCxnSpPr>
              <p:spPr bwMode="auto">
                <a:xfrm>
                  <a:off x="930661" y="1413794"/>
                  <a:ext cx="4826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476" name="矩形 1"/>
              <p:cNvSpPr>
                <a:spLocks noChangeArrowheads="1"/>
              </p:cNvSpPr>
              <p:nvPr/>
            </p:nvSpPr>
            <p:spPr bwMode="auto">
              <a:xfrm>
                <a:off x="12176" y="5881"/>
                <a:ext cx="1906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+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      </a:t>
                </a:r>
              </a:p>
            </p:txBody>
          </p:sp>
          <p:grpSp>
            <p:nvGrpSpPr>
              <p:cNvPr id="19477" name="组合 3"/>
              <p:cNvGrpSpPr/>
              <p:nvPr/>
            </p:nvGrpSpPr>
            <p:grpSpPr bwMode="auto">
              <a:xfrm>
                <a:off x="12772" y="5576"/>
                <a:ext cx="1297" cy="1820"/>
                <a:chOff x="-388040" y="545665"/>
                <a:chExt cx="826451" cy="928239"/>
              </a:xfrm>
            </p:grpSpPr>
            <p:sp>
              <p:nvSpPr>
                <p:cNvPr id="1947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-325432" y="545665"/>
                  <a:ext cx="639779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19479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-304797" y="912271"/>
                  <a:ext cx="743208" cy="561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5</a:t>
                  </a:r>
                </a:p>
              </p:txBody>
            </p:sp>
            <p:cxnSp>
              <p:nvCxnSpPr>
                <p:cNvPr id="433" name="直接连接符 432"/>
                <p:cNvCxnSpPr/>
                <p:nvPr/>
              </p:nvCxnSpPr>
              <p:spPr bwMode="auto">
                <a:xfrm>
                  <a:off x="-388536" y="961099"/>
                  <a:ext cx="48270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9470" name="c108-1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DD9"/>
              </a:clrFrom>
              <a:clrTo>
                <a:srgbClr val="FDFDD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500" y="4012248"/>
            <a:ext cx="223837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0485" name="组合 326"/>
          <p:cNvGrpSpPr/>
          <p:nvPr/>
        </p:nvGrpSpPr>
        <p:grpSpPr bwMode="auto">
          <a:xfrm>
            <a:off x="2852738" y="1154113"/>
            <a:ext cx="2436812" cy="1177925"/>
            <a:chOff x="10244" y="5541"/>
            <a:chExt cx="3838" cy="1855"/>
          </a:xfrm>
        </p:grpSpPr>
        <p:grpSp>
          <p:nvGrpSpPr>
            <p:cNvPr id="20583" name="组合 3"/>
            <p:cNvGrpSpPr/>
            <p:nvPr/>
          </p:nvGrpSpPr>
          <p:grpSpPr bwMode="auto">
            <a:xfrm>
              <a:off x="11370" y="5541"/>
              <a:ext cx="1235" cy="1625"/>
              <a:chOff x="850711" y="1009859"/>
              <a:chExt cx="787179" cy="828772"/>
            </a:xfrm>
          </p:grpSpPr>
          <p:sp>
            <p:nvSpPr>
              <p:cNvPr id="20594" name="TextBox 8"/>
              <p:cNvSpPr txBox="1">
                <a:spLocks noChangeArrowheads="1"/>
              </p:cNvSpPr>
              <p:nvPr/>
            </p:nvSpPr>
            <p:spPr bwMode="auto">
              <a:xfrm>
                <a:off x="988679" y="1009859"/>
                <a:ext cx="639781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20595" name="TextBox 8"/>
              <p:cNvSpPr txBox="1">
                <a:spLocks noChangeArrowheads="1"/>
              </p:cNvSpPr>
              <p:nvPr/>
            </p:nvSpPr>
            <p:spPr bwMode="auto">
              <a:xfrm>
                <a:off x="850711" y="1369970"/>
                <a:ext cx="7871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10</a:t>
                </a:r>
              </a:p>
            </p:txBody>
          </p:sp>
          <p:cxnSp>
            <p:nvCxnSpPr>
              <p:cNvPr id="331" name="直接连接符 330"/>
              <p:cNvCxnSpPr/>
              <p:nvPr/>
            </p:nvCxnSpPr>
            <p:spPr bwMode="auto">
              <a:xfrm>
                <a:off x="931444" y="1414044"/>
                <a:ext cx="481293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84" name="矩形 1"/>
            <p:cNvSpPr>
              <a:spLocks noChangeArrowheads="1"/>
            </p:cNvSpPr>
            <p:nvPr/>
          </p:nvSpPr>
          <p:spPr bwMode="auto">
            <a:xfrm>
              <a:off x="10870" y="5839"/>
              <a:ext cx="94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20585" name="组合 3"/>
            <p:cNvGrpSpPr/>
            <p:nvPr/>
          </p:nvGrpSpPr>
          <p:grpSpPr bwMode="auto">
            <a:xfrm>
              <a:off x="10244" y="5565"/>
              <a:ext cx="1209" cy="1634"/>
              <a:chOff x="930927" y="1022098"/>
              <a:chExt cx="770211" cy="833294"/>
            </a:xfrm>
          </p:grpSpPr>
          <p:sp>
            <p:nvSpPr>
              <p:cNvPr id="20591" name="TextBox 8"/>
              <p:cNvSpPr txBox="1">
                <a:spLocks noChangeArrowheads="1"/>
              </p:cNvSpPr>
              <p:nvPr/>
            </p:nvSpPr>
            <p:spPr bwMode="auto">
              <a:xfrm>
                <a:off x="980343" y="1022098"/>
                <a:ext cx="639780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0592" name="TextBox 8"/>
              <p:cNvSpPr txBox="1">
                <a:spLocks noChangeArrowheads="1"/>
              </p:cNvSpPr>
              <p:nvPr/>
            </p:nvSpPr>
            <p:spPr bwMode="auto">
              <a:xfrm>
                <a:off x="957930" y="1386731"/>
                <a:ext cx="743208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336" name="直接连接符 335"/>
              <p:cNvCxnSpPr/>
              <p:nvPr/>
            </p:nvCxnSpPr>
            <p:spPr bwMode="auto">
              <a:xfrm>
                <a:off x="930927" y="1414011"/>
                <a:ext cx="482639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86" name="矩形 1"/>
            <p:cNvSpPr>
              <a:spLocks noChangeArrowheads="1"/>
            </p:cNvSpPr>
            <p:nvPr/>
          </p:nvSpPr>
          <p:spPr bwMode="auto">
            <a:xfrm>
              <a:off x="12176" y="5881"/>
              <a:ext cx="190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20587" name="组合 3"/>
            <p:cNvGrpSpPr/>
            <p:nvPr/>
          </p:nvGrpSpPr>
          <p:grpSpPr bwMode="auto">
            <a:xfrm>
              <a:off x="12772" y="5576"/>
              <a:ext cx="1297" cy="1820"/>
              <a:chOff x="-388040" y="545665"/>
              <a:chExt cx="826451" cy="928239"/>
            </a:xfrm>
          </p:grpSpPr>
          <p:sp>
            <p:nvSpPr>
              <p:cNvPr id="20588" name="TextBox 8"/>
              <p:cNvSpPr txBox="1">
                <a:spLocks noChangeArrowheads="1"/>
              </p:cNvSpPr>
              <p:nvPr/>
            </p:nvSpPr>
            <p:spPr bwMode="auto">
              <a:xfrm>
                <a:off x="-325432" y="545665"/>
                <a:ext cx="6397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0589" name="TextBox 8"/>
              <p:cNvSpPr txBox="1">
                <a:spLocks noChangeArrowheads="1"/>
              </p:cNvSpPr>
              <p:nvPr/>
            </p:nvSpPr>
            <p:spPr bwMode="auto">
              <a:xfrm>
                <a:off x="-304797" y="912271"/>
                <a:ext cx="743208" cy="5616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341" name="直接连接符 340"/>
              <p:cNvCxnSpPr/>
              <p:nvPr/>
            </p:nvCxnSpPr>
            <p:spPr bwMode="auto">
              <a:xfrm>
                <a:off x="-388149" y="961332"/>
                <a:ext cx="48274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6" name="组合 403"/>
          <p:cNvGrpSpPr/>
          <p:nvPr/>
        </p:nvGrpSpPr>
        <p:grpSpPr bwMode="auto">
          <a:xfrm>
            <a:off x="2424113" y="3040063"/>
            <a:ext cx="2257425" cy="1052512"/>
            <a:chOff x="12210" y="6318"/>
            <a:chExt cx="3556" cy="1658"/>
          </a:xfrm>
        </p:grpSpPr>
        <p:sp>
          <p:nvSpPr>
            <p:cNvPr id="20572" name="矩形 1"/>
            <p:cNvSpPr>
              <a:spLocks noChangeArrowheads="1"/>
            </p:cNvSpPr>
            <p:nvPr/>
          </p:nvSpPr>
          <p:spPr bwMode="auto">
            <a:xfrm>
              <a:off x="13788" y="6616"/>
              <a:ext cx="107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20573" name="组合 402"/>
            <p:cNvGrpSpPr/>
            <p:nvPr/>
          </p:nvGrpSpPr>
          <p:grpSpPr bwMode="auto">
            <a:xfrm>
              <a:off x="12210" y="6318"/>
              <a:ext cx="3556" cy="1658"/>
              <a:chOff x="12210" y="6318"/>
              <a:chExt cx="3556" cy="1658"/>
            </a:xfrm>
          </p:grpSpPr>
          <p:sp>
            <p:nvSpPr>
              <p:cNvPr id="20574" name="文本框 342"/>
              <p:cNvSpPr txBox="1">
                <a:spLocks noChangeArrowheads="1"/>
              </p:cNvSpPr>
              <p:nvPr/>
            </p:nvSpPr>
            <p:spPr bwMode="auto">
              <a:xfrm>
                <a:off x="12210" y="6548"/>
                <a:ext cx="1164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</a:p>
            </p:txBody>
          </p:sp>
          <p:grpSp>
            <p:nvGrpSpPr>
              <p:cNvPr id="20575" name="组合 3"/>
              <p:cNvGrpSpPr/>
              <p:nvPr/>
            </p:nvGrpSpPr>
            <p:grpSpPr bwMode="auto">
              <a:xfrm>
                <a:off x="14358" y="6318"/>
                <a:ext cx="1408" cy="1625"/>
                <a:chOff x="850711" y="1009859"/>
                <a:chExt cx="787179" cy="828813"/>
              </a:xfrm>
            </p:grpSpPr>
            <p:sp>
              <p:nvSpPr>
                <p:cNvPr id="20580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8679" y="1009859"/>
                  <a:ext cx="639781" cy="4687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3</a:t>
                  </a:r>
                </a:p>
              </p:txBody>
            </p:sp>
            <p:sp>
              <p:nvSpPr>
                <p:cNvPr id="20581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50711" y="1369970"/>
                  <a:ext cx="787179" cy="4687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10</a:t>
                  </a:r>
                </a:p>
              </p:txBody>
            </p:sp>
            <p:cxnSp>
              <p:nvCxnSpPr>
                <p:cNvPr id="348" name="直接连接符 347"/>
                <p:cNvCxnSpPr/>
                <p:nvPr/>
              </p:nvCxnSpPr>
              <p:spPr bwMode="auto">
                <a:xfrm>
                  <a:off x="931858" y="1414187"/>
                  <a:ext cx="48094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76" name="组合 3"/>
              <p:cNvGrpSpPr/>
              <p:nvPr/>
            </p:nvGrpSpPr>
            <p:grpSpPr bwMode="auto">
              <a:xfrm>
                <a:off x="13075" y="6342"/>
                <a:ext cx="1426" cy="1634"/>
                <a:chOff x="930927" y="1022098"/>
                <a:chExt cx="797028" cy="833299"/>
              </a:xfrm>
            </p:grpSpPr>
            <p:sp>
              <p:nvSpPr>
                <p:cNvPr id="2057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0343" y="1022098"/>
                  <a:ext cx="639780" cy="4686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4</a:t>
                  </a:r>
                </a:p>
              </p:txBody>
            </p:sp>
            <p:sp>
              <p:nvSpPr>
                <p:cNvPr id="20578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4747" y="1386731"/>
                  <a:ext cx="743208" cy="468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5</a:t>
                  </a:r>
                </a:p>
              </p:txBody>
            </p:sp>
            <p:cxnSp>
              <p:nvCxnSpPr>
                <p:cNvPr id="353" name="直接连接符 352"/>
                <p:cNvCxnSpPr/>
                <p:nvPr/>
              </p:nvCxnSpPr>
              <p:spPr bwMode="auto">
                <a:xfrm>
                  <a:off x="931063" y="1414136"/>
                  <a:ext cx="482209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487" name="组合 358"/>
          <p:cNvGrpSpPr/>
          <p:nvPr/>
        </p:nvGrpSpPr>
        <p:grpSpPr bwMode="auto">
          <a:xfrm>
            <a:off x="2433638" y="4887913"/>
            <a:ext cx="1255712" cy="1047750"/>
            <a:chOff x="3804" y="6838"/>
            <a:chExt cx="1979" cy="1650"/>
          </a:xfrm>
        </p:grpSpPr>
        <p:sp>
          <p:nvSpPr>
            <p:cNvPr id="20567" name="文本框 359"/>
            <p:cNvSpPr txBox="1">
              <a:spLocks noChangeArrowheads="1"/>
            </p:cNvSpPr>
            <p:nvPr/>
          </p:nvSpPr>
          <p:spPr bwMode="auto">
            <a:xfrm>
              <a:off x="3804" y="7086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  <p:grpSp>
          <p:nvGrpSpPr>
            <p:cNvPr id="20568" name="组合 360"/>
            <p:cNvGrpSpPr/>
            <p:nvPr/>
          </p:nvGrpSpPr>
          <p:grpSpPr bwMode="auto">
            <a:xfrm>
              <a:off x="4419" y="6838"/>
              <a:ext cx="1365" cy="1651"/>
              <a:chOff x="5617" y="1929"/>
              <a:chExt cx="1051" cy="1651"/>
            </a:xfrm>
          </p:grpSpPr>
          <p:sp>
            <p:nvSpPr>
              <p:cNvPr id="20569" name="文本框 4"/>
              <p:cNvSpPr txBox="1">
                <a:spLocks noChangeArrowheads="1"/>
              </p:cNvSpPr>
              <p:nvPr/>
            </p:nvSpPr>
            <p:spPr bwMode="auto">
              <a:xfrm>
                <a:off x="5665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20570" name="文本框 362"/>
              <p:cNvSpPr txBox="1">
                <a:spLocks noChangeArrowheads="1"/>
              </p:cNvSpPr>
              <p:nvPr/>
            </p:nvSpPr>
            <p:spPr bwMode="auto">
              <a:xfrm>
                <a:off x="5617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10</a:t>
                </a:r>
              </a:p>
            </p:txBody>
          </p:sp>
          <p:cxnSp>
            <p:nvCxnSpPr>
              <p:cNvPr id="364" name="直接连接符 363"/>
              <p:cNvCxnSpPr/>
              <p:nvPr/>
            </p:nvCxnSpPr>
            <p:spPr bwMode="auto">
              <a:xfrm>
                <a:off x="5748" y="2729"/>
                <a:ext cx="636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88" name="组合 392"/>
          <p:cNvGrpSpPr/>
          <p:nvPr/>
        </p:nvGrpSpPr>
        <p:grpSpPr bwMode="auto">
          <a:xfrm>
            <a:off x="2403475" y="2100263"/>
            <a:ext cx="2886075" cy="1155700"/>
            <a:chOff x="12179" y="4837"/>
            <a:chExt cx="4545" cy="1820"/>
          </a:xfrm>
        </p:grpSpPr>
        <p:grpSp>
          <p:nvGrpSpPr>
            <p:cNvPr id="20552" name="组合 3"/>
            <p:cNvGrpSpPr/>
            <p:nvPr/>
          </p:nvGrpSpPr>
          <p:grpSpPr bwMode="auto">
            <a:xfrm>
              <a:off x="15281" y="4850"/>
              <a:ext cx="1235" cy="1625"/>
              <a:chOff x="850711" y="1009859"/>
              <a:chExt cx="787179" cy="828772"/>
            </a:xfrm>
          </p:grpSpPr>
          <p:sp>
            <p:nvSpPr>
              <p:cNvPr id="20564" name="TextBox 8"/>
              <p:cNvSpPr txBox="1">
                <a:spLocks noChangeArrowheads="1"/>
              </p:cNvSpPr>
              <p:nvPr/>
            </p:nvSpPr>
            <p:spPr bwMode="auto">
              <a:xfrm>
                <a:off x="988679" y="1009859"/>
                <a:ext cx="639781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3</a:t>
                </a:r>
              </a:p>
            </p:txBody>
          </p:sp>
          <p:sp>
            <p:nvSpPr>
              <p:cNvPr id="20565" name="TextBox 8"/>
              <p:cNvSpPr txBox="1">
                <a:spLocks noChangeArrowheads="1"/>
              </p:cNvSpPr>
              <p:nvPr/>
            </p:nvSpPr>
            <p:spPr bwMode="auto">
              <a:xfrm>
                <a:off x="850711" y="1369970"/>
                <a:ext cx="7871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10</a:t>
                </a:r>
              </a:p>
            </p:txBody>
          </p:sp>
          <p:cxnSp>
            <p:nvCxnSpPr>
              <p:cNvPr id="381" name="直接连接符 380"/>
              <p:cNvCxnSpPr/>
              <p:nvPr/>
            </p:nvCxnSpPr>
            <p:spPr bwMode="auto">
              <a:xfrm>
                <a:off x="932297" y="1413790"/>
                <a:ext cx="48123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53" name="矩形 1"/>
            <p:cNvSpPr>
              <a:spLocks noChangeArrowheads="1"/>
            </p:cNvSpPr>
            <p:nvPr/>
          </p:nvSpPr>
          <p:spPr bwMode="auto">
            <a:xfrm>
              <a:off x="13512" y="5133"/>
              <a:ext cx="94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20554" name="组合 3"/>
            <p:cNvGrpSpPr/>
            <p:nvPr/>
          </p:nvGrpSpPr>
          <p:grpSpPr bwMode="auto">
            <a:xfrm>
              <a:off x="12886" y="4859"/>
              <a:ext cx="1209" cy="1634"/>
              <a:chOff x="930927" y="1022098"/>
              <a:chExt cx="770211" cy="833294"/>
            </a:xfrm>
          </p:grpSpPr>
          <p:sp>
            <p:nvSpPr>
              <p:cNvPr id="20561" name="TextBox 8"/>
              <p:cNvSpPr txBox="1">
                <a:spLocks noChangeArrowheads="1"/>
              </p:cNvSpPr>
              <p:nvPr/>
            </p:nvSpPr>
            <p:spPr bwMode="auto">
              <a:xfrm>
                <a:off x="980343" y="1022098"/>
                <a:ext cx="639780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0562" name="TextBox 8"/>
              <p:cNvSpPr txBox="1">
                <a:spLocks noChangeArrowheads="1"/>
              </p:cNvSpPr>
              <p:nvPr/>
            </p:nvSpPr>
            <p:spPr bwMode="auto">
              <a:xfrm>
                <a:off x="957930" y="1386731"/>
                <a:ext cx="743208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386" name="直接连接符 385"/>
              <p:cNvCxnSpPr/>
              <p:nvPr/>
            </p:nvCxnSpPr>
            <p:spPr bwMode="auto">
              <a:xfrm>
                <a:off x="931246" y="1413756"/>
                <a:ext cx="48257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55" name="矩形 1"/>
            <p:cNvSpPr>
              <a:spLocks noChangeArrowheads="1"/>
            </p:cNvSpPr>
            <p:nvPr/>
          </p:nvSpPr>
          <p:spPr bwMode="auto">
            <a:xfrm>
              <a:off x="14818" y="5175"/>
              <a:ext cx="190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20556" name="组合 3"/>
            <p:cNvGrpSpPr/>
            <p:nvPr/>
          </p:nvGrpSpPr>
          <p:grpSpPr bwMode="auto">
            <a:xfrm>
              <a:off x="14097" y="4837"/>
              <a:ext cx="1297" cy="1820"/>
              <a:chOff x="-388040" y="545665"/>
              <a:chExt cx="826451" cy="928239"/>
            </a:xfrm>
          </p:grpSpPr>
          <p:sp>
            <p:nvSpPr>
              <p:cNvPr id="20558" name="TextBox 8"/>
              <p:cNvSpPr txBox="1">
                <a:spLocks noChangeArrowheads="1"/>
              </p:cNvSpPr>
              <p:nvPr/>
            </p:nvSpPr>
            <p:spPr bwMode="auto">
              <a:xfrm>
                <a:off x="-325432" y="545665"/>
                <a:ext cx="639779" cy="46866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2</a:t>
                </a:r>
              </a:p>
            </p:txBody>
          </p:sp>
          <p:sp>
            <p:nvSpPr>
              <p:cNvPr id="20559" name="TextBox 8"/>
              <p:cNvSpPr txBox="1">
                <a:spLocks noChangeArrowheads="1"/>
              </p:cNvSpPr>
              <p:nvPr/>
            </p:nvSpPr>
            <p:spPr bwMode="auto">
              <a:xfrm>
                <a:off x="-304797" y="912271"/>
                <a:ext cx="743208" cy="56163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5</a:t>
                </a:r>
              </a:p>
            </p:txBody>
          </p:sp>
          <p:cxnSp>
            <p:nvCxnSpPr>
              <p:cNvPr id="391" name="直接连接符 390"/>
              <p:cNvCxnSpPr/>
              <p:nvPr/>
            </p:nvCxnSpPr>
            <p:spPr bwMode="auto">
              <a:xfrm>
                <a:off x="-388358" y="961332"/>
                <a:ext cx="48268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57" name="文本框 391"/>
            <p:cNvSpPr txBox="1">
              <a:spLocks noChangeArrowheads="1"/>
            </p:cNvSpPr>
            <p:nvPr/>
          </p:nvSpPr>
          <p:spPr bwMode="auto">
            <a:xfrm>
              <a:off x="12179" y="4979"/>
              <a:ext cx="1164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</a:p>
          </p:txBody>
        </p:sp>
      </p:grpSp>
      <p:grpSp>
        <p:nvGrpSpPr>
          <p:cNvPr id="20489" name="组合 405"/>
          <p:cNvGrpSpPr/>
          <p:nvPr/>
        </p:nvGrpSpPr>
        <p:grpSpPr bwMode="auto">
          <a:xfrm>
            <a:off x="2425700" y="3954463"/>
            <a:ext cx="2257425" cy="1052512"/>
            <a:chOff x="12210" y="6318"/>
            <a:chExt cx="3556" cy="1658"/>
          </a:xfrm>
        </p:grpSpPr>
        <p:sp>
          <p:nvSpPr>
            <p:cNvPr id="20541" name="矩形 1"/>
            <p:cNvSpPr>
              <a:spLocks noChangeArrowheads="1"/>
            </p:cNvSpPr>
            <p:nvPr/>
          </p:nvSpPr>
          <p:spPr bwMode="auto">
            <a:xfrm>
              <a:off x="13788" y="6616"/>
              <a:ext cx="107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+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cs typeface="楷体" panose="02010609060101010101" pitchFamily="49" charset="-122"/>
                </a:rPr>
                <a:t>      </a:t>
              </a:r>
            </a:p>
          </p:txBody>
        </p:sp>
        <p:grpSp>
          <p:nvGrpSpPr>
            <p:cNvPr id="20542" name="组合 407"/>
            <p:cNvGrpSpPr/>
            <p:nvPr/>
          </p:nvGrpSpPr>
          <p:grpSpPr bwMode="auto">
            <a:xfrm>
              <a:off x="12210" y="6318"/>
              <a:ext cx="3556" cy="1658"/>
              <a:chOff x="12210" y="6318"/>
              <a:chExt cx="3556" cy="1658"/>
            </a:xfrm>
          </p:grpSpPr>
          <p:sp>
            <p:nvSpPr>
              <p:cNvPr id="20543" name="文本框 408"/>
              <p:cNvSpPr txBox="1">
                <a:spLocks noChangeArrowheads="1"/>
              </p:cNvSpPr>
              <p:nvPr/>
            </p:nvSpPr>
            <p:spPr bwMode="auto">
              <a:xfrm>
                <a:off x="12210" y="6548"/>
                <a:ext cx="1164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</a:t>
                </a:r>
              </a:p>
            </p:txBody>
          </p:sp>
          <p:grpSp>
            <p:nvGrpSpPr>
              <p:cNvPr id="20544" name="组合 3"/>
              <p:cNvGrpSpPr/>
              <p:nvPr/>
            </p:nvGrpSpPr>
            <p:grpSpPr bwMode="auto">
              <a:xfrm>
                <a:off x="14358" y="6318"/>
                <a:ext cx="1408" cy="1625"/>
                <a:chOff x="850711" y="1009859"/>
                <a:chExt cx="787179" cy="828813"/>
              </a:xfrm>
            </p:grpSpPr>
            <p:sp>
              <p:nvSpPr>
                <p:cNvPr id="20549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8679" y="1009859"/>
                  <a:ext cx="639781" cy="4687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3</a:t>
                  </a:r>
                </a:p>
              </p:txBody>
            </p:sp>
            <p:sp>
              <p:nvSpPr>
                <p:cNvPr id="20550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50711" y="1369970"/>
                  <a:ext cx="787179" cy="4687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10</a:t>
                  </a:r>
                </a:p>
              </p:txBody>
            </p:sp>
            <p:cxnSp>
              <p:nvCxnSpPr>
                <p:cNvPr id="413" name="直接连接符 412"/>
                <p:cNvCxnSpPr/>
                <p:nvPr/>
              </p:nvCxnSpPr>
              <p:spPr bwMode="auto">
                <a:xfrm>
                  <a:off x="931859" y="1414187"/>
                  <a:ext cx="48094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45" name="组合 3"/>
              <p:cNvGrpSpPr/>
              <p:nvPr/>
            </p:nvGrpSpPr>
            <p:grpSpPr bwMode="auto">
              <a:xfrm>
                <a:off x="12979" y="6342"/>
                <a:ext cx="1330" cy="1634"/>
                <a:chOff x="877435" y="1022098"/>
                <a:chExt cx="743208" cy="833300"/>
              </a:xfrm>
            </p:grpSpPr>
            <p:sp>
              <p:nvSpPr>
                <p:cNvPr id="20546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0343" y="1022098"/>
                  <a:ext cx="639780" cy="4686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8</a:t>
                  </a:r>
                </a:p>
              </p:txBody>
            </p:sp>
            <p:sp>
              <p:nvSpPr>
                <p:cNvPr id="2054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77435" y="1386731"/>
                  <a:ext cx="743208" cy="4686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10</a:t>
                  </a:r>
                </a:p>
              </p:txBody>
            </p:sp>
            <p:cxnSp>
              <p:nvCxnSpPr>
                <p:cNvPr id="417" name="直接连接符 416"/>
                <p:cNvCxnSpPr/>
                <p:nvPr/>
              </p:nvCxnSpPr>
              <p:spPr bwMode="auto">
                <a:xfrm>
                  <a:off x="931216" y="1414136"/>
                  <a:ext cx="4821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65" name="组合 364"/>
          <p:cNvGrpSpPr/>
          <p:nvPr/>
        </p:nvGrpSpPr>
        <p:grpSpPr bwMode="auto">
          <a:xfrm>
            <a:off x="833438" y="1628775"/>
            <a:ext cx="1543050" cy="584200"/>
            <a:chOff x="5499" y="1000"/>
            <a:chExt cx="2431" cy="920"/>
          </a:xfrm>
        </p:grpSpPr>
        <p:sp>
          <p:nvSpPr>
            <p:cNvPr id="366" name="圆角矩形 365"/>
            <p:cNvSpPr/>
            <p:nvPr/>
          </p:nvSpPr>
          <p:spPr>
            <a:xfrm>
              <a:off x="5499" y="1000"/>
              <a:ext cx="2306" cy="920"/>
            </a:xfrm>
            <a:prstGeom prst="roundRect">
              <a:avLst/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0540" name="文本框 366"/>
            <p:cNvSpPr txBox="1">
              <a:spLocks noChangeArrowheads="1"/>
            </p:cNvSpPr>
            <p:nvPr/>
          </p:nvSpPr>
          <p:spPr bwMode="auto">
            <a:xfrm>
              <a:off x="5544" y="1000"/>
              <a:ext cx="2386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方法二</a:t>
              </a:r>
            </a:p>
          </p:txBody>
        </p:sp>
      </p:grpSp>
      <p:grpSp>
        <p:nvGrpSpPr>
          <p:cNvPr id="20491" name="组合 433"/>
          <p:cNvGrpSpPr/>
          <p:nvPr/>
        </p:nvGrpSpPr>
        <p:grpSpPr bwMode="auto">
          <a:xfrm>
            <a:off x="833438" y="288925"/>
            <a:ext cx="5789612" cy="1177925"/>
            <a:chOff x="4737" y="1611"/>
            <a:chExt cx="9118" cy="1854"/>
          </a:xfrm>
        </p:grpSpPr>
        <p:sp>
          <p:nvSpPr>
            <p:cNvPr id="20523" name="文本框 417"/>
            <p:cNvSpPr txBox="1">
              <a:spLocks noChangeArrowheads="1"/>
            </p:cNvSpPr>
            <p:nvPr/>
          </p:nvSpPr>
          <p:spPr bwMode="auto">
            <a:xfrm>
              <a:off x="4737" y="1951"/>
              <a:ext cx="9118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探究                   的计算方法</a:t>
              </a:r>
            </a:p>
          </p:txBody>
        </p:sp>
        <p:grpSp>
          <p:nvGrpSpPr>
            <p:cNvPr id="20524" name="组合 418"/>
            <p:cNvGrpSpPr/>
            <p:nvPr/>
          </p:nvGrpSpPr>
          <p:grpSpPr bwMode="auto">
            <a:xfrm>
              <a:off x="6250" y="1611"/>
              <a:ext cx="3838" cy="1855"/>
              <a:chOff x="10244" y="5541"/>
              <a:chExt cx="3838" cy="1855"/>
            </a:xfrm>
          </p:grpSpPr>
          <p:grpSp>
            <p:nvGrpSpPr>
              <p:cNvPr id="20525" name="组合 3"/>
              <p:cNvGrpSpPr/>
              <p:nvPr/>
            </p:nvGrpSpPr>
            <p:grpSpPr bwMode="auto">
              <a:xfrm>
                <a:off x="11370" y="5541"/>
                <a:ext cx="1235" cy="1625"/>
                <a:chOff x="850711" y="1009859"/>
                <a:chExt cx="787179" cy="828772"/>
              </a:xfrm>
            </p:grpSpPr>
            <p:sp>
              <p:nvSpPr>
                <p:cNvPr id="20536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8679" y="1009859"/>
                  <a:ext cx="639781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3</a:t>
                  </a:r>
                </a:p>
              </p:txBody>
            </p:sp>
            <p:sp>
              <p:nvSpPr>
                <p:cNvPr id="20537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850711" y="1369970"/>
                  <a:ext cx="787179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10</a:t>
                  </a:r>
                </a:p>
              </p:txBody>
            </p:sp>
            <p:cxnSp>
              <p:nvCxnSpPr>
                <p:cNvPr id="423" name="直接连接符 422"/>
                <p:cNvCxnSpPr/>
                <p:nvPr/>
              </p:nvCxnSpPr>
              <p:spPr bwMode="auto">
                <a:xfrm>
                  <a:off x="931119" y="1413827"/>
                  <a:ext cx="481257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26" name="矩形 1"/>
              <p:cNvSpPr>
                <a:spLocks noChangeArrowheads="1"/>
              </p:cNvSpPr>
              <p:nvPr/>
            </p:nvSpPr>
            <p:spPr bwMode="auto">
              <a:xfrm>
                <a:off x="10870" y="5839"/>
                <a:ext cx="941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+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      </a:t>
                </a:r>
              </a:p>
            </p:txBody>
          </p:sp>
          <p:grpSp>
            <p:nvGrpSpPr>
              <p:cNvPr id="20527" name="组合 3"/>
              <p:cNvGrpSpPr/>
              <p:nvPr/>
            </p:nvGrpSpPr>
            <p:grpSpPr bwMode="auto">
              <a:xfrm>
                <a:off x="10244" y="5565"/>
                <a:ext cx="1209" cy="1634"/>
                <a:chOff x="930927" y="1022098"/>
                <a:chExt cx="770211" cy="833294"/>
              </a:xfrm>
            </p:grpSpPr>
            <p:sp>
              <p:nvSpPr>
                <p:cNvPr id="20533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80343" y="1022098"/>
                  <a:ext cx="639780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20534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957930" y="1386731"/>
                  <a:ext cx="743208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5</a:t>
                  </a:r>
                </a:p>
              </p:txBody>
            </p:sp>
            <p:cxnSp>
              <p:nvCxnSpPr>
                <p:cNvPr id="428" name="直接连接符 427"/>
                <p:cNvCxnSpPr/>
                <p:nvPr/>
              </p:nvCxnSpPr>
              <p:spPr bwMode="auto">
                <a:xfrm>
                  <a:off x="930661" y="1413794"/>
                  <a:ext cx="482603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28" name="矩形 1"/>
              <p:cNvSpPr>
                <a:spLocks noChangeArrowheads="1"/>
              </p:cNvSpPr>
              <p:nvPr/>
            </p:nvSpPr>
            <p:spPr bwMode="auto">
              <a:xfrm>
                <a:off x="12176" y="5881"/>
                <a:ext cx="1906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+</a:t>
                </a:r>
                <a:r>
                  <a:rPr lang="zh-CN" altLang="en-US" sz="3200">
                    <a:latin typeface="微软雅黑" panose="020B0503020204020204" pitchFamily="34" charset="-122"/>
                    <a:ea typeface="微软雅黑" panose="020B0503020204020204" pitchFamily="34" charset="-122"/>
                    <a:cs typeface="楷体" panose="02010609060101010101" pitchFamily="49" charset="-122"/>
                  </a:rPr>
                  <a:t>      </a:t>
                </a:r>
              </a:p>
            </p:txBody>
          </p:sp>
          <p:grpSp>
            <p:nvGrpSpPr>
              <p:cNvPr id="20529" name="组合 3"/>
              <p:cNvGrpSpPr/>
              <p:nvPr/>
            </p:nvGrpSpPr>
            <p:grpSpPr bwMode="auto">
              <a:xfrm>
                <a:off x="12772" y="5576"/>
                <a:ext cx="1297" cy="1820"/>
                <a:chOff x="-388040" y="545665"/>
                <a:chExt cx="826451" cy="928239"/>
              </a:xfrm>
            </p:grpSpPr>
            <p:sp>
              <p:nvSpPr>
                <p:cNvPr id="20530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-325432" y="545665"/>
                  <a:ext cx="639779" cy="4686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2</a:t>
                  </a:r>
                </a:p>
              </p:txBody>
            </p:sp>
            <p:sp>
              <p:nvSpPr>
                <p:cNvPr id="20531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-304797" y="912271"/>
                  <a:ext cx="743208" cy="561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3200">
                      <a:latin typeface="微软雅黑" panose="020B0503020204020204" pitchFamily="34" charset="-122"/>
                      <a:ea typeface="微软雅黑" panose="020B0503020204020204" pitchFamily="34" charset="-122"/>
                      <a:cs typeface="楷体" panose="02010609060101010101" pitchFamily="49" charset="-122"/>
                    </a:rPr>
                    <a:t>5</a:t>
                  </a:r>
                </a:p>
              </p:txBody>
            </p:sp>
            <p:cxnSp>
              <p:nvCxnSpPr>
                <p:cNvPr id="433" name="直接连接符 432"/>
                <p:cNvCxnSpPr/>
                <p:nvPr/>
              </p:nvCxnSpPr>
              <p:spPr bwMode="auto">
                <a:xfrm>
                  <a:off x="-388536" y="961099"/>
                  <a:ext cx="482706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0492" name="组合 375"/>
          <p:cNvGrpSpPr/>
          <p:nvPr/>
        </p:nvGrpSpPr>
        <p:grpSpPr bwMode="auto">
          <a:xfrm>
            <a:off x="1285875" y="5591175"/>
            <a:ext cx="5213350" cy="1047750"/>
            <a:chOff x="1374" y="8159"/>
            <a:chExt cx="8210" cy="1650"/>
          </a:xfrm>
        </p:grpSpPr>
        <p:sp>
          <p:nvSpPr>
            <p:cNvPr id="20518" name="文本框 367"/>
            <p:cNvSpPr txBox="1">
              <a:spLocks noChangeArrowheads="1"/>
            </p:cNvSpPr>
            <p:nvPr/>
          </p:nvSpPr>
          <p:spPr bwMode="auto">
            <a:xfrm>
              <a:off x="1374" y="8520"/>
              <a:ext cx="8211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答:三年共完成了计划的     。</a:t>
              </a:r>
            </a:p>
          </p:txBody>
        </p:sp>
        <p:grpSp>
          <p:nvGrpSpPr>
            <p:cNvPr id="20519" name="组合 371"/>
            <p:cNvGrpSpPr/>
            <p:nvPr/>
          </p:nvGrpSpPr>
          <p:grpSpPr bwMode="auto">
            <a:xfrm>
              <a:off x="7993" y="8159"/>
              <a:ext cx="1365" cy="1651"/>
              <a:chOff x="5617" y="1929"/>
              <a:chExt cx="1051" cy="1651"/>
            </a:xfrm>
          </p:grpSpPr>
          <p:sp>
            <p:nvSpPr>
              <p:cNvPr id="20520" name="文本框 4"/>
              <p:cNvSpPr txBox="1">
                <a:spLocks noChangeArrowheads="1"/>
              </p:cNvSpPr>
              <p:nvPr/>
            </p:nvSpPr>
            <p:spPr bwMode="auto">
              <a:xfrm>
                <a:off x="5665" y="1929"/>
                <a:ext cx="1003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20521" name="文本框 373"/>
              <p:cNvSpPr txBox="1">
                <a:spLocks noChangeArrowheads="1"/>
              </p:cNvSpPr>
              <p:nvPr/>
            </p:nvSpPr>
            <p:spPr bwMode="auto">
              <a:xfrm>
                <a:off x="5617" y="2661"/>
                <a:ext cx="809" cy="91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3200">
                    <a:solidFill>
                      <a:srgbClr val="000000"/>
                    </a:solidFill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10</a:t>
                </a:r>
              </a:p>
            </p:txBody>
          </p:sp>
          <p:cxnSp>
            <p:nvCxnSpPr>
              <p:cNvPr id="375" name="直接连接符 374"/>
              <p:cNvCxnSpPr/>
              <p:nvPr/>
            </p:nvCxnSpPr>
            <p:spPr bwMode="auto">
              <a:xfrm>
                <a:off x="5751" y="2729"/>
                <a:ext cx="633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493" name="组合 74"/>
          <p:cNvGrpSpPr/>
          <p:nvPr/>
        </p:nvGrpSpPr>
        <p:grpSpPr bwMode="auto">
          <a:xfrm>
            <a:off x="6811963" y="2903538"/>
            <a:ext cx="4808537" cy="3500437"/>
            <a:chOff x="10728" y="4573"/>
            <a:chExt cx="7572" cy="5512"/>
          </a:xfrm>
        </p:grpSpPr>
        <p:pic>
          <p:nvPicPr>
            <p:cNvPr id="20494" name="图片 4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0728" y="4573"/>
              <a:ext cx="7471" cy="5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5" name="文本框 20"/>
            <p:cNvSpPr txBox="1">
              <a:spLocks noChangeArrowheads="1"/>
            </p:cNvSpPr>
            <p:nvPr/>
          </p:nvSpPr>
          <p:spPr bwMode="auto">
            <a:xfrm>
              <a:off x="13076" y="4872"/>
              <a:ext cx="4207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完成了计划的 </a:t>
              </a:r>
            </a:p>
          </p:txBody>
        </p:sp>
        <p:grpSp>
          <p:nvGrpSpPr>
            <p:cNvPr id="20496" name="组合 29"/>
            <p:cNvGrpSpPr/>
            <p:nvPr/>
          </p:nvGrpSpPr>
          <p:grpSpPr bwMode="auto">
            <a:xfrm>
              <a:off x="11382" y="4721"/>
              <a:ext cx="2415" cy="1434"/>
              <a:chOff x="13777" y="2405"/>
              <a:chExt cx="2415" cy="1434"/>
            </a:xfrm>
          </p:grpSpPr>
          <p:sp>
            <p:nvSpPr>
              <p:cNvPr id="20512" name="文本框 22"/>
              <p:cNvSpPr txBox="1">
                <a:spLocks noChangeArrowheads="1"/>
              </p:cNvSpPr>
              <p:nvPr/>
            </p:nvSpPr>
            <p:spPr bwMode="auto">
              <a:xfrm>
                <a:off x="14629" y="2609"/>
                <a:ext cx="842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pitchFamily="49" charset="-122"/>
                    <a:ea typeface="楷体" panose="02010609060101010101" pitchFamily="49" charset="-122"/>
                  </a:rPr>
                  <a:t>&gt;</a:t>
                </a:r>
              </a:p>
            </p:txBody>
          </p:sp>
          <p:grpSp>
            <p:nvGrpSpPr>
              <p:cNvPr id="20513" name="组合 23"/>
              <p:cNvGrpSpPr/>
              <p:nvPr/>
            </p:nvGrpSpPr>
            <p:grpSpPr bwMode="auto">
              <a:xfrm>
                <a:off x="13777" y="2405"/>
                <a:ext cx="1365" cy="1434"/>
                <a:chOff x="5617" y="2049"/>
                <a:chExt cx="1051" cy="1434"/>
              </a:xfrm>
            </p:grpSpPr>
            <p:sp>
              <p:nvSpPr>
                <p:cNvPr id="20515" name="文本框 4"/>
                <p:cNvSpPr txBox="1">
                  <a:spLocks noChangeArrowheads="1"/>
                </p:cNvSpPr>
                <p:nvPr/>
              </p:nvSpPr>
              <p:spPr bwMode="auto">
                <a:xfrm>
                  <a:off x="5665" y="2049"/>
                  <a:ext cx="1003" cy="8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>
                      <a:solidFill>
                        <a:srgbClr val="00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11</a:t>
                  </a:r>
                </a:p>
              </p:txBody>
            </p:sp>
            <p:sp>
              <p:nvSpPr>
                <p:cNvPr id="20516" name="文本框 25"/>
                <p:cNvSpPr txBox="1">
                  <a:spLocks noChangeArrowheads="1"/>
                </p:cNvSpPr>
                <p:nvPr/>
              </p:nvSpPr>
              <p:spPr bwMode="auto">
                <a:xfrm>
                  <a:off x="5617" y="2661"/>
                  <a:ext cx="809" cy="8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zh-CN" sz="2800">
                      <a:solidFill>
                        <a:srgbClr val="000000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  <a:cs typeface="Times New Roman" panose="02020603050405020304" pitchFamily="18" charset="0"/>
                    </a:rPr>
                    <a:t>10</a:t>
                  </a:r>
                </a:p>
              </p:txBody>
            </p:sp>
            <p:cxnSp>
              <p:nvCxnSpPr>
                <p:cNvPr id="28" name="直接连接符 27"/>
                <p:cNvCxnSpPr/>
                <p:nvPr/>
              </p:nvCxnSpPr>
              <p:spPr bwMode="auto">
                <a:xfrm>
                  <a:off x="5751" y="2731"/>
                  <a:ext cx="633" cy="5"/>
                </a:xfrm>
                <a:prstGeom prst="line">
                  <a:avLst/>
                </a:prstGeom>
                <a:ln w="19050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514" name="文本框 28"/>
              <p:cNvSpPr txBox="1">
                <a:spLocks noChangeArrowheads="1"/>
              </p:cNvSpPr>
              <p:nvPr/>
            </p:nvSpPr>
            <p:spPr bwMode="auto">
              <a:xfrm>
                <a:off x="15028" y="2630"/>
                <a:ext cx="1164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latin typeface="楷体" panose="02010609060101010101" pitchFamily="49" charset="-122"/>
                    <a:ea typeface="楷体" panose="02010609060101010101" pitchFamily="49" charset="-122"/>
                  </a:rPr>
                  <a:t>1,</a:t>
                </a:r>
              </a:p>
            </p:txBody>
          </p:sp>
        </p:grpSp>
        <p:grpSp>
          <p:nvGrpSpPr>
            <p:cNvPr id="20497" name="组合 32"/>
            <p:cNvGrpSpPr/>
            <p:nvPr/>
          </p:nvGrpSpPr>
          <p:grpSpPr bwMode="auto">
            <a:xfrm>
              <a:off x="10819" y="5827"/>
              <a:ext cx="1318" cy="1410"/>
              <a:chOff x="5653" y="2073"/>
              <a:chExt cx="1015" cy="1410"/>
            </a:xfrm>
          </p:grpSpPr>
          <p:sp>
            <p:nvSpPr>
              <p:cNvPr id="20509" name="文本框 4"/>
              <p:cNvSpPr txBox="1">
                <a:spLocks noChangeArrowheads="1"/>
              </p:cNvSpPr>
              <p:nvPr/>
            </p:nvSpPr>
            <p:spPr bwMode="auto">
              <a:xfrm>
                <a:off x="5665" y="2073"/>
                <a:ext cx="1003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20510" name="文本框 34"/>
              <p:cNvSpPr txBox="1">
                <a:spLocks noChangeArrowheads="1"/>
              </p:cNvSpPr>
              <p:nvPr/>
            </p:nvSpPr>
            <p:spPr bwMode="auto">
              <a:xfrm>
                <a:off x="5653" y="2661"/>
                <a:ext cx="809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10</a:t>
                </a:r>
              </a:p>
            </p:txBody>
          </p:sp>
          <p:cxnSp>
            <p:nvCxnSpPr>
              <p:cNvPr id="36" name="直接连接符 35"/>
              <p:cNvCxnSpPr>
                <a:endCxn id="20499" idx="1"/>
              </p:cNvCxnSpPr>
              <p:nvPr/>
            </p:nvCxnSpPr>
            <p:spPr bwMode="auto">
              <a:xfrm>
                <a:off x="5748" y="2731"/>
                <a:ext cx="501" cy="22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498" name="组合 37"/>
            <p:cNvGrpSpPr/>
            <p:nvPr/>
          </p:nvGrpSpPr>
          <p:grpSpPr bwMode="auto">
            <a:xfrm>
              <a:off x="13891" y="6897"/>
              <a:ext cx="1412" cy="1410"/>
              <a:chOff x="5707" y="2073"/>
              <a:chExt cx="1087" cy="1410"/>
            </a:xfrm>
          </p:grpSpPr>
          <p:sp>
            <p:nvSpPr>
              <p:cNvPr id="20506" name="文本框 4"/>
              <p:cNvSpPr txBox="1">
                <a:spLocks noChangeArrowheads="1"/>
              </p:cNvSpPr>
              <p:nvPr/>
            </p:nvSpPr>
            <p:spPr bwMode="auto">
              <a:xfrm>
                <a:off x="5791" y="2073"/>
                <a:ext cx="1003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0507" name="文本框 39"/>
              <p:cNvSpPr txBox="1">
                <a:spLocks noChangeArrowheads="1"/>
              </p:cNvSpPr>
              <p:nvPr/>
            </p:nvSpPr>
            <p:spPr bwMode="auto">
              <a:xfrm>
                <a:off x="5707" y="2661"/>
                <a:ext cx="809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10</a:t>
                </a:r>
              </a:p>
            </p:txBody>
          </p:sp>
          <p:cxnSp>
            <p:nvCxnSpPr>
              <p:cNvPr id="42" name="直接连接符 41"/>
              <p:cNvCxnSpPr/>
              <p:nvPr/>
            </p:nvCxnSpPr>
            <p:spPr bwMode="auto">
              <a:xfrm>
                <a:off x="5749" y="2731"/>
                <a:ext cx="635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499" name="文本框 45"/>
            <p:cNvSpPr txBox="1">
              <a:spLocks noChangeArrowheads="1"/>
            </p:cNvSpPr>
            <p:nvPr/>
          </p:nvSpPr>
          <p:spPr bwMode="auto">
            <a:xfrm>
              <a:off x="11593" y="6048"/>
              <a:ext cx="6453" cy="91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200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说明超额完成了任务，</a:t>
              </a:r>
              <a:endPara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500" name="文本框 50"/>
            <p:cNvSpPr txBox="1">
              <a:spLocks noChangeArrowheads="1"/>
            </p:cNvSpPr>
            <p:nvPr/>
          </p:nvSpPr>
          <p:spPr bwMode="auto">
            <a:xfrm>
              <a:off x="11022" y="7233"/>
              <a:ext cx="3088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80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超过计划的</a:t>
              </a:r>
            </a:p>
          </p:txBody>
        </p:sp>
        <p:grpSp>
          <p:nvGrpSpPr>
            <p:cNvPr id="20501" name="组合 51"/>
            <p:cNvGrpSpPr/>
            <p:nvPr/>
          </p:nvGrpSpPr>
          <p:grpSpPr bwMode="auto">
            <a:xfrm>
              <a:off x="15505" y="6919"/>
              <a:ext cx="1303" cy="1434"/>
              <a:chOff x="5683" y="2049"/>
              <a:chExt cx="1003" cy="1434"/>
            </a:xfrm>
          </p:grpSpPr>
          <p:sp>
            <p:nvSpPr>
              <p:cNvPr id="20503" name="文本框 4"/>
              <p:cNvSpPr txBox="1">
                <a:spLocks noChangeArrowheads="1"/>
              </p:cNvSpPr>
              <p:nvPr/>
            </p:nvSpPr>
            <p:spPr bwMode="auto">
              <a:xfrm>
                <a:off x="5683" y="2049"/>
                <a:ext cx="1003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11</a:t>
                </a:r>
              </a:p>
            </p:txBody>
          </p:sp>
          <p:sp>
            <p:nvSpPr>
              <p:cNvPr id="20504" name="文本框 64"/>
              <p:cNvSpPr txBox="1">
                <a:spLocks noChangeArrowheads="1"/>
              </p:cNvSpPr>
              <p:nvPr/>
            </p:nvSpPr>
            <p:spPr bwMode="auto">
              <a:xfrm>
                <a:off x="5689" y="2661"/>
                <a:ext cx="809" cy="822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r>
                  <a:rPr lang="en-US" altLang="zh-CN" sz="2800">
                    <a:solidFill>
                      <a:srgbClr val="00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10</a:t>
                </a:r>
              </a:p>
            </p:txBody>
          </p:sp>
          <p:cxnSp>
            <p:nvCxnSpPr>
              <p:cNvPr id="66" name="直接连接符 65"/>
              <p:cNvCxnSpPr/>
              <p:nvPr/>
            </p:nvCxnSpPr>
            <p:spPr bwMode="auto">
              <a:xfrm>
                <a:off x="5749" y="2730"/>
                <a:ext cx="635" cy="5"/>
              </a:xfrm>
              <a:prstGeom prst="line">
                <a:avLst/>
              </a:prstGeom>
              <a:ln w="190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0502" name="文本框 70"/>
            <p:cNvSpPr txBox="1">
              <a:spLocks noChangeArrowheads="1"/>
            </p:cNvSpPr>
            <p:nvPr/>
          </p:nvSpPr>
          <p:spPr bwMode="auto">
            <a:xfrm>
              <a:off x="14306" y="7267"/>
              <a:ext cx="3995" cy="82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</a:rPr>
                <a:t>（即   －</a:t>
              </a:r>
              <a:r>
                <a:rPr lang="en-US" altLang="zh-CN" sz="280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800">
                  <a:latin typeface="楷体" panose="02010609060101010101" pitchFamily="49" charset="-122"/>
                  <a:ea typeface="楷体" panose="02010609060101010101" pitchFamily="49" charset="-122"/>
                </a:rPr>
                <a:t>）。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1509" name="Picture 4" descr="C:\Users\lianxiang\Desktop\解读做ppt图标\jtgj-4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18"/>
          <a:stretch>
            <a:fillRect/>
          </a:stretch>
        </p:blipFill>
        <p:spPr bwMode="auto">
          <a:xfrm>
            <a:off x="704850" y="792163"/>
            <a:ext cx="5413375" cy="32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文本框 5"/>
          <p:cNvSpPr txBox="1">
            <a:spLocks noChangeArrowheads="1"/>
          </p:cNvSpPr>
          <p:nvPr/>
        </p:nvSpPr>
        <p:spPr bwMode="auto">
          <a:xfrm>
            <a:off x="1062038" y="1379538"/>
            <a:ext cx="4749800" cy="206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整数加法运算定律对于分数加法同样适用。运用加法交换律和结合律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可使计算简便。</a:t>
            </a:r>
          </a:p>
        </p:txBody>
      </p:sp>
      <p:sp>
        <p:nvSpPr>
          <p:cNvPr id="21511" name="文本框 6"/>
          <p:cNvSpPr txBox="1">
            <a:spLocks noChangeArrowheads="1"/>
          </p:cNvSpPr>
          <p:nvPr/>
        </p:nvSpPr>
        <p:spPr bwMode="auto">
          <a:xfrm>
            <a:off x="2386013" y="619125"/>
            <a:ext cx="2533650" cy="584200"/>
          </a:xfrm>
          <a:prstGeom prst="rect">
            <a:avLst/>
          </a:prstGeom>
          <a:solidFill>
            <a:srgbClr val="FFFFE6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要点提示</a:t>
            </a:r>
          </a:p>
        </p:txBody>
      </p:sp>
      <p:pic>
        <p:nvPicPr>
          <p:cNvPr id="21512" name="Picture 4" descr="C:\Users\lianxiang\Desktop\解读做ppt图标\jtgj-4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18"/>
          <a:stretch>
            <a:fillRect/>
          </a:stretch>
        </p:blipFill>
        <p:spPr bwMode="auto">
          <a:xfrm>
            <a:off x="5832475" y="3089275"/>
            <a:ext cx="5413375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文本框 8"/>
          <p:cNvSpPr txBox="1">
            <a:spLocks noChangeArrowheads="1"/>
          </p:cNvSpPr>
          <p:nvPr/>
        </p:nvSpPr>
        <p:spPr bwMode="auto">
          <a:xfrm>
            <a:off x="6191250" y="3676650"/>
            <a:ext cx="4749800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比较两种方法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可以发现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方法二运用了加法交换律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计算更简便。</a:t>
            </a:r>
          </a:p>
        </p:txBody>
      </p:sp>
      <p:sp>
        <p:nvSpPr>
          <p:cNvPr id="21514" name="文本框 9"/>
          <p:cNvSpPr txBox="1">
            <a:spLocks noChangeArrowheads="1"/>
          </p:cNvSpPr>
          <p:nvPr/>
        </p:nvSpPr>
        <p:spPr bwMode="auto">
          <a:xfrm>
            <a:off x="7515225" y="2916238"/>
            <a:ext cx="2533650" cy="582612"/>
          </a:xfrm>
          <a:prstGeom prst="rect">
            <a:avLst/>
          </a:prstGeom>
          <a:solidFill>
            <a:srgbClr val="FFFFE6"/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方法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提示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463" y="384175"/>
            <a:ext cx="3483424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4" name="文本框 104"/>
          <p:cNvSpPr txBox="1">
            <a:spLocks noChangeArrowheads="1"/>
          </p:cNvSpPr>
          <p:nvPr/>
        </p:nvSpPr>
        <p:spPr bwMode="auto">
          <a:xfrm>
            <a:off x="1387146" y="2721545"/>
            <a:ext cx="9691687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    异分母分数连加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一般先通分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再计算。根据分母的特点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可以运用加法的运算定律</a:t>
            </a:r>
            <a:r>
              <a:rPr lang="en-US" altLang="zh-CN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32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灵活计算。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6" descr="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9075" y="1443038"/>
            <a:ext cx="8680450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0" y="0"/>
            <a:ext cx="12192000" cy="144463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 rot="5400000">
            <a:off x="8690769" y="3356769"/>
            <a:ext cx="6858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5400000">
            <a:off x="-3376612" y="3375024"/>
            <a:ext cx="6858000" cy="107951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6732588"/>
            <a:ext cx="12192000" cy="144462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558" name="文本框 5"/>
          <p:cNvSpPr txBox="1">
            <a:spLocks noChangeArrowheads="1"/>
          </p:cNvSpPr>
          <p:nvPr/>
        </p:nvSpPr>
        <p:spPr bwMode="auto">
          <a:xfrm>
            <a:off x="4670425" y="1882775"/>
            <a:ext cx="4508500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32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巧学妙记</a:t>
            </a:r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    异分母连加法，</a:t>
            </a:r>
          </a:p>
          <a:p>
            <a:r>
              <a:rPr lang="zh-CN" altLang="en-US" sz="3200">
                <a:ea typeface="微软雅黑" panose="020B0503020204020204" pitchFamily="34" charset="-122"/>
              </a:rPr>
              <a:t>  先通分，再相加。</a:t>
            </a:r>
          </a:p>
          <a:p>
            <a:r>
              <a:rPr lang="zh-CN" altLang="en-US" sz="3200">
                <a:ea typeface="微软雅黑" panose="020B0503020204020204" pitchFamily="34" charset="-122"/>
              </a:rPr>
              <a:t>   能简算则简算，     </a:t>
            </a:r>
          </a:p>
          <a:p>
            <a:r>
              <a:rPr lang="zh-CN" altLang="en-US" sz="3200">
                <a:ea typeface="微软雅黑" panose="020B0503020204020204" pitchFamily="34" charset="-122"/>
              </a:rPr>
              <a:t>      结构要最简。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93713" y="-182563"/>
            <a:ext cx="4956176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ianxiang\Desktop\课件用图\3.t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93038" y="4159250"/>
            <a:ext cx="3171825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83800" y="4559300"/>
            <a:ext cx="229552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561513" y="3494088"/>
            <a:ext cx="1906587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2" descr="C:\Users\lianxiang\Desktop\人物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3507" y="3958945"/>
            <a:ext cx="2578873" cy="307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2"/>
          <p:cNvSpPr txBox="1"/>
          <p:nvPr/>
        </p:nvSpPr>
        <p:spPr>
          <a:xfrm>
            <a:off x="4288790" y="3498215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再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36945" y="3493770"/>
            <a:ext cx="1343660" cy="11988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</a:rPr>
              <a:t>见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  <a:ea typeface="+mn-ea"/>
              </a:rPr>
              <a:t>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3" grpId="3"/>
      <p:bldP spid="3" grpId="4"/>
      <p:bldP spid="3" grpId="5"/>
      <p:bldP spid="3" grpId="6"/>
      <p:bldP spid="3" grpId="7"/>
      <p:bldP spid="3" grpId="8"/>
      <p:bldP spid="3" grpId="9"/>
      <p:bldP spid="3" grpId="10"/>
      <p:bldP spid="3" grpId="11"/>
      <p:bldP spid="3" grpId="12"/>
      <p:bldP spid="3" grpId="13"/>
      <p:bldP spid="3" grpId="14"/>
      <p:bldP spid="3" grpId="15"/>
      <p:bldP spid="3" grpId="16"/>
      <p:bldP spid="3" grpId="17"/>
      <p:bldP spid="3" grpId="18"/>
      <p:bldP spid="3" grpId="19"/>
      <p:bldP spid="3" grpId="20"/>
      <p:bldP spid="3" grpId="21"/>
      <p:bldP spid="3" grpId="22"/>
      <p:bldP spid="3" grpId="23"/>
      <p:bldP spid="3" grpId="24"/>
      <p:bldP spid="3" grpId="25"/>
      <p:bldP spid="3" grpId="26"/>
      <p:bldP spid="3" grpId="27"/>
      <p:bldP spid="3" grpId="28"/>
      <p:bldP spid="3" grpId="29"/>
      <p:bldP spid="3" grpId="30"/>
      <p:bldP spid="3" grpId="31"/>
      <p:bldP spid="3" grpId="32"/>
      <p:bldP spid="3" grpId="33"/>
      <p:bldP spid="3" grpId="34"/>
      <p:bldP spid="3" grpId="35"/>
      <p:bldP spid="3" grpId="36"/>
      <p:bldP spid="3" grpId="37"/>
      <p:bldP spid="3" grpId="38"/>
      <p:bldP spid="3" grpId="39"/>
      <p:bldP spid="3" grpId="40"/>
      <p:bldP spid="3" grpId="41"/>
      <p:bldP spid="3" grpId="42"/>
      <p:bldP spid="3" grpId="43"/>
      <p:bldP spid="3" grpId="44"/>
      <p:bldP spid="3" grpId="45"/>
      <p:bldP spid="3" grpId="46"/>
      <p:bldP spid="3" grpId="47"/>
      <p:bldP spid="3" grpId="48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宽屏</PresentationFormat>
  <Paragraphs>150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华文楷体</vt:lpstr>
      <vt:lpstr>华文隶书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topppt.cn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235</cp:revision>
  <dcterms:created xsi:type="dcterms:W3CDTF">2015-06-27T04:22:00Z</dcterms:created>
  <dcterms:modified xsi:type="dcterms:W3CDTF">2023-01-16T17:40:58Z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5010D2519401468AB13AFA4338077D4A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