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8" r:id="rId2"/>
    <p:sldId id="569" r:id="rId3"/>
    <p:sldId id="593" r:id="rId4"/>
    <p:sldId id="595" r:id="rId5"/>
    <p:sldId id="596" r:id="rId6"/>
    <p:sldId id="587" r:id="rId7"/>
    <p:sldId id="594" r:id="rId8"/>
    <p:sldId id="597" r:id="rId9"/>
    <p:sldId id="599" r:id="rId10"/>
    <p:sldId id="598" r:id="rId11"/>
    <p:sldId id="600" r:id="rId12"/>
    <p:sldId id="601" r:id="rId13"/>
    <p:sldId id="567" r:id="rId14"/>
    <p:sldId id="345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3075D"/>
    <a:srgbClr val="EC34C5"/>
    <a:srgbClr val="49D76B"/>
    <a:srgbClr val="41DF94"/>
    <a:srgbClr val="FF00FF"/>
    <a:srgbClr val="FFFFFF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3" autoAdjust="0"/>
    <p:restoredTop sz="92447" autoAdjust="0"/>
  </p:normalViewPr>
  <p:slideViewPr>
    <p:cSldViewPr>
      <p:cViewPr>
        <p:scale>
          <a:sx n="100" d="100"/>
          <a:sy n="100" d="100"/>
        </p:scale>
        <p:origin x="-3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4CBEDD3-9043-4892-A49E-C551F06FB5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64A60BA-6FEC-4786-B78F-0957B459018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BFD5F8F-38DF-4D9A-9750-83DA7B672DE5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0038D26-2788-4A4B-94E7-94BEA04F3375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C2721AF-2FEB-49E0-A6DB-47BAC3E5A904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A372FFF-C016-447A-A294-40D2761D5C6E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E226400-3532-4874-8B54-9086649959E9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B2A994B-F177-420B-A563-6E0566128508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49A4DB0-B5F2-4293-8E3C-F83E142B24F7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F1E5CC-380F-4D9F-A1A7-0EE8E3364E53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E22D05-25F5-4943-B7E6-88AA393B372D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2A88F4D-E1EF-4804-9E72-3BD09F8FBDE8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E357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E3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7B0A-F14E-4579-9DEF-2AB5EB558F8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CD0B5-294C-4ADD-9776-60937C0D77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D2AA-2067-46D0-8953-0ACA1271BE2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7C5A5-E4EC-4C65-9337-CA264710C3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FE6EA-448F-40B1-BFDD-DAAAF6ACDCF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1F38-A9D7-4429-9C09-C70A463B79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8550 w 9164371"/>
              <a:gd name="T1" fmla="*/ 3 h 1402412"/>
              <a:gd name="T2" fmla="*/ 9178088 w 9164371"/>
              <a:gd name="T3" fmla="*/ 3 h 1402412"/>
              <a:gd name="T4" fmla="*/ 9162759 w 9164371"/>
              <a:gd name="T5" fmla="*/ 3 h 1402412"/>
              <a:gd name="T6" fmla="*/ 6514390 w 9164371"/>
              <a:gd name="T7" fmla="*/ 3 h 1402412"/>
              <a:gd name="T8" fmla="*/ 3121164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2878 w 9164371"/>
              <a:gd name="T19" fmla="*/ 3 h 1402412"/>
              <a:gd name="T20" fmla="*/ 6460580 w 9164371"/>
              <a:gd name="T21" fmla="*/ 3 h 1402412"/>
              <a:gd name="T22" fmla="*/ 9188962 w 9164371"/>
              <a:gd name="T23" fmla="*/ 0 h 1402412"/>
              <a:gd name="T24" fmla="*/ 9168550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E3573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ACFE6EA-448F-40B1-BFDD-DAAAF6ACDCF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AACC1F38-A9D7-4429-9C09-C70A463B79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Unit4PartCListenandcircle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Unit4PartCListenandcircle_128k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&#23545;&#35805;&#27427;&#36175;&#65306;What__do__you__do__at__the__weekends&#65311;.sw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Unit4PartBLet&#8217;slearnmore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Unit4PartBLet&#8217;slearnmore_128k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02.mp3" TargetMode="External"/><Relationship Id="rId7" Type="http://schemas.openxmlformats.org/officeDocument/2006/relationships/image" Target="../media/image20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01.mp3" TargetMode="Externa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02.mp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06.mp3" TargetMode="External"/><Relationship Id="rId3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04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06.mp3" TargetMode="External"/><Relationship Id="rId12" Type="http://schemas.openxmlformats.org/officeDocument/2006/relationships/image" Target="../media/image20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03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03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05.mp3" TargetMode="External"/><Relationship Id="rId11" Type="http://schemas.openxmlformats.org/officeDocument/2006/relationships/image" Target="../media/image22.png"/><Relationship Id="rId5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05.mp3" TargetMode="External"/><Relationship Id="rId10" Type="http://schemas.openxmlformats.org/officeDocument/2006/relationships/notesSlide" Target="../notesSlides/notesSlide7.xm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3&#35838;&#26102;&#25945;&#23398;&#35838;&#20214;\04.mp3" TargetMode="Externa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184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-655638" y="3629025"/>
            <a:ext cx="9950451" cy="140017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Unit4 What Do You Do on Saturday?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Box 10"/>
          <p:cNvSpPr>
            <a:spLocks noChangeArrowheads="1"/>
          </p:cNvSpPr>
          <p:nvPr/>
        </p:nvSpPr>
        <p:spPr bwMode="auto">
          <a:xfrm>
            <a:off x="3856243" y="4725144"/>
            <a:ext cx="5126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第三课时</a:t>
            </a:r>
            <a:endParaRPr lang="zh-CN" altLang="en-US" sz="36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479425" y="765175"/>
            <a:ext cx="33115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pic>
        <p:nvPicPr>
          <p:cNvPr id="1127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18869" y="404664"/>
            <a:ext cx="3455987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700338" y="1363663"/>
            <a:ext cx="3240087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12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Arial" panose="020B0604020202020204"/>
                <a:cs typeface="Arial" panose="020B0604020202020204"/>
              </a:rPr>
              <a:t>Show time</a:t>
            </a:r>
            <a:endParaRPr lang="zh-CN" altLang="en-US" sz="12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2425" y="2782888"/>
          <a:ext cx="7747000" cy="3765551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12" marB="45712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670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5450" y="438626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图片 1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7700" y="31464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875" y="43846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5263" y="569436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5163" y="569436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4588" y="569436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7"/>
          <p:cNvSpPr>
            <a:spLocks noChangeArrowheads="1"/>
          </p:cNvSpPr>
          <p:nvPr/>
        </p:nvSpPr>
        <p:spPr bwMode="auto">
          <a:xfrm>
            <a:off x="419100" y="1733550"/>
            <a:ext cx="7988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</a:t>
            </a: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，练习对话并表演，其他同学评价。</a:t>
            </a:r>
          </a:p>
        </p:txBody>
      </p:sp>
      <p:sp>
        <p:nvSpPr>
          <p:cNvPr id="27677" name="矩形 1"/>
          <p:cNvSpPr>
            <a:spLocks noChangeArrowheads="1"/>
          </p:cNvSpPr>
          <p:nvPr/>
        </p:nvSpPr>
        <p:spPr bwMode="auto">
          <a:xfrm>
            <a:off x="674688" y="3128963"/>
            <a:ext cx="1185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cs typeface="Arial" panose="020B0604020202020204" pitchFamily="34" charset="0"/>
              </a:rPr>
              <a:t>Good</a:t>
            </a:r>
          </a:p>
        </p:txBody>
      </p:sp>
      <p:sp>
        <p:nvSpPr>
          <p:cNvPr id="27678" name="矩形 2"/>
          <p:cNvSpPr>
            <a:spLocks noChangeArrowheads="1"/>
          </p:cNvSpPr>
          <p:nvPr/>
        </p:nvSpPr>
        <p:spPr bwMode="auto">
          <a:xfrm>
            <a:off x="639763" y="4403725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cs typeface="Arial" panose="020B0604020202020204" pitchFamily="34" charset="0"/>
              </a:rPr>
              <a:t>Great</a:t>
            </a:r>
          </a:p>
        </p:txBody>
      </p:sp>
      <p:sp>
        <p:nvSpPr>
          <p:cNvPr id="27679" name="矩形 3"/>
          <p:cNvSpPr>
            <a:spLocks noChangeArrowheads="1"/>
          </p:cNvSpPr>
          <p:nvPr/>
        </p:nvSpPr>
        <p:spPr bwMode="auto">
          <a:xfrm>
            <a:off x="323850" y="552926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cs typeface="Arial" panose="020B0604020202020204" pitchFamily="34" charset="0"/>
              </a:rPr>
              <a:t>Excellent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430213" y="257175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881063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52563"/>
            <a:ext cx="237648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3861" y="2636912"/>
            <a:ext cx="7933803" cy="385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71550" y="1501775"/>
            <a:ext cx="523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A: What </a:t>
            </a:r>
            <a:r>
              <a:rPr kumimoji="1" lang="en-US" altLang="zh-CN" sz="3200" i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does she </a:t>
            </a: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often do?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60438" y="2136775"/>
            <a:ext cx="4751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B: </a:t>
            </a:r>
            <a:r>
              <a:rPr kumimoji="1" lang="en-US" altLang="zh-CN" sz="3200" i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She often flies </a:t>
            </a: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 kite.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430213" y="257175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881063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circle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66763" y="1400175"/>
            <a:ext cx="29527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8930" y="1737978"/>
            <a:ext cx="8666139" cy="3962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Unit4PartCListenandcircl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957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227763" y="2492375"/>
            <a:ext cx="792162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6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027988" y="2532063"/>
            <a:ext cx="7921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6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572000" y="4562475"/>
            <a:ext cx="7921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6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012113" y="4557713"/>
            <a:ext cx="7921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6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71120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28738" y="1976438"/>
            <a:ext cx="4287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9000" y="2057400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28713" y="2492375"/>
            <a:ext cx="708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-Do you/Does your … often … on Saturday?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58875" y="3063875"/>
            <a:ext cx="5776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-Yes, .../No, …</a:t>
            </a:r>
          </a:p>
        </p:txBody>
      </p:sp>
      <p:sp>
        <p:nvSpPr>
          <p:cNvPr id="10" name="椭圆 9"/>
          <p:cNvSpPr/>
          <p:nvPr/>
        </p:nvSpPr>
        <p:spPr bwMode="auto">
          <a:xfrm>
            <a:off x="1025525" y="3538538"/>
            <a:ext cx="1416050" cy="5508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 bwMode="auto">
          <a:xfrm>
            <a:off x="1268413" y="3560763"/>
            <a:ext cx="1306512" cy="568325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例如：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28713" y="4151313"/>
            <a:ext cx="7088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-Does he often play football?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28713" y="4699000"/>
            <a:ext cx="708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-Yes, he does.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5975" y="4248150"/>
            <a:ext cx="8016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8" grpId="0"/>
      <p:bldP spid="10" grpId="0" animBg="1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827088" y="1531938"/>
            <a:ext cx="7751762" cy="46482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44638" y="1771650"/>
            <a:ext cx="69119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同桌之间分组表演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talk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，并在此基础上进行对话创编。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Unit4 B Read a story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54113" y="21002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04875" y="355758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70000" y="4983163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1270000" y="35496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76300" y="49863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090613" y="53133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46113" y="863600"/>
            <a:ext cx="31448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chant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382713"/>
            <a:ext cx="20161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916832"/>
            <a:ext cx="6336704" cy="429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8" name="图片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5013325"/>
            <a:ext cx="1090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9863" y="4618038"/>
            <a:ext cx="2381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881063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sentences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11288"/>
            <a:ext cx="30241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65200" y="1422400"/>
            <a:ext cx="718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do you/does your … do …?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65200" y="22987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I/He/She/They</a:t>
            </a:r>
            <a:r>
              <a:rPr kumimoji="1" lang="en-US" altLang="zh-CN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(often) </a:t>
            </a: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...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611188" y="1608138"/>
            <a:ext cx="360362" cy="1028700"/>
          </a:xfrm>
          <a:prstGeom prst="leftBrace">
            <a:avLst/>
          </a:prstGeom>
          <a:noFill/>
          <a:ln>
            <a:solidFill>
              <a:srgbClr val="EC34C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83338" y="1341438"/>
            <a:ext cx="54768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80000" y="2309813"/>
            <a:ext cx="5651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2916238"/>
            <a:ext cx="160337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1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46475" y="2887663"/>
            <a:ext cx="2020888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图片 1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7975" y="2822575"/>
            <a:ext cx="16637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图片 13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1350" y="5018088"/>
            <a:ext cx="17621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图片 14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97263" y="4751388"/>
            <a:ext cx="186531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6713" y="1235075"/>
            <a:ext cx="33305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881063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84213" y="1400175"/>
            <a:ext cx="1943100" cy="1111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43038" y="3863975"/>
            <a:ext cx="711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do they often do in the evening?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58913" y="4525963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They often watch TV in the evening.</a:t>
            </a:r>
          </a:p>
        </p:txBody>
      </p:sp>
      <p:sp>
        <p:nvSpPr>
          <p:cNvPr id="14" name="燕尾形箭头 13"/>
          <p:cNvSpPr/>
          <p:nvPr/>
        </p:nvSpPr>
        <p:spPr>
          <a:xfrm>
            <a:off x="882650" y="4238625"/>
            <a:ext cx="576263" cy="509588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1443038" y="5265738"/>
            <a:ext cx="711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Do they often watch TV in the evening?</a:t>
            </a:r>
          </a:p>
        </p:txBody>
      </p:sp>
      <p:sp>
        <p:nvSpPr>
          <p:cNvPr id="16" name="燕尾形箭头 15"/>
          <p:cNvSpPr/>
          <p:nvPr/>
        </p:nvSpPr>
        <p:spPr>
          <a:xfrm>
            <a:off x="882650" y="5494338"/>
            <a:ext cx="576263" cy="511175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419" name="Text Box 8"/>
          <p:cNvSpPr txBox="1">
            <a:spLocks noChangeArrowheads="1"/>
          </p:cNvSpPr>
          <p:nvPr/>
        </p:nvSpPr>
        <p:spPr bwMode="auto">
          <a:xfrm>
            <a:off x="1411288" y="5821363"/>
            <a:ext cx="2570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Yes, they 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7417" grpId="0"/>
      <p:bldP spid="16" grpId="0" animBg="1"/>
      <p:bldP spid="174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19838" y="5048250"/>
            <a:ext cx="13287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71700" y="5619750"/>
            <a:ext cx="154781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标题 2"/>
          <p:cNvSpPr txBox="1"/>
          <p:nvPr/>
        </p:nvSpPr>
        <p:spPr bwMode="auto">
          <a:xfrm>
            <a:off x="430213" y="257175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881063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84213" y="1400175"/>
            <a:ext cx="1943100" cy="1111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624013"/>
            <a:ext cx="2687637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1608138"/>
            <a:ext cx="2259013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8138" y="3933825"/>
            <a:ext cx="3935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-</a:t>
            </a: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Does</a:t>
            </a: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he</a:t>
            </a: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 often play football on Sunday?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5438" y="5035550"/>
            <a:ext cx="39608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-Yes, </a:t>
            </a: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he does</a:t>
            </a: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. /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  No, </a:t>
            </a: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he doesn’t</a:t>
            </a: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43438" y="3825875"/>
            <a:ext cx="46815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-</a:t>
            </a: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Does</a:t>
            </a: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she</a:t>
            </a: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 often do some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washing on weekend?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30738" y="5060950"/>
            <a:ext cx="39608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-Yes, </a:t>
            </a: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she does</a:t>
            </a: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.  /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  No, </a:t>
            </a: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she doesn’t</a:t>
            </a: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889000"/>
            <a:ext cx="6553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Listen, then 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16050"/>
            <a:ext cx="49672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92125" y="1481138"/>
            <a:ext cx="78247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Does Alice often do her homework on Saturday?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1488" y="3222625"/>
            <a:ext cx="7972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does Alice’s brother do on Sunday?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3063" y="4600575"/>
            <a:ext cx="86121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Does Alice’s father play football on Sunday?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77850" y="5226050"/>
            <a:ext cx="7921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No, he doesn’t. But sometimes he plays basketball. </a:t>
            </a:r>
          </a:p>
        </p:txBody>
      </p:sp>
      <p:pic>
        <p:nvPicPr>
          <p:cNvPr id="21513" name="图片 1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213" y="1571625"/>
            <a:ext cx="373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1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7475" y="3302000"/>
            <a:ext cx="3746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338" y="4706938"/>
            <a:ext cx="3746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89863" y="1333500"/>
            <a:ext cx="12223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39750" y="258286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Yes, she does. 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49275" y="3863975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He often plays football. </a:t>
            </a:r>
          </a:p>
        </p:txBody>
      </p:sp>
      <p:pic>
        <p:nvPicPr>
          <p:cNvPr id="2" name="Unit4PartBLet’slearnmor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5734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71450"/>
            <a:ext cx="9144000" cy="705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87450" y="1397000"/>
            <a:ext cx="4248150" cy="792163"/>
          </a:xfrm>
          <a:prstGeom prst="wedgeRoundRectCallout">
            <a:avLst>
              <a:gd name="adj1" fmla="val -29493"/>
              <a:gd name="adj2" fmla="val 9534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 you often do your</a:t>
            </a:r>
          </a:p>
          <a:p>
            <a:pPr eaLnBrk="1" hangingPunct="1">
              <a:defRPr/>
            </a:pPr>
            <a:r>
              <a:rPr lang="zh-CN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homework on Saturday?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211638" y="4797425"/>
            <a:ext cx="4248150" cy="792163"/>
          </a:xfrm>
          <a:prstGeom prst="wedgeRoundRectCallout">
            <a:avLst>
              <a:gd name="adj1" fmla="val -38465"/>
              <a:gd name="adj2" fmla="val -12196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Yes, I do. And sometimes </a:t>
            </a:r>
          </a:p>
          <a:p>
            <a:pPr eaLnBrk="1" hangingPunct="1"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 see a film with my mom.</a:t>
            </a:r>
            <a:endParaRPr lang="zh-CN" altLang="zh-CN" sz="2800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487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87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bldLvl="0" autoUpdateAnimBg="0"/>
      <p:bldP spid="8" grpId="1" bldLvl="0" autoUpdateAnimBg="0"/>
      <p:bldP spid="8" grpId="2" bldLvl="0" autoUpdateAnimBg="0"/>
      <p:bldP spid="8" grpId="3" animBg="1"/>
      <p:bldP spid="9" grpId="0" bldLvl="0" autoUpdateAnimBg="0"/>
      <p:bldP spid="9" grpId="1" bldLvl="0" autoUpdateAnimBg="0"/>
      <p:bldP spid="9" grpId="2" bldLvl="0" autoUpdateAnimBg="0"/>
      <p:bldP spid="9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-88900"/>
            <a:ext cx="91440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042988" y="1916113"/>
            <a:ext cx="3960812" cy="792162"/>
          </a:xfrm>
          <a:prstGeom prst="wedgeRoundRectCallout">
            <a:avLst>
              <a:gd name="adj1" fmla="val -13546"/>
              <a:gd name="adj2" fmla="val 14737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does your brother </a:t>
            </a:r>
          </a:p>
          <a:p>
            <a:pPr eaLnBrk="1" hangingPunct="1"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 on Sunday</a:t>
            </a:r>
            <a:r>
              <a:rPr lang="zh-CN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049838" y="2654300"/>
            <a:ext cx="3816350" cy="576263"/>
          </a:xfrm>
          <a:prstGeom prst="wedgeRoundRectCallout">
            <a:avLst>
              <a:gd name="adj1" fmla="val -45616"/>
              <a:gd name="adj2" fmla="val 11843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He often plays football.</a:t>
            </a:r>
            <a:endParaRPr lang="zh-CN" altLang="zh-CN" sz="2800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23850" y="5049838"/>
            <a:ext cx="3024188" cy="792162"/>
          </a:xfrm>
          <a:prstGeom prst="wedgeRoundRectCallout">
            <a:avLst>
              <a:gd name="adj1" fmla="val 28540"/>
              <a:gd name="adj2" fmla="val -13755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Does your father </a:t>
            </a:r>
          </a:p>
          <a:p>
            <a:pPr eaLnBrk="1" hangingPunct="1"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play football, too</a:t>
            </a:r>
            <a:r>
              <a:rPr lang="zh-CN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13163" y="5667375"/>
            <a:ext cx="5113337" cy="792163"/>
          </a:xfrm>
          <a:prstGeom prst="wedgeRoundRectCallout">
            <a:avLst>
              <a:gd name="adj1" fmla="val -34237"/>
              <a:gd name="adj2" fmla="val -13170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No, he doesn’t. But sometimes </a:t>
            </a:r>
          </a:p>
          <a:p>
            <a:pPr eaLnBrk="1" hangingPunct="1"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he plays basketball.</a:t>
            </a:r>
            <a:endParaRPr lang="zh-CN" altLang="zh-CN" sz="2800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38363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74320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5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9388"/>
            <a:ext cx="4349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6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58801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bldLvl="0" autoUpdateAnimBg="0"/>
      <p:bldP spid="5" grpId="1" bldLvl="0" autoUpdateAnimBg="0"/>
      <p:bldP spid="5" grpId="2" bldLvl="0" autoUpdateAnimBg="0"/>
      <p:bldP spid="5" grpId="3" animBg="1"/>
      <p:bldP spid="6" grpId="0" bldLvl="0" autoUpdateAnimBg="0"/>
      <p:bldP spid="6" grpId="1" bldLvl="0" autoUpdateAnimBg="0"/>
      <p:bldP spid="6" grpId="2" bldLvl="0" autoUpdateAnimBg="0"/>
      <p:bldP spid="6" grpId="3" animBg="1"/>
      <p:bldP spid="7" grpId="0" bldLvl="0" autoUpdateAnimBg="0"/>
      <p:bldP spid="7" grpId="1" bldLvl="0" autoUpdateAnimBg="0"/>
      <p:bldP spid="7" grpId="2" bldLvl="0" autoUpdateAnimBg="0"/>
      <p:bldP spid="7" grpId="3" animBg="1"/>
      <p:bldP spid="8" grpId="0" bldLvl="0" autoUpdateAnimBg="0"/>
      <p:bldP spid="8" grpId="1" bldLvl="0" autoUpdateAnimBg="0"/>
      <p:bldP spid="8" grpId="2" bldLvl="0" autoUpdateAnimBg="0"/>
      <p:bldP spid="8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4843463" y="1547813"/>
            <a:ext cx="3960812" cy="41036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Oval 9"/>
          <p:cNvSpPr>
            <a:spLocks noChangeArrowheads="1"/>
          </p:cNvSpPr>
          <p:nvPr/>
        </p:nvSpPr>
        <p:spPr bwMode="auto">
          <a:xfrm>
            <a:off x="5121275" y="1855788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5137150" y="1851025"/>
            <a:ext cx="3373438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0" y="928688"/>
            <a:ext cx="5813425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yourselves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自读课文一分钟。</a:t>
            </a:r>
          </a:p>
        </p:txBody>
      </p:sp>
      <p:grpSp>
        <p:nvGrpSpPr>
          <p:cNvPr id="26630" name="Group 3"/>
          <p:cNvGrpSpPr/>
          <p:nvPr/>
        </p:nvGrpSpPr>
        <p:grpSpPr bwMode="auto">
          <a:xfrm>
            <a:off x="246063" y="2513013"/>
            <a:ext cx="4379912" cy="3678237"/>
            <a:chOff x="-103" y="181"/>
            <a:chExt cx="3127" cy="1345"/>
          </a:xfrm>
        </p:grpSpPr>
        <p:sp>
          <p:nvSpPr>
            <p:cNvPr id="4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5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26646" name="Text Box 52"/>
            <p:cNvSpPr txBox="1">
              <a:spLocks noChangeArrowheads="1"/>
            </p:cNvSpPr>
            <p:nvPr/>
          </p:nvSpPr>
          <p:spPr bwMode="auto">
            <a:xfrm>
              <a:off x="257" y="500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10"/>
          <p:cNvGrpSpPr/>
          <p:nvPr/>
        </p:nvGrpSpPr>
        <p:grpSpPr bwMode="auto">
          <a:xfrm>
            <a:off x="5791060" y="5637213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6632" name="WordArt 18"/>
          <p:cNvSpPr>
            <a:spLocks noChangeArrowheads="1" noChangeShapeType="1"/>
          </p:cNvSpPr>
          <p:nvPr/>
        </p:nvSpPr>
        <p:spPr bwMode="auto">
          <a:xfrm>
            <a:off x="5734050" y="1152525"/>
            <a:ext cx="2357438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grpSp>
        <p:nvGrpSpPr>
          <p:cNvPr id="13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26642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6643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6634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6635" name="Text Box 25"/>
          <p:cNvSpPr txBox="1">
            <a:spLocks noChangeArrowheads="1"/>
          </p:cNvSpPr>
          <p:nvPr/>
        </p:nvSpPr>
        <p:spPr bwMode="auto">
          <a:xfrm>
            <a:off x="8199438" y="2330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26636" name="Text Box 26"/>
          <p:cNvSpPr txBox="1">
            <a:spLocks noChangeArrowheads="1"/>
          </p:cNvSpPr>
          <p:nvPr/>
        </p:nvSpPr>
        <p:spPr bwMode="auto">
          <a:xfrm>
            <a:off x="8308975" y="402590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26637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26638" name="Text Box 28"/>
          <p:cNvSpPr txBox="1">
            <a:spLocks noChangeArrowheads="1"/>
          </p:cNvSpPr>
          <p:nvPr/>
        </p:nvSpPr>
        <p:spPr bwMode="auto">
          <a:xfrm>
            <a:off x="6532563" y="512921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26639" name="Text Box 29"/>
          <p:cNvSpPr txBox="1">
            <a:spLocks noChangeArrowheads="1"/>
          </p:cNvSpPr>
          <p:nvPr/>
        </p:nvSpPr>
        <p:spPr bwMode="auto">
          <a:xfrm>
            <a:off x="4800600" y="3873500"/>
            <a:ext cx="55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26640" name="Text Box 30"/>
          <p:cNvSpPr txBox="1">
            <a:spLocks noChangeArrowheads="1"/>
          </p:cNvSpPr>
          <p:nvPr/>
        </p:nvSpPr>
        <p:spPr bwMode="auto">
          <a:xfrm>
            <a:off x="4897438" y="2220913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26641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450</Words>
  <Application>Microsoft Office PowerPoint</Application>
  <PresentationFormat>全屏显示(4:3)</PresentationFormat>
  <Paragraphs>98</Paragraphs>
  <Slides>14</Slides>
  <Notes>10</Notes>
  <HiddenSlides>0</HiddenSlides>
  <MMClips>8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        Unit4 What Do You Do on Saturday?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2023-01-16T17:41:14Z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B95E28CBA32847619EFEFFEA433B8DC9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