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577" r:id="rId2"/>
    <p:sldId id="568" r:id="rId3"/>
    <p:sldId id="585" r:id="rId4"/>
    <p:sldId id="1095" r:id="rId5"/>
    <p:sldId id="1103" r:id="rId6"/>
    <p:sldId id="887" r:id="rId7"/>
    <p:sldId id="1125" r:id="rId8"/>
    <p:sldId id="986" r:id="rId9"/>
    <p:sldId id="1105" r:id="rId10"/>
    <p:sldId id="987" r:id="rId11"/>
    <p:sldId id="1126" r:id="rId12"/>
    <p:sldId id="877" r:id="rId13"/>
    <p:sldId id="730" r:id="rId14"/>
    <p:sldId id="1127" r:id="rId15"/>
    <p:sldId id="392" r:id="rId16"/>
    <p:sldId id="389" r:id="rId17"/>
    <p:sldId id="1128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EA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E060F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1D2-46A1-9FF7-816D68A5459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01D2-46A1-9FF7-816D68A5459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01D2-46A1-9FF7-816D68A5459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01D2-46A1-9FF7-816D68A54598}"/>
              </c:ext>
            </c:extLst>
          </c:dPt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D2-46A1-9FF7-816D68A54598}"/>
                </c:ext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D2-46A1-9FF7-816D68A54598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D2-46A1-9FF7-816D68A54598}"/>
                </c:ext>
              </c:extLst>
            </c:dLbl>
            <c:dLbl>
              <c:idx val="3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800" b="0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6A1-9FF7-816D68A54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3nd Qtr</c:v>
                </c:pt>
                <c:pt idx="3">
                  <c:v>4nd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D2-46A1-9FF7-816D68A54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8389715619903299E-2"/>
          <c:y val="0.87039174426964205"/>
          <c:w val="0.84510649485621703"/>
          <c:h val="5.8299537492776499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ln w="0">
      <a:noFill/>
    </a:ln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ADC80-32EE-4C40-B7DC-8B2F31DCEF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4CCAD-BC0C-4444-B9AB-30B5AA25BD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195B-83DD-40CD-B552-C649BE2EA05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C4861B-A61B-40AC-94EB-0286C342BEDC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1195B-83DD-40CD-B552-C649BE2EA0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B7274-7DD1-4F46-822A-2CCD7302D07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1195B-83DD-40CD-B552-C649BE2EA0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388-EA06-4C92-B4DB-CFC5DB7938F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1388-EA06-4C92-B4DB-CFC5DB7938F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195B-83DD-40CD-B552-C649BE2EA0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1195B-83DD-40CD-B552-C649BE2EA0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B7274-7DD1-4F46-822A-2CCD7302D07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81195B-83DD-40CD-B552-C649BE2EA0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DCC3F49-392B-49F8-870F-67ECDEB53C3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预览图_千图网_编号3489175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EC52-C823-458E-BA60-466935C2E0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B1EA-2295-42C8-9B25-56CF2EA5203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88620" y="400050"/>
            <a:ext cx="8218170" cy="430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41"/>
          <p:cNvSpPr txBox="1"/>
          <p:nvPr userDrawn="1"/>
        </p:nvSpPr>
        <p:spPr>
          <a:xfrm>
            <a:off x="1010920" y="482600"/>
            <a:ext cx="2646680" cy="46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33369" r="22968" b="24570"/>
          <a:stretch>
            <a:fillRect/>
          </a:stretch>
        </p:blipFill>
        <p:spPr bwMode="auto">
          <a:xfrm>
            <a:off x="533400" y="521970"/>
            <a:ext cx="477520" cy="3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1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48917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626979" y="2994130"/>
            <a:ext cx="375348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dist"/>
            <a:r>
              <a:rPr lang="zh-CN" altLang="en-US" sz="16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中国人民政治协商会议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全国人民代表大会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012127" y="4285589"/>
            <a:ext cx="298318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zh-CN" sz="1050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WONDER DESIGN POWERPOINT TEMP</a:t>
            </a:r>
            <a:r>
              <a:rPr lang="en-US" altLang="zh-CN" sz="1050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LATE</a:t>
            </a:r>
            <a:endParaRPr lang="zh-CN" altLang="zh-CN" sz="1200" dirty="0">
              <a:solidFill>
                <a:srgbClr val="CEA350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46465" y="3346361"/>
            <a:ext cx="8390829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6000" b="1" dirty="0">
                <a:solidFill>
                  <a:srgbClr val="FFFF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聚焦两会党课</a:t>
            </a:r>
            <a:r>
              <a:rPr lang="en-US" altLang="zh-CN" sz="6000" b="1" dirty="0">
                <a:solidFill>
                  <a:srgbClr val="FFFF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PPT</a:t>
            </a:r>
            <a:r>
              <a:rPr lang="zh-CN" altLang="en-US" sz="6000" b="1" dirty="0">
                <a:solidFill>
                  <a:srgbClr val="FFFF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模板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835454" y="4602876"/>
            <a:ext cx="1336535" cy="1986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89972">
            <a:spAutoFit/>
          </a:bodyPr>
          <a:lstStyle/>
          <a:p>
            <a:pPr lvl="1" algn="ctr"/>
            <a:r>
              <a:rPr lang="en-US" altLang="zh-CN" sz="700" dirty="0" err="1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xxxx</a:t>
            </a:r>
            <a:endParaRPr lang="zh-CN" altLang="zh-CN" sz="700" dirty="0">
              <a:solidFill>
                <a:srgbClr val="CEA350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35454" y="4602876"/>
            <a:ext cx="1336535" cy="198755"/>
          </a:xfrm>
          <a:prstGeom prst="rect">
            <a:avLst/>
          </a:prstGeom>
          <a:solidFill>
            <a:srgbClr val="9E060F"/>
          </a:solidFill>
          <a:ln>
            <a:noFill/>
          </a:ln>
          <a:effectLst/>
        </p:spPr>
        <p:txBody>
          <a:bodyPr wrap="square" lIns="89972">
            <a:spAutoFit/>
          </a:bodyPr>
          <a:lstStyle/>
          <a:p>
            <a:pPr lvl="0" algn="ctr"/>
            <a:r>
              <a:rPr lang="en-US" altLang="zh-CN" sz="700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xxx</a:t>
            </a:r>
          </a:p>
        </p:txBody>
      </p:sp>
      <p:pic>
        <p:nvPicPr>
          <p:cNvPr id="4" name="1分40秒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2727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0" grpId="0"/>
          <p:bldP spid="21" grpId="0"/>
          <p:bldP spid="22" grpId="0"/>
          <p:bldP spid="23" grpId="0" bldLvl="0" animBg="1"/>
          <p:bldP spid="24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0" grpId="0"/>
          <p:bldP spid="21" grpId="0"/>
          <p:bldP spid="22" grpId="0"/>
          <p:bldP spid="23" grpId="0" bldLvl="0" animBg="1"/>
          <p:bldP spid="24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335" y="660797"/>
            <a:ext cx="9152335" cy="75009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schemeClr val="tx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8050" y="1073150"/>
            <a:ext cx="7442899" cy="3288999"/>
            <a:chOff x="1385" y="2215"/>
            <a:chExt cx="14811" cy="6545"/>
          </a:xfrm>
        </p:grpSpPr>
        <p:sp>
          <p:nvSpPr>
            <p:cNvPr id="37" name="椭圆 36"/>
            <p:cNvSpPr/>
            <p:nvPr/>
          </p:nvSpPr>
          <p:spPr>
            <a:xfrm>
              <a:off x="1385" y="4310"/>
              <a:ext cx="2130" cy="2128"/>
            </a:xfrm>
            <a:prstGeom prst="ellipse">
              <a:avLst/>
            </a:prstGeom>
            <a:solidFill>
              <a:srgbClr val="9E0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cs typeface="+mn-ea"/>
              </a:endParaRPr>
            </a:p>
          </p:txBody>
        </p:sp>
        <p:sp>
          <p:nvSpPr>
            <p:cNvPr id="38" name="文本框 11"/>
            <p:cNvSpPr txBox="1">
              <a:spLocks noChangeArrowheads="1"/>
            </p:cNvSpPr>
            <p:nvPr/>
          </p:nvSpPr>
          <p:spPr bwMode="auto">
            <a:xfrm>
              <a:off x="1898" y="4798"/>
              <a:ext cx="1347" cy="11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添加文本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502" y="5381"/>
              <a:ext cx="12694" cy="0"/>
            </a:xfrm>
            <a:prstGeom prst="line">
              <a:avLst/>
            </a:prstGeom>
            <a:ln w="41275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4636" y="4978"/>
              <a:ext cx="790" cy="2697"/>
              <a:chOff x="3447497" y="3660715"/>
              <a:chExt cx="501585" cy="1712501"/>
            </a:xfrm>
            <a:solidFill>
              <a:schemeClr val="bg1">
                <a:lumMod val="65000"/>
              </a:schemeClr>
            </a:solidFill>
          </p:grpSpPr>
          <p:sp>
            <p:nvSpPr>
              <p:cNvPr id="41" name="椭圆 40"/>
              <p:cNvSpPr/>
              <p:nvPr/>
            </p:nvSpPr>
            <p:spPr>
              <a:xfrm>
                <a:off x="3447497" y="3660715"/>
                <a:ext cx="501585" cy="5032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b="1" dirty="0">
                    <a:cs typeface="+mn-ea"/>
                  </a:rPr>
                  <a:t>1</a:t>
                </a: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640475" y="4150714"/>
                <a:ext cx="115895" cy="1222502"/>
                <a:chOff x="3451537" y="3928056"/>
                <a:chExt cx="115910" cy="1222502"/>
              </a:xfrm>
              <a:grpFill/>
            </p:grpSpPr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3509492" y="3928056"/>
                  <a:ext cx="1" cy="1133341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椭圆 43"/>
                <p:cNvSpPr/>
                <p:nvPr/>
              </p:nvSpPr>
              <p:spPr>
                <a:xfrm>
                  <a:off x="3451537" y="5034648"/>
                  <a:ext cx="115910" cy="11591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cs typeface="+mn-ea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11647" y="4978"/>
              <a:ext cx="790" cy="2606"/>
              <a:chOff x="7899855" y="3660715"/>
              <a:chExt cx="501585" cy="1654546"/>
            </a:xfrm>
            <a:solidFill>
              <a:schemeClr val="bg1">
                <a:lumMod val="65000"/>
              </a:schemeClr>
            </a:solidFill>
          </p:grpSpPr>
          <p:sp>
            <p:nvSpPr>
              <p:cNvPr id="46" name="椭圆 45"/>
              <p:cNvSpPr/>
              <p:nvPr/>
            </p:nvSpPr>
            <p:spPr>
              <a:xfrm>
                <a:off x="7899855" y="3660715"/>
                <a:ext cx="501585" cy="5032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b="1" dirty="0">
                    <a:cs typeface="+mn-ea"/>
                  </a:rPr>
                  <a:t>3</a:t>
                </a: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8099005" y="4092759"/>
                <a:ext cx="115895" cy="1222502"/>
                <a:chOff x="3451537" y="3928056"/>
                <a:chExt cx="115910" cy="1222502"/>
              </a:xfrm>
              <a:grpFill/>
            </p:grpSpPr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3509492" y="3928056"/>
                  <a:ext cx="1" cy="1133341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椭圆 48"/>
                <p:cNvSpPr/>
                <p:nvPr/>
              </p:nvSpPr>
              <p:spPr>
                <a:xfrm>
                  <a:off x="3451537" y="5034648"/>
                  <a:ext cx="115910" cy="11591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cs typeface="+mn-ea"/>
                  </a:endParaRPr>
                </a:p>
              </p:txBody>
            </p:sp>
          </p:grpSp>
        </p:grpSp>
        <p:grpSp>
          <p:nvGrpSpPr>
            <p:cNvPr id="50" name="组合 49"/>
            <p:cNvGrpSpPr/>
            <p:nvPr/>
          </p:nvGrpSpPr>
          <p:grpSpPr>
            <a:xfrm>
              <a:off x="8140" y="3067"/>
              <a:ext cx="792" cy="2683"/>
              <a:chOff x="5672884" y="2447281"/>
              <a:chExt cx="503171" cy="1703971"/>
            </a:xfrm>
            <a:solidFill>
              <a:srgbClr val="C00000"/>
            </a:solidFill>
          </p:grpSpPr>
          <p:sp>
            <p:nvSpPr>
              <p:cNvPr id="51" name="椭圆 50"/>
              <p:cNvSpPr/>
              <p:nvPr/>
            </p:nvSpPr>
            <p:spPr>
              <a:xfrm>
                <a:off x="5672884" y="3648015"/>
                <a:ext cx="503171" cy="503237"/>
              </a:xfrm>
              <a:prstGeom prst="ellipse">
                <a:avLst/>
              </a:prstGeom>
              <a:solidFill>
                <a:srgbClr val="9E060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b="1" dirty="0">
                    <a:cs typeface="+mn-ea"/>
                  </a:rPr>
                  <a:t>2</a:t>
                </a: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5866521" y="2447281"/>
                <a:ext cx="115895" cy="1236576"/>
                <a:chOff x="5677872" y="2224623"/>
                <a:chExt cx="115910" cy="1236576"/>
              </a:xfrm>
              <a:grpFill/>
            </p:grpSpPr>
            <p:cxnSp>
              <p:nvCxnSpPr>
                <p:cNvPr id="53" name="直接连接符 52"/>
                <p:cNvCxnSpPr/>
                <p:nvPr/>
              </p:nvCxnSpPr>
              <p:spPr>
                <a:xfrm flipH="1">
                  <a:off x="5735827" y="2327858"/>
                  <a:ext cx="1" cy="1133341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椭圆 53"/>
                <p:cNvSpPr/>
                <p:nvPr/>
              </p:nvSpPr>
              <p:spPr>
                <a:xfrm>
                  <a:off x="5677872" y="2224623"/>
                  <a:ext cx="115910" cy="11591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cs typeface="+mn-ea"/>
                  </a:endParaRPr>
                </a:p>
              </p:txBody>
            </p:sp>
          </p:grpSp>
        </p:grpSp>
        <p:grpSp>
          <p:nvGrpSpPr>
            <p:cNvPr id="13327" name="组合 71"/>
            <p:cNvGrpSpPr/>
            <p:nvPr/>
          </p:nvGrpSpPr>
          <p:grpSpPr bwMode="auto">
            <a:xfrm>
              <a:off x="8888" y="2215"/>
              <a:ext cx="3360" cy="2748"/>
              <a:chOff x="3374344" y="4054961"/>
              <a:chExt cx="2133599" cy="1744515"/>
            </a:xfrm>
          </p:grpSpPr>
          <p:sp>
            <p:nvSpPr>
              <p:cNvPr id="13336" name="文本框 72"/>
              <p:cNvSpPr txBox="1">
                <a:spLocks noChangeArrowheads="1"/>
              </p:cNvSpPr>
              <p:nvPr/>
            </p:nvSpPr>
            <p:spPr bwMode="auto">
              <a:xfrm>
                <a:off x="3374344" y="4054961"/>
                <a:ext cx="1441965" cy="348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r>
                  <a:rPr lang="zh-CN" altLang="en-US" sz="1200" b="1"/>
                  <a:t>点击输入标题</a:t>
                </a: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3483881" y="4451763"/>
                <a:ext cx="57626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8" name="文本框 74"/>
              <p:cNvSpPr txBox="1">
                <a:spLocks noChangeArrowheads="1"/>
              </p:cNvSpPr>
              <p:nvPr/>
            </p:nvSpPr>
            <p:spPr bwMode="auto">
              <a:xfrm>
                <a:off x="3374344" y="4550310"/>
                <a:ext cx="2133599" cy="124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900"/>
                  <a:t>点击输入内容，建议微软雅黑，</a:t>
                </a:r>
                <a:r>
                  <a:rPr lang="en-US" altLang="zh-CN" sz="900"/>
                  <a:t>11</a:t>
                </a:r>
                <a:r>
                  <a:rPr lang="zh-CN" altLang="en-US" sz="900"/>
                  <a:t>号字体，行间距</a:t>
                </a:r>
                <a:r>
                  <a:rPr lang="en-US" altLang="zh-CN" sz="900"/>
                  <a:t>1.3</a:t>
                </a:r>
                <a:r>
                  <a:rPr lang="zh-CN" altLang="en-US" sz="900"/>
                  <a:t>倍，段前段后</a:t>
                </a:r>
                <a:r>
                  <a:rPr lang="en-US" altLang="zh-CN" sz="900"/>
                  <a:t>0.5</a:t>
                </a:r>
                <a:r>
                  <a:rPr lang="zh-CN" altLang="en-US" sz="900"/>
                  <a:t>。点击输入内容，建议微软雅黑，</a:t>
                </a:r>
                <a:r>
                  <a:rPr lang="en-US" altLang="zh-CN" sz="900"/>
                  <a:t>11</a:t>
                </a:r>
                <a:r>
                  <a:rPr lang="zh-CN" altLang="en-US" sz="900"/>
                  <a:t>号字体，行间距</a:t>
                </a:r>
                <a:r>
                  <a:rPr lang="en-US" altLang="zh-CN" sz="900"/>
                  <a:t>1.3</a:t>
                </a:r>
                <a:r>
                  <a:rPr lang="zh-CN" altLang="en-US" sz="900"/>
                  <a:t>倍，段前段后</a:t>
                </a:r>
                <a:r>
                  <a:rPr lang="en-US" altLang="zh-CN" sz="900"/>
                  <a:t>0.5</a:t>
                </a:r>
                <a:r>
                  <a:rPr lang="zh-CN" altLang="en-US" sz="900"/>
                  <a:t>。</a:t>
                </a:r>
              </a:p>
            </p:txBody>
          </p:sp>
        </p:grpSp>
        <p:grpSp>
          <p:nvGrpSpPr>
            <p:cNvPr id="13328" name="组合 114"/>
            <p:cNvGrpSpPr/>
            <p:nvPr/>
          </p:nvGrpSpPr>
          <p:grpSpPr bwMode="auto">
            <a:xfrm>
              <a:off x="5300" y="6005"/>
              <a:ext cx="3360" cy="2748"/>
              <a:chOff x="3374344" y="4054961"/>
              <a:chExt cx="2133599" cy="1744515"/>
            </a:xfrm>
          </p:grpSpPr>
          <p:sp>
            <p:nvSpPr>
              <p:cNvPr id="13333" name="文本框 115"/>
              <p:cNvSpPr txBox="1">
                <a:spLocks noChangeArrowheads="1"/>
              </p:cNvSpPr>
              <p:nvPr/>
            </p:nvSpPr>
            <p:spPr bwMode="auto">
              <a:xfrm>
                <a:off x="3374344" y="4054961"/>
                <a:ext cx="1441965" cy="348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r>
                  <a:rPr lang="zh-CN" altLang="en-US" sz="1200" b="1"/>
                  <a:t>点击输入标题</a:t>
                </a:r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3483882" y="4451763"/>
                <a:ext cx="576262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5" name="文本框 117"/>
              <p:cNvSpPr txBox="1">
                <a:spLocks noChangeArrowheads="1"/>
              </p:cNvSpPr>
              <p:nvPr/>
            </p:nvSpPr>
            <p:spPr bwMode="auto">
              <a:xfrm>
                <a:off x="3374344" y="4550310"/>
                <a:ext cx="2133599" cy="124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900"/>
                  <a:t>点击输入内容，建议微软雅黑，</a:t>
                </a:r>
                <a:r>
                  <a:rPr lang="en-US" altLang="zh-CN" sz="900"/>
                  <a:t>11</a:t>
                </a:r>
                <a:r>
                  <a:rPr lang="zh-CN" altLang="en-US" sz="900"/>
                  <a:t>号字体，行间距</a:t>
                </a:r>
                <a:r>
                  <a:rPr lang="en-US" altLang="zh-CN" sz="900"/>
                  <a:t>1.3</a:t>
                </a:r>
                <a:r>
                  <a:rPr lang="zh-CN" altLang="en-US" sz="900"/>
                  <a:t>倍，段前段后</a:t>
                </a:r>
                <a:r>
                  <a:rPr lang="en-US" altLang="zh-CN" sz="900"/>
                  <a:t>0.5</a:t>
                </a:r>
                <a:r>
                  <a:rPr lang="zh-CN" altLang="en-US" sz="900"/>
                  <a:t>。点击输入内容，建议微软雅黑，</a:t>
                </a:r>
                <a:r>
                  <a:rPr lang="en-US" altLang="zh-CN" sz="900"/>
                  <a:t>11</a:t>
                </a:r>
                <a:r>
                  <a:rPr lang="zh-CN" altLang="en-US" sz="900"/>
                  <a:t>号字体，行间距</a:t>
                </a:r>
                <a:r>
                  <a:rPr lang="en-US" altLang="zh-CN" sz="900"/>
                  <a:t>1.3</a:t>
                </a:r>
                <a:r>
                  <a:rPr lang="zh-CN" altLang="en-US" sz="900"/>
                  <a:t>倍，段前段后</a:t>
                </a:r>
                <a:r>
                  <a:rPr lang="en-US" altLang="zh-CN" sz="900"/>
                  <a:t>0.5</a:t>
                </a:r>
                <a:r>
                  <a:rPr lang="zh-CN" altLang="en-US" sz="900"/>
                  <a:t>。</a:t>
                </a:r>
              </a:p>
            </p:txBody>
          </p:sp>
        </p:grpSp>
        <p:grpSp>
          <p:nvGrpSpPr>
            <p:cNvPr id="13329" name="组合 118"/>
            <p:cNvGrpSpPr/>
            <p:nvPr/>
          </p:nvGrpSpPr>
          <p:grpSpPr bwMode="auto">
            <a:xfrm>
              <a:off x="12323" y="6013"/>
              <a:ext cx="3360" cy="2748"/>
              <a:chOff x="3374344" y="4054961"/>
              <a:chExt cx="2133599" cy="1744515"/>
            </a:xfrm>
          </p:grpSpPr>
          <p:sp>
            <p:nvSpPr>
              <p:cNvPr id="13330" name="文本框 119"/>
              <p:cNvSpPr txBox="1">
                <a:spLocks noChangeArrowheads="1"/>
              </p:cNvSpPr>
              <p:nvPr/>
            </p:nvSpPr>
            <p:spPr bwMode="auto">
              <a:xfrm>
                <a:off x="3374344" y="4054961"/>
                <a:ext cx="1441965" cy="348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r>
                  <a:rPr lang="zh-CN" altLang="en-US" sz="1200" b="1"/>
                  <a:t>点击输入标题</a:t>
                </a:r>
              </a:p>
            </p:txBody>
          </p:sp>
          <p:cxnSp>
            <p:nvCxnSpPr>
              <p:cNvPr id="121" name="直接连接符 120"/>
              <p:cNvCxnSpPr/>
              <p:nvPr/>
            </p:nvCxnSpPr>
            <p:spPr>
              <a:xfrm>
                <a:off x="3483881" y="4451763"/>
                <a:ext cx="57626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2" name="文本框 121"/>
              <p:cNvSpPr txBox="1">
                <a:spLocks noChangeArrowheads="1"/>
              </p:cNvSpPr>
              <p:nvPr/>
            </p:nvSpPr>
            <p:spPr bwMode="auto">
              <a:xfrm>
                <a:off x="3374344" y="4550310"/>
                <a:ext cx="2133599" cy="124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900"/>
                  <a:t>点击输入内容，建议微软雅黑，</a:t>
                </a:r>
                <a:r>
                  <a:rPr lang="en-US" altLang="zh-CN" sz="900"/>
                  <a:t>11</a:t>
                </a:r>
                <a:r>
                  <a:rPr lang="zh-CN" altLang="en-US" sz="900"/>
                  <a:t>号字体，行间距</a:t>
                </a:r>
                <a:r>
                  <a:rPr lang="en-US" altLang="zh-CN" sz="900"/>
                  <a:t>1.3</a:t>
                </a:r>
                <a:r>
                  <a:rPr lang="zh-CN" altLang="en-US" sz="900"/>
                  <a:t>倍，段前段后</a:t>
                </a:r>
                <a:r>
                  <a:rPr lang="en-US" altLang="zh-CN" sz="900"/>
                  <a:t>0.5</a:t>
                </a:r>
                <a:r>
                  <a:rPr lang="zh-CN" altLang="en-US" sz="900"/>
                  <a:t>。点击输入内容，建议微软雅黑，</a:t>
                </a:r>
                <a:r>
                  <a:rPr lang="en-US" altLang="zh-CN" sz="900"/>
                  <a:t>11</a:t>
                </a:r>
                <a:r>
                  <a:rPr lang="zh-CN" altLang="en-US" sz="900"/>
                  <a:t>号字体，行间距</a:t>
                </a:r>
                <a:r>
                  <a:rPr lang="en-US" altLang="zh-CN" sz="900"/>
                  <a:t>1.3</a:t>
                </a:r>
                <a:r>
                  <a:rPr lang="zh-CN" altLang="en-US" sz="900"/>
                  <a:t>倍，段前段后</a:t>
                </a:r>
                <a:r>
                  <a:rPr lang="en-US" altLang="zh-CN" sz="900"/>
                  <a:t>0.5</a:t>
                </a:r>
                <a:r>
                  <a:rPr lang="zh-CN" altLang="en-US" sz="900"/>
                  <a:t>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预览图_千图网_编号348917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3" name="Oval 3"/>
          <p:cNvSpPr/>
          <p:nvPr/>
        </p:nvSpPr>
        <p:spPr>
          <a:xfrm>
            <a:off x="4205517" y="2345133"/>
            <a:ext cx="667863" cy="666447"/>
          </a:xfrm>
          <a:prstGeom prst="ellipse">
            <a:avLst/>
          </a:prstGeom>
          <a:solidFill>
            <a:schemeClr val="accent4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3</a:t>
            </a:r>
          </a:p>
        </p:txBody>
      </p:sp>
      <p:sp>
        <p:nvSpPr>
          <p:cNvPr id="4" name="Rectangle 5"/>
          <p:cNvSpPr/>
          <p:nvPr/>
        </p:nvSpPr>
        <p:spPr>
          <a:xfrm>
            <a:off x="4041855" y="4309177"/>
            <a:ext cx="1037905" cy="257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zh-CN" sz="13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400000000000000" pitchFamily="18" charset="-122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3565760" y="3215819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输入标题内容</a:t>
            </a:r>
          </a:p>
        </p:txBody>
      </p:sp>
      <p:sp>
        <p:nvSpPr>
          <p:cNvPr id="6" name="Rectangle 37"/>
          <p:cNvSpPr/>
          <p:nvPr/>
        </p:nvSpPr>
        <p:spPr>
          <a:xfrm>
            <a:off x="3196615" y="3675970"/>
            <a:ext cx="2775596" cy="39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请在这里输入您的主要叙述内容请在这里输入您的主要叙述内容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4142337" y="4318398"/>
            <a:ext cx="88517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10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PART</a:t>
            </a:r>
            <a:r>
              <a:rPr lang="zh-CN" altLang="en-US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</a:t>
            </a:r>
            <a:r>
              <a:rPr lang="en-US" altLang="zh-CN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35025" y="880745"/>
            <a:ext cx="7417435" cy="3685661"/>
            <a:chOff x="2137" y="2452"/>
            <a:chExt cx="14650" cy="7280"/>
          </a:xfrm>
        </p:grpSpPr>
        <p:sp>
          <p:nvSpPr>
  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3292" y="7779"/>
              <a:ext cx="3495" cy="1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>
                  <a:sym typeface="+mn-ea"/>
                </a:rPr>
                <a:t>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</a:t>
              </a:r>
              <a:endPara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</a:endParaRPr>
            </a:p>
          </p:txBody>
        </p:sp>
        <p:sp>
          <p:nvSpPr>
            <p:cNvPr id="2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2137" y="7779"/>
              <a:ext cx="3609" cy="1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>
                  <a:sym typeface="+mn-ea"/>
                </a:rPr>
                <a:t>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</a:t>
              </a:r>
              <a:endPara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809" y="7198"/>
              <a:ext cx="2936" cy="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6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点击添加文字说明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3292" y="7198"/>
              <a:ext cx="2936" cy="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65">
                <a:defRPr/>
              </a:pPr>
              <a:r>
                <a:rPr lang="zh-CN" altLang="en-US" sz="1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点击添加文字说明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3292" y="3849"/>
              <a:ext cx="3495" cy="1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>
                  <a:sym typeface="+mn-ea"/>
                </a:rPr>
                <a:t>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</a:t>
              </a:r>
              <a:endPara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</a:endParaRPr>
            </a:p>
          </p:txBody>
        </p:sp>
        <p:sp>
          <p:nvSpPr>
            <p:cNvPr id="3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2137" y="3849"/>
              <a:ext cx="3609" cy="1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>
                  <a:sym typeface="+mn-ea"/>
                </a:rPr>
                <a:t>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。点击输入内容，建议微软雅黑，</a:t>
              </a:r>
              <a:r>
                <a:rPr lang="en-US" altLang="zh-CN" sz="900">
                  <a:sym typeface="+mn-ea"/>
                </a:rPr>
                <a:t>11</a:t>
              </a:r>
              <a:r>
                <a:rPr lang="zh-CN" altLang="en-US" sz="900">
                  <a:sym typeface="+mn-ea"/>
                </a:rPr>
                <a:t>号字体，行间距</a:t>
              </a:r>
              <a:r>
                <a:rPr lang="en-US" altLang="zh-CN" sz="900">
                  <a:sym typeface="+mn-ea"/>
                </a:rPr>
                <a:t>1.3</a:t>
              </a:r>
              <a:r>
                <a:rPr lang="zh-CN" altLang="en-US" sz="900">
                  <a:sym typeface="+mn-ea"/>
                </a:rPr>
                <a:t>倍，段前段后</a:t>
              </a:r>
              <a:r>
                <a:rPr lang="en-US" altLang="zh-CN" sz="900">
                  <a:sym typeface="+mn-ea"/>
                </a:rPr>
                <a:t>0.5</a:t>
              </a:r>
              <a:r>
                <a:rPr lang="zh-CN" altLang="en-US" sz="900">
                  <a:sym typeface="+mn-ea"/>
                </a:rPr>
                <a:t>。</a:t>
              </a:r>
              <a:endPara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809" y="3268"/>
              <a:ext cx="2936" cy="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6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点击添加文字说明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3292" y="3268"/>
              <a:ext cx="2936" cy="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56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点击添加文字说明</a:t>
              </a:r>
            </a:p>
          </p:txBody>
        </p:sp>
        <p:graphicFrame>
          <p:nvGraphicFramePr>
            <p:cNvPr id="35" name="Chart 3"/>
            <p:cNvGraphicFramePr/>
            <p:nvPr/>
          </p:nvGraphicFramePr>
          <p:xfrm>
            <a:off x="6206" y="2452"/>
            <a:ext cx="6625" cy="7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Freeform 275"/>
            <p:cNvSpPr>
              <a:spLocks noEditPoints="1"/>
            </p:cNvSpPr>
            <p:nvPr/>
          </p:nvSpPr>
          <p:spPr bwMode="auto">
            <a:xfrm>
              <a:off x="8986" y="5012"/>
              <a:ext cx="1066" cy="1330"/>
            </a:xfrm>
            <a:custGeom>
              <a:avLst/>
              <a:gdLst>
                <a:gd name="T0" fmla="*/ 150 w 210"/>
                <a:gd name="T1" fmla="*/ 108 h 262"/>
                <a:gd name="T2" fmla="*/ 36 w 210"/>
                <a:gd name="T3" fmla="*/ 108 h 262"/>
                <a:gd name="T4" fmla="*/ 36 w 210"/>
                <a:gd name="T5" fmla="*/ 124 h 262"/>
                <a:gd name="T6" fmla="*/ 150 w 210"/>
                <a:gd name="T7" fmla="*/ 124 h 262"/>
                <a:gd name="T8" fmla="*/ 150 w 210"/>
                <a:gd name="T9" fmla="*/ 108 h 262"/>
                <a:gd name="T10" fmla="*/ 150 w 210"/>
                <a:gd name="T11" fmla="*/ 42 h 262"/>
                <a:gd name="T12" fmla="*/ 36 w 210"/>
                <a:gd name="T13" fmla="*/ 42 h 262"/>
                <a:gd name="T14" fmla="*/ 36 w 210"/>
                <a:gd name="T15" fmla="*/ 58 h 262"/>
                <a:gd name="T16" fmla="*/ 150 w 210"/>
                <a:gd name="T17" fmla="*/ 58 h 262"/>
                <a:gd name="T18" fmla="*/ 150 w 210"/>
                <a:gd name="T19" fmla="*/ 42 h 262"/>
                <a:gd name="T20" fmla="*/ 150 w 210"/>
                <a:gd name="T21" fmla="*/ 74 h 262"/>
                <a:gd name="T22" fmla="*/ 36 w 210"/>
                <a:gd name="T23" fmla="*/ 74 h 262"/>
                <a:gd name="T24" fmla="*/ 36 w 210"/>
                <a:gd name="T25" fmla="*/ 92 h 262"/>
                <a:gd name="T26" fmla="*/ 150 w 210"/>
                <a:gd name="T27" fmla="*/ 92 h 262"/>
                <a:gd name="T28" fmla="*/ 150 w 210"/>
                <a:gd name="T29" fmla="*/ 74 h 262"/>
                <a:gd name="T30" fmla="*/ 186 w 210"/>
                <a:gd name="T31" fmla="*/ 22 h 262"/>
                <a:gd name="T32" fmla="*/ 186 w 210"/>
                <a:gd name="T33" fmla="*/ 0 h 262"/>
                <a:gd name="T34" fmla="*/ 0 w 210"/>
                <a:gd name="T35" fmla="*/ 0 h 262"/>
                <a:gd name="T36" fmla="*/ 0 w 210"/>
                <a:gd name="T37" fmla="*/ 240 h 262"/>
                <a:gd name="T38" fmla="*/ 24 w 210"/>
                <a:gd name="T39" fmla="*/ 240 h 262"/>
                <a:gd name="T40" fmla="*/ 24 w 210"/>
                <a:gd name="T41" fmla="*/ 262 h 262"/>
                <a:gd name="T42" fmla="*/ 210 w 210"/>
                <a:gd name="T43" fmla="*/ 262 h 262"/>
                <a:gd name="T44" fmla="*/ 210 w 210"/>
                <a:gd name="T45" fmla="*/ 22 h 262"/>
                <a:gd name="T46" fmla="*/ 186 w 210"/>
                <a:gd name="T47" fmla="*/ 22 h 262"/>
                <a:gd name="T48" fmla="*/ 14 w 210"/>
                <a:gd name="T49" fmla="*/ 226 h 262"/>
                <a:gd name="T50" fmla="*/ 14 w 210"/>
                <a:gd name="T51" fmla="*/ 12 h 262"/>
                <a:gd name="T52" fmla="*/ 174 w 210"/>
                <a:gd name="T53" fmla="*/ 12 h 262"/>
                <a:gd name="T54" fmla="*/ 174 w 210"/>
                <a:gd name="T55" fmla="*/ 172 h 262"/>
                <a:gd name="T56" fmla="*/ 118 w 210"/>
                <a:gd name="T57" fmla="*/ 172 h 262"/>
                <a:gd name="T58" fmla="*/ 118 w 210"/>
                <a:gd name="T59" fmla="*/ 226 h 262"/>
                <a:gd name="T60" fmla="*/ 14 w 210"/>
                <a:gd name="T61" fmla="*/ 226 h 262"/>
                <a:gd name="T62" fmla="*/ 196 w 210"/>
                <a:gd name="T63" fmla="*/ 250 h 262"/>
                <a:gd name="T64" fmla="*/ 36 w 210"/>
                <a:gd name="T65" fmla="*/ 250 h 262"/>
                <a:gd name="T66" fmla="*/ 36 w 210"/>
                <a:gd name="T67" fmla="*/ 240 h 262"/>
                <a:gd name="T68" fmla="*/ 126 w 210"/>
                <a:gd name="T69" fmla="*/ 240 h 262"/>
                <a:gd name="T70" fmla="*/ 186 w 210"/>
                <a:gd name="T71" fmla="*/ 178 h 262"/>
                <a:gd name="T72" fmla="*/ 186 w 210"/>
                <a:gd name="T73" fmla="*/ 36 h 262"/>
                <a:gd name="T74" fmla="*/ 196 w 210"/>
                <a:gd name="T75" fmla="*/ 36 h 262"/>
                <a:gd name="T76" fmla="*/ 196 w 210"/>
                <a:gd name="T77" fmla="*/ 250 h 262"/>
                <a:gd name="T78" fmla="*/ 36 w 210"/>
                <a:gd name="T79" fmla="*/ 156 h 262"/>
                <a:gd name="T80" fmla="*/ 94 w 210"/>
                <a:gd name="T81" fmla="*/ 156 h 262"/>
                <a:gd name="T82" fmla="*/ 94 w 210"/>
                <a:gd name="T83" fmla="*/ 140 h 262"/>
                <a:gd name="T84" fmla="*/ 36 w 210"/>
                <a:gd name="T85" fmla="*/ 140 h 262"/>
                <a:gd name="T86" fmla="*/ 36 w 210"/>
                <a:gd name="T87" fmla="*/ 1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62">
                  <a:moveTo>
                    <a:pt x="150" y="108"/>
                  </a:moveTo>
                  <a:lnTo>
                    <a:pt x="36" y="108"/>
                  </a:lnTo>
                  <a:lnTo>
                    <a:pt x="36" y="124"/>
                  </a:lnTo>
                  <a:lnTo>
                    <a:pt x="150" y="124"/>
                  </a:lnTo>
                  <a:lnTo>
                    <a:pt x="150" y="108"/>
                  </a:lnTo>
                  <a:close/>
                  <a:moveTo>
                    <a:pt x="150" y="42"/>
                  </a:moveTo>
                  <a:lnTo>
                    <a:pt x="36" y="42"/>
                  </a:lnTo>
                  <a:lnTo>
                    <a:pt x="36" y="58"/>
                  </a:lnTo>
                  <a:lnTo>
                    <a:pt x="150" y="58"/>
                  </a:lnTo>
                  <a:lnTo>
                    <a:pt x="150" y="42"/>
                  </a:lnTo>
                  <a:close/>
                  <a:moveTo>
                    <a:pt x="150" y="74"/>
                  </a:moveTo>
                  <a:lnTo>
                    <a:pt x="36" y="74"/>
                  </a:lnTo>
                  <a:lnTo>
                    <a:pt x="36" y="92"/>
                  </a:lnTo>
                  <a:lnTo>
                    <a:pt x="150" y="92"/>
                  </a:lnTo>
                  <a:lnTo>
                    <a:pt x="150" y="74"/>
                  </a:lnTo>
                  <a:close/>
                  <a:moveTo>
                    <a:pt x="186" y="22"/>
                  </a:moveTo>
                  <a:lnTo>
                    <a:pt x="186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24" y="240"/>
                  </a:lnTo>
                  <a:lnTo>
                    <a:pt x="24" y="262"/>
                  </a:lnTo>
                  <a:lnTo>
                    <a:pt x="210" y="262"/>
                  </a:lnTo>
                  <a:lnTo>
                    <a:pt x="210" y="22"/>
                  </a:lnTo>
                  <a:lnTo>
                    <a:pt x="186" y="22"/>
                  </a:lnTo>
                  <a:close/>
                  <a:moveTo>
                    <a:pt x="14" y="226"/>
                  </a:moveTo>
                  <a:lnTo>
                    <a:pt x="14" y="12"/>
                  </a:lnTo>
                  <a:lnTo>
                    <a:pt x="174" y="12"/>
                  </a:lnTo>
                  <a:lnTo>
                    <a:pt x="174" y="172"/>
                  </a:lnTo>
                  <a:lnTo>
                    <a:pt x="118" y="172"/>
                  </a:lnTo>
                  <a:lnTo>
                    <a:pt x="118" y="226"/>
                  </a:lnTo>
                  <a:lnTo>
                    <a:pt x="14" y="226"/>
                  </a:lnTo>
                  <a:close/>
                  <a:moveTo>
                    <a:pt x="196" y="250"/>
                  </a:moveTo>
                  <a:lnTo>
                    <a:pt x="36" y="250"/>
                  </a:lnTo>
                  <a:lnTo>
                    <a:pt x="36" y="240"/>
                  </a:lnTo>
                  <a:lnTo>
                    <a:pt x="126" y="240"/>
                  </a:lnTo>
                  <a:lnTo>
                    <a:pt x="186" y="178"/>
                  </a:lnTo>
                  <a:lnTo>
                    <a:pt x="186" y="36"/>
                  </a:lnTo>
                  <a:lnTo>
                    <a:pt x="196" y="36"/>
                  </a:lnTo>
                  <a:lnTo>
                    <a:pt x="196" y="250"/>
                  </a:lnTo>
                  <a:close/>
                  <a:moveTo>
                    <a:pt x="36" y="156"/>
                  </a:moveTo>
                  <a:lnTo>
                    <a:pt x="94" y="156"/>
                  </a:lnTo>
                  <a:lnTo>
                    <a:pt x="94" y="140"/>
                  </a:lnTo>
                  <a:lnTo>
                    <a:pt x="36" y="140"/>
                  </a:lnTo>
                  <a:lnTo>
                    <a:pt x="36" y="156"/>
                  </a:lnTo>
                  <a:close/>
                </a:path>
              </a:pathLst>
            </a:custGeom>
            <a:solidFill>
              <a:srgbClr val="9E06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spc="-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68719" y="1613479"/>
            <a:ext cx="2646454" cy="1077938"/>
          </a:xfrm>
          <a:prstGeom prst="rect">
            <a:avLst/>
          </a:prstGeom>
        </p:spPr>
        <p:txBody>
          <a:bodyPr lIns="46796" tIns="46796" rIns="46796" bIns="46796" anchor="ctr"/>
          <a:lstStyle/>
          <a:p>
            <a:pPr>
              <a:lnSpc>
                <a:spcPct val="130000"/>
              </a:lnSpc>
            </a:pPr>
            <a:r>
              <a:rPr lang="zh-CN" altLang="en-US" sz="1000">
                <a:sym typeface="+mn-ea"/>
              </a:rPr>
              <a:t>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ource Han Serif SC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1126" y="3407195"/>
            <a:ext cx="2646453" cy="1146309"/>
          </a:xfrm>
          <a:prstGeom prst="rect">
            <a:avLst/>
          </a:prstGeom>
        </p:spPr>
        <p:txBody>
          <a:bodyPr lIns="46796" tIns="46796" rIns="46796" bIns="46796" anchor="ctr"/>
          <a:lstStyle/>
          <a:p>
            <a:pPr>
              <a:lnSpc>
                <a:spcPct val="130000"/>
              </a:lnSpc>
            </a:pPr>
            <a:r>
              <a:rPr lang="zh-CN" altLang="en-US" sz="1000">
                <a:sym typeface="+mn-ea"/>
              </a:rPr>
              <a:t>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ource Han Serif SC" panose="02020400000000000000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0250" y="1498092"/>
            <a:ext cx="2646453" cy="1077938"/>
          </a:xfrm>
          <a:prstGeom prst="rect">
            <a:avLst/>
          </a:prstGeom>
        </p:spPr>
        <p:txBody>
          <a:bodyPr lIns="46796" tIns="46796" rIns="46796" bIns="46796" anchor="ctr"/>
          <a:lstStyle/>
          <a:p>
            <a:pPr>
              <a:lnSpc>
                <a:spcPct val="130000"/>
              </a:lnSpc>
            </a:pPr>
            <a:r>
              <a:rPr lang="zh-CN" altLang="en-US" sz="1000">
                <a:sym typeface="+mn-ea"/>
              </a:rPr>
              <a:t>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ource Han Serif SC" panose="02020400000000000000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13843" y="3401858"/>
            <a:ext cx="2646452" cy="1146309"/>
          </a:xfrm>
          <a:prstGeom prst="rect">
            <a:avLst/>
          </a:prstGeom>
        </p:spPr>
        <p:txBody>
          <a:bodyPr lIns="46796" tIns="46796" rIns="46796" bIns="46796" anchor="ctr"/>
          <a:lstStyle/>
          <a:p>
            <a:pPr>
              <a:lnSpc>
                <a:spcPct val="130000"/>
              </a:lnSpc>
            </a:pPr>
            <a:r>
              <a:rPr lang="zh-CN" altLang="en-US" sz="1000">
                <a:sym typeface="+mn-ea"/>
              </a:rPr>
              <a:t>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。点击输入内容，建议微软雅黑，</a:t>
            </a:r>
            <a:r>
              <a:rPr lang="en-US" altLang="zh-CN" sz="1000">
                <a:sym typeface="+mn-ea"/>
              </a:rPr>
              <a:t>11</a:t>
            </a:r>
            <a:r>
              <a:rPr lang="zh-CN" altLang="en-US" sz="1000">
                <a:sym typeface="+mn-ea"/>
              </a:rPr>
              <a:t>号字体，行间距</a:t>
            </a:r>
            <a:r>
              <a:rPr lang="en-US" altLang="zh-CN" sz="1000">
                <a:sym typeface="+mn-ea"/>
              </a:rPr>
              <a:t>1.3</a:t>
            </a:r>
            <a:r>
              <a:rPr lang="zh-CN" altLang="en-US" sz="1000">
                <a:sym typeface="+mn-ea"/>
              </a:rPr>
              <a:t>倍，段前段后</a:t>
            </a:r>
            <a:r>
              <a:rPr lang="en-US" altLang="zh-CN" sz="1000">
                <a:sym typeface="+mn-ea"/>
              </a:rPr>
              <a:t>0.5</a:t>
            </a:r>
            <a:r>
              <a:rPr lang="zh-CN" altLang="en-US" sz="1000">
                <a:sym typeface="+mn-ea"/>
              </a:rPr>
              <a:t>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400000000000000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311167" y="2732843"/>
            <a:ext cx="1611074" cy="413238"/>
            <a:chOff x="6351617" y="2567188"/>
            <a:chExt cx="1611283" cy="413238"/>
          </a:xfrm>
        </p:grpSpPr>
        <p:sp>
          <p:nvSpPr>
            <p:cNvPr id="9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rgbClr val="9E0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25" dirty="0">
                  <a:solidFill>
                    <a:srgbClr val="FFFFFF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环环相扣</a:t>
              </a: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avLst/>
              <a:gdLst>
                <a:gd name="T0" fmla="*/ 93 w 186"/>
                <a:gd name="T1" fmla="*/ 191 h 191"/>
                <a:gd name="T2" fmla="*/ 0 w 186"/>
                <a:gd name="T3" fmla="*/ 161 h 191"/>
                <a:gd name="T4" fmla="*/ 63 w 186"/>
                <a:gd name="T5" fmla="*/ 132 h 191"/>
                <a:gd name="T6" fmla="*/ 64 w 186"/>
                <a:gd name="T7" fmla="*/ 143 h 191"/>
                <a:gd name="T8" fmla="*/ 25 w 186"/>
                <a:gd name="T9" fmla="*/ 161 h 191"/>
                <a:gd name="T10" fmla="*/ 93 w 186"/>
                <a:gd name="T11" fmla="*/ 180 h 191"/>
                <a:gd name="T12" fmla="*/ 161 w 186"/>
                <a:gd name="T13" fmla="*/ 161 h 191"/>
                <a:gd name="T14" fmla="*/ 121 w 186"/>
                <a:gd name="T15" fmla="*/ 143 h 191"/>
                <a:gd name="T16" fmla="*/ 122 w 186"/>
                <a:gd name="T17" fmla="*/ 132 h 191"/>
                <a:gd name="T18" fmla="*/ 186 w 186"/>
                <a:gd name="T19" fmla="*/ 161 h 191"/>
                <a:gd name="T20" fmla="*/ 93 w 186"/>
                <a:gd name="T21" fmla="*/ 191 h 191"/>
                <a:gd name="T22" fmla="*/ 105 w 186"/>
                <a:gd name="T23" fmla="*/ 168 h 191"/>
                <a:gd name="T24" fmla="*/ 93 w 186"/>
                <a:gd name="T25" fmla="*/ 168 h 191"/>
                <a:gd name="T26" fmla="*/ 93 w 186"/>
                <a:gd name="T27" fmla="*/ 168 h 191"/>
                <a:gd name="T28" fmla="*/ 81 w 186"/>
                <a:gd name="T29" fmla="*/ 168 h 191"/>
                <a:gd name="T30" fmla="*/ 76 w 186"/>
                <a:gd name="T31" fmla="*/ 108 h 191"/>
                <a:gd name="T32" fmla="*/ 57 w 186"/>
                <a:gd name="T33" fmla="*/ 108 h 191"/>
                <a:gd name="T34" fmla="*/ 57 w 186"/>
                <a:gd name="T35" fmla="*/ 60 h 191"/>
                <a:gd name="T36" fmla="*/ 93 w 186"/>
                <a:gd name="T37" fmla="*/ 49 h 191"/>
                <a:gd name="T38" fmla="*/ 129 w 186"/>
                <a:gd name="T39" fmla="*/ 60 h 191"/>
                <a:gd name="T40" fmla="*/ 129 w 186"/>
                <a:gd name="T41" fmla="*/ 108 h 191"/>
                <a:gd name="T42" fmla="*/ 110 w 186"/>
                <a:gd name="T43" fmla="*/ 108 h 191"/>
                <a:gd name="T44" fmla="*/ 105 w 186"/>
                <a:gd name="T45" fmla="*/ 168 h 191"/>
                <a:gd name="T46" fmla="*/ 92 w 186"/>
                <a:gd name="T47" fmla="*/ 40 h 191"/>
                <a:gd name="T48" fmla="*/ 72 w 186"/>
                <a:gd name="T49" fmla="*/ 20 h 191"/>
                <a:gd name="T50" fmla="*/ 92 w 186"/>
                <a:gd name="T51" fmla="*/ 0 h 191"/>
                <a:gd name="T52" fmla="*/ 112 w 186"/>
                <a:gd name="T53" fmla="*/ 20 h 191"/>
                <a:gd name="T54" fmla="*/ 92 w 186"/>
                <a:gd name="T5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91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6164" y="2520753"/>
            <a:ext cx="1611074" cy="625330"/>
            <a:chOff x="1325116" y="2355096"/>
            <a:chExt cx="1611283" cy="625330"/>
          </a:xfrm>
        </p:grpSpPr>
        <p:sp>
          <p:nvSpPr>
            <p:cNvPr id="4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rgbClr val="9E0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anchor="ctr"/>
            <a:lstStyle/>
            <a:p>
              <a:pPr algn="r">
                <a:defRPr/>
              </a:pPr>
              <a:r>
                <a:rPr lang="zh-CN" altLang="en-US" sz="1350" dirty="0">
                  <a:solidFill>
                    <a:srgbClr val="FFFFFF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“快车道”的缩影</a:t>
              </a: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3072" name="组合 3071"/>
          <p:cNvGrpSpPr/>
          <p:nvPr/>
        </p:nvGrpSpPr>
        <p:grpSpPr>
          <a:xfrm>
            <a:off x="2741165" y="2732843"/>
            <a:ext cx="1611074" cy="413238"/>
            <a:chOff x="3009957" y="2567188"/>
            <a:chExt cx="1611283" cy="413238"/>
          </a:xfrm>
        </p:grpSpPr>
        <p:sp>
          <p:nvSpPr>
            <p:cNvPr id="3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rgbClr val="9E0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25" dirty="0">
                  <a:solidFill>
                    <a:srgbClr val="FFFFFF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内心的评判</a:t>
              </a: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3073" name="组合 3072"/>
          <p:cNvGrpSpPr/>
          <p:nvPr/>
        </p:nvGrpSpPr>
        <p:grpSpPr>
          <a:xfrm>
            <a:off x="4526166" y="2520753"/>
            <a:ext cx="1611074" cy="625330"/>
            <a:chOff x="4672905" y="2355096"/>
            <a:chExt cx="1611283" cy="625330"/>
          </a:xfrm>
        </p:grpSpPr>
        <p:sp>
          <p:nvSpPr>
            <p:cNvPr id="5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rgbClr val="9E0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anchor="ctr"/>
            <a:lstStyle/>
            <a:p>
              <a:pPr algn="r">
                <a:defRPr/>
              </a:pPr>
              <a:r>
                <a:rPr lang="zh-CN" altLang="en-US" sz="1350" dirty="0">
                  <a:solidFill>
                    <a:srgbClr val="FFFFFF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向内的宏大魄力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754994" y="2681581"/>
              <a:ext cx="327282" cy="204741"/>
              <a:chOff x="4748774" y="2700241"/>
              <a:chExt cx="327282" cy="204741"/>
            </a:xfrm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4803182" y="2700241"/>
                <a:ext cx="189894" cy="161922"/>
              </a:xfrm>
              <a:custGeom>
                <a:avLst/>
                <a:gdLst>
                  <a:gd name="T0" fmla="*/ 175 w 204"/>
                  <a:gd name="T1" fmla="*/ 146 h 174"/>
                  <a:gd name="T2" fmla="*/ 169 w 204"/>
                  <a:gd name="T3" fmla="*/ 170 h 174"/>
                  <a:gd name="T4" fmla="*/ 147 w 204"/>
                  <a:gd name="T5" fmla="*/ 172 h 174"/>
                  <a:gd name="T6" fmla="*/ 144 w 204"/>
                  <a:gd name="T7" fmla="*/ 163 h 174"/>
                  <a:gd name="T8" fmla="*/ 116 w 204"/>
                  <a:gd name="T9" fmla="*/ 166 h 174"/>
                  <a:gd name="T10" fmla="*/ 104 w 204"/>
                  <a:gd name="T11" fmla="*/ 165 h 174"/>
                  <a:gd name="T12" fmla="*/ 100 w 204"/>
                  <a:gd name="T13" fmla="*/ 172 h 174"/>
                  <a:gd name="T14" fmla="*/ 84 w 204"/>
                  <a:gd name="T15" fmla="*/ 172 h 174"/>
                  <a:gd name="T16" fmla="*/ 78 w 204"/>
                  <a:gd name="T17" fmla="*/ 160 h 174"/>
                  <a:gd name="T18" fmla="*/ 74 w 204"/>
                  <a:gd name="T19" fmla="*/ 159 h 174"/>
                  <a:gd name="T20" fmla="*/ 72 w 204"/>
                  <a:gd name="T21" fmla="*/ 165 h 174"/>
                  <a:gd name="T22" fmla="*/ 48 w 204"/>
                  <a:gd name="T23" fmla="*/ 163 h 174"/>
                  <a:gd name="T24" fmla="*/ 50 w 204"/>
                  <a:gd name="T25" fmla="*/ 146 h 174"/>
                  <a:gd name="T26" fmla="*/ 31 w 204"/>
                  <a:gd name="T27" fmla="*/ 128 h 174"/>
                  <a:gd name="T28" fmla="*/ 5 w 204"/>
                  <a:gd name="T29" fmla="*/ 118 h 174"/>
                  <a:gd name="T30" fmla="*/ 6 w 204"/>
                  <a:gd name="T31" fmla="*/ 87 h 174"/>
                  <a:gd name="T32" fmla="*/ 16 w 204"/>
                  <a:gd name="T33" fmla="*/ 80 h 174"/>
                  <a:gd name="T34" fmla="*/ 41 w 204"/>
                  <a:gd name="T35" fmla="*/ 30 h 174"/>
                  <a:gd name="T36" fmla="*/ 36 w 204"/>
                  <a:gd name="T37" fmla="*/ 3 h 174"/>
                  <a:gd name="T38" fmla="*/ 79 w 204"/>
                  <a:gd name="T39" fmla="*/ 15 h 174"/>
                  <a:gd name="T40" fmla="*/ 114 w 204"/>
                  <a:gd name="T41" fmla="*/ 9 h 174"/>
                  <a:gd name="T42" fmla="*/ 204 w 204"/>
                  <a:gd name="T43" fmla="*/ 87 h 174"/>
                  <a:gd name="T44" fmla="*/ 175 w 204"/>
                  <a:gd name="T45" fmla="*/ 146 h 174"/>
                  <a:gd name="T46" fmla="*/ 56 w 204"/>
                  <a:gd name="T47" fmla="*/ 47 h 174"/>
                  <a:gd name="T48" fmla="*/ 45 w 204"/>
                  <a:gd name="T49" fmla="*/ 58 h 174"/>
                  <a:gd name="T50" fmla="*/ 56 w 204"/>
                  <a:gd name="T51" fmla="*/ 69 h 174"/>
                  <a:gd name="T52" fmla="*/ 67 w 204"/>
                  <a:gd name="T53" fmla="*/ 58 h 174"/>
                  <a:gd name="T54" fmla="*/ 56 w 204"/>
                  <a:gd name="T55" fmla="*/ 47 h 174"/>
                  <a:gd name="T56" fmla="*/ 154 w 204"/>
                  <a:gd name="T57" fmla="*/ 41 h 174"/>
                  <a:gd name="T58" fmla="*/ 110 w 204"/>
                  <a:gd name="T59" fmla="*/ 35 h 174"/>
                  <a:gd name="T60" fmla="*/ 104 w 204"/>
                  <a:gd name="T61" fmla="*/ 41 h 174"/>
                  <a:gd name="T62" fmla="*/ 110 w 204"/>
                  <a:gd name="T63" fmla="*/ 47 h 174"/>
                  <a:gd name="T64" fmla="*/ 154 w 204"/>
                  <a:gd name="T65" fmla="*/ 53 h 174"/>
                  <a:gd name="T66" fmla="*/ 160 w 204"/>
                  <a:gd name="T67" fmla="*/ 47 h 174"/>
                  <a:gd name="T68" fmla="*/ 154 w 204"/>
                  <a:gd name="T69" fmla="*/ 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4" h="174">
                    <a:moveTo>
                      <a:pt x="175" y="146"/>
                    </a:moveTo>
                    <a:cubicBezTo>
                      <a:pt x="170" y="149"/>
                      <a:pt x="175" y="165"/>
                      <a:pt x="169" y="170"/>
                    </a:cubicBezTo>
                    <a:cubicBezTo>
                      <a:pt x="166" y="174"/>
                      <a:pt x="149" y="171"/>
                      <a:pt x="147" y="172"/>
                    </a:cubicBezTo>
                    <a:cubicBezTo>
                      <a:pt x="142" y="171"/>
                      <a:pt x="150" y="162"/>
                      <a:pt x="144" y="163"/>
                    </a:cubicBezTo>
                    <a:cubicBezTo>
                      <a:pt x="134" y="165"/>
                      <a:pt x="127" y="166"/>
                      <a:pt x="116" y="166"/>
                    </a:cubicBezTo>
                    <a:cubicBezTo>
                      <a:pt x="112" y="166"/>
                      <a:pt x="108" y="166"/>
                      <a:pt x="104" y="165"/>
                    </a:cubicBezTo>
                    <a:cubicBezTo>
                      <a:pt x="103" y="165"/>
                      <a:pt x="104" y="171"/>
                      <a:pt x="100" y="172"/>
                    </a:cubicBezTo>
                    <a:cubicBezTo>
                      <a:pt x="93" y="172"/>
                      <a:pt x="87" y="173"/>
                      <a:pt x="84" y="172"/>
                    </a:cubicBezTo>
                    <a:cubicBezTo>
                      <a:pt x="76" y="172"/>
                      <a:pt x="81" y="162"/>
                      <a:pt x="78" y="160"/>
                    </a:cubicBezTo>
                    <a:cubicBezTo>
                      <a:pt x="77" y="159"/>
                      <a:pt x="76" y="159"/>
                      <a:pt x="74" y="159"/>
                    </a:cubicBezTo>
                    <a:cubicBezTo>
                      <a:pt x="72" y="159"/>
                      <a:pt x="75" y="163"/>
                      <a:pt x="72" y="165"/>
                    </a:cubicBezTo>
                    <a:cubicBezTo>
                      <a:pt x="67" y="168"/>
                      <a:pt x="50" y="167"/>
                      <a:pt x="48" y="163"/>
                    </a:cubicBezTo>
                    <a:cubicBezTo>
                      <a:pt x="44" y="152"/>
                      <a:pt x="51" y="147"/>
                      <a:pt x="50" y="146"/>
                    </a:cubicBezTo>
                    <a:cubicBezTo>
                      <a:pt x="43" y="140"/>
                      <a:pt x="36" y="135"/>
                      <a:pt x="31" y="128"/>
                    </a:cubicBezTo>
                    <a:cubicBezTo>
                      <a:pt x="21" y="117"/>
                      <a:pt x="15" y="126"/>
                      <a:pt x="5" y="118"/>
                    </a:cubicBezTo>
                    <a:cubicBezTo>
                      <a:pt x="0" y="110"/>
                      <a:pt x="4" y="89"/>
                      <a:pt x="6" y="87"/>
                    </a:cubicBezTo>
                    <a:cubicBezTo>
                      <a:pt x="10" y="82"/>
                      <a:pt x="12" y="88"/>
                      <a:pt x="16" y="80"/>
                    </a:cubicBezTo>
                    <a:cubicBezTo>
                      <a:pt x="17" y="61"/>
                      <a:pt x="26" y="43"/>
                      <a:pt x="41" y="30"/>
                    </a:cubicBezTo>
                    <a:cubicBezTo>
                      <a:pt x="34" y="23"/>
                      <a:pt x="20" y="12"/>
                      <a:pt x="36" y="3"/>
                    </a:cubicBezTo>
                    <a:cubicBezTo>
                      <a:pt x="50" y="0"/>
                      <a:pt x="79" y="15"/>
                      <a:pt x="79" y="15"/>
                    </a:cubicBezTo>
                    <a:cubicBezTo>
                      <a:pt x="79" y="15"/>
                      <a:pt x="96" y="9"/>
                      <a:pt x="114" y="9"/>
                    </a:cubicBezTo>
                    <a:cubicBezTo>
                      <a:pt x="167" y="9"/>
                      <a:pt x="204" y="44"/>
                      <a:pt x="204" y="87"/>
                    </a:cubicBezTo>
                    <a:cubicBezTo>
                      <a:pt x="204" y="113"/>
                      <a:pt x="198" y="132"/>
                      <a:pt x="175" y="146"/>
                    </a:cubicBezTo>
                    <a:close/>
                    <a:moveTo>
                      <a:pt x="56" y="47"/>
                    </a:moveTo>
                    <a:cubicBezTo>
                      <a:pt x="50" y="47"/>
                      <a:pt x="45" y="52"/>
                      <a:pt x="45" y="58"/>
                    </a:cubicBezTo>
                    <a:cubicBezTo>
                      <a:pt x="45" y="64"/>
                      <a:pt x="50" y="69"/>
                      <a:pt x="56" y="69"/>
                    </a:cubicBezTo>
                    <a:cubicBezTo>
                      <a:pt x="62" y="69"/>
                      <a:pt x="67" y="64"/>
                      <a:pt x="67" y="58"/>
                    </a:cubicBezTo>
                    <a:cubicBezTo>
                      <a:pt x="67" y="52"/>
                      <a:pt x="62" y="47"/>
                      <a:pt x="56" y="47"/>
                    </a:cubicBezTo>
                    <a:close/>
                    <a:moveTo>
                      <a:pt x="154" y="41"/>
                    </a:moveTo>
                    <a:cubicBezTo>
                      <a:pt x="154" y="41"/>
                      <a:pt x="132" y="34"/>
                      <a:pt x="110" y="35"/>
                    </a:cubicBezTo>
                    <a:cubicBezTo>
                      <a:pt x="106" y="35"/>
                      <a:pt x="104" y="37"/>
                      <a:pt x="104" y="41"/>
                    </a:cubicBezTo>
                    <a:cubicBezTo>
                      <a:pt x="104" y="44"/>
                      <a:pt x="106" y="47"/>
                      <a:pt x="110" y="47"/>
                    </a:cubicBezTo>
                    <a:cubicBezTo>
                      <a:pt x="110" y="47"/>
                      <a:pt x="133" y="45"/>
                      <a:pt x="154" y="53"/>
                    </a:cubicBezTo>
                    <a:cubicBezTo>
                      <a:pt x="157" y="53"/>
                      <a:pt x="160" y="51"/>
                      <a:pt x="160" y="47"/>
                    </a:cubicBezTo>
                    <a:cubicBezTo>
                      <a:pt x="160" y="44"/>
                      <a:pt x="157" y="41"/>
                      <a:pt x="15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pic>
            <p:nvPicPr>
              <p:cNvPr id="3094" name="Picture 22" descr="C:\Users\MDG\Desktop\图片2副本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8774" y="2801230"/>
                <a:ext cx="327282" cy="103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预览图_千图网_编号348917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3" name="Oval 3"/>
          <p:cNvSpPr/>
          <p:nvPr/>
        </p:nvSpPr>
        <p:spPr>
          <a:xfrm>
            <a:off x="4205517" y="2345133"/>
            <a:ext cx="667863" cy="666447"/>
          </a:xfrm>
          <a:prstGeom prst="ellipse">
            <a:avLst/>
          </a:prstGeom>
          <a:solidFill>
            <a:schemeClr val="accent4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4</a:t>
            </a:r>
          </a:p>
        </p:txBody>
      </p:sp>
      <p:sp>
        <p:nvSpPr>
          <p:cNvPr id="4" name="Rectangle 5"/>
          <p:cNvSpPr/>
          <p:nvPr/>
        </p:nvSpPr>
        <p:spPr>
          <a:xfrm>
            <a:off x="4041855" y="4309177"/>
            <a:ext cx="1037905" cy="257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zh-CN" sz="13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400000000000000" pitchFamily="18" charset="-122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3565760" y="3215819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输入标题内容</a:t>
            </a:r>
          </a:p>
        </p:txBody>
      </p:sp>
      <p:sp>
        <p:nvSpPr>
          <p:cNvPr id="6" name="Rectangle 37"/>
          <p:cNvSpPr/>
          <p:nvPr/>
        </p:nvSpPr>
        <p:spPr>
          <a:xfrm>
            <a:off x="3196615" y="3675970"/>
            <a:ext cx="2775596" cy="39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请在这里输入您的主要叙述内容请在这里输入您的主要叙述内容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4142337" y="4318398"/>
            <a:ext cx="88517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10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PART</a:t>
            </a:r>
            <a:r>
              <a:rPr lang="zh-CN" altLang="en-US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</a:t>
            </a:r>
            <a:r>
              <a:rPr lang="en-US" altLang="zh-CN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6105" y="1189355"/>
            <a:ext cx="7710805" cy="3229129"/>
            <a:chOff x="1478" y="2338"/>
            <a:chExt cx="14227" cy="5958"/>
          </a:xfrm>
        </p:grpSpPr>
        <p:sp>
          <p:nvSpPr>
            <p:cNvPr id="16393" name="文本框 29"/>
            <p:cNvSpPr txBox="1">
              <a:spLocks noChangeArrowheads="1"/>
            </p:cNvSpPr>
            <p:nvPr/>
          </p:nvSpPr>
          <p:spPr bwMode="auto">
            <a:xfrm>
              <a:off x="1478" y="2338"/>
              <a:ext cx="960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r>
                <a:rPr lang="zh-CN" altLang="en-US" sz="1600" b="1">
                  <a:solidFill>
                    <a:srgbClr val="C00000"/>
                  </a:solidFill>
                </a:rPr>
                <a:t>继续创新和完善宏观调控，确保经济运行在合理区间</a:t>
              </a:r>
            </a:p>
          </p:txBody>
        </p:sp>
        <p:sp>
          <p:nvSpPr>
            <p:cNvPr id="16394" name="文本框 30"/>
            <p:cNvSpPr txBox="1">
              <a:spLocks noChangeArrowheads="1"/>
            </p:cNvSpPr>
            <p:nvPr/>
          </p:nvSpPr>
          <p:spPr bwMode="auto">
            <a:xfrm>
              <a:off x="3268" y="3958"/>
              <a:ext cx="12437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>
                  <a:sym typeface="+mn-ea"/>
                </a:rPr>
                <a:t>点击输入内容，建议微软雅黑，</a:t>
              </a:r>
              <a:r>
                <a:rPr lang="en-US" altLang="zh-CN" sz="1200">
                  <a:sym typeface="+mn-ea"/>
                </a:rPr>
                <a:t>11</a:t>
              </a:r>
              <a:r>
                <a:rPr lang="zh-CN" altLang="en-US" sz="1200">
                  <a:sym typeface="+mn-ea"/>
                </a:rPr>
                <a:t>号字体，行间距</a:t>
              </a:r>
              <a:r>
                <a:rPr lang="en-US" altLang="zh-CN" sz="1200">
                  <a:sym typeface="+mn-ea"/>
                </a:rPr>
                <a:t>1.3</a:t>
              </a:r>
              <a:r>
                <a:rPr lang="zh-CN" altLang="en-US" sz="1200">
                  <a:sym typeface="+mn-ea"/>
                </a:rPr>
                <a:t>倍，段前段后</a:t>
              </a:r>
              <a:r>
                <a:rPr lang="en-US" altLang="zh-CN" sz="1200">
                  <a:sym typeface="+mn-ea"/>
                </a:rPr>
                <a:t>0.5</a:t>
              </a:r>
              <a:r>
                <a:rPr lang="zh-CN" altLang="en-US" sz="1200">
                  <a:sym typeface="+mn-ea"/>
                </a:rPr>
                <a:t>。点击输入内容，建议微软雅黑，</a:t>
              </a:r>
              <a:r>
                <a:rPr lang="en-US" altLang="zh-CN" sz="1200">
                  <a:sym typeface="+mn-ea"/>
                </a:rPr>
                <a:t>11</a:t>
              </a:r>
              <a:r>
                <a:rPr lang="zh-CN" altLang="en-US" sz="1200">
                  <a:sym typeface="+mn-ea"/>
                </a:rPr>
                <a:t>号字体，行间距</a:t>
              </a:r>
              <a:r>
                <a:rPr lang="en-US" altLang="zh-CN" sz="1200">
                  <a:sym typeface="+mn-ea"/>
                </a:rPr>
                <a:t>1.3</a:t>
              </a:r>
              <a:r>
                <a:rPr lang="zh-CN" altLang="en-US" sz="1200">
                  <a:sym typeface="+mn-ea"/>
                </a:rPr>
                <a:t>倍，段前段后</a:t>
              </a:r>
              <a:r>
                <a:rPr lang="en-US" altLang="zh-CN" sz="1200">
                  <a:sym typeface="+mn-ea"/>
                </a:rPr>
                <a:t>0.5</a:t>
              </a:r>
              <a:r>
                <a:rPr lang="zh-CN" altLang="en-US" sz="1200">
                  <a:sym typeface="+mn-ea"/>
                </a:rPr>
                <a:t>。</a:t>
              </a:r>
              <a:endParaRPr lang="zh-CN" altLang="en-US" sz="1200"/>
            </a:p>
          </p:txBody>
        </p:sp>
        <p:sp>
          <p:nvSpPr>
            <p:cNvPr id="16395" name="文本框 31"/>
            <p:cNvSpPr txBox="1">
              <a:spLocks noChangeArrowheads="1"/>
            </p:cNvSpPr>
            <p:nvPr/>
          </p:nvSpPr>
          <p:spPr bwMode="auto">
            <a:xfrm>
              <a:off x="3328" y="5690"/>
              <a:ext cx="11882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>
                  <a:sym typeface="+mn-ea"/>
                </a:rPr>
                <a:t>点击输入内容，建议微软雅黑，</a:t>
              </a:r>
              <a:r>
                <a:rPr lang="en-US" altLang="zh-CN" sz="1200">
                  <a:sym typeface="+mn-ea"/>
                </a:rPr>
                <a:t>11</a:t>
              </a:r>
              <a:r>
                <a:rPr lang="zh-CN" altLang="en-US" sz="1200">
                  <a:sym typeface="+mn-ea"/>
                </a:rPr>
                <a:t>号字体，行间距</a:t>
              </a:r>
              <a:r>
                <a:rPr lang="en-US" altLang="zh-CN" sz="1200">
                  <a:sym typeface="+mn-ea"/>
                </a:rPr>
                <a:t>1.3</a:t>
              </a:r>
              <a:r>
                <a:rPr lang="zh-CN" altLang="en-US" sz="1200">
                  <a:sym typeface="+mn-ea"/>
                </a:rPr>
                <a:t>倍，段前段后</a:t>
              </a:r>
              <a:r>
                <a:rPr lang="en-US" altLang="zh-CN" sz="1200">
                  <a:sym typeface="+mn-ea"/>
                </a:rPr>
                <a:t>0.5</a:t>
              </a:r>
              <a:r>
                <a:rPr lang="zh-CN" altLang="en-US" sz="1200">
                  <a:sym typeface="+mn-ea"/>
                </a:rPr>
                <a:t>。点击输入内容，建议微软雅黑，</a:t>
              </a:r>
              <a:r>
                <a:rPr lang="en-US" altLang="zh-CN" sz="1200">
                  <a:sym typeface="+mn-ea"/>
                </a:rPr>
                <a:t>11</a:t>
              </a:r>
              <a:r>
                <a:rPr lang="zh-CN" altLang="en-US" sz="1200">
                  <a:sym typeface="+mn-ea"/>
                </a:rPr>
                <a:t>号字体，行间距</a:t>
              </a:r>
              <a:r>
                <a:rPr lang="en-US" altLang="zh-CN" sz="1200">
                  <a:sym typeface="+mn-ea"/>
                </a:rPr>
                <a:t>1.3</a:t>
              </a:r>
              <a:r>
                <a:rPr lang="zh-CN" altLang="en-US" sz="1200">
                  <a:sym typeface="+mn-ea"/>
                </a:rPr>
                <a:t>倍，段前段后</a:t>
              </a:r>
              <a:r>
                <a:rPr lang="en-US" altLang="zh-CN" sz="1200">
                  <a:sym typeface="+mn-ea"/>
                </a:rPr>
                <a:t>0.5</a:t>
              </a:r>
              <a:r>
                <a:rPr lang="zh-CN" altLang="en-US" sz="1200">
                  <a:sym typeface="+mn-ea"/>
                </a:rPr>
                <a:t>。</a:t>
              </a:r>
              <a:endParaRPr lang="zh-CN" altLang="en-US" sz="1200"/>
            </a:p>
          </p:txBody>
        </p:sp>
        <p:sp>
          <p:nvSpPr>
            <p:cNvPr id="16396" name="文本框 32"/>
            <p:cNvSpPr txBox="1">
              <a:spLocks noChangeArrowheads="1"/>
            </p:cNvSpPr>
            <p:nvPr/>
          </p:nvSpPr>
          <p:spPr bwMode="auto">
            <a:xfrm>
              <a:off x="3328" y="7243"/>
              <a:ext cx="12160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>
                  <a:sym typeface="+mn-ea"/>
                </a:rPr>
                <a:t>点击输入内容，建议微软雅黑，</a:t>
              </a:r>
              <a:r>
                <a:rPr lang="en-US" altLang="zh-CN" sz="1200">
                  <a:sym typeface="+mn-ea"/>
                </a:rPr>
                <a:t>11</a:t>
              </a:r>
              <a:r>
                <a:rPr lang="zh-CN" altLang="en-US" sz="1200">
                  <a:sym typeface="+mn-ea"/>
                </a:rPr>
                <a:t>号字体，行间距</a:t>
              </a:r>
              <a:r>
                <a:rPr lang="en-US" altLang="zh-CN" sz="1200">
                  <a:sym typeface="+mn-ea"/>
                </a:rPr>
                <a:t>1.3</a:t>
              </a:r>
              <a:r>
                <a:rPr lang="zh-CN" altLang="en-US" sz="1200">
                  <a:sym typeface="+mn-ea"/>
                </a:rPr>
                <a:t>倍，段前段后</a:t>
              </a:r>
              <a:r>
                <a:rPr lang="en-US" altLang="zh-CN" sz="1200">
                  <a:sym typeface="+mn-ea"/>
                </a:rPr>
                <a:t>0.5</a:t>
              </a:r>
              <a:r>
                <a:rPr lang="zh-CN" altLang="en-US" sz="1200">
                  <a:sym typeface="+mn-ea"/>
                </a:rPr>
                <a:t>。点击输入内容，建议微软雅黑，</a:t>
              </a:r>
              <a:r>
                <a:rPr lang="en-US" altLang="zh-CN" sz="1200">
                  <a:sym typeface="+mn-ea"/>
                </a:rPr>
                <a:t>11</a:t>
              </a:r>
              <a:r>
                <a:rPr lang="zh-CN" altLang="en-US" sz="1200">
                  <a:sym typeface="+mn-ea"/>
                </a:rPr>
                <a:t>号字体，行间距</a:t>
              </a:r>
              <a:r>
                <a:rPr lang="en-US" altLang="zh-CN" sz="1200">
                  <a:sym typeface="+mn-ea"/>
                </a:rPr>
                <a:t>1.3</a:t>
              </a:r>
              <a:r>
                <a:rPr lang="zh-CN" altLang="en-US" sz="1200">
                  <a:sym typeface="+mn-ea"/>
                </a:rPr>
                <a:t>倍，段前段后</a:t>
              </a:r>
              <a:r>
                <a:rPr lang="en-US" altLang="zh-CN" sz="1200">
                  <a:sym typeface="+mn-ea"/>
                </a:rPr>
                <a:t>0.5</a:t>
              </a:r>
              <a:r>
                <a:rPr lang="zh-CN" altLang="en-US" sz="1200">
                  <a:sym typeface="+mn-ea"/>
                </a:rPr>
                <a:t>。</a:t>
              </a:r>
              <a:endParaRPr lang="zh-CN" altLang="en-US" sz="1200"/>
            </a:p>
          </p:txBody>
        </p:sp>
        <p:sp>
          <p:nvSpPr>
            <p:cNvPr id="16397" name="文本框 33"/>
            <p:cNvSpPr txBox="1">
              <a:spLocks noChangeArrowheads="1"/>
            </p:cNvSpPr>
            <p:nvPr/>
          </p:nvSpPr>
          <p:spPr bwMode="auto">
            <a:xfrm>
              <a:off x="1980" y="3918"/>
              <a:ext cx="1288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rgbClr val="C00000"/>
                  </a:solidFill>
                </a:rPr>
                <a:t>税收改革</a:t>
              </a:r>
            </a:p>
          </p:txBody>
        </p:sp>
        <p:sp>
          <p:nvSpPr>
            <p:cNvPr id="16398" name="文本框 34"/>
            <p:cNvSpPr txBox="1">
              <a:spLocks noChangeArrowheads="1"/>
            </p:cNvSpPr>
            <p:nvPr/>
          </p:nvSpPr>
          <p:spPr bwMode="auto">
            <a:xfrm>
              <a:off x="1993" y="5930"/>
              <a:ext cx="1287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rgbClr val="C00000"/>
                  </a:solidFill>
                </a:rPr>
                <a:t>社保</a:t>
              </a:r>
            </a:p>
          </p:txBody>
        </p:sp>
        <p:sp>
          <p:nvSpPr>
            <p:cNvPr id="16399" name="文本框 35"/>
            <p:cNvSpPr txBox="1">
              <a:spLocks noChangeArrowheads="1"/>
            </p:cNvSpPr>
            <p:nvPr/>
          </p:nvSpPr>
          <p:spPr bwMode="auto">
            <a:xfrm>
              <a:off x="1980" y="7165"/>
              <a:ext cx="1288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 algn="ctr"/>
              <a:r>
                <a:rPr lang="zh-CN" altLang="en-US" sz="1400" b="1">
                  <a:solidFill>
                    <a:srgbClr val="C00000"/>
                  </a:solidFill>
                </a:rPr>
                <a:t>扩大就业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370" y="5400"/>
              <a:ext cx="1284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370" y="6848"/>
              <a:ext cx="1284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5122" y="1181088"/>
            <a:ext cx="7533785" cy="3661158"/>
            <a:chOff x="1931" y="1883"/>
            <a:chExt cx="15454" cy="7510"/>
          </a:xfrm>
        </p:grpSpPr>
        <p:grpSp>
          <p:nvGrpSpPr>
            <p:cNvPr id="283" name="组合 282"/>
            <p:cNvGrpSpPr/>
            <p:nvPr/>
          </p:nvGrpSpPr>
          <p:grpSpPr>
            <a:xfrm>
              <a:off x="3676" y="1883"/>
              <a:ext cx="1305" cy="1305"/>
              <a:chOff x="1661309" y="1098045"/>
              <a:chExt cx="621338" cy="621338"/>
            </a:xfrm>
          </p:grpSpPr>
          <p:sp>
            <p:nvSpPr>
              <p:cNvPr id="284" name="椭圆 283"/>
              <p:cNvSpPr/>
              <p:nvPr/>
            </p:nvSpPr>
            <p:spPr>
              <a:xfrm>
                <a:off x="1661309" y="1098045"/>
                <a:ext cx="621338" cy="621338"/>
              </a:xfrm>
              <a:prstGeom prst="ellipse">
                <a:avLst/>
              </a:prstGeom>
              <a:solidFill>
                <a:srgbClr val="9E060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</a:p>
            </p:txBody>
          </p:sp>
          <p:sp>
            <p:nvSpPr>
              <p:cNvPr id="285" name="椭圆 284"/>
              <p:cNvSpPr/>
              <p:nvPr/>
            </p:nvSpPr>
            <p:spPr>
              <a:xfrm>
                <a:off x="1727856" y="1164592"/>
                <a:ext cx="488244" cy="488244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9046" y="1883"/>
              <a:ext cx="1305" cy="1305"/>
              <a:chOff x="1661309" y="1098045"/>
              <a:chExt cx="621338" cy="621338"/>
            </a:xfrm>
          </p:grpSpPr>
          <p:sp>
            <p:nvSpPr>
              <p:cNvPr id="287" name="椭圆 286"/>
              <p:cNvSpPr/>
              <p:nvPr/>
            </p:nvSpPr>
            <p:spPr>
              <a:xfrm>
                <a:off x="1661309" y="1098045"/>
                <a:ext cx="621338" cy="621338"/>
              </a:xfrm>
              <a:prstGeom prst="ellipse">
                <a:avLst/>
              </a:prstGeom>
              <a:solidFill>
                <a:srgbClr val="B00303">
                  <a:alpha val="91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1727856" y="1164592"/>
                <a:ext cx="488244" cy="488244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14392" y="1883"/>
              <a:ext cx="1305" cy="1305"/>
              <a:chOff x="1661309" y="1098045"/>
              <a:chExt cx="621338" cy="621338"/>
            </a:xfrm>
          </p:grpSpPr>
          <p:sp>
            <p:nvSpPr>
              <p:cNvPr id="290" name="椭圆 289"/>
              <p:cNvSpPr/>
              <p:nvPr/>
            </p:nvSpPr>
            <p:spPr>
              <a:xfrm>
                <a:off x="1661309" y="1098045"/>
                <a:ext cx="621338" cy="621338"/>
              </a:xfrm>
              <a:prstGeom prst="ellipse">
                <a:avLst/>
              </a:prstGeom>
              <a:solidFill>
                <a:srgbClr val="FF0000">
                  <a:alpha val="91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</a:p>
            </p:txBody>
          </p:sp>
          <p:sp>
            <p:nvSpPr>
              <p:cNvPr id="291" name="椭圆 290"/>
              <p:cNvSpPr/>
              <p:nvPr/>
            </p:nvSpPr>
            <p:spPr>
              <a:xfrm>
                <a:off x="1727856" y="1164592"/>
                <a:ext cx="488244" cy="488244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1931" y="3390"/>
              <a:ext cx="4730" cy="5443"/>
              <a:chOff x="943767" y="1668256"/>
              <a:chExt cx="2252870" cy="2592119"/>
            </a:xfrm>
          </p:grpSpPr>
          <p:grpSp>
            <p:nvGrpSpPr>
              <p:cNvPr id="293" name="组合 292"/>
              <p:cNvGrpSpPr/>
              <p:nvPr/>
            </p:nvGrpSpPr>
            <p:grpSpPr>
              <a:xfrm>
                <a:off x="943767" y="1668256"/>
                <a:ext cx="2252870" cy="2592119"/>
                <a:chOff x="943767" y="1668256"/>
                <a:chExt cx="2252870" cy="2592119"/>
              </a:xfrm>
            </p:grpSpPr>
            <p:sp>
              <p:nvSpPr>
                <p:cNvPr id="295" name="矩形 294"/>
                <p:cNvSpPr/>
                <p:nvPr/>
              </p:nvSpPr>
              <p:spPr>
                <a:xfrm>
                  <a:off x="943767" y="1668256"/>
                  <a:ext cx="2252870" cy="2438521"/>
                </a:xfrm>
                <a:prstGeom prst="rect">
                  <a:avLst/>
                </a:prstGeom>
                <a:solidFill>
                  <a:srgbClr val="9E060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6" name="组合 295"/>
                <p:cNvGrpSpPr/>
                <p:nvPr/>
              </p:nvGrpSpPr>
              <p:grpSpPr>
                <a:xfrm>
                  <a:off x="1073259" y="1829920"/>
                  <a:ext cx="1950398" cy="2430455"/>
                  <a:chOff x="1073259" y="1822578"/>
                  <a:chExt cx="1950398" cy="2430455"/>
                </a:xfrm>
              </p:grpSpPr>
              <p:sp>
                <p:nvSpPr>
                  <p:cNvPr id="297" name="文本框 296"/>
                  <p:cNvSpPr txBox="1"/>
                  <p:nvPr/>
                </p:nvSpPr>
                <p:spPr>
                  <a:xfrm>
                    <a:off x="1429948" y="1822578"/>
                    <a:ext cx="1334624" cy="299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zh-CN" altLang="en-US" sz="1400" b="1" spc="133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点击添加标题</a:t>
                    </a:r>
                  </a:p>
                </p:txBody>
              </p:sp>
              <p:sp>
                <p:nvSpPr>
                  <p:cNvPr id="298" name="矩形 1"/>
                  <p:cNvSpPr>
                    <a:spLocks noChangeArrowheads="1"/>
                  </p:cNvSpPr>
                  <p:nvPr/>
                </p:nvSpPr>
                <p:spPr bwMode="auto">
                  <a:xfrm>
                    <a:off x="1073259" y="2156933"/>
                    <a:ext cx="1950398" cy="2096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defTabSz="1219200">
                      <a:lnSpc>
                        <a:spcPct val="150000"/>
                      </a:lnSpc>
                      <a:spcBef>
                        <a:spcPts val="600"/>
                      </a:spcBef>
                    </a:pPr>
                    <a:r>
                      <a:rPr lang="zh-CN" altLang="en-US" sz="800">
                        <a:solidFill>
                          <a:schemeClr val="bg1"/>
                        </a:solidFill>
                        <a:sym typeface="+mn-ea"/>
                      </a:rPr>
                      <a:t>点击输入内容，建议微软雅黑，</a:t>
                    </a:r>
                    <a:r>
                      <a:rPr lang="en-US" altLang="zh-CN" sz="800">
                        <a:solidFill>
                          <a:schemeClr val="bg1"/>
                        </a:solidFill>
                        <a:sym typeface="+mn-ea"/>
                      </a:rPr>
                      <a:t>11</a:t>
                    </a:r>
                    <a:r>
                      <a:rPr lang="zh-CN" altLang="en-US" sz="800">
                        <a:solidFill>
                          <a:schemeClr val="bg1"/>
                        </a:solidFill>
                        <a:sym typeface="+mn-ea"/>
                      </a:rPr>
                      <a:t>号字体，行间距</a:t>
                    </a:r>
                    <a:r>
                      <a:rPr lang="en-US" altLang="zh-CN" sz="800">
                        <a:solidFill>
                          <a:schemeClr val="bg1"/>
                        </a:solidFill>
                        <a:sym typeface="+mn-ea"/>
                      </a:rPr>
                      <a:t>1.3</a:t>
                    </a:r>
                    <a:r>
                      <a:rPr lang="zh-CN" altLang="en-US" sz="800">
                        <a:solidFill>
                          <a:schemeClr val="bg1"/>
                        </a:solidFill>
                        <a:sym typeface="+mn-ea"/>
                      </a:rPr>
                      <a:t>倍，段前段后</a:t>
                    </a:r>
                    <a:r>
                      <a:rPr lang="en-US" altLang="zh-CN" sz="800">
                        <a:solidFill>
                          <a:schemeClr val="bg1"/>
                        </a:solidFill>
                        <a:sym typeface="+mn-ea"/>
                      </a:rPr>
                      <a:t>0.5</a:t>
                    </a:r>
                    <a:r>
                      <a:rPr lang="zh-CN" altLang="en-US" sz="800">
                        <a:solidFill>
                          <a:schemeClr val="bg1"/>
                        </a:solidFill>
                        <a:sym typeface="+mn-ea"/>
                      </a:rPr>
                      <a:t>。点击输入内容，建议微软雅黑，</a:t>
                    </a:r>
                    <a:r>
                      <a:rPr lang="en-US" altLang="zh-CN" sz="800">
                        <a:solidFill>
                          <a:schemeClr val="bg1"/>
                        </a:solidFill>
                        <a:sym typeface="+mn-ea"/>
                      </a:rPr>
                      <a:t>11</a:t>
                    </a:r>
                    <a:r>
                      <a:rPr lang="zh-CN" altLang="en-US" sz="800">
                        <a:solidFill>
                          <a:schemeClr val="bg1"/>
                        </a:solidFill>
                        <a:sym typeface="+mn-ea"/>
                      </a:rPr>
                      <a:t>号字体，行间距</a:t>
                    </a:r>
                    <a:r>
                      <a:rPr lang="en-US" altLang="zh-CN" sz="800">
                        <a:solidFill>
                          <a:schemeClr val="bg1"/>
                        </a:solidFill>
                        <a:sym typeface="+mn-ea"/>
                      </a:rPr>
                      <a:t>1.3</a:t>
                    </a:r>
                    <a:r>
                      <a:rPr lang="zh-CN" altLang="en-US" sz="800">
                        <a:solidFill>
                          <a:schemeClr val="bg1"/>
                        </a:solidFill>
                        <a:sym typeface="+mn-ea"/>
                      </a:rPr>
                      <a:t>倍，段前段后</a:t>
                    </a:r>
                    <a:r>
                      <a:rPr lang="en-US" altLang="zh-CN" sz="800">
                        <a:solidFill>
                          <a:schemeClr val="bg1"/>
                        </a:solidFill>
                        <a:sym typeface="+mn-ea"/>
                      </a:rPr>
                      <a:t>0.5</a:t>
                    </a:r>
                    <a:r>
                      <a:rPr lang="zh-CN" altLang="en-US" sz="800">
                        <a:solidFill>
                          <a:schemeClr val="bg1"/>
                        </a:solidFill>
                        <a:sym typeface="+mn-ea"/>
                      </a:rPr>
                      <a:t>。</a:t>
                    </a:r>
                    <a:endParaRPr lang="zh-CN" altLang="en-US" sz="8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</p:grpSp>
          </p:grpSp>
          <p:pic>
            <p:nvPicPr>
              <p:cNvPr id="294" name="图片 29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9904" y="3293958"/>
                <a:ext cx="491720" cy="509932"/>
              </a:xfrm>
              <a:prstGeom prst="rect">
                <a:avLst/>
              </a:prstGeom>
            </p:spPr>
          </p:pic>
        </p:grpSp>
        <p:grpSp>
          <p:nvGrpSpPr>
            <p:cNvPr id="299" name="组合 298"/>
            <p:cNvGrpSpPr/>
            <p:nvPr/>
          </p:nvGrpSpPr>
          <p:grpSpPr>
            <a:xfrm>
              <a:off x="7301" y="3390"/>
              <a:ext cx="4730" cy="5883"/>
              <a:chOff x="3501224" y="1668256"/>
              <a:chExt cx="2252870" cy="2801803"/>
            </a:xfrm>
          </p:grpSpPr>
          <p:grpSp>
            <p:nvGrpSpPr>
              <p:cNvPr id="300" name="组合 299"/>
              <p:cNvGrpSpPr/>
              <p:nvPr/>
            </p:nvGrpSpPr>
            <p:grpSpPr>
              <a:xfrm>
                <a:off x="3501224" y="1668256"/>
                <a:ext cx="2252870" cy="2801803"/>
                <a:chOff x="3501224" y="1668256"/>
                <a:chExt cx="2252870" cy="2801803"/>
              </a:xfrm>
            </p:grpSpPr>
            <p:sp>
              <p:nvSpPr>
                <p:cNvPr id="302" name="矩形 301"/>
                <p:cNvSpPr/>
                <p:nvPr/>
              </p:nvSpPr>
              <p:spPr>
                <a:xfrm>
                  <a:off x="3501224" y="1668256"/>
                  <a:ext cx="2252870" cy="2438521"/>
                </a:xfrm>
                <a:prstGeom prst="rect">
                  <a:avLst/>
                </a:prstGeom>
                <a:solidFill>
                  <a:srgbClr val="B00303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3" name="组合 302"/>
                <p:cNvGrpSpPr/>
                <p:nvPr/>
              </p:nvGrpSpPr>
              <p:grpSpPr>
                <a:xfrm>
                  <a:off x="3607701" y="1829920"/>
                  <a:ext cx="2081006" cy="2640139"/>
                  <a:chOff x="3607701" y="1900870"/>
                  <a:chExt cx="2081006" cy="2640139"/>
                </a:xfrm>
              </p:grpSpPr>
              <p:sp>
                <p:nvSpPr>
                  <p:cNvPr id="304" name="文本框 303"/>
                  <p:cNvSpPr txBox="1"/>
                  <p:nvPr/>
                </p:nvSpPr>
                <p:spPr>
                  <a:xfrm>
                    <a:off x="4035782" y="1900870"/>
                    <a:ext cx="1390765" cy="299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zh-CN" altLang="en-US" sz="1400" b="1" spc="133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点击添加标题</a:t>
                    </a:r>
                  </a:p>
                </p:txBody>
              </p:sp>
              <p:sp>
                <p:nvSpPr>
                  <p:cNvPr id="305" name="矩形 1"/>
                  <p:cNvSpPr>
                    <a:spLocks noChangeArrowheads="1"/>
                  </p:cNvSpPr>
                  <p:nvPr/>
                </p:nvSpPr>
                <p:spPr bwMode="auto">
                  <a:xfrm>
                    <a:off x="3607701" y="2262412"/>
                    <a:ext cx="2081006" cy="2278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defTabSz="1219200">
                      <a:lnSpc>
                        <a:spcPct val="150000"/>
                      </a:lnSpc>
                      <a:spcBef>
                        <a:spcPts val="600"/>
                      </a:spcBef>
                    </a:pP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点击输入内容，建议微软雅黑，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11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号字体，行间距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1.3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倍，段前段后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0.5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。点击输入内容，建议微软雅黑，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11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号字体，行间距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1.3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倍，段前段后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0.5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。</a:t>
                    </a:r>
                    <a:endParaRPr lang="zh-CN" altLang="en-US" sz="9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</p:grpSp>
          </p:grpSp>
          <p:pic>
            <p:nvPicPr>
              <p:cNvPr id="301" name="图片 30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866" y="3341814"/>
                <a:ext cx="360224" cy="514606"/>
              </a:xfrm>
              <a:prstGeom prst="rect">
                <a:avLst/>
              </a:prstGeom>
            </p:spPr>
          </p:pic>
        </p:grpSp>
        <p:grpSp>
          <p:nvGrpSpPr>
            <p:cNvPr id="306" name="组合 305"/>
            <p:cNvGrpSpPr/>
            <p:nvPr/>
          </p:nvGrpSpPr>
          <p:grpSpPr>
            <a:xfrm>
              <a:off x="12655" y="3390"/>
              <a:ext cx="4730" cy="6002"/>
              <a:chOff x="6051006" y="1668256"/>
              <a:chExt cx="2252870" cy="2858628"/>
            </a:xfrm>
          </p:grpSpPr>
          <p:grpSp>
            <p:nvGrpSpPr>
              <p:cNvPr id="307" name="组合 306"/>
              <p:cNvGrpSpPr/>
              <p:nvPr/>
            </p:nvGrpSpPr>
            <p:grpSpPr>
              <a:xfrm>
                <a:off x="6051006" y="1668256"/>
                <a:ext cx="2252870" cy="2858628"/>
                <a:chOff x="6051006" y="1668256"/>
                <a:chExt cx="2252870" cy="2858628"/>
              </a:xfrm>
            </p:grpSpPr>
            <p:sp>
              <p:nvSpPr>
                <p:cNvPr id="309" name="矩形 308"/>
                <p:cNvSpPr/>
                <p:nvPr/>
              </p:nvSpPr>
              <p:spPr>
                <a:xfrm>
                  <a:off x="6051006" y="1668256"/>
                  <a:ext cx="2252870" cy="2438521"/>
                </a:xfrm>
                <a:prstGeom prst="rect">
                  <a:avLst/>
                </a:prstGeom>
                <a:solidFill>
                  <a:srgbClr val="FF0000">
                    <a:alpha val="9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10" name="组合 309"/>
                <p:cNvGrpSpPr/>
                <p:nvPr/>
              </p:nvGrpSpPr>
              <p:grpSpPr>
                <a:xfrm>
                  <a:off x="6136019" y="1829920"/>
                  <a:ext cx="2081006" cy="2696964"/>
                  <a:chOff x="6136019" y="1880082"/>
                  <a:chExt cx="2081006" cy="2696964"/>
                </a:xfrm>
              </p:grpSpPr>
              <p:sp>
                <p:nvSpPr>
                  <p:cNvPr id="311" name="文本框 310"/>
                  <p:cNvSpPr txBox="1"/>
                  <p:nvPr/>
                </p:nvSpPr>
                <p:spPr>
                  <a:xfrm>
                    <a:off x="6535665" y="1880082"/>
                    <a:ext cx="1338788" cy="299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zh-CN" altLang="en-US" sz="1400" b="1" spc="133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点击添加标题</a:t>
                    </a:r>
                  </a:p>
                </p:txBody>
              </p:sp>
              <p:sp>
                <p:nvSpPr>
                  <p:cNvPr id="312" name="矩形 1"/>
                  <p:cNvSpPr>
                    <a:spLocks noChangeArrowheads="1"/>
                  </p:cNvSpPr>
                  <p:nvPr/>
                </p:nvSpPr>
                <p:spPr bwMode="auto">
                  <a:xfrm>
                    <a:off x="6136019" y="2214437"/>
                    <a:ext cx="2081006" cy="23626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defTabSz="1219200">
                      <a:lnSpc>
                        <a:spcPct val="150000"/>
                      </a:lnSpc>
                      <a:spcBef>
                        <a:spcPts val="600"/>
                      </a:spcBef>
                    </a:pP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点击输入内容，建议微软雅黑，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11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号字体，行间距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1.3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倍，段前段后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0.5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。点击输入内容，建议微软雅黑，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11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号字体，行间距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1.3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倍，段前段后</a:t>
                    </a:r>
                    <a:r>
                      <a:rPr lang="en-US" altLang="zh-CN" sz="900">
                        <a:solidFill>
                          <a:schemeClr val="bg1"/>
                        </a:solidFill>
                        <a:sym typeface="+mn-ea"/>
                      </a:rPr>
                      <a:t>0.5</a:t>
                    </a:r>
                    <a:r>
                      <a:rPr lang="zh-CN" altLang="en-US" sz="900">
                        <a:solidFill>
                          <a:schemeClr val="bg1"/>
                        </a:solidFill>
                        <a:sym typeface="+mn-ea"/>
                      </a:rPr>
                      <a:t>。</a:t>
                    </a:r>
                    <a:endParaRPr lang="zh-CN" altLang="en-US" sz="9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</p:grpSp>
          </p:grpSp>
          <p:pic>
            <p:nvPicPr>
              <p:cNvPr id="308" name="图片 30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9578" y="3373420"/>
                <a:ext cx="488245" cy="33212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48917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626979" y="2994130"/>
            <a:ext cx="375348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dist"/>
            <a:r>
              <a:rPr lang="zh-CN" altLang="en-US" sz="16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中国人民政治协商会议</a:t>
            </a:r>
            <a:r>
              <a:rPr lang="en-US" altLang="zh-CN" sz="16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全国人民代表大会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012127" y="4285589"/>
            <a:ext cx="298318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zh-CN" sz="1050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WONDER DESIGN POWERPOINT TEMP</a:t>
            </a:r>
            <a:r>
              <a:rPr lang="en-US" altLang="zh-CN" sz="1050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LATE</a:t>
            </a:r>
            <a:endParaRPr lang="zh-CN" altLang="zh-CN" sz="1200" dirty="0">
              <a:solidFill>
                <a:srgbClr val="CEA350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46465" y="3346361"/>
            <a:ext cx="8390829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6000" b="1" dirty="0">
                <a:solidFill>
                  <a:srgbClr val="FFFF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感谢您的聆听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835454" y="4602876"/>
            <a:ext cx="1336535" cy="1986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89972">
            <a:spAutoFit/>
          </a:bodyPr>
          <a:lstStyle/>
          <a:p>
            <a:pPr lvl="1" algn="ctr"/>
            <a:r>
              <a:rPr lang="en-US" altLang="zh-CN" sz="700" dirty="0" err="1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xxxx</a:t>
            </a:r>
            <a:endParaRPr lang="zh-CN" altLang="zh-CN" sz="700" dirty="0">
              <a:solidFill>
                <a:srgbClr val="CEA350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35454" y="4602876"/>
            <a:ext cx="1336535" cy="198755"/>
          </a:xfrm>
          <a:prstGeom prst="rect">
            <a:avLst/>
          </a:prstGeom>
          <a:solidFill>
            <a:srgbClr val="9E060F"/>
          </a:solidFill>
          <a:ln>
            <a:noFill/>
          </a:ln>
          <a:effectLst/>
        </p:spPr>
        <p:txBody>
          <a:bodyPr wrap="square" lIns="89972">
            <a:spAutoFit/>
          </a:bodyPr>
          <a:lstStyle/>
          <a:p>
            <a:pPr lvl="0" algn="ctr"/>
            <a:r>
              <a:rPr lang="en-US" altLang="zh-CN" sz="700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xxx</a:t>
            </a:r>
          </a:p>
        </p:txBody>
      </p:sp>
      <p:pic>
        <p:nvPicPr>
          <p:cNvPr id="4" name="1分40秒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2727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0" grpId="0"/>
          <p:bldP spid="21" grpId="0"/>
          <p:bldP spid="22" grpId="0"/>
          <p:bldP spid="23" grpId="0" bldLvl="0" animBg="1"/>
          <p:bldP spid="24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0" grpId="0"/>
          <p:bldP spid="21" grpId="0"/>
          <p:bldP spid="22" grpId="0"/>
          <p:bldP spid="23" grpId="0" bldLvl="0" animBg="1"/>
          <p:bldP spid="24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预览图_千图网_编号348917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 bwMode="auto">
          <a:xfrm>
            <a:off x="-18894" y="1057105"/>
            <a:ext cx="4357355" cy="3029294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rgbClr val="9E060F"/>
          </a:solidFill>
          <a:ln w="0">
            <a:noFill/>
            <a:prstDash val="solid"/>
            <a:round/>
          </a:ln>
        </p:spPr>
        <p:txBody>
          <a:bodyPr vert="horz" wrap="square" lIns="91407" tIns="45703" rIns="91407" bIns="45703" numCol="1" anchor="t" anchorCtr="0" compatLnSpc="1">
            <a:noAutofit/>
          </a:bodyPr>
          <a:lstStyle/>
          <a:p>
            <a:pPr defTabSz="913765"/>
            <a:endParaRPr lang="zh-CN" altLang="en-US" sz="1280" b="1">
              <a:solidFill>
                <a:srgbClr val="FFFF00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6016391" y="2363440"/>
            <a:ext cx="1258165" cy="269754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 defTabSz="913765"/>
            <a:r>
              <a:rPr lang="zh-CN" altLang="en-US" sz="8175" b="1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702862" y="3471514"/>
            <a:ext cx="2345442" cy="4813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3765">
              <a:defRPr/>
            </a:pPr>
            <a:r>
              <a:rPr lang="en-US" altLang="zh-CN" sz="3130" b="1" dirty="0">
                <a:solidFill>
                  <a:srgbClr val="CEA35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rPr>
              <a:t>CONTENTS</a:t>
            </a:r>
            <a:endParaRPr lang="zh-CN" altLang="en-US" sz="3130" b="1" dirty="0">
              <a:solidFill>
                <a:srgbClr val="CEA350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grpSp>
        <p:nvGrpSpPr>
          <p:cNvPr id="14" name="组合 23"/>
          <p:cNvGrpSpPr/>
          <p:nvPr/>
        </p:nvGrpSpPr>
        <p:grpSpPr>
          <a:xfrm>
            <a:off x="552673" y="1237908"/>
            <a:ext cx="3214834" cy="488156"/>
            <a:chOff x="4357092" y="1347614"/>
            <a:chExt cx="3215268" cy="488156"/>
          </a:xfrm>
        </p:grpSpPr>
        <p:sp>
          <p:nvSpPr>
            <p:cNvPr id="17" name="MH_SubTitle_1"/>
            <p:cNvSpPr txBox="1"/>
            <p:nvPr>
              <p:custDataLst>
                <p:tags r:id="rId15"/>
              </p:custDataLst>
            </p:nvPr>
          </p:nvSpPr>
          <p:spPr>
            <a:xfrm>
              <a:off x="5391574" y="1485957"/>
              <a:ext cx="2180786" cy="27686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defTabSz="913765"/>
              <a:r>
                <a:rPr lang="zh-CN" altLang="en-US" sz="1800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输入标题内容</a:t>
              </a:r>
            </a:p>
          </p:txBody>
        </p:sp>
        <p:grpSp>
          <p:nvGrpSpPr>
            <p:cNvPr id="2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29" name="MH_Other_1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MH_Other_2"/>
              <p:cNvSpPr/>
              <p:nvPr>
                <p:custDataLst>
                  <p:tags r:id="rId17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10" anchor="ctr">
                <a:normAutofit fontScale="70000" lnSpcReduction="20000"/>
              </a:bodyPr>
              <a:lstStyle/>
              <a:p>
                <a:pPr algn="ctr" defTabSz="913765">
                  <a:defRPr/>
                </a:pPr>
                <a:endParaRPr lang="zh-CN" altLang="en-US" sz="1000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1" name="MH_Other_3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r>
                  <a:rPr lang="da-DK" altLang="zh-CN" sz="1800" b="1" dirty="0">
                    <a:solidFill>
                      <a:srgbClr val="FFFF00"/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sym typeface="Source Han Serif SC" panose="02020400000000000000" pitchFamily="18" charset="-122"/>
                  </a:rPr>
                  <a:t>A</a:t>
                </a:r>
              </a:p>
            </p:txBody>
          </p:sp>
        </p:grpSp>
      </p:grpSp>
      <p:grpSp>
        <p:nvGrpSpPr>
          <p:cNvPr id="32" name="组合 24"/>
          <p:cNvGrpSpPr/>
          <p:nvPr/>
        </p:nvGrpSpPr>
        <p:grpSpPr>
          <a:xfrm>
            <a:off x="552673" y="1981652"/>
            <a:ext cx="3214834" cy="488156"/>
            <a:chOff x="4357092" y="2091358"/>
            <a:chExt cx="3215268" cy="488156"/>
          </a:xfrm>
        </p:grpSpPr>
        <p:sp>
          <p:nvSpPr>
            <p:cNvPr id="33" name="MH_SubTitle_2"/>
            <p:cNvSpPr txBox="1"/>
            <p:nvPr>
              <p:custDataLst>
                <p:tags r:id="rId11"/>
              </p:custDataLst>
            </p:nvPr>
          </p:nvSpPr>
          <p:spPr>
            <a:xfrm>
              <a:off x="5391574" y="2229302"/>
              <a:ext cx="2180786" cy="27686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defTabSz="913765"/>
              <a:r>
                <a:rPr lang="zh-CN" altLang="en-US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输入标题内容</a:t>
              </a:r>
              <a:endParaRPr lang="zh-CN" altLang="en-US" sz="1800" b="1" dirty="0">
                <a:solidFill>
                  <a:srgbClr val="FFFF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34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5" name="MH_Other_4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MH_Other_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10" anchor="ctr">
                <a:normAutofit fontScale="70000" lnSpcReduction="20000"/>
              </a:bodyPr>
              <a:lstStyle/>
              <a:p>
                <a:pPr algn="ctr" defTabSz="913765">
                  <a:defRPr/>
                </a:pPr>
                <a:endParaRPr lang="zh-CN" altLang="en-US" sz="1000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37" name="MH_Other_6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1800" b="1" dirty="0">
                    <a:solidFill>
                      <a:srgbClr val="FFFF00"/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sym typeface="Source Han Serif SC" panose="02020400000000000000" pitchFamily="18" charset="-122"/>
                  </a:rPr>
                  <a:t>B</a:t>
                </a:r>
              </a:p>
            </p:txBody>
          </p:sp>
        </p:grpSp>
      </p:grpSp>
      <p:grpSp>
        <p:nvGrpSpPr>
          <p:cNvPr id="38" name="组合 25"/>
          <p:cNvGrpSpPr/>
          <p:nvPr/>
        </p:nvGrpSpPr>
        <p:grpSpPr>
          <a:xfrm>
            <a:off x="552673" y="2725393"/>
            <a:ext cx="3214834" cy="488156"/>
            <a:chOff x="4357092" y="2835101"/>
            <a:chExt cx="3215268" cy="488156"/>
          </a:xfrm>
        </p:grpSpPr>
        <p:sp>
          <p:nvSpPr>
            <p:cNvPr id="39" name="MH_SubTitle_3"/>
            <p:cNvSpPr txBox="1"/>
            <p:nvPr>
              <p:custDataLst>
                <p:tags r:id="rId7"/>
              </p:custDataLst>
            </p:nvPr>
          </p:nvSpPr>
          <p:spPr>
            <a:xfrm>
              <a:off x="5391574" y="2972650"/>
              <a:ext cx="2180786" cy="27686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defTabSz="913765"/>
              <a:r>
                <a:rPr lang="zh-CN" altLang="en-US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输入标题内容</a:t>
              </a:r>
              <a:endParaRPr lang="zh-CN" altLang="en-US" sz="1800" b="1" dirty="0">
                <a:solidFill>
                  <a:srgbClr val="FFFF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40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41" name="MH_Other_7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MH_Other_8"/>
              <p:cNvSpPr/>
              <p:nvPr>
                <p:custDataLst>
                  <p:tags r:id="rId9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10" anchor="ctr">
                <a:normAutofit fontScale="70000" lnSpcReduction="20000"/>
              </a:bodyPr>
              <a:lstStyle/>
              <a:p>
                <a:pPr algn="ctr" defTabSz="913765">
                  <a:defRPr/>
                </a:pPr>
                <a:endParaRPr lang="zh-CN" altLang="en-US" sz="1000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43" name="MH_Other_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1800" b="1" dirty="0">
                    <a:solidFill>
                      <a:srgbClr val="FFFF00"/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sym typeface="Source Han Serif SC" panose="02020400000000000000" pitchFamily="18" charset="-122"/>
                  </a:rPr>
                  <a:t>C</a:t>
                </a:r>
              </a:p>
            </p:txBody>
          </p:sp>
        </p:grpSp>
      </p:grpSp>
      <p:grpSp>
        <p:nvGrpSpPr>
          <p:cNvPr id="44" name="组合 26"/>
          <p:cNvGrpSpPr/>
          <p:nvPr/>
        </p:nvGrpSpPr>
        <p:grpSpPr>
          <a:xfrm>
            <a:off x="552673" y="3469138"/>
            <a:ext cx="3214834" cy="486966"/>
            <a:chOff x="4357092" y="3578845"/>
            <a:chExt cx="3215268" cy="486966"/>
          </a:xfrm>
        </p:grpSpPr>
        <p:sp>
          <p:nvSpPr>
            <p:cNvPr id="45" name="MH_SubTitle_4"/>
            <p:cNvSpPr txBox="1"/>
            <p:nvPr>
              <p:custDataLst>
                <p:tags r:id="rId3"/>
              </p:custDataLst>
            </p:nvPr>
          </p:nvSpPr>
          <p:spPr>
            <a:xfrm>
              <a:off x="5391574" y="3715997"/>
              <a:ext cx="2180786" cy="27686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defTabSz="913765"/>
              <a:r>
                <a:rPr lang="zh-CN" altLang="en-US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rPr>
                <a:t>输入标题内容</a:t>
              </a:r>
              <a:endParaRPr lang="zh-CN" altLang="en-US" sz="1800" b="1" dirty="0">
                <a:solidFill>
                  <a:srgbClr val="FFFF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46" name="组合 9"/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47" name="MH_Other_10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MH_Other_11"/>
              <p:cNvSpPr/>
              <p:nvPr>
                <p:custDataLst>
                  <p:tags r:id="rId5"/>
                </p:custDataLst>
              </p:nvPr>
            </p:nvSpPr>
            <p:spPr>
              <a:xfrm>
                <a:off x="6145577" y="563544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10" anchor="ctr">
                <a:normAutofit fontScale="70000" lnSpcReduction="20000"/>
              </a:bodyPr>
              <a:lstStyle/>
              <a:p>
                <a:pPr algn="ctr" defTabSz="913765">
                  <a:defRPr/>
                </a:pPr>
                <a:endParaRPr lang="zh-CN" altLang="en-US" sz="1000" b="1" dirty="0">
                  <a:solidFill>
                    <a:srgbClr val="FFFF00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49" name="MH_Other_1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127160" y="524597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1800" b="1" dirty="0">
                    <a:solidFill>
                      <a:srgbClr val="FFFF00"/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sym typeface="Source Han Serif SC" panose="02020400000000000000" pitchFamily="18" charset="-122"/>
                  </a:rPr>
                  <a:t>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预览图_千图网_编号348917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3" name="Oval 3"/>
          <p:cNvSpPr/>
          <p:nvPr/>
        </p:nvSpPr>
        <p:spPr>
          <a:xfrm>
            <a:off x="4205517" y="2345133"/>
            <a:ext cx="667863" cy="666447"/>
          </a:xfrm>
          <a:prstGeom prst="ellipse">
            <a:avLst/>
          </a:prstGeom>
          <a:solidFill>
            <a:schemeClr val="accent4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1</a:t>
            </a:r>
          </a:p>
        </p:txBody>
      </p:sp>
      <p:sp>
        <p:nvSpPr>
          <p:cNvPr id="4" name="Rectangle 5"/>
          <p:cNvSpPr/>
          <p:nvPr/>
        </p:nvSpPr>
        <p:spPr>
          <a:xfrm>
            <a:off x="4041855" y="4309177"/>
            <a:ext cx="1037905" cy="257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zh-CN" sz="13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400000000000000" pitchFamily="18" charset="-122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3565760" y="3215819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输入标题内容</a:t>
            </a:r>
          </a:p>
        </p:txBody>
      </p:sp>
      <p:sp>
        <p:nvSpPr>
          <p:cNvPr id="6" name="Rectangle 37"/>
          <p:cNvSpPr/>
          <p:nvPr/>
        </p:nvSpPr>
        <p:spPr>
          <a:xfrm>
            <a:off x="3196615" y="3675970"/>
            <a:ext cx="2775596" cy="39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请在这里输入您的主要叙述内容请在这里输入您的主要叙述内容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4142337" y="4318398"/>
            <a:ext cx="88517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10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PART</a:t>
            </a:r>
            <a:r>
              <a:rPr lang="zh-CN" altLang="en-US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</a:t>
            </a:r>
            <a:r>
              <a:rPr lang="en-US" altLang="zh-CN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74461" y="1406667"/>
            <a:ext cx="6343565" cy="2834499"/>
            <a:chOff x="1632" y="1559"/>
            <a:chExt cx="15825" cy="7071"/>
          </a:xfrm>
        </p:grpSpPr>
        <p:grpSp>
          <p:nvGrpSpPr>
            <p:cNvPr id="3" name="组合 2"/>
            <p:cNvGrpSpPr/>
            <p:nvPr/>
          </p:nvGrpSpPr>
          <p:grpSpPr>
            <a:xfrm>
              <a:off x="2611" y="1700"/>
              <a:ext cx="4053" cy="1723"/>
              <a:chOff x="1759285" y="1442249"/>
              <a:chExt cx="2573713" cy="109415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759285" y="1807133"/>
                <a:ext cx="2573713" cy="72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您的内容复制粘贴到这里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梦想稀饭设计出品，我是小河北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697819" y="1442249"/>
                <a:ext cx="1572269" cy="826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0" dirty="0">
                    <a:solidFill>
                      <a:srgbClr val="AF0B06"/>
                    </a:solidFill>
                    <a:latin typeface="Arial" panose="020B0604020202020204"/>
                    <a:ea typeface="微软雅黑" panose="020B0503020204020204" charset="-122"/>
                  </a:rPr>
                  <a:t>标题内容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8656" y="4300"/>
              <a:ext cx="1583" cy="1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rgbClr val="AF0B06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en-US" altLang="zh-CN" sz="1600" dirty="0">
                <a:solidFill>
                  <a:srgbClr val="AF0B0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rgbClr val="AF0B06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078" y="1559"/>
              <a:ext cx="2403" cy="2764"/>
              <a:chOff x="4595995" y="1353048"/>
              <a:chExt cx="1525627" cy="1755189"/>
            </a:xfrm>
          </p:grpSpPr>
          <p:sp>
            <p:nvSpPr>
              <p:cNvPr id="28" name="Freeform 9"/>
              <p:cNvSpPr/>
              <p:nvPr/>
            </p:nvSpPr>
            <p:spPr bwMode="auto">
              <a:xfrm>
                <a:off x="4595995" y="1353048"/>
                <a:ext cx="1525627" cy="1755189"/>
              </a:xfrm>
              <a:custGeom>
                <a:avLst/>
                <a:gdLst>
                  <a:gd name="T0" fmla="*/ 638 w 638"/>
                  <a:gd name="T1" fmla="*/ 551 h 734"/>
                  <a:gd name="T2" fmla="*/ 638 w 638"/>
                  <a:gd name="T3" fmla="*/ 182 h 734"/>
                  <a:gd name="T4" fmla="*/ 319 w 638"/>
                  <a:gd name="T5" fmla="*/ 0 h 734"/>
                  <a:gd name="T6" fmla="*/ 0 w 638"/>
                  <a:gd name="T7" fmla="*/ 182 h 734"/>
                  <a:gd name="T8" fmla="*/ 0 w 638"/>
                  <a:gd name="T9" fmla="*/ 551 h 734"/>
                  <a:gd name="T10" fmla="*/ 319 w 638"/>
                  <a:gd name="T11" fmla="*/ 734 h 734"/>
                  <a:gd name="T12" fmla="*/ 638 w 638"/>
                  <a:gd name="T13" fmla="*/ 551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8" h="734">
                    <a:moveTo>
                      <a:pt x="638" y="551"/>
                    </a:moveTo>
                    <a:lnTo>
                      <a:pt x="638" y="182"/>
                    </a:lnTo>
                    <a:lnTo>
                      <a:pt x="319" y="0"/>
                    </a:lnTo>
                    <a:lnTo>
                      <a:pt x="0" y="182"/>
                    </a:lnTo>
                    <a:lnTo>
                      <a:pt x="0" y="551"/>
                    </a:lnTo>
                    <a:lnTo>
                      <a:pt x="319" y="734"/>
                    </a:lnTo>
                    <a:lnTo>
                      <a:pt x="638" y="551"/>
                    </a:lnTo>
                    <a:close/>
                  </a:path>
                </a:pathLst>
              </a:custGeom>
              <a:gradFill>
                <a:gsLst>
                  <a:gs pos="26000">
                    <a:srgbClr val="E61E18"/>
                  </a:gs>
                  <a:gs pos="100000">
                    <a:srgbClr val="9A1E23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5031937" y="1968904"/>
                <a:ext cx="692003" cy="563400"/>
                <a:chOff x="7550150" y="3613150"/>
                <a:chExt cx="358775" cy="292100"/>
              </a:xfrm>
              <a:solidFill>
                <a:schemeClr val="bg1"/>
              </a:solidFill>
            </p:grpSpPr>
            <p:sp>
              <p:nvSpPr>
                <p:cNvPr id="30" name="AutoShape 5"/>
                <p:cNvSpPr/>
                <p:nvPr/>
              </p:nvSpPr>
              <p:spPr bwMode="auto">
                <a:xfrm>
                  <a:off x="7796213" y="3702050"/>
                  <a:ext cx="68262" cy="904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5400" tIns="25400" rIns="25400" bIns="25400" anchor="ctr"/>
                <a:lstStyle/>
                <a:p>
                  <a:pPr algn="ctr" defTabSz="304800" hangingPunct="0">
                    <a:defRPr/>
                  </a:pPr>
                  <a:endParaRPr lang="en-US" sz="1400" b="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微软雅黑" panose="020B0503020204020204" charset="-122"/>
                    <a:sym typeface="Gill Sans" charset="0"/>
                  </a:endParaRPr>
                </a:p>
              </p:txBody>
            </p:sp>
            <p:sp>
              <p:nvSpPr>
                <p:cNvPr id="31" name="AutoShape 6"/>
                <p:cNvSpPr/>
                <p:nvPr/>
              </p:nvSpPr>
              <p:spPr bwMode="auto">
                <a:xfrm>
                  <a:off x="7550150" y="3613150"/>
                  <a:ext cx="358775" cy="2921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5400" tIns="25400" rIns="25400" bIns="25400" anchor="ctr"/>
                <a:lstStyle/>
                <a:p>
                  <a:pPr algn="ctr" defTabSz="304800" hangingPunct="0">
                    <a:defRPr/>
                  </a:pPr>
                  <a:endParaRPr lang="en-US" sz="1400" b="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微软雅黑" panose="020B0503020204020204" charset="-122"/>
                    <a:sym typeface="Gill Sans" charset="0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5846" y="3691"/>
              <a:ext cx="2399" cy="2764"/>
              <a:chOff x="3814051" y="2706504"/>
              <a:chExt cx="1523237" cy="1755189"/>
            </a:xfrm>
          </p:grpSpPr>
          <p:sp>
            <p:nvSpPr>
              <p:cNvPr id="33" name="Freeform 12"/>
              <p:cNvSpPr/>
              <p:nvPr/>
            </p:nvSpPr>
            <p:spPr bwMode="auto">
              <a:xfrm>
                <a:off x="3814051" y="2706504"/>
                <a:ext cx="1523237" cy="1755189"/>
              </a:xfrm>
              <a:custGeom>
                <a:avLst/>
                <a:gdLst>
                  <a:gd name="T0" fmla="*/ 319 w 637"/>
                  <a:gd name="T1" fmla="*/ 0 h 734"/>
                  <a:gd name="T2" fmla="*/ 0 w 637"/>
                  <a:gd name="T3" fmla="*/ 182 h 734"/>
                  <a:gd name="T4" fmla="*/ 0 w 637"/>
                  <a:gd name="T5" fmla="*/ 551 h 734"/>
                  <a:gd name="T6" fmla="*/ 319 w 637"/>
                  <a:gd name="T7" fmla="*/ 734 h 734"/>
                  <a:gd name="T8" fmla="*/ 637 w 637"/>
                  <a:gd name="T9" fmla="*/ 551 h 734"/>
                  <a:gd name="T10" fmla="*/ 637 w 637"/>
                  <a:gd name="T11" fmla="*/ 182 h 734"/>
                  <a:gd name="T12" fmla="*/ 319 w 637"/>
                  <a:gd name="T1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7" h="734">
                    <a:moveTo>
                      <a:pt x="319" y="0"/>
                    </a:moveTo>
                    <a:lnTo>
                      <a:pt x="0" y="182"/>
                    </a:lnTo>
                    <a:lnTo>
                      <a:pt x="0" y="551"/>
                    </a:lnTo>
                    <a:lnTo>
                      <a:pt x="319" y="734"/>
                    </a:lnTo>
                    <a:lnTo>
                      <a:pt x="637" y="551"/>
                    </a:lnTo>
                    <a:lnTo>
                      <a:pt x="637" y="182"/>
                    </a:lnTo>
                    <a:lnTo>
                      <a:pt x="319" y="0"/>
                    </a:lnTo>
                    <a:close/>
                  </a:path>
                </a:pathLst>
              </a:custGeom>
              <a:gradFill>
                <a:gsLst>
                  <a:gs pos="26000">
                    <a:srgbClr val="E61E18"/>
                  </a:gs>
                  <a:gs pos="100000">
                    <a:srgbClr val="9A1E23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4" name="AutoShape 4"/>
              <p:cNvSpPr/>
              <p:nvPr/>
            </p:nvSpPr>
            <p:spPr bwMode="auto">
              <a:xfrm>
                <a:off x="4270385" y="3313364"/>
                <a:ext cx="580476" cy="5831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28" y="17466"/>
                    </a:moveTo>
                    <a:cubicBezTo>
                      <a:pt x="16669" y="16923"/>
                      <a:pt x="15846" y="16465"/>
                      <a:pt x="14963" y="16121"/>
                    </a:cubicBezTo>
                    <a:cubicBezTo>
                      <a:pt x="15595" y="14609"/>
                      <a:pt x="15967" y="12928"/>
                      <a:pt x="16010" y="11148"/>
                    </a:cubicBezTo>
                    <a:lnTo>
                      <a:pt x="20188" y="11148"/>
                    </a:lnTo>
                    <a:cubicBezTo>
                      <a:pt x="20097" y="13612"/>
                      <a:pt x="19065" y="15838"/>
                      <a:pt x="17428" y="17466"/>
                    </a:cubicBezTo>
                    <a:moveTo>
                      <a:pt x="1411" y="11148"/>
                    </a:moveTo>
                    <a:lnTo>
                      <a:pt x="5589" y="11148"/>
                    </a:lnTo>
                    <a:cubicBezTo>
                      <a:pt x="5632" y="12928"/>
                      <a:pt x="6004" y="14609"/>
                      <a:pt x="6636" y="16121"/>
                    </a:cubicBezTo>
                    <a:cubicBezTo>
                      <a:pt x="5753" y="16465"/>
                      <a:pt x="4931" y="16923"/>
                      <a:pt x="4171" y="17466"/>
                    </a:cubicBezTo>
                    <a:cubicBezTo>
                      <a:pt x="2534" y="15838"/>
                      <a:pt x="1502" y="13612"/>
                      <a:pt x="1411" y="11148"/>
                    </a:cubicBezTo>
                    <a:moveTo>
                      <a:pt x="3785" y="4553"/>
                    </a:moveTo>
                    <a:cubicBezTo>
                      <a:pt x="4579" y="5170"/>
                      <a:pt x="5448" y="5691"/>
                      <a:pt x="6388" y="6084"/>
                    </a:cubicBezTo>
                    <a:cubicBezTo>
                      <a:pt x="5901" y="7433"/>
                      <a:pt x="5627" y="8908"/>
                      <a:pt x="5589" y="10451"/>
                    </a:cubicBezTo>
                    <a:lnTo>
                      <a:pt x="1411" y="10451"/>
                    </a:lnTo>
                    <a:cubicBezTo>
                      <a:pt x="1494" y="8190"/>
                      <a:pt x="2376" y="6135"/>
                      <a:pt x="3785" y="4553"/>
                    </a:cubicBezTo>
                    <a:moveTo>
                      <a:pt x="11148" y="10451"/>
                    </a:moveTo>
                    <a:lnTo>
                      <a:pt x="11148" y="6950"/>
                    </a:lnTo>
                    <a:cubicBezTo>
                      <a:pt x="12339" y="6913"/>
                      <a:pt x="13484" y="6696"/>
                      <a:pt x="14558" y="6324"/>
                    </a:cubicBezTo>
                    <a:cubicBezTo>
                      <a:pt x="15018" y="7598"/>
                      <a:pt x="15276" y="8992"/>
                      <a:pt x="15314" y="10451"/>
                    </a:cubicBezTo>
                    <a:cubicBezTo>
                      <a:pt x="15314" y="10451"/>
                      <a:pt x="11148" y="10451"/>
                      <a:pt x="11148" y="10451"/>
                    </a:cubicBezTo>
                    <a:close/>
                    <a:moveTo>
                      <a:pt x="14311" y="15882"/>
                    </a:moveTo>
                    <a:cubicBezTo>
                      <a:pt x="13309" y="15559"/>
                      <a:pt x="12247" y="15380"/>
                      <a:pt x="11148" y="15346"/>
                    </a:cubicBezTo>
                    <a:lnTo>
                      <a:pt x="11148" y="11148"/>
                    </a:lnTo>
                    <a:lnTo>
                      <a:pt x="15314" y="11148"/>
                    </a:lnTo>
                    <a:cubicBezTo>
                      <a:pt x="15270" y="12844"/>
                      <a:pt x="14914" y="14445"/>
                      <a:pt x="14311" y="15882"/>
                    </a:cubicBezTo>
                    <a:moveTo>
                      <a:pt x="14683" y="16757"/>
                    </a:moveTo>
                    <a:cubicBezTo>
                      <a:pt x="15476" y="17063"/>
                      <a:pt x="16218" y="17466"/>
                      <a:pt x="16904" y="17941"/>
                    </a:cubicBezTo>
                    <a:cubicBezTo>
                      <a:pt x="15632" y="19031"/>
                      <a:pt x="14067" y="19781"/>
                      <a:pt x="12344" y="20068"/>
                    </a:cubicBezTo>
                    <a:cubicBezTo>
                      <a:pt x="13280" y="19136"/>
                      <a:pt x="14076" y="18017"/>
                      <a:pt x="14683" y="16757"/>
                    </a:cubicBezTo>
                    <a:moveTo>
                      <a:pt x="11148" y="20188"/>
                    </a:moveTo>
                    <a:lnTo>
                      <a:pt x="11148" y="16043"/>
                    </a:lnTo>
                    <a:cubicBezTo>
                      <a:pt x="12146" y="16075"/>
                      <a:pt x="13113" y="16231"/>
                      <a:pt x="14025" y="16516"/>
                    </a:cubicBezTo>
                    <a:cubicBezTo>
                      <a:pt x="13314" y="17970"/>
                      <a:pt x="12343" y="19223"/>
                      <a:pt x="11185" y="20186"/>
                    </a:cubicBezTo>
                    <a:cubicBezTo>
                      <a:pt x="11185" y="20186"/>
                      <a:pt x="11148" y="20188"/>
                      <a:pt x="11148" y="20188"/>
                    </a:cubicBezTo>
                    <a:close/>
                    <a:moveTo>
                      <a:pt x="9255" y="20068"/>
                    </a:moveTo>
                    <a:cubicBezTo>
                      <a:pt x="7532" y="19781"/>
                      <a:pt x="5967" y="19031"/>
                      <a:pt x="4695" y="17941"/>
                    </a:cubicBezTo>
                    <a:cubicBezTo>
                      <a:pt x="5381" y="17466"/>
                      <a:pt x="6123" y="17063"/>
                      <a:pt x="6916" y="16757"/>
                    </a:cubicBezTo>
                    <a:cubicBezTo>
                      <a:pt x="7523" y="18017"/>
                      <a:pt x="8319" y="19136"/>
                      <a:pt x="9255" y="20068"/>
                    </a:cubicBezTo>
                    <a:moveTo>
                      <a:pt x="10451" y="11148"/>
                    </a:moveTo>
                    <a:lnTo>
                      <a:pt x="10451" y="15346"/>
                    </a:lnTo>
                    <a:cubicBezTo>
                      <a:pt x="9352" y="15380"/>
                      <a:pt x="8290" y="15559"/>
                      <a:pt x="7288" y="15882"/>
                    </a:cubicBezTo>
                    <a:cubicBezTo>
                      <a:pt x="6685" y="14445"/>
                      <a:pt x="6329" y="12844"/>
                      <a:pt x="6285" y="11148"/>
                    </a:cubicBezTo>
                    <a:cubicBezTo>
                      <a:pt x="6285" y="11148"/>
                      <a:pt x="10451" y="11148"/>
                      <a:pt x="10451" y="11148"/>
                    </a:cubicBezTo>
                    <a:close/>
                    <a:moveTo>
                      <a:pt x="7041" y="6324"/>
                    </a:moveTo>
                    <a:cubicBezTo>
                      <a:pt x="8115" y="6696"/>
                      <a:pt x="9260" y="6913"/>
                      <a:pt x="10451" y="6950"/>
                    </a:cubicBezTo>
                    <a:lnTo>
                      <a:pt x="10451" y="10451"/>
                    </a:lnTo>
                    <a:lnTo>
                      <a:pt x="6285" y="10451"/>
                    </a:lnTo>
                    <a:cubicBezTo>
                      <a:pt x="6324" y="8992"/>
                      <a:pt x="6581" y="7598"/>
                      <a:pt x="7041" y="6324"/>
                    </a:cubicBezTo>
                    <a:moveTo>
                      <a:pt x="6651" y="5442"/>
                    </a:moveTo>
                    <a:cubicBezTo>
                      <a:pt x="5790" y="5084"/>
                      <a:pt x="4993" y="4609"/>
                      <a:pt x="4263" y="4050"/>
                    </a:cubicBezTo>
                    <a:cubicBezTo>
                      <a:pt x="5606" y="2749"/>
                      <a:pt x="7332" y="1851"/>
                      <a:pt x="9255" y="1531"/>
                    </a:cubicBezTo>
                    <a:cubicBezTo>
                      <a:pt x="8175" y="2610"/>
                      <a:pt x="7286" y="3939"/>
                      <a:pt x="6651" y="5442"/>
                    </a:cubicBezTo>
                    <a:moveTo>
                      <a:pt x="10451" y="1411"/>
                    </a:moveTo>
                    <a:lnTo>
                      <a:pt x="10451" y="6253"/>
                    </a:lnTo>
                    <a:cubicBezTo>
                      <a:pt x="9352" y="6217"/>
                      <a:pt x="8296" y="6021"/>
                      <a:pt x="7303" y="5681"/>
                    </a:cubicBezTo>
                    <a:cubicBezTo>
                      <a:pt x="8029" y="3972"/>
                      <a:pt x="9101" y="2507"/>
                      <a:pt x="10415" y="1413"/>
                    </a:cubicBezTo>
                    <a:cubicBezTo>
                      <a:pt x="10427" y="1412"/>
                      <a:pt x="10439" y="1411"/>
                      <a:pt x="10451" y="1411"/>
                    </a:cubicBezTo>
                    <a:moveTo>
                      <a:pt x="12344" y="1531"/>
                    </a:moveTo>
                    <a:cubicBezTo>
                      <a:pt x="14267" y="1851"/>
                      <a:pt x="15993" y="2749"/>
                      <a:pt x="17336" y="4050"/>
                    </a:cubicBezTo>
                    <a:cubicBezTo>
                      <a:pt x="16606" y="4609"/>
                      <a:pt x="15809" y="5084"/>
                      <a:pt x="14948" y="5442"/>
                    </a:cubicBezTo>
                    <a:cubicBezTo>
                      <a:pt x="14313" y="3939"/>
                      <a:pt x="13424" y="2610"/>
                      <a:pt x="12344" y="1531"/>
                    </a:cubicBezTo>
                    <a:moveTo>
                      <a:pt x="11184" y="1413"/>
                    </a:moveTo>
                    <a:cubicBezTo>
                      <a:pt x="12498" y="2507"/>
                      <a:pt x="13570" y="3972"/>
                      <a:pt x="14296" y="5681"/>
                    </a:cubicBezTo>
                    <a:cubicBezTo>
                      <a:pt x="13303" y="6021"/>
                      <a:pt x="12247" y="6217"/>
                      <a:pt x="11148" y="6253"/>
                    </a:cubicBezTo>
                    <a:lnTo>
                      <a:pt x="11148" y="1411"/>
                    </a:lnTo>
                    <a:cubicBezTo>
                      <a:pt x="11160" y="1411"/>
                      <a:pt x="11172" y="1412"/>
                      <a:pt x="11184" y="1413"/>
                    </a:cubicBezTo>
                    <a:moveTo>
                      <a:pt x="10414" y="20186"/>
                    </a:moveTo>
                    <a:cubicBezTo>
                      <a:pt x="9256" y="19223"/>
                      <a:pt x="8285" y="17970"/>
                      <a:pt x="7574" y="16516"/>
                    </a:cubicBezTo>
                    <a:cubicBezTo>
                      <a:pt x="8486" y="16231"/>
                      <a:pt x="9453" y="16075"/>
                      <a:pt x="10451" y="16043"/>
                    </a:cubicBezTo>
                    <a:lnTo>
                      <a:pt x="10451" y="20188"/>
                    </a:lnTo>
                    <a:cubicBezTo>
                      <a:pt x="10451" y="20188"/>
                      <a:pt x="10414" y="20186"/>
                      <a:pt x="10414" y="20186"/>
                    </a:cubicBezTo>
                    <a:close/>
                    <a:moveTo>
                      <a:pt x="20188" y="10451"/>
                    </a:moveTo>
                    <a:lnTo>
                      <a:pt x="16010" y="10451"/>
                    </a:lnTo>
                    <a:cubicBezTo>
                      <a:pt x="15972" y="8908"/>
                      <a:pt x="15698" y="7433"/>
                      <a:pt x="15211" y="6084"/>
                    </a:cubicBezTo>
                    <a:cubicBezTo>
                      <a:pt x="16151" y="5691"/>
                      <a:pt x="17020" y="5170"/>
                      <a:pt x="17814" y="4553"/>
                    </a:cubicBezTo>
                    <a:cubicBezTo>
                      <a:pt x="19223" y="6135"/>
                      <a:pt x="20105" y="8190"/>
                      <a:pt x="20188" y="10451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hangingPunct="0">
                  <a:defRPr/>
                </a:pPr>
                <a:endParaRPr lang="en-US" sz="14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078" y="5822"/>
              <a:ext cx="2403" cy="2764"/>
              <a:chOff x="4595995" y="4059960"/>
              <a:chExt cx="1525627" cy="1755189"/>
            </a:xfrm>
          </p:grpSpPr>
          <p:sp>
            <p:nvSpPr>
              <p:cNvPr id="36" name="Freeform 11"/>
              <p:cNvSpPr/>
              <p:nvPr/>
            </p:nvSpPr>
            <p:spPr bwMode="auto">
              <a:xfrm>
                <a:off x="4595995" y="4059960"/>
                <a:ext cx="1525627" cy="1755189"/>
              </a:xfrm>
              <a:custGeom>
                <a:avLst/>
                <a:gdLst>
                  <a:gd name="T0" fmla="*/ 638 w 638"/>
                  <a:gd name="T1" fmla="*/ 552 h 734"/>
                  <a:gd name="T2" fmla="*/ 638 w 638"/>
                  <a:gd name="T3" fmla="*/ 183 h 734"/>
                  <a:gd name="T4" fmla="*/ 319 w 638"/>
                  <a:gd name="T5" fmla="*/ 0 h 734"/>
                  <a:gd name="T6" fmla="*/ 0 w 638"/>
                  <a:gd name="T7" fmla="*/ 183 h 734"/>
                  <a:gd name="T8" fmla="*/ 0 w 638"/>
                  <a:gd name="T9" fmla="*/ 552 h 734"/>
                  <a:gd name="T10" fmla="*/ 319 w 638"/>
                  <a:gd name="T11" fmla="*/ 734 h 734"/>
                  <a:gd name="T12" fmla="*/ 638 w 638"/>
                  <a:gd name="T13" fmla="*/ 552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8" h="734">
                    <a:moveTo>
                      <a:pt x="638" y="552"/>
                    </a:moveTo>
                    <a:lnTo>
                      <a:pt x="638" y="183"/>
                    </a:lnTo>
                    <a:lnTo>
                      <a:pt x="319" y="0"/>
                    </a:lnTo>
                    <a:lnTo>
                      <a:pt x="0" y="183"/>
                    </a:lnTo>
                    <a:lnTo>
                      <a:pt x="0" y="552"/>
                    </a:lnTo>
                    <a:lnTo>
                      <a:pt x="319" y="734"/>
                    </a:lnTo>
                    <a:lnTo>
                      <a:pt x="638" y="552"/>
                    </a:lnTo>
                    <a:close/>
                  </a:path>
                </a:pathLst>
              </a:custGeom>
              <a:gradFill>
                <a:gsLst>
                  <a:gs pos="26000">
                    <a:srgbClr val="E61E18"/>
                  </a:gs>
                  <a:gs pos="100000">
                    <a:srgbClr val="9A1E23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7" name="AutoShape 28"/>
              <p:cNvSpPr/>
              <p:nvPr/>
            </p:nvSpPr>
            <p:spPr bwMode="auto">
              <a:xfrm>
                <a:off x="5072483" y="4624352"/>
                <a:ext cx="583124" cy="5831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9450"/>
                    </a:moveTo>
                    <a:cubicBezTo>
                      <a:pt x="20249" y="9823"/>
                      <a:pt x="19947" y="10124"/>
                      <a:pt x="19575" y="10124"/>
                    </a:cubicBezTo>
                    <a:lnTo>
                      <a:pt x="18324" y="10124"/>
                    </a:lnTo>
                    <a:lnTo>
                      <a:pt x="15624" y="5400"/>
                    </a:lnTo>
                    <a:lnTo>
                      <a:pt x="17549" y="5400"/>
                    </a:lnTo>
                    <a:cubicBezTo>
                      <a:pt x="17762" y="5400"/>
                      <a:pt x="17962" y="5500"/>
                      <a:pt x="18089" y="5670"/>
                    </a:cubicBezTo>
                    <a:lnTo>
                      <a:pt x="20114" y="8370"/>
                    </a:lnTo>
                    <a:cubicBezTo>
                      <a:pt x="20202" y="8486"/>
                      <a:pt x="20249" y="8628"/>
                      <a:pt x="20249" y="8774"/>
                    </a:cubicBezTo>
                    <a:cubicBezTo>
                      <a:pt x="20249" y="8774"/>
                      <a:pt x="20249" y="9450"/>
                      <a:pt x="20249" y="9450"/>
                    </a:cubicBezTo>
                    <a:close/>
                    <a:moveTo>
                      <a:pt x="18224" y="20249"/>
                    </a:moveTo>
                    <a:lnTo>
                      <a:pt x="14174" y="20249"/>
                    </a:lnTo>
                    <a:lnTo>
                      <a:pt x="14174" y="13500"/>
                    </a:lnTo>
                    <a:cubicBezTo>
                      <a:pt x="14174" y="13126"/>
                      <a:pt x="13872" y="12825"/>
                      <a:pt x="13499" y="12825"/>
                    </a:cubicBezTo>
                    <a:lnTo>
                      <a:pt x="8437" y="12825"/>
                    </a:lnTo>
                    <a:cubicBezTo>
                      <a:pt x="8064" y="12825"/>
                      <a:pt x="7762" y="13126"/>
                      <a:pt x="7762" y="13500"/>
                    </a:cubicBezTo>
                    <a:lnTo>
                      <a:pt x="7762" y="20249"/>
                    </a:lnTo>
                    <a:lnTo>
                      <a:pt x="3374" y="20249"/>
                    </a:lnTo>
                    <a:lnTo>
                      <a:pt x="3374" y="11475"/>
                    </a:lnTo>
                    <a:lnTo>
                      <a:pt x="18224" y="11475"/>
                    </a:lnTo>
                    <a:cubicBezTo>
                      <a:pt x="18224" y="11475"/>
                      <a:pt x="18224" y="20249"/>
                      <a:pt x="18224" y="20249"/>
                    </a:cubicBezTo>
                    <a:close/>
                    <a:moveTo>
                      <a:pt x="13499" y="20249"/>
                    </a:moveTo>
                    <a:lnTo>
                      <a:pt x="8437" y="20249"/>
                    </a:lnTo>
                    <a:lnTo>
                      <a:pt x="8437" y="13500"/>
                    </a:lnTo>
                    <a:lnTo>
                      <a:pt x="13499" y="13500"/>
                    </a:lnTo>
                    <a:cubicBezTo>
                      <a:pt x="13499" y="13500"/>
                      <a:pt x="13499" y="20249"/>
                      <a:pt x="13499" y="20249"/>
                    </a:cubicBezTo>
                    <a:close/>
                    <a:moveTo>
                      <a:pt x="1349" y="9450"/>
                    </a:moveTo>
                    <a:lnTo>
                      <a:pt x="1349" y="8774"/>
                    </a:lnTo>
                    <a:cubicBezTo>
                      <a:pt x="1349" y="8628"/>
                      <a:pt x="1397" y="8486"/>
                      <a:pt x="1485" y="8370"/>
                    </a:cubicBezTo>
                    <a:lnTo>
                      <a:pt x="3510" y="5670"/>
                    </a:lnTo>
                    <a:cubicBezTo>
                      <a:pt x="3637" y="5500"/>
                      <a:pt x="3837" y="5400"/>
                      <a:pt x="4049" y="5400"/>
                    </a:cubicBezTo>
                    <a:lnTo>
                      <a:pt x="5975" y="5400"/>
                    </a:lnTo>
                    <a:lnTo>
                      <a:pt x="3275" y="10124"/>
                    </a:lnTo>
                    <a:lnTo>
                      <a:pt x="2024" y="10124"/>
                    </a:lnTo>
                    <a:cubicBezTo>
                      <a:pt x="1652" y="10124"/>
                      <a:pt x="1349" y="9823"/>
                      <a:pt x="1349" y="9450"/>
                    </a:cubicBezTo>
                    <a:moveTo>
                      <a:pt x="13369" y="5400"/>
                    </a:moveTo>
                    <a:lnTo>
                      <a:pt x="14846" y="5400"/>
                    </a:lnTo>
                    <a:lnTo>
                      <a:pt x="17546" y="10124"/>
                    </a:lnTo>
                    <a:lnTo>
                      <a:pt x="14719" y="10124"/>
                    </a:lnTo>
                    <a:cubicBezTo>
                      <a:pt x="14719" y="10124"/>
                      <a:pt x="13369" y="5400"/>
                      <a:pt x="13369" y="5400"/>
                    </a:cubicBezTo>
                    <a:close/>
                    <a:moveTo>
                      <a:pt x="11137" y="5400"/>
                    </a:moveTo>
                    <a:lnTo>
                      <a:pt x="12666" y="5400"/>
                    </a:lnTo>
                    <a:lnTo>
                      <a:pt x="14016" y="10124"/>
                    </a:lnTo>
                    <a:lnTo>
                      <a:pt x="11137" y="10124"/>
                    </a:lnTo>
                    <a:cubicBezTo>
                      <a:pt x="11137" y="10124"/>
                      <a:pt x="11137" y="5400"/>
                      <a:pt x="11137" y="5400"/>
                    </a:cubicBezTo>
                    <a:close/>
                    <a:moveTo>
                      <a:pt x="8932" y="5400"/>
                    </a:moveTo>
                    <a:lnTo>
                      <a:pt x="10462" y="5400"/>
                    </a:lnTo>
                    <a:lnTo>
                      <a:pt x="10462" y="10124"/>
                    </a:lnTo>
                    <a:lnTo>
                      <a:pt x="7582" y="10124"/>
                    </a:lnTo>
                    <a:cubicBezTo>
                      <a:pt x="7582" y="10124"/>
                      <a:pt x="8932" y="5400"/>
                      <a:pt x="8932" y="5400"/>
                    </a:cubicBezTo>
                    <a:close/>
                    <a:moveTo>
                      <a:pt x="6880" y="10124"/>
                    </a:moveTo>
                    <a:lnTo>
                      <a:pt x="4052" y="10124"/>
                    </a:lnTo>
                    <a:lnTo>
                      <a:pt x="6752" y="5400"/>
                    </a:lnTo>
                    <a:lnTo>
                      <a:pt x="8230" y="5400"/>
                    </a:lnTo>
                    <a:cubicBezTo>
                      <a:pt x="8230" y="5400"/>
                      <a:pt x="6880" y="10124"/>
                      <a:pt x="6880" y="10124"/>
                    </a:cubicBezTo>
                    <a:close/>
                    <a:moveTo>
                      <a:pt x="17549" y="1350"/>
                    </a:moveTo>
                    <a:lnTo>
                      <a:pt x="17549" y="4050"/>
                    </a:lnTo>
                    <a:lnTo>
                      <a:pt x="4049" y="4050"/>
                    </a:lnTo>
                    <a:lnTo>
                      <a:pt x="4049" y="1350"/>
                    </a:lnTo>
                    <a:cubicBezTo>
                      <a:pt x="4049" y="1350"/>
                      <a:pt x="17549" y="1350"/>
                      <a:pt x="17549" y="1350"/>
                    </a:cubicBezTo>
                    <a:close/>
                    <a:moveTo>
                      <a:pt x="21194" y="7560"/>
                    </a:moveTo>
                    <a:lnTo>
                      <a:pt x="19170" y="4861"/>
                    </a:lnTo>
                    <a:cubicBezTo>
                      <a:pt x="19091" y="4755"/>
                      <a:pt x="18997" y="4663"/>
                      <a:pt x="18899" y="4576"/>
                    </a:cubicBezTo>
                    <a:lnTo>
                      <a:pt x="18899" y="1350"/>
                    </a:lnTo>
                    <a:cubicBezTo>
                      <a:pt x="18899" y="605"/>
                      <a:pt x="18295" y="0"/>
                      <a:pt x="17549" y="0"/>
                    </a:cubicBezTo>
                    <a:lnTo>
                      <a:pt x="4049" y="0"/>
                    </a:lnTo>
                    <a:cubicBezTo>
                      <a:pt x="3304" y="0"/>
                      <a:pt x="2699" y="605"/>
                      <a:pt x="2699" y="1350"/>
                    </a:cubicBezTo>
                    <a:lnTo>
                      <a:pt x="2699" y="4576"/>
                    </a:lnTo>
                    <a:cubicBezTo>
                      <a:pt x="2602" y="4663"/>
                      <a:pt x="2508" y="4754"/>
                      <a:pt x="2430" y="4860"/>
                    </a:cubicBezTo>
                    <a:lnTo>
                      <a:pt x="406" y="7559"/>
                    </a:lnTo>
                    <a:cubicBezTo>
                      <a:pt x="143" y="7907"/>
                      <a:pt x="0" y="8338"/>
                      <a:pt x="0" y="8774"/>
                    </a:cubicBezTo>
                    <a:lnTo>
                      <a:pt x="0" y="9450"/>
                    </a:lnTo>
                    <a:cubicBezTo>
                      <a:pt x="0" y="10566"/>
                      <a:pt x="908" y="11475"/>
                      <a:pt x="2024" y="11475"/>
                    </a:cubicBezTo>
                    <a:lnTo>
                      <a:pt x="2024" y="20249"/>
                    </a:lnTo>
                    <a:cubicBezTo>
                      <a:pt x="2024" y="20994"/>
                      <a:pt x="2629" y="21599"/>
                      <a:pt x="3374" y="21599"/>
                    </a:cubicBezTo>
                    <a:lnTo>
                      <a:pt x="18224" y="21599"/>
                    </a:lnTo>
                    <a:cubicBezTo>
                      <a:pt x="18970" y="21599"/>
                      <a:pt x="19575" y="20994"/>
                      <a:pt x="19575" y="20249"/>
                    </a:cubicBezTo>
                    <a:lnTo>
                      <a:pt x="19575" y="11475"/>
                    </a:lnTo>
                    <a:cubicBezTo>
                      <a:pt x="20691" y="11475"/>
                      <a:pt x="21600" y="10566"/>
                      <a:pt x="21600" y="9450"/>
                    </a:cubicBezTo>
                    <a:lnTo>
                      <a:pt x="21600" y="8774"/>
                    </a:lnTo>
                    <a:cubicBezTo>
                      <a:pt x="21600" y="8338"/>
                      <a:pt x="21456" y="7907"/>
                      <a:pt x="21194" y="75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hangingPunct="0">
                  <a:defRPr/>
                </a:pPr>
                <a:endParaRPr lang="en-US" sz="14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charset="-122"/>
                  <a:sym typeface="Gill Sans" charset="0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541" y="5822"/>
              <a:ext cx="2403" cy="2764"/>
              <a:chOff x="6159883" y="4059960"/>
              <a:chExt cx="1525627" cy="1755189"/>
            </a:xfrm>
          </p:grpSpPr>
          <p:sp>
            <p:nvSpPr>
              <p:cNvPr id="39" name="Freeform 10"/>
              <p:cNvSpPr/>
              <p:nvPr/>
            </p:nvSpPr>
            <p:spPr bwMode="auto">
              <a:xfrm>
                <a:off x="6159883" y="4059960"/>
                <a:ext cx="1525627" cy="1755189"/>
              </a:xfrm>
              <a:custGeom>
                <a:avLst/>
                <a:gdLst>
                  <a:gd name="T0" fmla="*/ 638 w 638"/>
                  <a:gd name="T1" fmla="*/ 552 h 734"/>
                  <a:gd name="T2" fmla="*/ 638 w 638"/>
                  <a:gd name="T3" fmla="*/ 183 h 734"/>
                  <a:gd name="T4" fmla="*/ 319 w 638"/>
                  <a:gd name="T5" fmla="*/ 0 h 734"/>
                  <a:gd name="T6" fmla="*/ 0 w 638"/>
                  <a:gd name="T7" fmla="*/ 183 h 734"/>
                  <a:gd name="T8" fmla="*/ 0 w 638"/>
                  <a:gd name="T9" fmla="*/ 552 h 734"/>
                  <a:gd name="T10" fmla="*/ 319 w 638"/>
                  <a:gd name="T11" fmla="*/ 734 h 734"/>
                  <a:gd name="T12" fmla="*/ 638 w 638"/>
                  <a:gd name="T13" fmla="*/ 552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8" h="734">
                    <a:moveTo>
                      <a:pt x="638" y="552"/>
                    </a:moveTo>
                    <a:lnTo>
                      <a:pt x="638" y="183"/>
                    </a:lnTo>
                    <a:lnTo>
                      <a:pt x="319" y="0"/>
                    </a:lnTo>
                    <a:lnTo>
                      <a:pt x="0" y="183"/>
                    </a:lnTo>
                    <a:lnTo>
                      <a:pt x="0" y="552"/>
                    </a:lnTo>
                    <a:lnTo>
                      <a:pt x="319" y="734"/>
                    </a:lnTo>
                    <a:lnTo>
                      <a:pt x="638" y="552"/>
                    </a:lnTo>
                    <a:close/>
                  </a:path>
                </a:pathLst>
              </a:custGeom>
              <a:gradFill>
                <a:gsLst>
                  <a:gs pos="26000">
                    <a:srgbClr val="E61E18"/>
                  </a:gs>
                  <a:gs pos="100000">
                    <a:srgbClr val="9A1E23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grpSp>
            <p:nvGrpSpPr>
              <p:cNvPr id="40" name="Group 198"/>
              <p:cNvGrpSpPr/>
              <p:nvPr/>
            </p:nvGrpSpPr>
            <p:grpSpPr>
              <a:xfrm>
                <a:off x="6627340" y="4625394"/>
                <a:ext cx="628408" cy="662116"/>
                <a:chOff x="5819775" y="3827463"/>
                <a:chExt cx="414338" cy="436563"/>
              </a:xfrm>
              <a:solidFill>
                <a:schemeClr val="bg1"/>
              </a:solidFill>
            </p:grpSpPr>
            <p:sp>
              <p:nvSpPr>
                <p:cNvPr id="41" name="Freeform 306"/>
                <p:cNvSpPr>
                  <a:spLocks noEditPoints="1"/>
                </p:cNvSpPr>
                <p:nvPr/>
              </p:nvSpPr>
              <p:spPr bwMode="auto">
                <a:xfrm>
                  <a:off x="5937250" y="3827463"/>
                  <a:ext cx="173038" cy="436563"/>
                </a:xfrm>
                <a:custGeom>
                  <a:avLst/>
                  <a:gdLst>
                    <a:gd name="T0" fmla="*/ 93 w 231"/>
                    <a:gd name="T1" fmla="*/ 545 h 582"/>
                    <a:gd name="T2" fmla="*/ 16 w 231"/>
                    <a:gd name="T3" fmla="*/ 303 h 582"/>
                    <a:gd name="T4" fmla="*/ 85 w 231"/>
                    <a:gd name="T5" fmla="*/ 2 h 582"/>
                    <a:gd name="T6" fmla="*/ 145 w 231"/>
                    <a:gd name="T7" fmla="*/ 37 h 582"/>
                    <a:gd name="T8" fmla="*/ 222 w 231"/>
                    <a:gd name="T9" fmla="*/ 279 h 582"/>
                    <a:gd name="T10" fmla="*/ 218 w 231"/>
                    <a:gd name="T11" fmla="*/ 482 h 582"/>
                    <a:gd name="T12" fmla="*/ 153 w 231"/>
                    <a:gd name="T13" fmla="*/ 580 h 582"/>
                    <a:gd name="T14" fmla="*/ 93 w 231"/>
                    <a:gd name="T15" fmla="*/ 545 h 582"/>
                    <a:gd name="T16" fmla="*/ 124 w 231"/>
                    <a:gd name="T17" fmla="*/ 52 h 582"/>
                    <a:gd name="T18" fmla="*/ 88 w 231"/>
                    <a:gd name="T19" fmla="*/ 27 h 582"/>
                    <a:gd name="T20" fmla="*/ 42 w 231"/>
                    <a:gd name="T21" fmla="*/ 300 h 582"/>
                    <a:gd name="T22" fmla="*/ 114 w 231"/>
                    <a:gd name="T23" fmla="*/ 530 h 582"/>
                    <a:gd name="T24" fmla="*/ 150 w 231"/>
                    <a:gd name="T25" fmla="*/ 555 h 582"/>
                    <a:gd name="T26" fmla="*/ 193 w 231"/>
                    <a:gd name="T27" fmla="*/ 477 h 582"/>
                    <a:gd name="T28" fmla="*/ 196 w 231"/>
                    <a:gd name="T29" fmla="*/ 282 h 582"/>
                    <a:gd name="T30" fmla="*/ 124 w 231"/>
                    <a:gd name="T31" fmla="*/ 5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1" h="582">
                      <a:moveTo>
                        <a:pt x="93" y="545"/>
                      </a:moveTo>
                      <a:cubicBezTo>
                        <a:pt x="58" y="498"/>
                        <a:pt x="28" y="405"/>
                        <a:pt x="16" y="303"/>
                      </a:cubicBezTo>
                      <a:cubicBezTo>
                        <a:pt x="0" y="163"/>
                        <a:pt x="18" y="9"/>
                        <a:pt x="85" y="2"/>
                      </a:cubicBezTo>
                      <a:cubicBezTo>
                        <a:pt x="99" y="0"/>
                        <a:pt x="121" y="5"/>
                        <a:pt x="145" y="37"/>
                      </a:cubicBezTo>
                      <a:cubicBezTo>
                        <a:pt x="180" y="84"/>
                        <a:pt x="210" y="177"/>
                        <a:pt x="222" y="279"/>
                      </a:cubicBezTo>
                      <a:cubicBezTo>
                        <a:pt x="231" y="354"/>
                        <a:pt x="229" y="426"/>
                        <a:pt x="218" y="482"/>
                      </a:cubicBezTo>
                      <a:cubicBezTo>
                        <a:pt x="206" y="543"/>
                        <a:pt x="184" y="577"/>
                        <a:pt x="153" y="580"/>
                      </a:cubicBezTo>
                      <a:cubicBezTo>
                        <a:pt x="139" y="582"/>
                        <a:pt x="117" y="577"/>
                        <a:pt x="93" y="545"/>
                      </a:cubicBezTo>
                      <a:close/>
                      <a:moveTo>
                        <a:pt x="124" y="52"/>
                      </a:moveTo>
                      <a:cubicBezTo>
                        <a:pt x="111" y="35"/>
                        <a:pt x="98" y="26"/>
                        <a:pt x="88" y="27"/>
                      </a:cubicBezTo>
                      <a:cubicBezTo>
                        <a:pt x="52" y="32"/>
                        <a:pt x="24" y="149"/>
                        <a:pt x="42" y="300"/>
                      </a:cubicBezTo>
                      <a:cubicBezTo>
                        <a:pt x="54" y="398"/>
                        <a:pt x="81" y="486"/>
                        <a:pt x="114" y="530"/>
                      </a:cubicBezTo>
                      <a:cubicBezTo>
                        <a:pt x="127" y="547"/>
                        <a:pt x="140" y="556"/>
                        <a:pt x="150" y="555"/>
                      </a:cubicBezTo>
                      <a:cubicBezTo>
                        <a:pt x="167" y="553"/>
                        <a:pt x="184" y="523"/>
                        <a:pt x="193" y="477"/>
                      </a:cubicBezTo>
                      <a:cubicBezTo>
                        <a:pt x="203" y="424"/>
                        <a:pt x="204" y="355"/>
                        <a:pt x="196" y="282"/>
                      </a:cubicBezTo>
                      <a:cubicBezTo>
                        <a:pt x="184" y="184"/>
                        <a:pt x="157" y="96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42" name="Freeform 307"/>
                <p:cNvSpPr>
                  <a:spLocks noEditPoints="1"/>
                </p:cNvSpPr>
                <p:nvPr/>
              </p:nvSpPr>
              <p:spPr bwMode="auto">
                <a:xfrm>
                  <a:off x="5819775" y="3929063"/>
                  <a:ext cx="414338" cy="249238"/>
                </a:xfrm>
                <a:custGeom>
                  <a:avLst/>
                  <a:gdLst>
                    <a:gd name="T0" fmla="*/ 24 w 550"/>
                    <a:gd name="T1" fmla="*/ 107 h 332"/>
                    <a:gd name="T2" fmla="*/ 7 w 550"/>
                    <a:gd name="T3" fmla="*/ 40 h 332"/>
                    <a:gd name="T4" fmla="*/ 121 w 550"/>
                    <a:gd name="T5" fmla="*/ 5 h 332"/>
                    <a:gd name="T6" fmla="*/ 316 w 550"/>
                    <a:gd name="T7" fmla="*/ 60 h 332"/>
                    <a:gd name="T8" fmla="*/ 526 w 550"/>
                    <a:gd name="T9" fmla="*/ 203 h 332"/>
                    <a:gd name="T10" fmla="*/ 543 w 550"/>
                    <a:gd name="T11" fmla="*/ 270 h 332"/>
                    <a:gd name="T12" fmla="*/ 234 w 550"/>
                    <a:gd name="T13" fmla="*/ 250 h 332"/>
                    <a:gd name="T14" fmla="*/ 24 w 550"/>
                    <a:gd name="T15" fmla="*/ 107 h 332"/>
                    <a:gd name="T16" fmla="*/ 505 w 550"/>
                    <a:gd name="T17" fmla="*/ 218 h 332"/>
                    <a:gd name="T18" fmla="*/ 306 w 550"/>
                    <a:gd name="T19" fmla="*/ 84 h 332"/>
                    <a:gd name="T20" fmla="*/ 118 w 550"/>
                    <a:gd name="T21" fmla="*/ 31 h 332"/>
                    <a:gd name="T22" fmla="*/ 31 w 550"/>
                    <a:gd name="T23" fmla="*/ 50 h 332"/>
                    <a:gd name="T24" fmla="*/ 45 w 550"/>
                    <a:gd name="T25" fmla="*/ 92 h 332"/>
                    <a:gd name="T26" fmla="*/ 244 w 550"/>
                    <a:gd name="T27" fmla="*/ 226 h 332"/>
                    <a:gd name="T28" fmla="*/ 519 w 550"/>
                    <a:gd name="T29" fmla="*/ 260 h 332"/>
                    <a:gd name="T30" fmla="*/ 505 w 550"/>
                    <a:gd name="T31" fmla="*/ 218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50" h="332">
                      <a:moveTo>
                        <a:pt x="24" y="107"/>
                      </a:moveTo>
                      <a:cubicBezTo>
                        <a:pt x="0" y="75"/>
                        <a:pt x="2" y="53"/>
                        <a:pt x="7" y="40"/>
                      </a:cubicBezTo>
                      <a:cubicBezTo>
                        <a:pt x="19" y="12"/>
                        <a:pt x="59" y="0"/>
                        <a:pt x="121" y="5"/>
                      </a:cubicBezTo>
                      <a:cubicBezTo>
                        <a:pt x="177" y="11"/>
                        <a:pt x="246" y="30"/>
                        <a:pt x="316" y="60"/>
                      </a:cubicBezTo>
                      <a:cubicBezTo>
                        <a:pt x="410" y="101"/>
                        <a:pt x="491" y="155"/>
                        <a:pt x="526" y="203"/>
                      </a:cubicBezTo>
                      <a:cubicBezTo>
                        <a:pt x="550" y="235"/>
                        <a:pt x="548" y="257"/>
                        <a:pt x="543" y="270"/>
                      </a:cubicBezTo>
                      <a:cubicBezTo>
                        <a:pt x="516" y="332"/>
                        <a:pt x="364" y="306"/>
                        <a:pt x="234" y="250"/>
                      </a:cubicBezTo>
                      <a:cubicBezTo>
                        <a:pt x="140" y="209"/>
                        <a:pt x="59" y="155"/>
                        <a:pt x="24" y="107"/>
                      </a:cubicBezTo>
                      <a:close/>
                      <a:moveTo>
                        <a:pt x="505" y="218"/>
                      </a:moveTo>
                      <a:cubicBezTo>
                        <a:pt x="472" y="174"/>
                        <a:pt x="396" y="123"/>
                        <a:pt x="306" y="84"/>
                      </a:cubicBezTo>
                      <a:cubicBezTo>
                        <a:pt x="239" y="55"/>
                        <a:pt x="172" y="36"/>
                        <a:pt x="118" y="31"/>
                      </a:cubicBezTo>
                      <a:cubicBezTo>
                        <a:pt x="71" y="27"/>
                        <a:pt x="38" y="34"/>
                        <a:pt x="31" y="50"/>
                      </a:cubicBezTo>
                      <a:cubicBezTo>
                        <a:pt x="27" y="60"/>
                        <a:pt x="32" y="74"/>
                        <a:pt x="45" y="92"/>
                      </a:cubicBezTo>
                      <a:cubicBezTo>
                        <a:pt x="78" y="136"/>
                        <a:pt x="154" y="187"/>
                        <a:pt x="244" y="226"/>
                      </a:cubicBezTo>
                      <a:cubicBezTo>
                        <a:pt x="384" y="286"/>
                        <a:pt x="504" y="293"/>
                        <a:pt x="519" y="260"/>
                      </a:cubicBezTo>
                      <a:cubicBezTo>
                        <a:pt x="523" y="250"/>
                        <a:pt x="518" y="236"/>
                        <a:pt x="505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43" name="Freeform 308"/>
                <p:cNvSpPr/>
                <p:nvPr/>
              </p:nvSpPr>
              <p:spPr bwMode="auto">
                <a:xfrm>
                  <a:off x="5995988" y="4019550"/>
                  <a:ext cx="60325" cy="58738"/>
                </a:xfrm>
                <a:custGeom>
                  <a:avLst/>
                  <a:gdLst>
                    <a:gd name="T0" fmla="*/ 61 w 79"/>
                    <a:gd name="T1" fmla="*/ 68 h 79"/>
                    <a:gd name="T2" fmla="*/ 11 w 79"/>
                    <a:gd name="T3" fmla="*/ 61 h 79"/>
                    <a:gd name="T4" fmla="*/ 19 w 79"/>
                    <a:gd name="T5" fmla="*/ 11 h 79"/>
                    <a:gd name="T6" fmla="*/ 68 w 79"/>
                    <a:gd name="T7" fmla="*/ 18 h 79"/>
                    <a:gd name="T8" fmla="*/ 61 w 79"/>
                    <a:gd name="T9" fmla="*/ 6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9">
                      <a:moveTo>
                        <a:pt x="61" y="68"/>
                      </a:moveTo>
                      <a:cubicBezTo>
                        <a:pt x="45" y="79"/>
                        <a:pt x="23" y="76"/>
                        <a:pt x="11" y="61"/>
                      </a:cubicBezTo>
                      <a:cubicBezTo>
                        <a:pt x="0" y="45"/>
                        <a:pt x="3" y="23"/>
                        <a:pt x="19" y="11"/>
                      </a:cubicBezTo>
                      <a:cubicBezTo>
                        <a:pt x="34" y="0"/>
                        <a:pt x="56" y="3"/>
                        <a:pt x="68" y="18"/>
                      </a:cubicBezTo>
                      <a:cubicBezTo>
                        <a:pt x="79" y="34"/>
                        <a:pt x="76" y="56"/>
                        <a:pt x="61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44" name="Freeform 309"/>
                <p:cNvSpPr>
                  <a:spLocks noEditPoints="1"/>
                </p:cNvSpPr>
                <p:nvPr/>
              </p:nvSpPr>
              <p:spPr bwMode="auto">
                <a:xfrm>
                  <a:off x="5821363" y="3873500"/>
                  <a:ext cx="411163" cy="342900"/>
                </a:xfrm>
                <a:custGeom>
                  <a:avLst/>
                  <a:gdLst>
                    <a:gd name="T0" fmla="*/ 40 w 548"/>
                    <a:gd name="T1" fmla="*/ 402 h 456"/>
                    <a:gd name="T2" fmla="*/ 212 w 548"/>
                    <a:gd name="T3" fmla="*/ 145 h 456"/>
                    <a:gd name="T4" fmla="*/ 508 w 548"/>
                    <a:gd name="T5" fmla="*/ 54 h 456"/>
                    <a:gd name="T6" fmla="*/ 336 w 548"/>
                    <a:gd name="T7" fmla="*/ 311 h 456"/>
                    <a:gd name="T8" fmla="*/ 40 w 548"/>
                    <a:gd name="T9" fmla="*/ 402 h 456"/>
                    <a:gd name="T10" fmla="*/ 487 w 548"/>
                    <a:gd name="T11" fmla="*/ 69 h 456"/>
                    <a:gd name="T12" fmla="*/ 228 w 548"/>
                    <a:gd name="T13" fmla="*/ 166 h 456"/>
                    <a:gd name="T14" fmla="*/ 61 w 548"/>
                    <a:gd name="T15" fmla="*/ 387 h 456"/>
                    <a:gd name="T16" fmla="*/ 320 w 548"/>
                    <a:gd name="T17" fmla="*/ 290 h 456"/>
                    <a:gd name="T18" fmla="*/ 487 w 548"/>
                    <a:gd name="T19" fmla="*/ 69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8" h="456">
                      <a:moveTo>
                        <a:pt x="40" y="402"/>
                      </a:moveTo>
                      <a:cubicBezTo>
                        <a:pt x="0" y="348"/>
                        <a:pt x="99" y="230"/>
                        <a:pt x="212" y="145"/>
                      </a:cubicBezTo>
                      <a:cubicBezTo>
                        <a:pt x="325" y="61"/>
                        <a:pt x="468" y="0"/>
                        <a:pt x="508" y="54"/>
                      </a:cubicBezTo>
                      <a:cubicBezTo>
                        <a:pt x="548" y="108"/>
                        <a:pt x="449" y="226"/>
                        <a:pt x="336" y="311"/>
                      </a:cubicBezTo>
                      <a:cubicBezTo>
                        <a:pt x="223" y="395"/>
                        <a:pt x="81" y="456"/>
                        <a:pt x="40" y="402"/>
                      </a:cubicBezTo>
                      <a:close/>
                      <a:moveTo>
                        <a:pt x="487" y="69"/>
                      </a:moveTo>
                      <a:cubicBezTo>
                        <a:pt x="465" y="40"/>
                        <a:pt x="350" y="75"/>
                        <a:pt x="228" y="166"/>
                      </a:cubicBezTo>
                      <a:cubicBezTo>
                        <a:pt x="106" y="257"/>
                        <a:pt x="39" y="357"/>
                        <a:pt x="61" y="387"/>
                      </a:cubicBezTo>
                      <a:cubicBezTo>
                        <a:pt x="83" y="416"/>
                        <a:pt x="198" y="381"/>
                        <a:pt x="320" y="290"/>
                      </a:cubicBezTo>
                      <a:cubicBezTo>
                        <a:pt x="442" y="199"/>
                        <a:pt x="509" y="99"/>
                        <a:pt x="48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10772" y="3691"/>
              <a:ext cx="2403" cy="2764"/>
              <a:chOff x="6941827" y="2706504"/>
              <a:chExt cx="1525627" cy="1755189"/>
            </a:xfrm>
          </p:grpSpPr>
          <p:sp>
            <p:nvSpPr>
              <p:cNvPr id="46" name="Freeform 13"/>
              <p:cNvSpPr/>
              <p:nvPr/>
            </p:nvSpPr>
            <p:spPr bwMode="auto">
              <a:xfrm>
                <a:off x="6941827" y="2706504"/>
                <a:ext cx="1525627" cy="1755189"/>
              </a:xfrm>
              <a:custGeom>
                <a:avLst/>
                <a:gdLst>
                  <a:gd name="T0" fmla="*/ 638 w 638"/>
                  <a:gd name="T1" fmla="*/ 551 h 734"/>
                  <a:gd name="T2" fmla="*/ 638 w 638"/>
                  <a:gd name="T3" fmla="*/ 182 h 734"/>
                  <a:gd name="T4" fmla="*/ 319 w 638"/>
                  <a:gd name="T5" fmla="*/ 0 h 734"/>
                  <a:gd name="T6" fmla="*/ 0 w 638"/>
                  <a:gd name="T7" fmla="*/ 182 h 734"/>
                  <a:gd name="T8" fmla="*/ 0 w 638"/>
                  <a:gd name="T9" fmla="*/ 551 h 734"/>
                  <a:gd name="T10" fmla="*/ 319 w 638"/>
                  <a:gd name="T11" fmla="*/ 734 h 734"/>
                  <a:gd name="T12" fmla="*/ 638 w 638"/>
                  <a:gd name="T13" fmla="*/ 551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8" h="734">
                    <a:moveTo>
                      <a:pt x="638" y="551"/>
                    </a:moveTo>
                    <a:lnTo>
                      <a:pt x="638" y="182"/>
                    </a:lnTo>
                    <a:lnTo>
                      <a:pt x="319" y="0"/>
                    </a:lnTo>
                    <a:lnTo>
                      <a:pt x="0" y="182"/>
                    </a:lnTo>
                    <a:lnTo>
                      <a:pt x="0" y="551"/>
                    </a:lnTo>
                    <a:lnTo>
                      <a:pt x="319" y="734"/>
                    </a:lnTo>
                    <a:lnTo>
                      <a:pt x="638" y="551"/>
                    </a:lnTo>
                    <a:close/>
                  </a:path>
                </a:pathLst>
              </a:custGeom>
              <a:gradFill>
                <a:gsLst>
                  <a:gs pos="26000">
                    <a:srgbClr val="E61E18"/>
                  </a:gs>
                  <a:gs pos="100000">
                    <a:srgbClr val="9A1E23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grpSp>
            <p:nvGrpSpPr>
              <p:cNvPr id="47" name="Group 173"/>
              <p:cNvGrpSpPr/>
              <p:nvPr/>
            </p:nvGrpSpPr>
            <p:grpSpPr>
              <a:xfrm>
                <a:off x="7342372" y="3216757"/>
                <a:ext cx="641715" cy="669288"/>
                <a:chOff x="839787" y="3005138"/>
                <a:chExt cx="406400" cy="423862"/>
              </a:xfrm>
              <a:solidFill>
                <a:schemeClr val="bg1"/>
              </a:solidFill>
            </p:grpSpPr>
            <p:sp>
              <p:nvSpPr>
                <p:cNvPr id="48" name="Freeform 287"/>
                <p:cNvSpPr/>
                <p:nvPr/>
              </p:nvSpPr>
              <p:spPr bwMode="auto">
                <a:xfrm>
                  <a:off x="985837" y="3094038"/>
                  <a:ext cx="84138" cy="100013"/>
                </a:xfrm>
                <a:custGeom>
                  <a:avLst/>
                  <a:gdLst>
                    <a:gd name="T0" fmla="*/ 53 w 53"/>
                    <a:gd name="T1" fmla="*/ 54 h 63"/>
                    <a:gd name="T2" fmla="*/ 40 w 53"/>
                    <a:gd name="T3" fmla="*/ 63 h 63"/>
                    <a:gd name="T4" fmla="*/ 0 w 53"/>
                    <a:gd name="T5" fmla="*/ 9 h 63"/>
                    <a:gd name="T6" fmla="*/ 12 w 53"/>
                    <a:gd name="T7" fmla="*/ 0 h 63"/>
                    <a:gd name="T8" fmla="*/ 53 w 53"/>
                    <a:gd name="T9" fmla="*/ 5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63">
                      <a:moveTo>
                        <a:pt x="53" y="54"/>
                      </a:moveTo>
                      <a:lnTo>
                        <a:pt x="4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lnTo>
                        <a:pt x="53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49" name="Freeform 288"/>
                <p:cNvSpPr/>
                <p:nvPr/>
              </p:nvSpPr>
              <p:spPr bwMode="auto">
                <a:xfrm>
                  <a:off x="1098550" y="3244850"/>
                  <a:ext cx="82550" cy="100013"/>
                </a:xfrm>
                <a:custGeom>
                  <a:avLst/>
                  <a:gdLst>
                    <a:gd name="T0" fmla="*/ 12 w 52"/>
                    <a:gd name="T1" fmla="*/ 0 h 63"/>
                    <a:gd name="T2" fmla="*/ 0 w 52"/>
                    <a:gd name="T3" fmla="*/ 9 h 63"/>
                    <a:gd name="T4" fmla="*/ 40 w 52"/>
                    <a:gd name="T5" fmla="*/ 63 h 63"/>
                    <a:gd name="T6" fmla="*/ 52 w 52"/>
                    <a:gd name="T7" fmla="*/ 53 h 63"/>
                    <a:gd name="T8" fmla="*/ 12 w 52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3">
                      <a:moveTo>
                        <a:pt x="12" y="0"/>
                      </a:moveTo>
                      <a:lnTo>
                        <a:pt x="0" y="9"/>
                      </a:lnTo>
                      <a:lnTo>
                        <a:pt x="40" y="63"/>
                      </a:lnTo>
                      <a:lnTo>
                        <a:pt x="52" y="5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50" name="Freeform 289"/>
                <p:cNvSpPr/>
                <p:nvPr/>
              </p:nvSpPr>
              <p:spPr bwMode="auto">
                <a:xfrm>
                  <a:off x="1114425" y="3136900"/>
                  <a:ext cx="95250" cy="74613"/>
                </a:xfrm>
                <a:custGeom>
                  <a:avLst/>
                  <a:gdLst>
                    <a:gd name="T0" fmla="*/ 5 w 60"/>
                    <a:gd name="T1" fmla="*/ 47 h 47"/>
                    <a:gd name="T2" fmla="*/ 0 w 60"/>
                    <a:gd name="T3" fmla="*/ 38 h 47"/>
                    <a:gd name="T4" fmla="*/ 55 w 60"/>
                    <a:gd name="T5" fmla="*/ 0 h 47"/>
                    <a:gd name="T6" fmla="*/ 60 w 60"/>
                    <a:gd name="T7" fmla="*/ 8 h 47"/>
                    <a:gd name="T8" fmla="*/ 5 w 60"/>
                    <a:gd name="T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7">
                      <a:moveTo>
                        <a:pt x="5" y="47"/>
                      </a:moveTo>
                      <a:lnTo>
                        <a:pt x="0" y="38"/>
                      </a:lnTo>
                      <a:lnTo>
                        <a:pt x="55" y="0"/>
                      </a:lnTo>
                      <a:lnTo>
                        <a:pt x="60" y="8"/>
                      </a:lnTo>
                      <a:lnTo>
                        <a:pt x="5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51" name="Freeform 290"/>
                <p:cNvSpPr/>
                <p:nvPr/>
              </p:nvSpPr>
              <p:spPr bwMode="auto">
                <a:xfrm>
                  <a:off x="958850" y="3233738"/>
                  <a:ext cx="100013" cy="82550"/>
                </a:xfrm>
                <a:custGeom>
                  <a:avLst/>
                  <a:gdLst>
                    <a:gd name="T0" fmla="*/ 63 w 63"/>
                    <a:gd name="T1" fmla="*/ 13 h 52"/>
                    <a:gd name="T2" fmla="*/ 54 w 63"/>
                    <a:gd name="T3" fmla="*/ 0 h 52"/>
                    <a:gd name="T4" fmla="*/ 0 w 63"/>
                    <a:gd name="T5" fmla="*/ 40 h 52"/>
                    <a:gd name="T6" fmla="*/ 9 w 63"/>
                    <a:gd name="T7" fmla="*/ 52 h 52"/>
                    <a:gd name="T8" fmla="*/ 63 w 63"/>
                    <a:gd name="T9" fmla="*/ 13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2">
                      <a:moveTo>
                        <a:pt x="63" y="13"/>
                      </a:move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9" y="52"/>
                      </a:lnTo>
                      <a:lnTo>
                        <a:pt x="63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52" name="Freeform 291"/>
                <p:cNvSpPr/>
                <p:nvPr/>
              </p:nvSpPr>
              <p:spPr bwMode="auto">
                <a:xfrm>
                  <a:off x="995362" y="3127375"/>
                  <a:ext cx="182563" cy="184150"/>
                </a:xfrm>
                <a:custGeom>
                  <a:avLst/>
                  <a:gdLst>
                    <a:gd name="T0" fmla="*/ 219 w 243"/>
                    <a:gd name="T1" fmla="*/ 166 h 244"/>
                    <a:gd name="T2" fmla="*/ 78 w 243"/>
                    <a:gd name="T3" fmla="*/ 220 h 244"/>
                    <a:gd name="T4" fmla="*/ 24 w 243"/>
                    <a:gd name="T5" fmla="*/ 78 h 244"/>
                    <a:gd name="T6" fmla="*/ 165 w 243"/>
                    <a:gd name="T7" fmla="*/ 24 h 244"/>
                    <a:gd name="T8" fmla="*/ 219 w 243"/>
                    <a:gd name="T9" fmla="*/ 166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" h="244">
                      <a:moveTo>
                        <a:pt x="219" y="166"/>
                      </a:moveTo>
                      <a:cubicBezTo>
                        <a:pt x="195" y="220"/>
                        <a:pt x="132" y="244"/>
                        <a:pt x="78" y="220"/>
                      </a:cubicBezTo>
                      <a:cubicBezTo>
                        <a:pt x="24" y="196"/>
                        <a:pt x="0" y="132"/>
                        <a:pt x="24" y="78"/>
                      </a:cubicBezTo>
                      <a:cubicBezTo>
                        <a:pt x="48" y="25"/>
                        <a:pt x="111" y="0"/>
                        <a:pt x="165" y="24"/>
                      </a:cubicBezTo>
                      <a:cubicBezTo>
                        <a:pt x="219" y="49"/>
                        <a:pt x="243" y="112"/>
                        <a:pt x="219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53" name="Freeform 292"/>
                <p:cNvSpPr/>
                <p:nvPr/>
              </p:nvSpPr>
              <p:spPr bwMode="auto">
                <a:xfrm>
                  <a:off x="909637" y="3005138"/>
                  <a:ext cx="133350" cy="133350"/>
                </a:xfrm>
                <a:custGeom>
                  <a:avLst/>
                  <a:gdLst>
                    <a:gd name="T0" fmla="*/ 160 w 178"/>
                    <a:gd name="T1" fmla="*/ 120 h 177"/>
                    <a:gd name="T2" fmla="*/ 57 w 178"/>
                    <a:gd name="T3" fmla="*/ 160 h 177"/>
                    <a:gd name="T4" fmla="*/ 18 w 178"/>
                    <a:gd name="T5" fmla="*/ 57 h 177"/>
                    <a:gd name="T6" fmla="*/ 121 w 178"/>
                    <a:gd name="T7" fmla="*/ 17 h 177"/>
                    <a:gd name="T8" fmla="*/ 160 w 178"/>
                    <a:gd name="T9" fmla="*/ 12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77">
                      <a:moveTo>
                        <a:pt x="160" y="120"/>
                      </a:moveTo>
                      <a:cubicBezTo>
                        <a:pt x="143" y="160"/>
                        <a:pt x="97" y="177"/>
                        <a:pt x="57" y="160"/>
                      </a:cubicBezTo>
                      <a:cubicBezTo>
                        <a:pt x="18" y="142"/>
                        <a:pt x="0" y="96"/>
                        <a:pt x="18" y="57"/>
                      </a:cubicBezTo>
                      <a:cubicBezTo>
                        <a:pt x="36" y="17"/>
                        <a:pt x="82" y="0"/>
                        <a:pt x="121" y="17"/>
                      </a:cubicBezTo>
                      <a:cubicBezTo>
                        <a:pt x="160" y="35"/>
                        <a:pt x="178" y="81"/>
                        <a:pt x="160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54" name="Freeform 293"/>
                <p:cNvSpPr/>
                <p:nvPr/>
              </p:nvSpPr>
              <p:spPr bwMode="auto">
                <a:xfrm>
                  <a:off x="839787" y="3248025"/>
                  <a:ext cx="179388" cy="180975"/>
                </a:xfrm>
                <a:custGeom>
                  <a:avLst/>
                  <a:gdLst>
                    <a:gd name="T0" fmla="*/ 216 w 240"/>
                    <a:gd name="T1" fmla="*/ 163 h 240"/>
                    <a:gd name="T2" fmla="*/ 77 w 240"/>
                    <a:gd name="T3" fmla="*/ 216 h 240"/>
                    <a:gd name="T4" fmla="*/ 24 w 240"/>
                    <a:gd name="T5" fmla="*/ 77 h 240"/>
                    <a:gd name="T6" fmla="*/ 163 w 240"/>
                    <a:gd name="T7" fmla="*/ 24 h 240"/>
                    <a:gd name="T8" fmla="*/ 216 w 240"/>
                    <a:gd name="T9" fmla="*/ 163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240">
                      <a:moveTo>
                        <a:pt x="216" y="163"/>
                      </a:moveTo>
                      <a:cubicBezTo>
                        <a:pt x="192" y="216"/>
                        <a:pt x="130" y="240"/>
                        <a:pt x="77" y="216"/>
                      </a:cubicBezTo>
                      <a:cubicBezTo>
                        <a:pt x="24" y="193"/>
                        <a:pt x="0" y="130"/>
                        <a:pt x="24" y="77"/>
                      </a:cubicBezTo>
                      <a:cubicBezTo>
                        <a:pt x="47" y="24"/>
                        <a:pt x="110" y="0"/>
                        <a:pt x="163" y="24"/>
                      </a:cubicBezTo>
                      <a:cubicBezTo>
                        <a:pt x="216" y="48"/>
                        <a:pt x="240" y="110"/>
                        <a:pt x="216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55" name="Freeform 294"/>
                <p:cNvSpPr/>
                <p:nvPr/>
              </p:nvSpPr>
              <p:spPr bwMode="auto">
                <a:xfrm>
                  <a:off x="1185862" y="3105150"/>
                  <a:ext cx="60325" cy="60325"/>
                </a:xfrm>
                <a:custGeom>
                  <a:avLst/>
                  <a:gdLst>
                    <a:gd name="T0" fmla="*/ 75 w 81"/>
                    <a:gd name="T1" fmla="*/ 50 h 80"/>
                    <a:gd name="T2" fmla="*/ 31 w 81"/>
                    <a:gd name="T3" fmla="*/ 75 h 80"/>
                    <a:gd name="T4" fmla="*/ 6 w 81"/>
                    <a:gd name="T5" fmla="*/ 31 h 80"/>
                    <a:gd name="T6" fmla="*/ 50 w 81"/>
                    <a:gd name="T7" fmla="*/ 5 h 80"/>
                    <a:gd name="T8" fmla="*/ 75 w 81"/>
                    <a:gd name="T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0">
                      <a:moveTo>
                        <a:pt x="75" y="50"/>
                      </a:moveTo>
                      <a:cubicBezTo>
                        <a:pt x="70" y="69"/>
                        <a:pt x="50" y="80"/>
                        <a:pt x="31" y="75"/>
                      </a:cubicBezTo>
                      <a:cubicBezTo>
                        <a:pt x="12" y="70"/>
                        <a:pt x="0" y="50"/>
                        <a:pt x="6" y="31"/>
                      </a:cubicBezTo>
                      <a:cubicBezTo>
                        <a:pt x="11" y="12"/>
                        <a:pt x="31" y="0"/>
                        <a:pt x="50" y="5"/>
                      </a:cubicBezTo>
                      <a:cubicBezTo>
                        <a:pt x="69" y="11"/>
                        <a:pt x="81" y="31"/>
                        <a:pt x="75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56" name="Freeform 295"/>
                <p:cNvSpPr/>
                <p:nvPr/>
              </p:nvSpPr>
              <p:spPr bwMode="auto">
                <a:xfrm>
                  <a:off x="1141412" y="3313113"/>
                  <a:ext cx="79375" cy="77788"/>
                </a:xfrm>
                <a:custGeom>
                  <a:avLst/>
                  <a:gdLst>
                    <a:gd name="T0" fmla="*/ 95 w 106"/>
                    <a:gd name="T1" fmla="*/ 72 h 105"/>
                    <a:gd name="T2" fmla="*/ 34 w 106"/>
                    <a:gd name="T3" fmla="*/ 95 h 105"/>
                    <a:gd name="T4" fmla="*/ 11 w 106"/>
                    <a:gd name="T5" fmla="*/ 34 h 105"/>
                    <a:gd name="T6" fmla="*/ 72 w 106"/>
                    <a:gd name="T7" fmla="*/ 10 h 105"/>
                    <a:gd name="T8" fmla="*/ 95 w 106"/>
                    <a:gd name="T9" fmla="*/ 7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05">
                      <a:moveTo>
                        <a:pt x="95" y="72"/>
                      </a:moveTo>
                      <a:cubicBezTo>
                        <a:pt x="85" y="95"/>
                        <a:pt x="58" y="105"/>
                        <a:pt x="34" y="95"/>
                      </a:cubicBezTo>
                      <a:cubicBezTo>
                        <a:pt x="11" y="84"/>
                        <a:pt x="0" y="57"/>
                        <a:pt x="11" y="34"/>
                      </a:cubicBezTo>
                      <a:cubicBezTo>
                        <a:pt x="21" y="10"/>
                        <a:pt x="49" y="0"/>
                        <a:pt x="72" y="10"/>
                      </a:cubicBezTo>
                      <a:cubicBezTo>
                        <a:pt x="95" y="21"/>
                        <a:pt x="106" y="48"/>
                        <a:pt x="95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9541" y="1559"/>
              <a:ext cx="2403" cy="2764"/>
              <a:chOff x="6159883" y="1353048"/>
              <a:chExt cx="1525627" cy="1755189"/>
            </a:xfrm>
          </p:grpSpPr>
          <p:sp>
            <p:nvSpPr>
              <p:cNvPr id="58" name="Freeform 8"/>
              <p:cNvSpPr/>
              <p:nvPr/>
            </p:nvSpPr>
            <p:spPr bwMode="auto">
              <a:xfrm>
                <a:off x="6159883" y="1353048"/>
                <a:ext cx="1525627" cy="1755189"/>
              </a:xfrm>
              <a:custGeom>
                <a:avLst/>
                <a:gdLst>
                  <a:gd name="T0" fmla="*/ 638 w 638"/>
                  <a:gd name="T1" fmla="*/ 551 h 734"/>
                  <a:gd name="T2" fmla="*/ 638 w 638"/>
                  <a:gd name="T3" fmla="*/ 182 h 734"/>
                  <a:gd name="T4" fmla="*/ 319 w 638"/>
                  <a:gd name="T5" fmla="*/ 0 h 734"/>
                  <a:gd name="T6" fmla="*/ 0 w 638"/>
                  <a:gd name="T7" fmla="*/ 182 h 734"/>
                  <a:gd name="T8" fmla="*/ 0 w 638"/>
                  <a:gd name="T9" fmla="*/ 551 h 734"/>
                  <a:gd name="T10" fmla="*/ 319 w 638"/>
                  <a:gd name="T11" fmla="*/ 734 h 734"/>
                  <a:gd name="T12" fmla="*/ 638 w 638"/>
                  <a:gd name="T13" fmla="*/ 551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8" h="734">
                    <a:moveTo>
                      <a:pt x="638" y="551"/>
                    </a:moveTo>
                    <a:lnTo>
                      <a:pt x="638" y="182"/>
                    </a:lnTo>
                    <a:lnTo>
                      <a:pt x="319" y="0"/>
                    </a:lnTo>
                    <a:lnTo>
                      <a:pt x="0" y="182"/>
                    </a:lnTo>
                    <a:lnTo>
                      <a:pt x="0" y="551"/>
                    </a:lnTo>
                    <a:lnTo>
                      <a:pt x="319" y="734"/>
                    </a:lnTo>
                    <a:lnTo>
                      <a:pt x="638" y="551"/>
                    </a:lnTo>
                    <a:close/>
                  </a:path>
                </a:pathLst>
              </a:custGeom>
              <a:gradFill>
                <a:gsLst>
                  <a:gs pos="26000">
                    <a:srgbClr val="E61E18"/>
                  </a:gs>
                  <a:gs pos="100000">
                    <a:srgbClr val="9A1E23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grpSp>
            <p:nvGrpSpPr>
              <p:cNvPr id="59" name="Group 89"/>
              <p:cNvGrpSpPr/>
              <p:nvPr/>
            </p:nvGrpSpPr>
            <p:grpSpPr>
              <a:xfrm>
                <a:off x="6390373" y="1971129"/>
                <a:ext cx="1026385" cy="544383"/>
                <a:chOff x="2832100" y="4686300"/>
                <a:chExt cx="574676" cy="304801"/>
              </a:xfrm>
              <a:solidFill>
                <a:schemeClr val="bg1"/>
              </a:solidFill>
            </p:grpSpPr>
            <p:sp>
              <p:nvSpPr>
                <p:cNvPr id="60" name="Freeform 81"/>
                <p:cNvSpPr>
                  <a:spLocks noEditPoints="1"/>
                </p:cNvSpPr>
                <p:nvPr/>
              </p:nvSpPr>
              <p:spPr bwMode="auto">
                <a:xfrm>
                  <a:off x="3051175" y="4686300"/>
                  <a:ext cx="325438" cy="263525"/>
                </a:xfrm>
                <a:custGeom>
                  <a:avLst/>
                  <a:gdLst>
                    <a:gd name="T0" fmla="*/ 380 w 424"/>
                    <a:gd name="T1" fmla="*/ 73 h 342"/>
                    <a:gd name="T2" fmla="*/ 341 w 424"/>
                    <a:gd name="T3" fmla="*/ 96 h 342"/>
                    <a:gd name="T4" fmla="*/ 324 w 424"/>
                    <a:gd name="T5" fmla="*/ 134 h 342"/>
                    <a:gd name="T6" fmla="*/ 308 w 424"/>
                    <a:gd name="T7" fmla="*/ 214 h 342"/>
                    <a:gd name="T8" fmla="*/ 256 w 424"/>
                    <a:gd name="T9" fmla="*/ 183 h 342"/>
                    <a:gd name="T10" fmla="*/ 172 w 424"/>
                    <a:gd name="T11" fmla="*/ 174 h 342"/>
                    <a:gd name="T12" fmla="*/ 147 w 424"/>
                    <a:gd name="T13" fmla="*/ 202 h 342"/>
                    <a:gd name="T14" fmla="*/ 76 w 424"/>
                    <a:gd name="T15" fmla="*/ 297 h 342"/>
                    <a:gd name="T16" fmla="*/ 13 w 424"/>
                    <a:gd name="T17" fmla="*/ 166 h 342"/>
                    <a:gd name="T18" fmla="*/ 67 w 424"/>
                    <a:gd name="T19" fmla="*/ 83 h 342"/>
                    <a:gd name="T20" fmla="*/ 119 w 424"/>
                    <a:gd name="T21" fmla="*/ 63 h 342"/>
                    <a:gd name="T22" fmla="*/ 180 w 424"/>
                    <a:gd name="T23" fmla="*/ 54 h 342"/>
                    <a:gd name="T24" fmla="*/ 239 w 424"/>
                    <a:gd name="T25" fmla="*/ 21 h 342"/>
                    <a:gd name="T26" fmla="*/ 319 w 424"/>
                    <a:gd name="T27" fmla="*/ 31 h 342"/>
                    <a:gd name="T28" fmla="*/ 97 w 424"/>
                    <a:gd name="T29" fmla="*/ 83 h 342"/>
                    <a:gd name="T30" fmla="*/ 129 w 424"/>
                    <a:gd name="T31" fmla="*/ 242 h 342"/>
                    <a:gd name="T32" fmla="*/ 78 w 424"/>
                    <a:gd name="T33" fmla="*/ 115 h 342"/>
                    <a:gd name="T34" fmla="*/ 70 w 424"/>
                    <a:gd name="T35" fmla="*/ 146 h 342"/>
                    <a:gd name="T36" fmla="*/ 121 w 424"/>
                    <a:gd name="T37" fmla="*/ 113 h 342"/>
                    <a:gd name="T38" fmla="*/ 35 w 424"/>
                    <a:gd name="T39" fmla="*/ 140 h 342"/>
                    <a:gd name="T40" fmla="*/ 78 w 424"/>
                    <a:gd name="T41" fmla="*/ 88 h 342"/>
                    <a:gd name="T42" fmla="*/ 169 w 424"/>
                    <a:gd name="T43" fmla="*/ 284 h 342"/>
                    <a:gd name="T44" fmla="*/ 316 w 424"/>
                    <a:gd name="T45" fmla="*/ 236 h 342"/>
                    <a:gd name="T46" fmla="*/ 411 w 424"/>
                    <a:gd name="T47" fmla="*/ 267 h 342"/>
                    <a:gd name="T48" fmla="*/ 416 w 424"/>
                    <a:gd name="T49" fmla="*/ 271 h 342"/>
                    <a:gd name="T50" fmla="*/ 51 w 424"/>
                    <a:gd name="T51" fmla="*/ 98 h 342"/>
                    <a:gd name="T52" fmla="*/ 349 w 424"/>
                    <a:gd name="T53" fmla="*/ 151 h 342"/>
                    <a:gd name="T54" fmla="*/ 28 w 424"/>
                    <a:gd name="T55" fmla="*/ 91 h 342"/>
                    <a:gd name="T56" fmla="*/ 339 w 424"/>
                    <a:gd name="T57" fmla="*/ 190 h 342"/>
                    <a:gd name="T58" fmla="*/ 243 w 424"/>
                    <a:gd name="T59" fmla="*/ 225 h 342"/>
                    <a:gd name="T60" fmla="*/ 338 w 424"/>
                    <a:gd name="T61" fmla="*/ 180 h 342"/>
                    <a:gd name="T62" fmla="*/ 412 w 424"/>
                    <a:gd name="T63" fmla="*/ 258 h 342"/>
                    <a:gd name="T64" fmla="*/ 366 w 424"/>
                    <a:gd name="T65" fmla="*/ 250 h 342"/>
                    <a:gd name="T66" fmla="*/ 353 w 424"/>
                    <a:gd name="T67" fmla="*/ 264 h 342"/>
                    <a:gd name="T68" fmla="*/ 338 w 424"/>
                    <a:gd name="T69" fmla="*/ 269 h 342"/>
                    <a:gd name="T70" fmla="*/ 287 w 424"/>
                    <a:gd name="T71" fmla="*/ 240 h 342"/>
                    <a:gd name="T72" fmla="*/ 376 w 424"/>
                    <a:gd name="T73" fmla="*/ 261 h 342"/>
                    <a:gd name="T74" fmla="*/ 369 w 424"/>
                    <a:gd name="T75" fmla="*/ 262 h 342"/>
                    <a:gd name="T76" fmla="*/ 356 w 424"/>
                    <a:gd name="T77" fmla="*/ 264 h 342"/>
                    <a:gd name="T78" fmla="*/ 417 w 424"/>
                    <a:gd name="T79" fmla="*/ 248 h 342"/>
                    <a:gd name="T80" fmla="*/ 366 w 424"/>
                    <a:gd name="T81" fmla="*/ 247 h 342"/>
                    <a:gd name="T82" fmla="*/ 344 w 424"/>
                    <a:gd name="T83" fmla="*/ 173 h 342"/>
                    <a:gd name="T84" fmla="*/ 422 w 424"/>
                    <a:gd name="T85" fmla="*/ 273 h 342"/>
                    <a:gd name="T86" fmla="*/ 341 w 424"/>
                    <a:gd name="T87" fmla="*/ 227 h 342"/>
                    <a:gd name="T88" fmla="*/ 347 w 424"/>
                    <a:gd name="T89" fmla="*/ 207 h 342"/>
                    <a:gd name="T90" fmla="*/ 364 w 424"/>
                    <a:gd name="T91" fmla="*/ 241 h 342"/>
                    <a:gd name="T92" fmla="*/ 346 w 424"/>
                    <a:gd name="T93" fmla="*/ 243 h 342"/>
                    <a:gd name="T94" fmla="*/ 417 w 424"/>
                    <a:gd name="T95" fmla="*/ 265 h 342"/>
                    <a:gd name="T96" fmla="*/ 361 w 424"/>
                    <a:gd name="T97" fmla="*/ 264 h 342"/>
                    <a:gd name="T98" fmla="*/ 308 w 424"/>
                    <a:gd name="T99" fmla="*/ 233 h 342"/>
                    <a:gd name="T100" fmla="*/ 380 w 424"/>
                    <a:gd name="T101" fmla="*/ 246 h 342"/>
                    <a:gd name="T102" fmla="*/ 67 w 424"/>
                    <a:gd name="T103" fmla="*/ 231 h 342"/>
                    <a:gd name="T104" fmla="*/ 421 w 424"/>
                    <a:gd name="T105" fmla="*/ 267 h 342"/>
                    <a:gd name="T106" fmla="*/ 80 w 424"/>
                    <a:gd name="T107" fmla="*/ 89 h 342"/>
                    <a:gd name="T108" fmla="*/ 103 w 424"/>
                    <a:gd name="T109" fmla="*/ 143 h 342"/>
                    <a:gd name="T110" fmla="*/ 56 w 424"/>
                    <a:gd name="T111" fmla="*/ 130 h 342"/>
                    <a:gd name="T112" fmla="*/ 103 w 424"/>
                    <a:gd name="T113" fmla="*/ 137 h 342"/>
                    <a:gd name="T114" fmla="*/ 376 w 424"/>
                    <a:gd name="T115" fmla="*/ 107 h 342"/>
                    <a:gd name="T116" fmla="*/ 162 w 424"/>
                    <a:gd name="T117" fmla="*/ 24 h 342"/>
                    <a:gd name="T118" fmla="*/ 150 w 424"/>
                    <a:gd name="T119" fmla="*/ 3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24" h="342">
                      <a:moveTo>
                        <a:pt x="319" y="133"/>
                      </a:moveTo>
                      <a:cubicBezTo>
                        <a:pt x="319" y="133"/>
                        <a:pt x="319" y="133"/>
                        <a:pt x="319" y="133"/>
                      </a:cubicBezTo>
                      <a:close/>
                      <a:moveTo>
                        <a:pt x="66" y="105"/>
                      </a:moveTo>
                      <a:cubicBezTo>
                        <a:pt x="66" y="105"/>
                        <a:pt x="66" y="105"/>
                        <a:pt x="66" y="105"/>
                      </a:cubicBezTo>
                      <a:close/>
                      <a:moveTo>
                        <a:pt x="80" y="207"/>
                      </a:moveTo>
                      <a:cubicBezTo>
                        <a:pt x="80" y="208"/>
                        <a:pt x="80" y="207"/>
                        <a:pt x="80" y="207"/>
                      </a:cubicBezTo>
                      <a:close/>
                      <a:moveTo>
                        <a:pt x="412" y="39"/>
                      </a:moveTo>
                      <a:cubicBezTo>
                        <a:pt x="412" y="39"/>
                        <a:pt x="413" y="43"/>
                        <a:pt x="414" y="43"/>
                      </a:cubicBezTo>
                      <a:cubicBezTo>
                        <a:pt x="411" y="46"/>
                        <a:pt x="404" y="47"/>
                        <a:pt x="401" y="44"/>
                      </a:cubicBezTo>
                      <a:cubicBezTo>
                        <a:pt x="399" y="41"/>
                        <a:pt x="396" y="44"/>
                        <a:pt x="393" y="45"/>
                      </a:cubicBezTo>
                      <a:cubicBezTo>
                        <a:pt x="390" y="43"/>
                        <a:pt x="392" y="47"/>
                        <a:pt x="389" y="43"/>
                      </a:cubicBezTo>
                      <a:cubicBezTo>
                        <a:pt x="388" y="43"/>
                        <a:pt x="391" y="47"/>
                        <a:pt x="391" y="48"/>
                      </a:cubicBezTo>
                      <a:cubicBezTo>
                        <a:pt x="390" y="50"/>
                        <a:pt x="389" y="52"/>
                        <a:pt x="387" y="53"/>
                      </a:cubicBezTo>
                      <a:cubicBezTo>
                        <a:pt x="389" y="53"/>
                        <a:pt x="399" y="60"/>
                        <a:pt x="396" y="62"/>
                      </a:cubicBezTo>
                      <a:cubicBezTo>
                        <a:pt x="396" y="62"/>
                        <a:pt x="391" y="63"/>
                        <a:pt x="391" y="63"/>
                      </a:cubicBezTo>
                      <a:cubicBezTo>
                        <a:pt x="387" y="65"/>
                        <a:pt x="384" y="73"/>
                        <a:pt x="382" y="75"/>
                      </a:cubicBezTo>
                      <a:cubicBezTo>
                        <a:pt x="382" y="74"/>
                        <a:pt x="380" y="74"/>
                        <a:pt x="380" y="73"/>
                      </a:cubicBezTo>
                      <a:cubicBezTo>
                        <a:pt x="379" y="73"/>
                        <a:pt x="375" y="74"/>
                        <a:pt x="375" y="74"/>
                      </a:cubicBezTo>
                      <a:cubicBezTo>
                        <a:pt x="369" y="76"/>
                        <a:pt x="371" y="80"/>
                        <a:pt x="374" y="84"/>
                      </a:cubicBezTo>
                      <a:cubicBezTo>
                        <a:pt x="374" y="85"/>
                        <a:pt x="377" y="86"/>
                        <a:pt x="378" y="87"/>
                      </a:cubicBezTo>
                      <a:cubicBezTo>
                        <a:pt x="377" y="87"/>
                        <a:pt x="374" y="90"/>
                        <a:pt x="377" y="90"/>
                      </a:cubicBezTo>
                      <a:cubicBezTo>
                        <a:pt x="378" y="91"/>
                        <a:pt x="378" y="91"/>
                        <a:pt x="379" y="92"/>
                      </a:cubicBezTo>
                      <a:cubicBezTo>
                        <a:pt x="378" y="92"/>
                        <a:pt x="378" y="103"/>
                        <a:pt x="377" y="103"/>
                      </a:cubicBezTo>
                      <a:cubicBezTo>
                        <a:pt x="373" y="101"/>
                        <a:pt x="369" y="96"/>
                        <a:pt x="366" y="92"/>
                      </a:cubicBezTo>
                      <a:cubicBezTo>
                        <a:pt x="363" y="89"/>
                        <a:pt x="364" y="85"/>
                        <a:pt x="362" y="83"/>
                      </a:cubicBezTo>
                      <a:cubicBezTo>
                        <a:pt x="365" y="81"/>
                        <a:pt x="367" y="65"/>
                        <a:pt x="364" y="66"/>
                      </a:cubicBezTo>
                      <a:cubicBezTo>
                        <a:pt x="365" y="66"/>
                        <a:pt x="363" y="72"/>
                        <a:pt x="362" y="73"/>
                      </a:cubicBezTo>
                      <a:cubicBezTo>
                        <a:pt x="358" y="70"/>
                        <a:pt x="360" y="69"/>
                        <a:pt x="354" y="70"/>
                      </a:cubicBezTo>
                      <a:cubicBezTo>
                        <a:pt x="349" y="71"/>
                        <a:pt x="356" y="78"/>
                        <a:pt x="356" y="78"/>
                      </a:cubicBezTo>
                      <a:cubicBezTo>
                        <a:pt x="354" y="83"/>
                        <a:pt x="342" y="75"/>
                        <a:pt x="339" y="79"/>
                      </a:cubicBezTo>
                      <a:cubicBezTo>
                        <a:pt x="337" y="82"/>
                        <a:pt x="332" y="77"/>
                        <a:pt x="331" y="82"/>
                      </a:cubicBezTo>
                      <a:cubicBezTo>
                        <a:pt x="330" y="85"/>
                        <a:pt x="329" y="89"/>
                        <a:pt x="328" y="92"/>
                      </a:cubicBezTo>
                      <a:cubicBezTo>
                        <a:pt x="328" y="92"/>
                        <a:pt x="335" y="96"/>
                        <a:pt x="336" y="96"/>
                      </a:cubicBezTo>
                      <a:cubicBezTo>
                        <a:pt x="337" y="96"/>
                        <a:pt x="337" y="92"/>
                        <a:pt x="341" y="96"/>
                      </a:cubicBezTo>
                      <a:cubicBezTo>
                        <a:pt x="344" y="98"/>
                        <a:pt x="342" y="96"/>
                        <a:pt x="344" y="96"/>
                      </a:cubicBezTo>
                      <a:cubicBezTo>
                        <a:pt x="344" y="95"/>
                        <a:pt x="344" y="95"/>
                        <a:pt x="343" y="94"/>
                      </a:cubicBezTo>
                      <a:cubicBezTo>
                        <a:pt x="345" y="94"/>
                        <a:pt x="354" y="107"/>
                        <a:pt x="356" y="108"/>
                      </a:cubicBezTo>
                      <a:cubicBezTo>
                        <a:pt x="355" y="108"/>
                        <a:pt x="354" y="109"/>
                        <a:pt x="354" y="109"/>
                      </a:cubicBezTo>
                      <a:cubicBezTo>
                        <a:pt x="353" y="110"/>
                        <a:pt x="358" y="116"/>
                        <a:pt x="359" y="116"/>
                      </a:cubicBezTo>
                      <a:cubicBezTo>
                        <a:pt x="357" y="116"/>
                        <a:pt x="358" y="115"/>
                        <a:pt x="356" y="117"/>
                      </a:cubicBezTo>
                      <a:cubicBezTo>
                        <a:pt x="352" y="116"/>
                        <a:pt x="351" y="104"/>
                        <a:pt x="345" y="102"/>
                      </a:cubicBezTo>
                      <a:cubicBezTo>
                        <a:pt x="346" y="103"/>
                        <a:pt x="348" y="110"/>
                        <a:pt x="349" y="111"/>
                      </a:cubicBezTo>
                      <a:cubicBezTo>
                        <a:pt x="347" y="115"/>
                        <a:pt x="349" y="120"/>
                        <a:pt x="347" y="123"/>
                      </a:cubicBezTo>
                      <a:cubicBezTo>
                        <a:pt x="347" y="123"/>
                        <a:pt x="347" y="123"/>
                        <a:pt x="347" y="123"/>
                      </a:cubicBezTo>
                      <a:cubicBezTo>
                        <a:pt x="346" y="124"/>
                        <a:pt x="345" y="124"/>
                        <a:pt x="344" y="125"/>
                      </a:cubicBezTo>
                      <a:cubicBezTo>
                        <a:pt x="343" y="125"/>
                        <a:pt x="336" y="125"/>
                        <a:pt x="339" y="129"/>
                      </a:cubicBezTo>
                      <a:cubicBezTo>
                        <a:pt x="340" y="130"/>
                        <a:pt x="338" y="131"/>
                        <a:pt x="337" y="132"/>
                      </a:cubicBezTo>
                      <a:cubicBezTo>
                        <a:pt x="336" y="133"/>
                        <a:pt x="340" y="136"/>
                        <a:pt x="340" y="136"/>
                      </a:cubicBezTo>
                      <a:cubicBezTo>
                        <a:pt x="343" y="138"/>
                        <a:pt x="348" y="150"/>
                        <a:pt x="341" y="147"/>
                      </a:cubicBezTo>
                      <a:cubicBezTo>
                        <a:pt x="343" y="146"/>
                        <a:pt x="330" y="132"/>
                        <a:pt x="330" y="132"/>
                      </a:cubicBezTo>
                      <a:cubicBezTo>
                        <a:pt x="328" y="131"/>
                        <a:pt x="325" y="135"/>
                        <a:pt x="324" y="134"/>
                      </a:cubicBezTo>
                      <a:cubicBezTo>
                        <a:pt x="324" y="132"/>
                        <a:pt x="324" y="132"/>
                        <a:pt x="324" y="130"/>
                      </a:cubicBezTo>
                      <a:cubicBezTo>
                        <a:pt x="321" y="128"/>
                        <a:pt x="317" y="134"/>
                        <a:pt x="318" y="135"/>
                      </a:cubicBezTo>
                      <a:cubicBezTo>
                        <a:pt x="320" y="137"/>
                        <a:pt x="330" y="139"/>
                        <a:pt x="329" y="140"/>
                      </a:cubicBezTo>
                      <a:cubicBezTo>
                        <a:pt x="326" y="140"/>
                        <a:pt x="325" y="142"/>
                        <a:pt x="325" y="145"/>
                      </a:cubicBezTo>
                      <a:cubicBezTo>
                        <a:pt x="329" y="147"/>
                        <a:pt x="332" y="152"/>
                        <a:pt x="334" y="155"/>
                      </a:cubicBezTo>
                      <a:cubicBezTo>
                        <a:pt x="334" y="156"/>
                        <a:pt x="333" y="156"/>
                        <a:pt x="333" y="157"/>
                      </a:cubicBezTo>
                      <a:cubicBezTo>
                        <a:pt x="333" y="158"/>
                        <a:pt x="336" y="158"/>
                        <a:pt x="336" y="158"/>
                      </a:cubicBezTo>
                      <a:cubicBezTo>
                        <a:pt x="336" y="159"/>
                        <a:pt x="334" y="158"/>
                        <a:pt x="336" y="160"/>
                      </a:cubicBezTo>
                      <a:cubicBezTo>
                        <a:pt x="337" y="161"/>
                        <a:pt x="335" y="165"/>
                        <a:pt x="334" y="166"/>
                      </a:cubicBezTo>
                      <a:cubicBezTo>
                        <a:pt x="334" y="166"/>
                        <a:pt x="332" y="173"/>
                        <a:pt x="332" y="173"/>
                      </a:cubicBezTo>
                      <a:cubicBezTo>
                        <a:pt x="329" y="176"/>
                        <a:pt x="324" y="180"/>
                        <a:pt x="320" y="180"/>
                      </a:cubicBezTo>
                      <a:cubicBezTo>
                        <a:pt x="316" y="181"/>
                        <a:pt x="314" y="181"/>
                        <a:pt x="314" y="185"/>
                      </a:cubicBezTo>
                      <a:cubicBezTo>
                        <a:pt x="313" y="185"/>
                        <a:pt x="312" y="185"/>
                        <a:pt x="313" y="185"/>
                      </a:cubicBezTo>
                      <a:cubicBezTo>
                        <a:pt x="311" y="184"/>
                        <a:pt x="312" y="184"/>
                        <a:pt x="311" y="184"/>
                      </a:cubicBezTo>
                      <a:cubicBezTo>
                        <a:pt x="310" y="182"/>
                        <a:pt x="311" y="182"/>
                        <a:pt x="308" y="182"/>
                      </a:cubicBezTo>
                      <a:cubicBezTo>
                        <a:pt x="297" y="188"/>
                        <a:pt x="307" y="192"/>
                        <a:pt x="311" y="198"/>
                      </a:cubicBezTo>
                      <a:cubicBezTo>
                        <a:pt x="319" y="203"/>
                        <a:pt x="311" y="211"/>
                        <a:pt x="308" y="214"/>
                      </a:cubicBezTo>
                      <a:cubicBezTo>
                        <a:pt x="306" y="215"/>
                        <a:pt x="306" y="217"/>
                        <a:pt x="304" y="218"/>
                      </a:cubicBezTo>
                      <a:cubicBezTo>
                        <a:pt x="304" y="217"/>
                        <a:pt x="302" y="213"/>
                        <a:pt x="302" y="212"/>
                      </a:cubicBezTo>
                      <a:cubicBezTo>
                        <a:pt x="301" y="212"/>
                        <a:pt x="302" y="215"/>
                        <a:pt x="301" y="214"/>
                      </a:cubicBezTo>
                      <a:cubicBezTo>
                        <a:pt x="301" y="210"/>
                        <a:pt x="295" y="206"/>
                        <a:pt x="292" y="204"/>
                      </a:cubicBezTo>
                      <a:cubicBezTo>
                        <a:pt x="291" y="205"/>
                        <a:pt x="289" y="210"/>
                        <a:pt x="290" y="212"/>
                      </a:cubicBezTo>
                      <a:cubicBezTo>
                        <a:pt x="289" y="216"/>
                        <a:pt x="296" y="221"/>
                        <a:pt x="296" y="223"/>
                      </a:cubicBezTo>
                      <a:cubicBezTo>
                        <a:pt x="300" y="227"/>
                        <a:pt x="300" y="231"/>
                        <a:pt x="303" y="236"/>
                      </a:cubicBezTo>
                      <a:cubicBezTo>
                        <a:pt x="303" y="236"/>
                        <a:pt x="304" y="239"/>
                        <a:pt x="304" y="239"/>
                      </a:cubicBezTo>
                      <a:cubicBezTo>
                        <a:pt x="291" y="235"/>
                        <a:pt x="297" y="227"/>
                        <a:pt x="289" y="220"/>
                      </a:cubicBezTo>
                      <a:cubicBezTo>
                        <a:pt x="287" y="219"/>
                        <a:pt x="286" y="218"/>
                        <a:pt x="288" y="214"/>
                      </a:cubicBezTo>
                      <a:cubicBezTo>
                        <a:pt x="288" y="214"/>
                        <a:pt x="286" y="207"/>
                        <a:pt x="286" y="206"/>
                      </a:cubicBezTo>
                      <a:cubicBezTo>
                        <a:pt x="286" y="206"/>
                        <a:pt x="286" y="204"/>
                        <a:pt x="286" y="204"/>
                      </a:cubicBezTo>
                      <a:cubicBezTo>
                        <a:pt x="285" y="201"/>
                        <a:pt x="284" y="198"/>
                        <a:pt x="282" y="195"/>
                      </a:cubicBezTo>
                      <a:cubicBezTo>
                        <a:pt x="282" y="194"/>
                        <a:pt x="280" y="196"/>
                        <a:pt x="280" y="196"/>
                      </a:cubicBezTo>
                      <a:cubicBezTo>
                        <a:pt x="276" y="201"/>
                        <a:pt x="275" y="189"/>
                        <a:pt x="273" y="187"/>
                      </a:cubicBezTo>
                      <a:cubicBezTo>
                        <a:pt x="269" y="185"/>
                        <a:pt x="268" y="182"/>
                        <a:pt x="266" y="179"/>
                      </a:cubicBezTo>
                      <a:cubicBezTo>
                        <a:pt x="265" y="180"/>
                        <a:pt x="256" y="181"/>
                        <a:pt x="256" y="183"/>
                      </a:cubicBezTo>
                      <a:cubicBezTo>
                        <a:pt x="258" y="185"/>
                        <a:pt x="248" y="192"/>
                        <a:pt x="246" y="194"/>
                      </a:cubicBezTo>
                      <a:cubicBezTo>
                        <a:pt x="246" y="194"/>
                        <a:pt x="244" y="198"/>
                        <a:pt x="242" y="197"/>
                      </a:cubicBezTo>
                      <a:cubicBezTo>
                        <a:pt x="240" y="198"/>
                        <a:pt x="244" y="206"/>
                        <a:pt x="242" y="208"/>
                      </a:cubicBezTo>
                      <a:cubicBezTo>
                        <a:pt x="240" y="209"/>
                        <a:pt x="240" y="220"/>
                        <a:pt x="236" y="219"/>
                      </a:cubicBezTo>
                      <a:cubicBezTo>
                        <a:pt x="233" y="219"/>
                        <a:pt x="226" y="202"/>
                        <a:pt x="226" y="200"/>
                      </a:cubicBezTo>
                      <a:cubicBezTo>
                        <a:pt x="222" y="196"/>
                        <a:pt x="223" y="187"/>
                        <a:pt x="221" y="182"/>
                      </a:cubicBezTo>
                      <a:cubicBezTo>
                        <a:pt x="221" y="182"/>
                        <a:pt x="216" y="184"/>
                        <a:pt x="216" y="184"/>
                      </a:cubicBezTo>
                      <a:cubicBezTo>
                        <a:pt x="215" y="183"/>
                        <a:pt x="210" y="178"/>
                        <a:pt x="214" y="178"/>
                      </a:cubicBezTo>
                      <a:cubicBezTo>
                        <a:pt x="210" y="177"/>
                        <a:pt x="208" y="174"/>
                        <a:pt x="206" y="171"/>
                      </a:cubicBezTo>
                      <a:cubicBezTo>
                        <a:pt x="206" y="170"/>
                        <a:pt x="195" y="172"/>
                        <a:pt x="195" y="172"/>
                      </a:cubicBezTo>
                      <a:cubicBezTo>
                        <a:pt x="190" y="172"/>
                        <a:pt x="185" y="170"/>
                        <a:pt x="182" y="167"/>
                      </a:cubicBezTo>
                      <a:cubicBezTo>
                        <a:pt x="179" y="166"/>
                        <a:pt x="175" y="169"/>
                        <a:pt x="172" y="166"/>
                      </a:cubicBezTo>
                      <a:cubicBezTo>
                        <a:pt x="168" y="164"/>
                        <a:pt x="168" y="161"/>
                        <a:pt x="165" y="158"/>
                      </a:cubicBezTo>
                      <a:cubicBezTo>
                        <a:pt x="164" y="158"/>
                        <a:pt x="160" y="159"/>
                        <a:pt x="160" y="159"/>
                      </a:cubicBezTo>
                      <a:cubicBezTo>
                        <a:pt x="160" y="159"/>
                        <a:pt x="160" y="159"/>
                        <a:pt x="160" y="159"/>
                      </a:cubicBezTo>
                      <a:cubicBezTo>
                        <a:pt x="160" y="159"/>
                        <a:pt x="160" y="159"/>
                        <a:pt x="160" y="159"/>
                      </a:cubicBezTo>
                      <a:cubicBezTo>
                        <a:pt x="162" y="162"/>
                        <a:pt x="171" y="174"/>
                        <a:pt x="172" y="174"/>
                      </a:cubicBezTo>
                      <a:cubicBezTo>
                        <a:pt x="176" y="175"/>
                        <a:pt x="179" y="170"/>
                        <a:pt x="181" y="168"/>
                      </a:cubicBezTo>
                      <a:cubicBezTo>
                        <a:pt x="184" y="173"/>
                        <a:pt x="183" y="174"/>
                        <a:pt x="189" y="178"/>
                      </a:cubicBezTo>
                      <a:cubicBezTo>
                        <a:pt x="191" y="182"/>
                        <a:pt x="185" y="185"/>
                        <a:pt x="184" y="189"/>
                      </a:cubicBezTo>
                      <a:cubicBezTo>
                        <a:pt x="179" y="194"/>
                        <a:pt x="172" y="199"/>
                        <a:pt x="165" y="202"/>
                      </a:cubicBezTo>
                      <a:cubicBezTo>
                        <a:pt x="165" y="202"/>
                        <a:pt x="165" y="202"/>
                        <a:pt x="164" y="202"/>
                      </a:cubicBezTo>
                      <a:cubicBezTo>
                        <a:pt x="162" y="205"/>
                        <a:pt x="156" y="204"/>
                        <a:pt x="154" y="206"/>
                      </a:cubicBezTo>
                      <a:cubicBezTo>
                        <a:pt x="152" y="206"/>
                        <a:pt x="151" y="206"/>
                        <a:pt x="151" y="204"/>
                      </a:cubicBezTo>
                      <a:cubicBezTo>
                        <a:pt x="148" y="197"/>
                        <a:pt x="149" y="194"/>
                        <a:pt x="144" y="187"/>
                      </a:cubicBezTo>
                      <a:cubicBezTo>
                        <a:pt x="140" y="182"/>
                        <a:pt x="138" y="177"/>
                        <a:pt x="135" y="172"/>
                      </a:cubicBezTo>
                      <a:cubicBezTo>
                        <a:pt x="134" y="171"/>
                        <a:pt x="134" y="170"/>
                        <a:pt x="133" y="169"/>
                      </a:cubicBezTo>
                      <a:cubicBezTo>
                        <a:pt x="133" y="168"/>
                        <a:pt x="129" y="165"/>
                        <a:pt x="127" y="164"/>
                      </a:cubicBezTo>
                      <a:cubicBezTo>
                        <a:pt x="127" y="164"/>
                        <a:pt x="127" y="164"/>
                        <a:pt x="127" y="164"/>
                      </a:cubicBezTo>
                      <a:cubicBezTo>
                        <a:pt x="126" y="164"/>
                        <a:pt x="126" y="164"/>
                        <a:pt x="126" y="164"/>
                      </a:cubicBezTo>
                      <a:cubicBezTo>
                        <a:pt x="127" y="168"/>
                        <a:pt x="132" y="172"/>
                        <a:pt x="131" y="176"/>
                      </a:cubicBezTo>
                      <a:cubicBezTo>
                        <a:pt x="132" y="179"/>
                        <a:pt x="137" y="190"/>
                        <a:pt x="139" y="191"/>
                      </a:cubicBezTo>
                      <a:cubicBezTo>
                        <a:pt x="141" y="193"/>
                        <a:pt x="141" y="196"/>
                        <a:pt x="142" y="198"/>
                      </a:cubicBezTo>
                      <a:cubicBezTo>
                        <a:pt x="142" y="199"/>
                        <a:pt x="146" y="201"/>
                        <a:pt x="147" y="202"/>
                      </a:cubicBezTo>
                      <a:cubicBezTo>
                        <a:pt x="150" y="205"/>
                        <a:pt x="151" y="205"/>
                        <a:pt x="150" y="209"/>
                      </a:cubicBezTo>
                      <a:cubicBezTo>
                        <a:pt x="153" y="209"/>
                        <a:pt x="156" y="214"/>
                        <a:pt x="160" y="211"/>
                      </a:cubicBezTo>
                      <a:cubicBezTo>
                        <a:pt x="162" y="211"/>
                        <a:pt x="170" y="207"/>
                        <a:pt x="171" y="209"/>
                      </a:cubicBezTo>
                      <a:cubicBezTo>
                        <a:pt x="174" y="211"/>
                        <a:pt x="166" y="226"/>
                        <a:pt x="164" y="228"/>
                      </a:cubicBezTo>
                      <a:cubicBezTo>
                        <a:pt x="157" y="234"/>
                        <a:pt x="152" y="243"/>
                        <a:pt x="145" y="249"/>
                      </a:cubicBezTo>
                      <a:cubicBezTo>
                        <a:pt x="142" y="262"/>
                        <a:pt x="142" y="262"/>
                        <a:pt x="142" y="262"/>
                      </a:cubicBezTo>
                      <a:cubicBezTo>
                        <a:pt x="142" y="263"/>
                        <a:pt x="145" y="282"/>
                        <a:pt x="145" y="281"/>
                      </a:cubicBezTo>
                      <a:cubicBezTo>
                        <a:pt x="146" y="286"/>
                        <a:pt x="142" y="289"/>
                        <a:pt x="138" y="291"/>
                      </a:cubicBezTo>
                      <a:cubicBezTo>
                        <a:pt x="134" y="293"/>
                        <a:pt x="130" y="296"/>
                        <a:pt x="130" y="300"/>
                      </a:cubicBezTo>
                      <a:cubicBezTo>
                        <a:pt x="131" y="302"/>
                        <a:pt x="132" y="307"/>
                        <a:pt x="131" y="310"/>
                      </a:cubicBezTo>
                      <a:cubicBezTo>
                        <a:pt x="129" y="311"/>
                        <a:pt x="126" y="312"/>
                        <a:pt x="124" y="314"/>
                      </a:cubicBezTo>
                      <a:cubicBezTo>
                        <a:pt x="122" y="317"/>
                        <a:pt x="123" y="325"/>
                        <a:pt x="118" y="328"/>
                      </a:cubicBezTo>
                      <a:cubicBezTo>
                        <a:pt x="113" y="334"/>
                        <a:pt x="99" y="342"/>
                        <a:pt x="92" y="338"/>
                      </a:cubicBezTo>
                      <a:cubicBezTo>
                        <a:pt x="90" y="338"/>
                        <a:pt x="89" y="337"/>
                        <a:pt x="89" y="335"/>
                      </a:cubicBezTo>
                      <a:cubicBezTo>
                        <a:pt x="87" y="334"/>
                        <a:pt x="87" y="326"/>
                        <a:pt x="85" y="323"/>
                      </a:cubicBezTo>
                      <a:cubicBezTo>
                        <a:pt x="82" y="319"/>
                        <a:pt x="82" y="316"/>
                        <a:pt x="80" y="311"/>
                      </a:cubicBezTo>
                      <a:cubicBezTo>
                        <a:pt x="79" y="306"/>
                        <a:pt x="79" y="301"/>
                        <a:pt x="76" y="297"/>
                      </a:cubicBezTo>
                      <a:cubicBezTo>
                        <a:pt x="71" y="291"/>
                        <a:pt x="77" y="285"/>
                        <a:pt x="76" y="279"/>
                      </a:cubicBezTo>
                      <a:cubicBezTo>
                        <a:pt x="76" y="276"/>
                        <a:pt x="78" y="276"/>
                        <a:pt x="79" y="272"/>
                      </a:cubicBezTo>
                      <a:cubicBezTo>
                        <a:pt x="78" y="270"/>
                        <a:pt x="77" y="268"/>
                        <a:pt x="77" y="266"/>
                      </a:cubicBezTo>
                      <a:cubicBezTo>
                        <a:pt x="78" y="262"/>
                        <a:pt x="75" y="259"/>
                        <a:pt x="75" y="256"/>
                      </a:cubicBezTo>
                      <a:cubicBezTo>
                        <a:pt x="74" y="256"/>
                        <a:pt x="70" y="250"/>
                        <a:pt x="69" y="249"/>
                      </a:cubicBezTo>
                      <a:cubicBezTo>
                        <a:pt x="67" y="245"/>
                        <a:pt x="68" y="244"/>
                        <a:pt x="68" y="241"/>
                      </a:cubicBezTo>
                      <a:cubicBezTo>
                        <a:pt x="68" y="241"/>
                        <a:pt x="69" y="233"/>
                        <a:pt x="69" y="232"/>
                      </a:cubicBezTo>
                      <a:cubicBezTo>
                        <a:pt x="68" y="232"/>
                        <a:pt x="66" y="229"/>
                        <a:pt x="65" y="229"/>
                      </a:cubicBezTo>
                      <a:cubicBezTo>
                        <a:pt x="60" y="232"/>
                        <a:pt x="60" y="228"/>
                        <a:pt x="58" y="227"/>
                      </a:cubicBezTo>
                      <a:cubicBezTo>
                        <a:pt x="54" y="225"/>
                        <a:pt x="53" y="223"/>
                        <a:pt x="48" y="225"/>
                      </a:cubicBezTo>
                      <a:cubicBezTo>
                        <a:pt x="44" y="229"/>
                        <a:pt x="31" y="229"/>
                        <a:pt x="26" y="230"/>
                      </a:cubicBezTo>
                      <a:cubicBezTo>
                        <a:pt x="23" y="229"/>
                        <a:pt x="14" y="222"/>
                        <a:pt x="13" y="219"/>
                      </a:cubicBezTo>
                      <a:cubicBezTo>
                        <a:pt x="12" y="215"/>
                        <a:pt x="9" y="214"/>
                        <a:pt x="7" y="211"/>
                      </a:cubicBezTo>
                      <a:cubicBezTo>
                        <a:pt x="4" y="207"/>
                        <a:pt x="5" y="204"/>
                        <a:pt x="2" y="200"/>
                      </a:cubicBezTo>
                      <a:cubicBezTo>
                        <a:pt x="6" y="197"/>
                        <a:pt x="7" y="189"/>
                        <a:pt x="6" y="185"/>
                      </a:cubicBezTo>
                      <a:cubicBezTo>
                        <a:pt x="0" y="180"/>
                        <a:pt x="10" y="175"/>
                        <a:pt x="10" y="169"/>
                      </a:cubicBezTo>
                      <a:cubicBezTo>
                        <a:pt x="12" y="168"/>
                        <a:pt x="12" y="167"/>
                        <a:pt x="13" y="166"/>
                      </a:cubicBezTo>
                      <a:cubicBezTo>
                        <a:pt x="14" y="165"/>
                        <a:pt x="15" y="163"/>
                        <a:pt x="17" y="162"/>
                      </a:cubicBezTo>
                      <a:cubicBezTo>
                        <a:pt x="19" y="162"/>
                        <a:pt x="20" y="160"/>
                        <a:pt x="21" y="159"/>
                      </a:cubicBezTo>
                      <a:cubicBezTo>
                        <a:pt x="24" y="156"/>
                        <a:pt x="22" y="152"/>
                        <a:pt x="26" y="149"/>
                      </a:cubicBezTo>
                      <a:cubicBezTo>
                        <a:pt x="28" y="148"/>
                        <a:pt x="32" y="141"/>
                        <a:pt x="33" y="141"/>
                      </a:cubicBezTo>
                      <a:cubicBezTo>
                        <a:pt x="30" y="141"/>
                        <a:pt x="32" y="137"/>
                        <a:pt x="29" y="138"/>
                      </a:cubicBezTo>
                      <a:cubicBezTo>
                        <a:pt x="25" y="139"/>
                        <a:pt x="24" y="134"/>
                        <a:pt x="25" y="132"/>
                      </a:cubicBezTo>
                      <a:cubicBezTo>
                        <a:pt x="27" y="126"/>
                        <a:pt x="25" y="121"/>
                        <a:pt x="31" y="119"/>
                      </a:cubicBezTo>
                      <a:cubicBezTo>
                        <a:pt x="34" y="121"/>
                        <a:pt x="52" y="120"/>
                        <a:pt x="44" y="112"/>
                      </a:cubicBezTo>
                      <a:cubicBezTo>
                        <a:pt x="43" y="110"/>
                        <a:pt x="38" y="109"/>
                        <a:pt x="38" y="108"/>
                      </a:cubicBezTo>
                      <a:cubicBezTo>
                        <a:pt x="38" y="104"/>
                        <a:pt x="39" y="107"/>
                        <a:pt x="41" y="105"/>
                      </a:cubicBezTo>
                      <a:cubicBezTo>
                        <a:pt x="45" y="106"/>
                        <a:pt x="42" y="105"/>
                        <a:pt x="44" y="103"/>
                      </a:cubicBezTo>
                      <a:cubicBezTo>
                        <a:pt x="45" y="102"/>
                        <a:pt x="49" y="103"/>
                        <a:pt x="50" y="102"/>
                      </a:cubicBezTo>
                      <a:cubicBezTo>
                        <a:pt x="52" y="101"/>
                        <a:pt x="52" y="100"/>
                        <a:pt x="53" y="99"/>
                      </a:cubicBezTo>
                      <a:cubicBezTo>
                        <a:pt x="55" y="98"/>
                        <a:pt x="57" y="96"/>
                        <a:pt x="58" y="95"/>
                      </a:cubicBezTo>
                      <a:cubicBezTo>
                        <a:pt x="59" y="95"/>
                        <a:pt x="60" y="95"/>
                        <a:pt x="60" y="95"/>
                      </a:cubicBezTo>
                      <a:cubicBezTo>
                        <a:pt x="58" y="91"/>
                        <a:pt x="69" y="92"/>
                        <a:pt x="67" y="90"/>
                      </a:cubicBezTo>
                      <a:cubicBezTo>
                        <a:pt x="67" y="90"/>
                        <a:pt x="64" y="83"/>
                        <a:pt x="67" y="83"/>
                      </a:cubicBezTo>
                      <a:cubicBezTo>
                        <a:pt x="66" y="80"/>
                        <a:pt x="74" y="86"/>
                        <a:pt x="72" y="86"/>
                      </a:cubicBezTo>
                      <a:cubicBezTo>
                        <a:pt x="78" y="86"/>
                        <a:pt x="72" y="80"/>
                        <a:pt x="71" y="77"/>
                      </a:cubicBezTo>
                      <a:cubicBezTo>
                        <a:pt x="71" y="79"/>
                        <a:pt x="66" y="80"/>
                        <a:pt x="65" y="81"/>
                      </a:cubicBezTo>
                      <a:cubicBezTo>
                        <a:pt x="60" y="81"/>
                        <a:pt x="58" y="74"/>
                        <a:pt x="61" y="70"/>
                      </a:cubicBezTo>
                      <a:cubicBezTo>
                        <a:pt x="66" y="68"/>
                        <a:pt x="77" y="62"/>
                        <a:pt x="79" y="55"/>
                      </a:cubicBezTo>
                      <a:cubicBezTo>
                        <a:pt x="79" y="55"/>
                        <a:pt x="76" y="56"/>
                        <a:pt x="76" y="56"/>
                      </a:cubicBezTo>
                      <a:cubicBezTo>
                        <a:pt x="74" y="54"/>
                        <a:pt x="82" y="54"/>
                        <a:pt x="82" y="54"/>
                      </a:cubicBezTo>
                      <a:cubicBezTo>
                        <a:pt x="83" y="51"/>
                        <a:pt x="85" y="51"/>
                        <a:pt x="87" y="50"/>
                      </a:cubicBezTo>
                      <a:cubicBezTo>
                        <a:pt x="86" y="52"/>
                        <a:pt x="96" y="46"/>
                        <a:pt x="98" y="48"/>
                      </a:cubicBezTo>
                      <a:cubicBezTo>
                        <a:pt x="99" y="48"/>
                        <a:pt x="105" y="50"/>
                        <a:pt x="107" y="50"/>
                      </a:cubicBezTo>
                      <a:cubicBezTo>
                        <a:pt x="107" y="50"/>
                        <a:pt x="106" y="51"/>
                        <a:pt x="106" y="51"/>
                      </a:cubicBezTo>
                      <a:cubicBezTo>
                        <a:pt x="111" y="53"/>
                        <a:pt x="116" y="53"/>
                        <a:pt x="121" y="54"/>
                      </a:cubicBezTo>
                      <a:cubicBezTo>
                        <a:pt x="121" y="55"/>
                        <a:pt x="124" y="55"/>
                        <a:pt x="124" y="56"/>
                      </a:cubicBezTo>
                      <a:cubicBezTo>
                        <a:pt x="125" y="57"/>
                        <a:pt x="126" y="56"/>
                        <a:pt x="127" y="58"/>
                      </a:cubicBezTo>
                      <a:cubicBezTo>
                        <a:pt x="130" y="63"/>
                        <a:pt x="116" y="60"/>
                        <a:pt x="115" y="60"/>
                      </a:cubicBezTo>
                      <a:cubicBezTo>
                        <a:pt x="117" y="61"/>
                        <a:pt x="117" y="66"/>
                        <a:pt x="121" y="65"/>
                      </a:cubicBezTo>
                      <a:cubicBezTo>
                        <a:pt x="120" y="65"/>
                        <a:pt x="119" y="64"/>
                        <a:pt x="119" y="63"/>
                      </a:cubicBezTo>
                      <a:cubicBezTo>
                        <a:pt x="120" y="61"/>
                        <a:pt x="125" y="63"/>
                        <a:pt x="126" y="64"/>
                      </a:cubicBezTo>
                      <a:cubicBezTo>
                        <a:pt x="124" y="60"/>
                        <a:pt x="131" y="59"/>
                        <a:pt x="133" y="60"/>
                      </a:cubicBezTo>
                      <a:cubicBezTo>
                        <a:pt x="132" y="59"/>
                        <a:pt x="133" y="58"/>
                        <a:pt x="133" y="59"/>
                      </a:cubicBezTo>
                      <a:cubicBezTo>
                        <a:pt x="132" y="57"/>
                        <a:pt x="129" y="54"/>
                        <a:pt x="129" y="54"/>
                      </a:cubicBezTo>
                      <a:cubicBezTo>
                        <a:pt x="130" y="52"/>
                        <a:pt x="136" y="54"/>
                        <a:pt x="135" y="57"/>
                      </a:cubicBezTo>
                      <a:cubicBezTo>
                        <a:pt x="137" y="58"/>
                        <a:pt x="140" y="57"/>
                        <a:pt x="141" y="55"/>
                      </a:cubicBezTo>
                      <a:cubicBezTo>
                        <a:pt x="142" y="55"/>
                        <a:pt x="145" y="54"/>
                        <a:pt x="149" y="53"/>
                      </a:cubicBezTo>
                      <a:cubicBezTo>
                        <a:pt x="154" y="52"/>
                        <a:pt x="159" y="51"/>
                        <a:pt x="159" y="51"/>
                      </a:cubicBezTo>
                      <a:cubicBezTo>
                        <a:pt x="159" y="49"/>
                        <a:pt x="153" y="50"/>
                        <a:pt x="154" y="47"/>
                      </a:cubicBezTo>
                      <a:cubicBezTo>
                        <a:pt x="155" y="46"/>
                        <a:pt x="172" y="47"/>
                        <a:pt x="175" y="49"/>
                      </a:cubicBezTo>
                      <a:cubicBezTo>
                        <a:pt x="175" y="49"/>
                        <a:pt x="175" y="49"/>
                        <a:pt x="175" y="48"/>
                      </a:cubicBezTo>
                      <a:cubicBezTo>
                        <a:pt x="171" y="46"/>
                        <a:pt x="166" y="43"/>
                        <a:pt x="169" y="40"/>
                      </a:cubicBezTo>
                      <a:cubicBezTo>
                        <a:pt x="167" y="40"/>
                        <a:pt x="170" y="35"/>
                        <a:pt x="171" y="33"/>
                      </a:cubicBezTo>
                      <a:cubicBezTo>
                        <a:pt x="171" y="32"/>
                        <a:pt x="171" y="32"/>
                        <a:pt x="171" y="32"/>
                      </a:cubicBezTo>
                      <a:cubicBezTo>
                        <a:pt x="172" y="32"/>
                        <a:pt x="176" y="34"/>
                        <a:pt x="177" y="35"/>
                      </a:cubicBezTo>
                      <a:cubicBezTo>
                        <a:pt x="177" y="36"/>
                        <a:pt x="178" y="39"/>
                        <a:pt x="180" y="42"/>
                      </a:cubicBezTo>
                      <a:cubicBezTo>
                        <a:pt x="183" y="47"/>
                        <a:pt x="186" y="53"/>
                        <a:pt x="180" y="54"/>
                      </a:cubicBezTo>
                      <a:cubicBezTo>
                        <a:pt x="187" y="53"/>
                        <a:pt x="183" y="49"/>
                        <a:pt x="184" y="46"/>
                      </a:cubicBezTo>
                      <a:cubicBezTo>
                        <a:pt x="184" y="46"/>
                        <a:pt x="184" y="46"/>
                        <a:pt x="184" y="45"/>
                      </a:cubicBezTo>
                      <a:cubicBezTo>
                        <a:pt x="184" y="45"/>
                        <a:pt x="175" y="37"/>
                        <a:pt x="180" y="36"/>
                      </a:cubicBezTo>
                      <a:cubicBezTo>
                        <a:pt x="181" y="34"/>
                        <a:pt x="180" y="34"/>
                        <a:pt x="179" y="33"/>
                      </a:cubicBezTo>
                      <a:cubicBezTo>
                        <a:pt x="180" y="32"/>
                        <a:pt x="182" y="34"/>
                        <a:pt x="182" y="34"/>
                      </a:cubicBezTo>
                      <a:cubicBezTo>
                        <a:pt x="184" y="35"/>
                        <a:pt x="182" y="37"/>
                        <a:pt x="184" y="37"/>
                      </a:cubicBezTo>
                      <a:cubicBezTo>
                        <a:pt x="183" y="36"/>
                        <a:pt x="183" y="35"/>
                        <a:pt x="183" y="35"/>
                      </a:cubicBezTo>
                      <a:cubicBezTo>
                        <a:pt x="185" y="33"/>
                        <a:pt x="190" y="32"/>
                        <a:pt x="193" y="33"/>
                      </a:cubicBezTo>
                      <a:cubicBezTo>
                        <a:pt x="191" y="31"/>
                        <a:pt x="185" y="27"/>
                        <a:pt x="193" y="27"/>
                      </a:cubicBezTo>
                      <a:cubicBezTo>
                        <a:pt x="193" y="27"/>
                        <a:pt x="198" y="25"/>
                        <a:pt x="198" y="25"/>
                      </a:cubicBezTo>
                      <a:cubicBezTo>
                        <a:pt x="193" y="21"/>
                        <a:pt x="202" y="17"/>
                        <a:pt x="205" y="16"/>
                      </a:cubicBezTo>
                      <a:cubicBezTo>
                        <a:pt x="208" y="15"/>
                        <a:pt x="214" y="9"/>
                        <a:pt x="217" y="9"/>
                      </a:cubicBezTo>
                      <a:cubicBezTo>
                        <a:pt x="218" y="9"/>
                        <a:pt x="218" y="6"/>
                        <a:pt x="218" y="6"/>
                      </a:cubicBezTo>
                      <a:cubicBezTo>
                        <a:pt x="218" y="6"/>
                        <a:pt x="226" y="0"/>
                        <a:pt x="225" y="5"/>
                      </a:cubicBezTo>
                      <a:cubicBezTo>
                        <a:pt x="225" y="6"/>
                        <a:pt x="233" y="9"/>
                        <a:pt x="234" y="9"/>
                      </a:cubicBezTo>
                      <a:cubicBezTo>
                        <a:pt x="242" y="13"/>
                        <a:pt x="242" y="18"/>
                        <a:pt x="234" y="24"/>
                      </a:cubicBezTo>
                      <a:cubicBezTo>
                        <a:pt x="238" y="24"/>
                        <a:pt x="236" y="21"/>
                        <a:pt x="239" y="21"/>
                      </a:cubicBezTo>
                      <a:cubicBezTo>
                        <a:pt x="241" y="21"/>
                        <a:pt x="239" y="19"/>
                        <a:pt x="242" y="20"/>
                      </a:cubicBezTo>
                      <a:cubicBezTo>
                        <a:pt x="242" y="20"/>
                        <a:pt x="242" y="22"/>
                        <a:pt x="242" y="22"/>
                      </a:cubicBezTo>
                      <a:cubicBezTo>
                        <a:pt x="246" y="20"/>
                        <a:pt x="257" y="24"/>
                        <a:pt x="261" y="22"/>
                      </a:cubicBezTo>
                      <a:cubicBezTo>
                        <a:pt x="265" y="21"/>
                        <a:pt x="263" y="17"/>
                        <a:pt x="267" y="17"/>
                      </a:cubicBezTo>
                      <a:cubicBezTo>
                        <a:pt x="271" y="18"/>
                        <a:pt x="278" y="16"/>
                        <a:pt x="279" y="22"/>
                      </a:cubicBezTo>
                      <a:cubicBezTo>
                        <a:pt x="279" y="23"/>
                        <a:pt x="279" y="28"/>
                        <a:pt x="280" y="29"/>
                      </a:cubicBezTo>
                      <a:cubicBezTo>
                        <a:pt x="280" y="29"/>
                        <a:pt x="280" y="29"/>
                        <a:pt x="281" y="30"/>
                      </a:cubicBezTo>
                      <a:cubicBezTo>
                        <a:pt x="281" y="29"/>
                        <a:pt x="282" y="30"/>
                        <a:pt x="283" y="31"/>
                      </a:cubicBezTo>
                      <a:cubicBezTo>
                        <a:pt x="284" y="30"/>
                        <a:pt x="284" y="29"/>
                        <a:pt x="284" y="27"/>
                      </a:cubicBezTo>
                      <a:cubicBezTo>
                        <a:pt x="285" y="27"/>
                        <a:pt x="285" y="27"/>
                        <a:pt x="286" y="28"/>
                      </a:cubicBezTo>
                      <a:cubicBezTo>
                        <a:pt x="290" y="29"/>
                        <a:pt x="296" y="29"/>
                        <a:pt x="295" y="23"/>
                      </a:cubicBezTo>
                      <a:cubicBezTo>
                        <a:pt x="295" y="22"/>
                        <a:pt x="297" y="22"/>
                        <a:pt x="297" y="22"/>
                      </a:cubicBezTo>
                      <a:cubicBezTo>
                        <a:pt x="297" y="22"/>
                        <a:pt x="297" y="20"/>
                        <a:pt x="297" y="20"/>
                      </a:cubicBezTo>
                      <a:cubicBezTo>
                        <a:pt x="297" y="20"/>
                        <a:pt x="298" y="20"/>
                        <a:pt x="298" y="20"/>
                      </a:cubicBezTo>
                      <a:cubicBezTo>
                        <a:pt x="298" y="20"/>
                        <a:pt x="298" y="20"/>
                        <a:pt x="298" y="20"/>
                      </a:cubicBezTo>
                      <a:cubicBezTo>
                        <a:pt x="307" y="24"/>
                        <a:pt x="309" y="29"/>
                        <a:pt x="316" y="32"/>
                      </a:cubicBezTo>
                      <a:cubicBezTo>
                        <a:pt x="317" y="31"/>
                        <a:pt x="319" y="30"/>
                        <a:pt x="319" y="31"/>
                      </a:cubicBezTo>
                      <a:cubicBezTo>
                        <a:pt x="322" y="28"/>
                        <a:pt x="328" y="30"/>
                        <a:pt x="329" y="31"/>
                      </a:cubicBezTo>
                      <a:cubicBezTo>
                        <a:pt x="330" y="31"/>
                        <a:pt x="331" y="33"/>
                        <a:pt x="331" y="33"/>
                      </a:cubicBezTo>
                      <a:cubicBezTo>
                        <a:pt x="332" y="38"/>
                        <a:pt x="354" y="27"/>
                        <a:pt x="349" y="34"/>
                      </a:cubicBezTo>
                      <a:cubicBezTo>
                        <a:pt x="351" y="34"/>
                        <a:pt x="352" y="35"/>
                        <a:pt x="354" y="36"/>
                      </a:cubicBezTo>
                      <a:cubicBezTo>
                        <a:pt x="354" y="34"/>
                        <a:pt x="349" y="29"/>
                        <a:pt x="351" y="29"/>
                      </a:cubicBezTo>
                      <a:cubicBezTo>
                        <a:pt x="351" y="29"/>
                        <a:pt x="353" y="29"/>
                        <a:pt x="353" y="29"/>
                      </a:cubicBezTo>
                      <a:cubicBezTo>
                        <a:pt x="359" y="28"/>
                        <a:pt x="363" y="27"/>
                        <a:pt x="369" y="28"/>
                      </a:cubicBezTo>
                      <a:cubicBezTo>
                        <a:pt x="376" y="28"/>
                        <a:pt x="381" y="31"/>
                        <a:pt x="388" y="31"/>
                      </a:cubicBezTo>
                      <a:cubicBezTo>
                        <a:pt x="391" y="30"/>
                        <a:pt x="396" y="34"/>
                        <a:pt x="398" y="33"/>
                      </a:cubicBezTo>
                      <a:cubicBezTo>
                        <a:pt x="400" y="31"/>
                        <a:pt x="408" y="30"/>
                        <a:pt x="412" y="31"/>
                      </a:cubicBezTo>
                      <a:cubicBezTo>
                        <a:pt x="413" y="32"/>
                        <a:pt x="414" y="32"/>
                        <a:pt x="414" y="33"/>
                      </a:cubicBezTo>
                      <a:cubicBezTo>
                        <a:pt x="414" y="34"/>
                        <a:pt x="414" y="35"/>
                        <a:pt x="414" y="36"/>
                      </a:cubicBezTo>
                      <a:cubicBezTo>
                        <a:pt x="413" y="38"/>
                        <a:pt x="411" y="36"/>
                        <a:pt x="412" y="39"/>
                      </a:cubicBezTo>
                      <a:close/>
                      <a:moveTo>
                        <a:pt x="72" y="90"/>
                      </a:moveTo>
                      <a:cubicBezTo>
                        <a:pt x="75" y="92"/>
                        <a:pt x="82" y="90"/>
                        <a:pt x="85" y="89"/>
                      </a:cubicBezTo>
                      <a:cubicBezTo>
                        <a:pt x="85" y="89"/>
                        <a:pt x="92" y="89"/>
                        <a:pt x="92" y="89"/>
                      </a:cubicBezTo>
                      <a:cubicBezTo>
                        <a:pt x="94" y="89"/>
                        <a:pt x="90" y="78"/>
                        <a:pt x="97" y="83"/>
                      </a:cubicBezTo>
                      <a:cubicBezTo>
                        <a:pt x="99" y="85"/>
                        <a:pt x="99" y="78"/>
                        <a:pt x="96" y="79"/>
                      </a:cubicBezTo>
                      <a:cubicBezTo>
                        <a:pt x="96" y="74"/>
                        <a:pt x="107" y="79"/>
                        <a:pt x="107" y="76"/>
                      </a:cubicBezTo>
                      <a:cubicBezTo>
                        <a:pt x="101" y="75"/>
                        <a:pt x="94" y="79"/>
                        <a:pt x="91" y="71"/>
                      </a:cubicBezTo>
                      <a:cubicBezTo>
                        <a:pt x="89" y="65"/>
                        <a:pt x="99" y="66"/>
                        <a:pt x="96" y="61"/>
                      </a:cubicBezTo>
                      <a:cubicBezTo>
                        <a:pt x="96" y="62"/>
                        <a:pt x="80" y="71"/>
                        <a:pt x="85" y="74"/>
                      </a:cubicBezTo>
                      <a:cubicBezTo>
                        <a:pt x="91" y="77"/>
                        <a:pt x="81" y="85"/>
                        <a:pt x="78" y="8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7" y="89"/>
                        <a:pt x="76" y="88"/>
                        <a:pt x="75" y="87"/>
                      </a:cubicBezTo>
                      <a:cubicBezTo>
                        <a:pt x="74" y="89"/>
                        <a:pt x="75" y="89"/>
                        <a:pt x="72" y="90"/>
                      </a:cubicBezTo>
                      <a:close/>
                      <a:moveTo>
                        <a:pt x="66" y="105"/>
                      </a:moveTo>
                      <a:cubicBezTo>
                        <a:pt x="65" y="105"/>
                        <a:pt x="65" y="106"/>
                        <a:pt x="66" y="105"/>
                      </a:cubicBezTo>
                      <a:close/>
                      <a:moveTo>
                        <a:pt x="80" y="207"/>
                      </a:moveTo>
                      <a:cubicBezTo>
                        <a:pt x="80" y="208"/>
                        <a:pt x="80" y="209"/>
                        <a:pt x="80" y="210"/>
                      </a:cubicBezTo>
                      <a:cubicBezTo>
                        <a:pt x="81" y="209"/>
                        <a:pt x="82" y="208"/>
                        <a:pt x="80" y="207"/>
                      </a:cubicBezTo>
                      <a:close/>
                      <a:moveTo>
                        <a:pt x="127" y="248"/>
                      </a:moveTo>
                      <a:cubicBezTo>
                        <a:pt x="127" y="245"/>
                        <a:pt x="130" y="244"/>
                        <a:pt x="129" y="242"/>
                      </a:cubicBezTo>
                      <a:cubicBezTo>
                        <a:pt x="124" y="241"/>
                        <a:pt x="121" y="247"/>
                        <a:pt x="127" y="248"/>
                      </a:cubicBezTo>
                      <a:close/>
                      <a:moveTo>
                        <a:pt x="130" y="145"/>
                      </a:moveTo>
                      <a:cubicBezTo>
                        <a:pt x="128" y="136"/>
                        <a:pt x="125" y="145"/>
                        <a:pt x="120" y="140"/>
                      </a:cubicBezTo>
                      <a:cubicBezTo>
                        <a:pt x="118" y="138"/>
                        <a:pt x="114" y="143"/>
                        <a:pt x="111" y="139"/>
                      </a:cubicBezTo>
                      <a:cubicBezTo>
                        <a:pt x="111" y="140"/>
                        <a:pt x="113" y="140"/>
                        <a:pt x="111" y="141"/>
                      </a:cubicBezTo>
                      <a:cubicBezTo>
                        <a:pt x="109" y="140"/>
                        <a:pt x="107" y="134"/>
                        <a:pt x="108" y="133"/>
                      </a:cubicBezTo>
                      <a:cubicBezTo>
                        <a:pt x="107" y="134"/>
                        <a:pt x="106" y="128"/>
                        <a:pt x="106" y="128"/>
                      </a:cubicBezTo>
                      <a:cubicBezTo>
                        <a:pt x="106" y="128"/>
                        <a:pt x="100" y="126"/>
                        <a:pt x="102" y="129"/>
                      </a:cubicBezTo>
                      <a:cubicBezTo>
                        <a:pt x="101" y="131"/>
                        <a:pt x="99" y="128"/>
                        <a:pt x="98" y="129"/>
                      </a:cubicBezTo>
                      <a:cubicBezTo>
                        <a:pt x="98" y="131"/>
                        <a:pt x="100" y="133"/>
                        <a:pt x="103" y="135"/>
                      </a:cubicBezTo>
                      <a:cubicBezTo>
                        <a:pt x="102" y="135"/>
                        <a:pt x="101" y="136"/>
                        <a:pt x="100" y="138"/>
                      </a:cubicBezTo>
                      <a:cubicBezTo>
                        <a:pt x="100" y="138"/>
                        <a:pt x="100" y="139"/>
                        <a:pt x="100" y="139"/>
                      </a:cubicBezTo>
                      <a:cubicBezTo>
                        <a:pt x="96" y="142"/>
                        <a:pt x="92" y="131"/>
                        <a:pt x="91" y="129"/>
                      </a:cubicBezTo>
                      <a:cubicBezTo>
                        <a:pt x="91" y="128"/>
                        <a:pt x="91" y="128"/>
                        <a:pt x="91" y="128"/>
                      </a:cubicBezTo>
                      <a:cubicBezTo>
                        <a:pt x="88" y="123"/>
                        <a:pt x="87" y="123"/>
                        <a:pt x="82" y="119"/>
                      </a:cubicBezTo>
                      <a:cubicBezTo>
                        <a:pt x="81" y="118"/>
                        <a:pt x="79" y="117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8" y="115"/>
                        <a:pt x="78" y="114"/>
                        <a:pt x="78" y="114"/>
                      </a:cubicBezTo>
                      <a:cubicBezTo>
                        <a:pt x="77" y="114"/>
                        <a:pt x="77" y="114"/>
                        <a:pt x="77" y="114"/>
                      </a:cubicBezTo>
                      <a:cubicBezTo>
                        <a:pt x="69" y="115"/>
                        <a:pt x="87" y="128"/>
                        <a:pt x="88" y="130"/>
                      </a:cubicBezTo>
                      <a:cubicBezTo>
                        <a:pt x="81" y="125"/>
                        <a:pt x="88" y="137"/>
                        <a:pt x="83" y="135"/>
                      </a:cubicBezTo>
                      <a:cubicBezTo>
                        <a:pt x="84" y="136"/>
                        <a:pt x="74" y="144"/>
                        <a:pt x="75" y="136"/>
                      </a:cubicBezTo>
                      <a:cubicBezTo>
                        <a:pt x="76" y="131"/>
                        <a:pt x="86" y="139"/>
                        <a:pt x="81" y="129"/>
                      </a:cubicBezTo>
                      <a:cubicBezTo>
                        <a:pt x="80" y="127"/>
                        <a:pt x="67" y="117"/>
                        <a:pt x="66" y="118"/>
                      </a:cubicBezTo>
                      <a:cubicBezTo>
                        <a:pt x="63" y="122"/>
                        <a:pt x="60" y="120"/>
                        <a:pt x="57" y="121"/>
                      </a:cubicBezTo>
                      <a:cubicBezTo>
                        <a:pt x="53" y="121"/>
                        <a:pt x="56" y="125"/>
                        <a:pt x="52" y="126"/>
                      </a:cubicBezTo>
                      <a:cubicBezTo>
                        <a:pt x="47" y="129"/>
                        <a:pt x="49" y="132"/>
                        <a:pt x="45" y="135"/>
                      </a:cubicBezTo>
                      <a:cubicBezTo>
                        <a:pt x="42" y="139"/>
                        <a:pt x="39" y="138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2" y="142"/>
                        <a:pt x="40" y="142"/>
                        <a:pt x="42" y="143"/>
                      </a:cubicBezTo>
                      <a:cubicBezTo>
                        <a:pt x="44" y="138"/>
                        <a:pt x="55" y="138"/>
                        <a:pt x="59" y="138"/>
                      </a:cubicBezTo>
                      <a:cubicBezTo>
                        <a:pt x="63" y="138"/>
                        <a:pt x="69" y="137"/>
                        <a:pt x="72" y="138"/>
                      </a:cubicBezTo>
                      <a:cubicBezTo>
                        <a:pt x="73" y="139"/>
                        <a:pt x="71" y="145"/>
                        <a:pt x="70" y="146"/>
                      </a:cubicBezTo>
                      <a:cubicBezTo>
                        <a:pt x="71" y="149"/>
                        <a:pt x="78" y="150"/>
                        <a:pt x="82" y="151"/>
                      </a:cubicBezTo>
                      <a:cubicBezTo>
                        <a:pt x="84" y="152"/>
                        <a:pt x="87" y="156"/>
                        <a:pt x="91" y="157"/>
                      </a:cubicBezTo>
                      <a:cubicBezTo>
                        <a:pt x="91" y="157"/>
                        <a:pt x="98" y="144"/>
                        <a:pt x="100" y="150"/>
                      </a:cubicBezTo>
                      <a:cubicBezTo>
                        <a:pt x="102" y="154"/>
                        <a:pt x="111" y="153"/>
                        <a:pt x="115" y="155"/>
                      </a:cubicBezTo>
                      <a:cubicBezTo>
                        <a:pt x="115" y="155"/>
                        <a:pt x="116" y="155"/>
                        <a:pt x="118" y="155"/>
                      </a:cubicBezTo>
                      <a:cubicBezTo>
                        <a:pt x="122" y="154"/>
                        <a:pt x="127" y="153"/>
                        <a:pt x="128" y="152"/>
                      </a:cubicBezTo>
                      <a:cubicBezTo>
                        <a:pt x="127" y="152"/>
                        <a:pt x="131" y="144"/>
                        <a:pt x="130" y="145"/>
                      </a:cubicBezTo>
                      <a:close/>
                      <a:moveTo>
                        <a:pt x="137" y="120"/>
                      </a:move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32" y="118"/>
                        <a:pt x="126" y="114"/>
                        <a:pt x="132" y="110"/>
                      </a:cubicBezTo>
                      <a:cubicBezTo>
                        <a:pt x="132" y="110"/>
                        <a:pt x="131" y="110"/>
                        <a:pt x="131" y="110"/>
                      </a:cubicBezTo>
                      <a:cubicBezTo>
                        <a:pt x="131" y="110"/>
                        <a:pt x="126" y="112"/>
                        <a:pt x="125" y="113"/>
                      </a:cubicBezTo>
                      <a:cubicBezTo>
                        <a:pt x="123" y="116"/>
                        <a:pt x="127" y="114"/>
                        <a:pt x="128" y="115"/>
                      </a:cubicBezTo>
                      <a:cubicBezTo>
                        <a:pt x="129" y="121"/>
                        <a:pt x="120" y="115"/>
                        <a:pt x="120" y="115"/>
                      </a:cubicBezTo>
                      <a:cubicBezTo>
                        <a:pt x="120" y="114"/>
                        <a:pt x="121" y="114"/>
                        <a:pt x="121" y="113"/>
                      </a:cubicBezTo>
                      <a:cubicBezTo>
                        <a:pt x="116" y="108"/>
                        <a:pt x="107" y="121"/>
                        <a:pt x="110" y="124"/>
                      </a:cubicBezTo>
                      <a:cubicBezTo>
                        <a:pt x="112" y="129"/>
                        <a:pt x="119" y="125"/>
                        <a:pt x="122" y="124"/>
                      </a:cubicBezTo>
                      <a:cubicBezTo>
                        <a:pt x="126" y="123"/>
                        <a:pt x="128" y="126"/>
                        <a:pt x="133" y="127"/>
                      </a:cubicBezTo>
                      <a:cubicBezTo>
                        <a:pt x="140" y="128"/>
                        <a:pt x="144" y="120"/>
                        <a:pt x="137" y="120"/>
                      </a:cubicBezTo>
                      <a:close/>
                      <a:moveTo>
                        <a:pt x="171" y="137"/>
                      </a:moveTo>
                      <a:cubicBezTo>
                        <a:pt x="168" y="136"/>
                        <a:pt x="168" y="127"/>
                        <a:pt x="166" y="126"/>
                      </a:cubicBezTo>
                      <a:cubicBezTo>
                        <a:pt x="164" y="122"/>
                        <a:pt x="157" y="119"/>
                        <a:pt x="160" y="116"/>
                      </a:cubicBezTo>
                      <a:cubicBezTo>
                        <a:pt x="162" y="114"/>
                        <a:pt x="163" y="114"/>
                        <a:pt x="165" y="115"/>
                      </a:cubicBezTo>
                      <a:cubicBezTo>
                        <a:pt x="165" y="108"/>
                        <a:pt x="153" y="111"/>
                        <a:pt x="153" y="116"/>
                      </a:cubicBezTo>
                      <a:cubicBezTo>
                        <a:pt x="152" y="119"/>
                        <a:pt x="158" y="128"/>
                        <a:pt x="161" y="129"/>
                      </a:cubicBezTo>
                      <a:cubicBezTo>
                        <a:pt x="154" y="130"/>
                        <a:pt x="163" y="137"/>
                        <a:pt x="165" y="138"/>
                      </a:cubicBezTo>
                      <a:cubicBezTo>
                        <a:pt x="165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8" y="139"/>
                        <a:pt x="169" y="138"/>
                        <a:pt x="171" y="137"/>
                      </a:cubicBezTo>
                      <a:close/>
                      <a:moveTo>
                        <a:pt x="35" y="140"/>
                      </a:move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ubicBezTo>
                        <a:pt x="35" y="140"/>
                        <a:pt x="35" y="140"/>
                        <a:pt x="35" y="140"/>
                      </a:cubicBezTo>
                      <a:close/>
                      <a:moveTo>
                        <a:pt x="166" y="138"/>
                      </a:move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lose/>
                      <a:moveTo>
                        <a:pt x="127" y="248"/>
                      </a:moveTo>
                      <a:cubicBezTo>
                        <a:pt x="127" y="246"/>
                        <a:pt x="126" y="248"/>
                        <a:pt x="127" y="248"/>
                      </a:cubicBezTo>
                      <a:close/>
                      <a:moveTo>
                        <a:pt x="105" y="137"/>
                      </a:moveTo>
                      <a:cubicBezTo>
                        <a:pt x="105" y="136"/>
                        <a:pt x="104" y="136"/>
                        <a:pt x="104" y="135"/>
                      </a:cubicBezTo>
                      <a:cubicBezTo>
                        <a:pt x="104" y="136"/>
                        <a:pt x="104" y="136"/>
                        <a:pt x="104" y="137"/>
                      </a:cubicBezTo>
                      <a:cubicBezTo>
                        <a:pt x="104" y="137"/>
                        <a:pt x="105" y="137"/>
                        <a:pt x="105" y="137"/>
                      </a:cubicBezTo>
                      <a:close/>
                      <a:moveTo>
                        <a:pt x="103" y="135"/>
                      </a:moveTo>
                      <a:cubicBezTo>
                        <a:pt x="103" y="135"/>
                        <a:pt x="103" y="135"/>
                        <a:pt x="104" y="135"/>
                      </a:cubicBezTo>
                      <a:cubicBezTo>
                        <a:pt x="103" y="135"/>
                        <a:pt x="103" y="135"/>
                        <a:pt x="103" y="135"/>
                      </a:cubicBezTo>
                      <a:close/>
                      <a:moveTo>
                        <a:pt x="78" y="88"/>
                      </a:move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7" y="88"/>
                        <a:pt x="78" y="88"/>
                        <a:pt x="78" y="88"/>
                      </a:cubicBezTo>
                      <a:close/>
                      <a:moveTo>
                        <a:pt x="414" y="43"/>
                      </a:moveTo>
                      <a:cubicBezTo>
                        <a:pt x="414" y="43"/>
                        <a:pt x="414" y="43"/>
                        <a:pt x="414" y="43"/>
                      </a:cubicBezTo>
                      <a:cubicBezTo>
                        <a:pt x="414" y="43"/>
                        <a:pt x="414" y="43"/>
                        <a:pt x="414" y="43"/>
                      </a:cubicBezTo>
                      <a:close/>
                      <a:moveTo>
                        <a:pt x="113" y="59"/>
                      </a:moveTo>
                      <a:cubicBezTo>
                        <a:pt x="113" y="59"/>
                        <a:pt x="114" y="59"/>
                        <a:pt x="113" y="59"/>
                      </a:cubicBezTo>
                      <a:close/>
                      <a:moveTo>
                        <a:pt x="167" y="277"/>
                      </a:moveTo>
                      <a:cubicBezTo>
                        <a:pt x="168" y="277"/>
                        <a:pt x="166" y="274"/>
                        <a:pt x="166" y="275"/>
                      </a:cubicBezTo>
                      <a:cubicBezTo>
                        <a:pt x="166" y="275"/>
                        <a:pt x="166" y="275"/>
                        <a:pt x="166" y="275"/>
                      </a:cubicBezTo>
                      <a:cubicBezTo>
                        <a:pt x="163" y="277"/>
                        <a:pt x="163" y="282"/>
                        <a:pt x="160" y="284"/>
                      </a:cubicBezTo>
                      <a:cubicBezTo>
                        <a:pt x="155" y="287"/>
                        <a:pt x="150" y="289"/>
                        <a:pt x="153" y="296"/>
                      </a:cubicBezTo>
                      <a:cubicBezTo>
                        <a:pt x="152" y="295"/>
                        <a:pt x="153" y="298"/>
                        <a:pt x="153" y="298"/>
                      </a:cubicBezTo>
                      <a:cubicBezTo>
                        <a:pt x="152" y="299"/>
                        <a:pt x="151" y="302"/>
                        <a:pt x="150" y="303"/>
                      </a:cubicBezTo>
                      <a:cubicBezTo>
                        <a:pt x="150" y="304"/>
                        <a:pt x="150" y="310"/>
                        <a:pt x="151" y="311"/>
                      </a:cubicBezTo>
                      <a:cubicBezTo>
                        <a:pt x="158" y="319"/>
                        <a:pt x="159" y="307"/>
                        <a:pt x="162" y="304"/>
                      </a:cubicBezTo>
                      <a:cubicBezTo>
                        <a:pt x="163" y="303"/>
                        <a:pt x="169" y="285"/>
                        <a:pt x="169" y="284"/>
                      </a:cubicBezTo>
                      <a:cubicBezTo>
                        <a:pt x="169" y="284"/>
                        <a:pt x="169" y="284"/>
                        <a:pt x="169" y="284"/>
                      </a:cubicBezTo>
                      <a:cubicBezTo>
                        <a:pt x="168" y="283"/>
                        <a:pt x="168" y="279"/>
                        <a:pt x="167" y="277"/>
                      </a:cubicBezTo>
                      <a:close/>
                      <a:moveTo>
                        <a:pt x="154" y="287"/>
                      </a:moveTo>
                      <a:cubicBezTo>
                        <a:pt x="154" y="287"/>
                        <a:pt x="154" y="287"/>
                        <a:pt x="154" y="287"/>
                      </a:cubicBezTo>
                      <a:close/>
                      <a:moveTo>
                        <a:pt x="332" y="253"/>
                      </a:moveTo>
                      <a:cubicBezTo>
                        <a:pt x="333" y="253"/>
                        <a:pt x="334" y="246"/>
                        <a:pt x="335" y="245"/>
                      </a:cubicBezTo>
                      <a:cubicBezTo>
                        <a:pt x="337" y="240"/>
                        <a:pt x="335" y="242"/>
                        <a:pt x="339" y="239"/>
                      </a:cubicBezTo>
                      <a:cubicBezTo>
                        <a:pt x="340" y="239"/>
                        <a:pt x="337" y="237"/>
                        <a:pt x="337" y="236"/>
                      </a:cubicBezTo>
                      <a:cubicBezTo>
                        <a:pt x="337" y="234"/>
                        <a:pt x="337" y="226"/>
                        <a:pt x="339" y="226"/>
                      </a:cubicBezTo>
                      <a:cubicBezTo>
                        <a:pt x="336" y="224"/>
                        <a:pt x="333" y="220"/>
                        <a:pt x="331" y="225"/>
                      </a:cubicBezTo>
                      <a:cubicBezTo>
                        <a:pt x="329" y="229"/>
                        <a:pt x="319" y="237"/>
                        <a:pt x="316" y="236"/>
                      </a:cubicBezTo>
                      <a:cubicBezTo>
                        <a:pt x="315" y="236"/>
                        <a:pt x="315" y="237"/>
                        <a:pt x="315" y="237"/>
                      </a:cubicBezTo>
                      <a:cubicBezTo>
                        <a:pt x="314" y="241"/>
                        <a:pt x="315" y="247"/>
                        <a:pt x="317" y="250"/>
                      </a:cubicBezTo>
                      <a:cubicBezTo>
                        <a:pt x="321" y="252"/>
                        <a:pt x="327" y="252"/>
                        <a:pt x="331" y="252"/>
                      </a:cubicBezTo>
                      <a:cubicBezTo>
                        <a:pt x="331" y="252"/>
                        <a:pt x="332" y="253"/>
                        <a:pt x="332" y="253"/>
                      </a:cubicBezTo>
                      <a:close/>
                      <a:moveTo>
                        <a:pt x="316" y="236"/>
                      </a:moveTo>
                      <a:cubicBezTo>
                        <a:pt x="316" y="236"/>
                        <a:pt x="316" y="236"/>
                        <a:pt x="316" y="236"/>
                      </a:cubicBezTo>
                      <a:cubicBezTo>
                        <a:pt x="318" y="235"/>
                        <a:pt x="321" y="234"/>
                        <a:pt x="316" y="236"/>
                      </a:cubicBezTo>
                      <a:close/>
                      <a:moveTo>
                        <a:pt x="317" y="250"/>
                      </a:moveTo>
                      <a:cubicBezTo>
                        <a:pt x="317" y="250"/>
                        <a:pt x="317" y="250"/>
                        <a:pt x="317" y="250"/>
                      </a:cubicBezTo>
                      <a:close/>
                      <a:moveTo>
                        <a:pt x="306" y="258"/>
                      </a:moveTo>
                      <a:cubicBezTo>
                        <a:pt x="306" y="258"/>
                        <a:pt x="307" y="251"/>
                        <a:pt x="307" y="250"/>
                      </a:cubicBezTo>
                      <a:cubicBezTo>
                        <a:pt x="308" y="250"/>
                        <a:pt x="308" y="250"/>
                        <a:pt x="309" y="250"/>
                      </a:cubicBezTo>
                      <a:cubicBezTo>
                        <a:pt x="309" y="250"/>
                        <a:pt x="305" y="241"/>
                        <a:pt x="306" y="249"/>
                      </a:cubicBezTo>
                      <a:cubicBezTo>
                        <a:pt x="305" y="246"/>
                        <a:pt x="287" y="223"/>
                        <a:pt x="280" y="226"/>
                      </a:cubicBezTo>
                      <a:cubicBezTo>
                        <a:pt x="279" y="226"/>
                        <a:pt x="287" y="236"/>
                        <a:pt x="288" y="236"/>
                      </a:cubicBezTo>
                      <a:cubicBezTo>
                        <a:pt x="289" y="238"/>
                        <a:pt x="294" y="251"/>
                        <a:pt x="297" y="252"/>
                      </a:cubicBezTo>
                      <a:cubicBezTo>
                        <a:pt x="299" y="255"/>
                        <a:pt x="303" y="256"/>
                        <a:pt x="306" y="258"/>
                      </a:cubicBezTo>
                      <a:close/>
                      <a:moveTo>
                        <a:pt x="373" y="253"/>
                      </a:moveTo>
                      <a:cubicBezTo>
                        <a:pt x="373" y="253"/>
                        <a:pt x="373" y="253"/>
                        <a:pt x="373" y="253"/>
                      </a:cubicBezTo>
                      <a:close/>
                      <a:moveTo>
                        <a:pt x="384" y="265"/>
                      </a:moveTo>
                      <a:cubicBezTo>
                        <a:pt x="384" y="265"/>
                        <a:pt x="384" y="265"/>
                        <a:pt x="384" y="265"/>
                      </a:cubicBezTo>
                      <a:cubicBezTo>
                        <a:pt x="384" y="265"/>
                        <a:pt x="384" y="265"/>
                        <a:pt x="384" y="265"/>
                      </a:cubicBezTo>
                      <a:close/>
                      <a:moveTo>
                        <a:pt x="416" y="271"/>
                      </a:moveTo>
                      <a:cubicBezTo>
                        <a:pt x="415" y="269"/>
                        <a:pt x="413" y="267"/>
                        <a:pt x="411" y="267"/>
                      </a:cubicBezTo>
                      <a:cubicBezTo>
                        <a:pt x="411" y="267"/>
                        <a:pt x="408" y="261"/>
                        <a:pt x="408" y="261"/>
                      </a:cubicBezTo>
                      <a:cubicBezTo>
                        <a:pt x="408" y="258"/>
                        <a:pt x="410" y="261"/>
                        <a:pt x="408" y="258"/>
                      </a:cubicBezTo>
                      <a:cubicBezTo>
                        <a:pt x="407" y="257"/>
                        <a:pt x="404" y="253"/>
                        <a:pt x="403" y="253"/>
                      </a:cubicBezTo>
                      <a:cubicBezTo>
                        <a:pt x="400" y="252"/>
                        <a:pt x="395" y="251"/>
                        <a:pt x="393" y="249"/>
                      </a:cubicBezTo>
                      <a:cubicBezTo>
                        <a:pt x="389" y="248"/>
                        <a:pt x="386" y="244"/>
                        <a:pt x="383" y="248"/>
                      </a:cubicBezTo>
                      <a:cubicBezTo>
                        <a:pt x="378" y="249"/>
                        <a:pt x="377" y="252"/>
                        <a:pt x="377" y="244"/>
                      </a:cubicBezTo>
                      <a:cubicBezTo>
                        <a:pt x="374" y="241"/>
                        <a:pt x="370" y="245"/>
                        <a:pt x="368" y="244"/>
                      </a:cubicBezTo>
                      <a:cubicBezTo>
                        <a:pt x="367" y="245"/>
                        <a:pt x="373" y="248"/>
                        <a:pt x="374" y="248"/>
                      </a:cubicBezTo>
                      <a:cubicBezTo>
                        <a:pt x="372" y="250"/>
                        <a:pt x="371" y="249"/>
                        <a:pt x="373" y="253"/>
                      </a:cubicBezTo>
                      <a:cubicBezTo>
                        <a:pt x="374" y="254"/>
                        <a:pt x="375" y="253"/>
                        <a:pt x="375" y="252"/>
                      </a:cubicBezTo>
                      <a:cubicBezTo>
                        <a:pt x="378" y="254"/>
                        <a:pt x="382" y="254"/>
                        <a:pt x="385" y="256"/>
                      </a:cubicBezTo>
                      <a:cubicBezTo>
                        <a:pt x="385" y="256"/>
                        <a:pt x="385" y="257"/>
                        <a:pt x="385" y="257"/>
                      </a:cubicBezTo>
                      <a:cubicBezTo>
                        <a:pt x="389" y="257"/>
                        <a:pt x="385" y="264"/>
                        <a:pt x="384" y="265"/>
                      </a:cubicBezTo>
                      <a:cubicBezTo>
                        <a:pt x="386" y="265"/>
                        <a:pt x="392" y="267"/>
                        <a:pt x="392" y="267"/>
                      </a:cubicBezTo>
                      <a:cubicBezTo>
                        <a:pt x="391" y="270"/>
                        <a:pt x="404" y="264"/>
                        <a:pt x="402" y="264"/>
                      </a:cubicBezTo>
                      <a:cubicBezTo>
                        <a:pt x="406" y="264"/>
                        <a:pt x="405" y="267"/>
                        <a:pt x="408" y="269"/>
                      </a:cubicBezTo>
                      <a:cubicBezTo>
                        <a:pt x="409" y="271"/>
                        <a:pt x="416" y="271"/>
                        <a:pt x="416" y="271"/>
                      </a:cubicBezTo>
                      <a:cubicBezTo>
                        <a:pt x="416" y="271"/>
                        <a:pt x="416" y="271"/>
                        <a:pt x="416" y="271"/>
                      </a:cubicBezTo>
                      <a:close/>
                      <a:moveTo>
                        <a:pt x="45" y="86"/>
                      </a:moveTo>
                      <a:cubicBezTo>
                        <a:pt x="45" y="87"/>
                        <a:pt x="45" y="87"/>
                        <a:pt x="45" y="87"/>
                      </a:cubicBezTo>
                      <a:cubicBezTo>
                        <a:pt x="45" y="86"/>
                        <a:pt x="44" y="86"/>
                        <a:pt x="43" y="86"/>
                      </a:cubicBezTo>
                      <a:cubicBezTo>
                        <a:pt x="44" y="85"/>
                        <a:pt x="45" y="83"/>
                        <a:pt x="46" y="82"/>
                      </a:cubicBezTo>
                      <a:cubicBezTo>
                        <a:pt x="45" y="81"/>
                        <a:pt x="42" y="82"/>
                        <a:pt x="42" y="81"/>
                      </a:cubicBezTo>
                      <a:cubicBezTo>
                        <a:pt x="42" y="80"/>
                        <a:pt x="44" y="79"/>
                        <a:pt x="44" y="78"/>
                      </a:cubicBezTo>
                      <a:cubicBezTo>
                        <a:pt x="43" y="77"/>
                        <a:pt x="38" y="80"/>
                        <a:pt x="37" y="82"/>
                      </a:cubicBezTo>
                      <a:cubicBezTo>
                        <a:pt x="37" y="82"/>
                        <a:pt x="37" y="82"/>
                        <a:pt x="37" y="82"/>
                      </a:cubicBezTo>
                      <a:cubicBezTo>
                        <a:pt x="37" y="81"/>
                        <a:pt x="36" y="81"/>
                        <a:pt x="36" y="82"/>
                      </a:cubicBezTo>
                      <a:cubicBezTo>
                        <a:pt x="37" y="84"/>
                        <a:pt x="36" y="86"/>
                        <a:pt x="36" y="87"/>
                      </a:cubicBezTo>
                      <a:cubicBezTo>
                        <a:pt x="36" y="87"/>
                        <a:pt x="38" y="88"/>
                        <a:pt x="39" y="88"/>
                      </a:cubicBezTo>
                      <a:cubicBezTo>
                        <a:pt x="37" y="89"/>
                        <a:pt x="44" y="93"/>
                        <a:pt x="41" y="93"/>
                      </a:cubicBezTo>
                      <a:cubicBezTo>
                        <a:pt x="38" y="93"/>
                        <a:pt x="40" y="95"/>
                        <a:pt x="38" y="96"/>
                      </a:cubicBezTo>
                      <a:cubicBezTo>
                        <a:pt x="36" y="98"/>
                        <a:pt x="38" y="98"/>
                        <a:pt x="40" y="98"/>
                      </a:cubicBezTo>
                      <a:cubicBezTo>
                        <a:pt x="38" y="98"/>
                        <a:pt x="38" y="101"/>
                        <a:pt x="36" y="102"/>
                      </a:cubicBezTo>
                      <a:cubicBezTo>
                        <a:pt x="36" y="103"/>
                        <a:pt x="53" y="99"/>
                        <a:pt x="51" y="98"/>
                      </a:cubicBezTo>
                      <a:cubicBezTo>
                        <a:pt x="53" y="96"/>
                        <a:pt x="47" y="91"/>
                        <a:pt x="45" y="86"/>
                      </a:cubicBezTo>
                      <a:close/>
                      <a:moveTo>
                        <a:pt x="368" y="141"/>
                      </a:moveTo>
                      <a:cubicBezTo>
                        <a:pt x="369" y="140"/>
                        <a:pt x="366" y="132"/>
                        <a:pt x="365" y="132"/>
                      </a:cubicBezTo>
                      <a:cubicBezTo>
                        <a:pt x="363" y="130"/>
                        <a:pt x="362" y="128"/>
                        <a:pt x="360" y="127"/>
                      </a:cubicBezTo>
                      <a:cubicBezTo>
                        <a:pt x="362" y="127"/>
                        <a:pt x="363" y="126"/>
                        <a:pt x="365" y="128"/>
                      </a:cubicBezTo>
                      <a:cubicBezTo>
                        <a:pt x="366" y="125"/>
                        <a:pt x="365" y="127"/>
                        <a:pt x="368" y="125"/>
                      </a:cubicBezTo>
                      <a:cubicBezTo>
                        <a:pt x="368" y="125"/>
                        <a:pt x="368" y="121"/>
                        <a:pt x="368" y="121"/>
                      </a:cubicBezTo>
                      <a:cubicBezTo>
                        <a:pt x="367" y="119"/>
                        <a:pt x="367" y="124"/>
                        <a:pt x="367" y="123"/>
                      </a:cubicBezTo>
                      <a:cubicBezTo>
                        <a:pt x="365" y="123"/>
                        <a:pt x="357" y="117"/>
                        <a:pt x="356" y="118"/>
                      </a:cubicBezTo>
                      <a:cubicBezTo>
                        <a:pt x="356" y="118"/>
                        <a:pt x="358" y="124"/>
                        <a:pt x="357" y="125"/>
                      </a:cubicBezTo>
                      <a:cubicBezTo>
                        <a:pt x="359" y="128"/>
                        <a:pt x="358" y="128"/>
                        <a:pt x="361" y="128"/>
                      </a:cubicBezTo>
                      <a:cubicBezTo>
                        <a:pt x="358" y="130"/>
                        <a:pt x="365" y="137"/>
                        <a:pt x="362" y="140"/>
                      </a:cubicBezTo>
                      <a:cubicBezTo>
                        <a:pt x="361" y="140"/>
                        <a:pt x="361" y="140"/>
                        <a:pt x="360" y="141"/>
                      </a:cubicBezTo>
                      <a:cubicBezTo>
                        <a:pt x="360" y="139"/>
                        <a:pt x="359" y="140"/>
                        <a:pt x="359" y="139"/>
                      </a:cubicBezTo>
                      <a:cubicBezTo>
                        <a:pt x="356" y="142"/>
                        <a:pt x="362" y="145"/>
                        <a:pt x="354" y="144"/>
                      </a:cubicBezTo>
                      <a:cubicBezTo>
                        <a:pt x="353" y="144"/>
                        <a:pt x="347" y="150"/>
                        <a:pt x="349" y="151"/>
                      </a:cubicBezTo>
                      <a:cubicBezTo>
                        <a:pt x="348" y="150"/>
                        <a:pt x="349" y="151"/>
                        <a:pt x="349" y="151"/>
                      </a:cubicBezTo>
                      <a:cubicBezTo>
                        <a:pt x="349" y="151"/>
                        <a:pt x="351" y="154"/>
                        <a:pt x="351" y="154"/>
                      </a:cubicBezTo>
                      <a:cubicBezTo>
                        <a:pt x="351" y="155"/>
                        <a:pt x="352" y="156"/>
                        <a:pt x="353" y="156"/>
                      </a:cubicBezTo>
                      <a:cubicBezTo>
                        <a:pt x="354" y="154"/>
                        <a:pt x="354" y="154"/>
                        <a:pt x="355" y="151"/>
                      </a:cubicBezTo>
                      <a:cubicBezTo>
                        <a:pt x="356" y="153"/>
                        <a:pt x="359" y="149"/>
                        <a:pt x="358" y="148"/>
                      </a:cubicBezTo>
                      <a:cubicBezTo>
                        <a:pt x="358" y="148"/>
                        <a:pt x="358" y="148"/>
                        <a:pt x="358" y="148"/>
                      </a:cubicBezTo>
                      <a:cubicBezTo>
                        <a:pt x="359" y="148"/>
                        <a:pt x="360" y="149"/>
                        <a:pt x="361" y="150"/>
                      </a:cubicBezTo>
                      <a:cubicBezTo>
                        <a:pt x="365" y="142"/>
                        <a:pt x="369" y="151"/>
                        <a:pt x="368" y="141"/>
                      </a:cubicBezTo>
                      <a:close/>
                      <a:moveTo>
                        <a:pt x="327" y="265"/>
                      </a:moveTo>
                      <a:cubicBezTo>
                        <a:pt x="333" y="267"/>
                        <a:pt x="327" y="263"/>
                        <a:pt x="324" y="263"/>
                      </a:cubicBezTo>
                      <a:cubicBezTo>
                        <a:pt x="324" y="262"/>
                        <a:pt x="327" y="262"/>
                        <a:pt x="326" y="261"/>
                      </a:cubicBezTo>
                      <a:cubicBezTo>
                        <a:pt x="323" y="261"/>
                        <a:pt x="304" y="257"/>
                        <a:pt x="305" y="261"/>
                      </a:cubicBezTo>
                      <a:cubicBezTo>
                        <a:pt x="309" y="263"/>
                        <a:pt x="313" y="263"/>
                        <a:pt x="317" y="264"/>
                      </a:cubicBezTo>
                      <a:cubicBezTo>
                        <a:pt x="318" y="266"/>
                        <a:pt x="327" y="265"/>
                        <a:pt x="327" y="265"/>
                      </a:cubicBezTo>
                      <a:close/>
                      <a:moveTo>
                        <a:pt x="28" y="91"/>
                      </a:moveTo>
                      <a:cubicBezTo>
                        <a:pt x="29" y="93"/>
                        <a:pt x="27" y="98"/>
                        <a:pt x="28" y="98"/>
                      </a:cubicBezTo>
                      <a:cubicBezTo>
                        <a:pt x="35" y="97"/>
                        <a:pt x="35" y="95"/>
                        <a:pt x="38" y="90"/>
                      </a:cubicBezTo>
                      <a:cubicBezTo>
                        <a:pt x="39" y="89"/>
                        <a:pt x="30" y="88"/>
                        <a:pt x="28" y="91"/>
                      </a:cubicBezTo>
                      <a:close/>
                      <a:moveTo>
                        <a:pt x="354" y="212"/>
                      </a:moveTo>
                      <a:cubicBezTo>
                        <a:pt x="355" y="219"/>
                        <a:pt x="345" y="216"/>
                        <a:pt x="346" y="222"/>
                      </a:cubicBezTo>
                      <a:cubicBezTo>
                        <a:pt x="346" y="223"/>
                        <a:pt x="353" y="217"/>
                        <a:pt x="351" y="224"/>
                      </a:cubicBezTo>
                      <a:cubicBezTo>
                        <a:pt x="351" y="225"/>
                        <a:pt x="354" y="226"/>
                        <a:pt x="355" y="226"/>
                      </a:cubicBezTo>
                      <a:cubicBezTo>
                        <a:pt x="355" y="226"/>
                        <a:pt x="355" y="222"/>
                        <a:pt x="355" y="222"/>
                      </a:cubicBezTo>
                      <a:cubicBezTo>
                        <a:pt x="356" y="222"/>
                        <a:pt x="356" y="223"/>
                        <a:pt x="356" y="224"/>
                      </a:cubicBezTo>
                      <a:cubicBezTo>
                        <a:pt x="356" y="224"/>
                        <a:pt x="357" y="222"/>
                        <a:pt x="357" y="222"/>
                      </a:cubicBezTo>
                      <a:cubicBezTo>
                        <a:pt x="357" y="220"/>
                        <a:pt x="354" y="212"/>
                        <a:pt x="354" y="212"/>
                      </a:cubicBezTo>
                      <a:close/>
                      <a:moveTo>
                        <a:pt x="349" y="206"/>
                      </a:moveTo>
                      <a:cubicBezTo>
                        <a:pt x="346" y="208"/>
                        <a:pt x="349" y="208"/>
                        <a:pt x="350" y="209"/>
                      </a:cubicBezTo>
                      <a:cubicBezTo>
                        <a:pt x="350" y="208"/>
                        <a:pt x="349" y="208"/>
                        <a:pt x="349" y="206"/>
                      </a:cubicBezTo>
                      <a:cubicBezTo>
                        <a:pt x="352" y="207"/>
                        <a:pt x="347" y="200"/>
                        <a:pt x="347" y="203"/>
                      </a:cubicBezTo>
                      <a:cubicBezTo>
                        <a:pt x="347" y="201"/>
                        <a:pt x="346" y="202"/>
                        <a:pt x="345" y="202"/>
                      </a:cubicBezTo>
                      <a:cubicBezTo>
                        <a:pt x="345" y="203"/>
                        <a:pt x="344" y="204"/>
                        <a:pt x="344" y="204"/>
                      </a:cubicBezTo>
                      <a:cubicBezTo>
                        <a:pt x="345" y="204"/>
                        <a:pt x="349" y="206"/>
                        <a:pt x="349" y="206"/>
                      </a:cubicBezTo>
                      <a:close/>
                      <a:moveTo>
                        <a:pt x="339" y="190"/>
                      </a:moveTo>
                      <a:cubicBezTo>
                        <a:pt x="339" y="190"/>
                        <a:pt x="339" y="190"/>
                        <a:pt x="339" y="190"/>
                      </a:cubicBezTo>
                      <a:cubicBezTo>
                        <a:pt x="336" y="192"/>
                        <a:pt x="339" y="206"/>
                        <a:pt x="344" y="203"/>
                      </a:cubicBezTo>
                      <a:cubicBezTo>
                        <a:pt x="344" y="203"/>
                        <a:pt x="344" y="202"/>
                        <a:pt x="344" y="202"/>
                      </a:cubicBezTo>
                      <a:cubicBezTo>
                        <a:pt x="344" y="201"/>
                        <a:pt x="345" y="186"/>
                        <a:pt x="339" y="189"/>
                      </a:cubicBezTo>
                      <a:cubicBezTo>
                        <a:pt x="339" y="189"/>
                        <a:pt x="339" y="189"/>
                        <a:pt x="339" y="190"/>
                      </a:cubicBezTo>
                      <a:close/>
                      <a:moveTo>
                        <a:pt x="344" y="204"/>
                      </a:moveTo>
                      <a:cubicBezTo>
                        <a:pt x="344" y="205"/>
                        <a:pt x="344" y="204"/>
                        <a:pt x="344" y="204"/>
                      </a:cubicBezTo>
                      <a:cubicBezTo>
                        <a:pt x="344" y="204"/>
                        <a:pt x="344" y="204"/>
                        <a:pt x="344" y="204"/>
                      </a:cubicBezTo>
                      <a:close/>
                      <a:moveTo>
                        <a:pt x="345" y="202"/>
                      </a:moveTo>
                      <a:cubicBezTo>
                        <a:pt x="345" y="201"/>
                        <a:pt x="344" y="201"/>
                        <a:pt x="344" y="202"/>
                      </a:cubicBezTo>
                      <a:cubicBezTo>
                        <a:pt x="344" y="202"/>
                        <a:pt x="344" y="202"/>
                        <a:pt x="344" y="202"/>
                      </a:cubicBezTo>
                      <a:cubicBezTo>
                        <a:pt x="344" y="202"/>
                        <a:pt x="344" y="202"/>
                        <a:pt x="345" y="202"/>
                      </a:cubicBezTo>
                      <a:close/>
                      <a:moveTo>
                        <a:pt x="338" y="196"/>
                      </a:moveTo>
                      <a:cubicBezTo>
                        <a:pt x="338" y="196"/>
                        <a:pt x="338" y="196"/>
                        <a:pt x="338" y="196"/>
                      </a:cubicBezTo>
                      <a:close/>
                      <a:moveTo>
                        <a:pt x="247" y="220"/>
                      </a:moveTo>
                      <a:cubicBezTo>
                        <a:pt x="247" y="220"/>
                        <a:pt x="247" y="220"/>
                        <a:pt x="247" y="220"/>
                      </a:cubicBezTo>
                      <a:close/>
                      <a:moveTo>
                        <a:pt x="242" y="214"/>
                      </a:moveTo>
                      <a:cubicBezTo>
                        <a:pt x="241" y="215"/>
                        <a:pt x="241" y="224"/>
                        <a:pt x="243" y="225"/>
                      </a:cubicBezTo>
                      <a:cubicBezTo>
                        <a:pt x="245" y="226"/>
                        <a:pt x="249" y="222"/>
                        <a:pt x="247" y="220"/>
                      </a:cubicBezTo>
                      <a:cubicBezTo>
                        <a:pt x="246" y="218"/>
                        <a:pt x="244" y="214"/>
                        <a:pt x="242" y="214"/>
                      </a:cubicBezTo>
                      <a:close/>
                      <a:moveTo>
                        <a:pt x="355" y="237"/>
                      </a:moveTo>
                      <a:cubicBezTo>
                        <a:pt x="355" y="238"/>
                        <a:pt x="343" y="239"/>
                        <a:pt x="345" y="238"/>
                      </a:cubicBezTo>
                      <a:cubicBezTo>
                        <a:pt x="344" y="238"/>
                        <a:pt x="341" y="239"/>
                        <a:pt x="341" y="242"/>
                      </a:cubicBezTo>
                      <a:cubicBezTo>
                        <a:pt x="341" y="244"/>
                        <a:pt x="339" y="247"/>
                        <a:pt x="339" y="249"/>
                      </a:cubicBezTo>
                      <a:cubicBezTo>
                        <a:pt x="339" y="249"/>
                        <a:pt x="340" y="258"/>
                        <a:pt x="340" y="258"/>
                      </a:cubicBezTo>
                      <a:cubicBezTo>
                        <a:pt x="344" y="257"/>
                        <a:pt x="341" y="252"/>
                        <a:pt x="343" y="249"/>
                      </a:cubicBezTo>
                      <a:cubicBezTo>
                        <a:pt x="344" y="249"/>
                        <a:pt x="347" y="257"/>
                        <a:pt x="348" y="258"/>
                      </a:cubicBezTo>
                      <a:cubicBezTo>
                        <a:pt x="349" y="258"/>
                        <a:pt x="349" y="251"/>
                        <a:pt x="347" y="249"/>
                      </a:cubicBezTo>
                      <a:cubicBezTo>
                        <a:pt x="347" y="247"/>
                        <a:pt x="346" y="245"/>
                        <a:pt x="350" y="247"/>
                      </a:cubicBezTo>
                      <a:cubicBezTo>
                        <a:pt x="350" y="245"/>
                        <a:pt x="350" y="245"/>
                        <a:pt x="350" y="243"/>
                      </a:cubicBezTo>
                      <a:cubicBezTo>
                        <a:pt x="346" y="242"/>
                        <a:pt x="345" y="246"/>
                        <a:pt x="343" y="244"/>
                      </a:cubicBezTo>
                      <a:cubicBezTo>
                        <a:pt x="341" y="241"/>
                        <a:pt x="346" y="239"/>
                        <a:pt x="349" y="241"/>
                      </a:cubicBezTo>
                      <a:cubicBezTo>
                        <a:pt x="351" y="241"/>
                        <a:pt x="356" y="238"/>
                        <a:pt x="355" y="237"/>
                      </a:cubicBezTo>
                      <a:close/>
                      <a:moveTo>
                        <a:pt x="336" y="178"/>
                      </a:moveTo>
                      <a:cubicBezTo>
                        <a:pt x="336" y="178"/>
                        <a:pt x="337" y="180"/>
                        <a:pt x="338" y="180"/>
                      </a:cubicBezTo>
                      <a:cubicBezTo>
                        <a:pt x="338" y="180"/>
                        <a:pt x="338" y="180"/>
                        <a:pt x="338" y="180"/>
                      </a:cubicBezTo>
                      <a:cubicBezTo>
                        <a:pt x="339" y="179"/>
                        <a:pt x="340" y="172"/>
                        <a:pt x="339" y="171"/>
                      </a:cubicBezTo>
                      <a:cubicBezTo>
                        <a:pt x="336" y="169"/>
                        <a:pt x="335" y="177"/>
                        <a:pt x="336" y="178"/>
                      </a:cubicBezTo>
                      <a:close/>
                      <a:moveTo>
                        <a:pt x="315" y="188"/>
                      </a:moveTo>
                      <a:cubicBezTo>
                        <a:pt x="314" y="188"/>
                        <a:pt x="315" y="188"/>
                        <a:pt x="315" y="188"/>
                      </a:cubicBezTo>
                      <a:close/>
                      <a:moveTo>
                        <a:pt x="309" y="188"/>
                      </a:moveTo>
                      <a:cubicBezTo>
                        <a:pt x="312" y="191"/>
                        <a:pt x="313" y="191"/>
                        <a:pt x="315" y="188"/>
                      </a:cubicBezTo>
                      <a:cubicBezTo>
                        <a:pt x="318" y="185"/>
                        <a:pt x="309" y="184"/>
                        <a:pt x="309" y="188"/>
                      </a:cubicBezTo>
                      <a:close/>
                      <a:moveTo>
                        <a:pt x="421" y="256"/>
                      </a:moveTo>
                      <a:cubicBezTo>
                        <a:pt x="421" y="256"/>
                        <a:pt x="422" y="255"/>
                        <a:pt x="422" y="254"/>
                      </a:cubicBezTo>
                      <a:cubicBezTo>
                        <a:pt x="423" y="257"/>
                        <a:pt x="422" y="252"/>
                        <a:pt x="421" y="250"/>
                      </a:cubicBezTo>
                      <a:cubicBezTo>
                        <a:pt x="421" y="249"/>
                        <a:pt x="420" y="248"/>
                        <a:pt x="420" y="249"/>
                      </a:cubicBezTo>
                      <a:cubicBezTo>
                        <a:pt x="420" y="248"/>
                        <a:pt x="419" y="248"/>
                        <a:pt x="418" y="249"/>
                      </a:cubicBezTo>
                      <a:cubicBezTo>
                        <a:pt x="418" y="250"/>
                        <a:pt x="422" y="252"/>
                        <a:pt x="422" y="254"/>
                      </a:cubicBezTo>
                      <a:cubicBezTo>
                        <a:pt x="421" y="253"/>
                        <a:pt x="415" y="258"/>
                        <a:pt x="411" y="257"/>
                      </a:cubicBezTo>
                      <a:cubicBezTo>
                        <a:pt x="412" y="258"/>
                        <a:pt x="412" y="258"/>
                        <a:pt x="411" y="258"/>
                      </a:cubicBezTo>
                      <a:cubicBezTo>
                        <a:pt x="416" y="265"/>
                        <a:pt x="412" y="258"/>
                        <a:pt x="412" y="258"/>
                      </a:cubicBezTo>
                      <a:cubicBezTo>
                        <a:pt x="411" y="258"/>
                        <a:pt x="412" y="258"/>
                        <a:pt x="414" y="259"/>
                      </a:cubicBezTo>
                      <a:cubicBezTo>
                        <a:pt x="415" y="259"/>
                        <a:pt x="417" y="259"/>
                        <a:pt x="418" y="258"/>
                      </a:cubicBezTo>
                      <a:cubicBezTo>
                        <a:pt x="417" y="259"/>
                        <a:pt x="421" y="257"/>
                        <a:pt x="421" y="256"/>
                      </a:cubicBezTo>
                      <a:close/>
                      <a:moveTo>
                        <a:pt x="351" y="208"/>
                      </a:moveTo>
                      <a:cubicBezTo>
                        <a:pt x="351" y="208"/>
                        <a:pt x="352" y="209"/>
                        <a:pt x="351" y="208"/>
                      </a:cubicBezTo>
                      <a:close/>
                      <a:moveTo>
                        <a:pt x="351" y="208"/>
                      </a:moveTo>
                      <a:cubicBezTo>
                        <a:pt x="352" y="209"/>
                        <a:pt x="352" y="209"/>
                        <a:pt x="352" y="210"/>
                      </a:cubicBezTo>
                      <a:cubicBezTo>
                        <a:pt x="352" y="209"/>
                        <a:pt x="351" y="209"/>
                        <a:pt x="351" y="209"/>
                      </a:cubicBezTo>
                      <a:cubicBezTo>
                        <a:pt x="351" y="211"/>
                        <a:pt x="352" y="212"/>
                        <a:pt x="353" y="214"/>
                      </a:cubicBezTo>
                      <a:cubicBezTo>
                        <a:pt x="354" y="212"/>
                        <a:pt x="355" y="208"/>
                        <a:pt x="353" y="207"/>
                      </a:cubicBezTo>
                      <a:cubicBezTo>
                        <a:pt x="353" y="207"/>
                        <a:pt x="352" y="207"/>
                        <a:pt x="351" y="207"/>
                      </a:cubicBezTo>
                      <a:cubicBezTo>
                        <a:pt x="351" y="207"/>
                        <a:pt x="351" y="208"/>
                        <a:pt x="351" y="208"/>
                      </a:cubicBezTo>
                      <a:close/>
                      <a:moveTo>
                        <a:pt x="361" y="252"/>
                      </a:moveTo>
                      <a:cubicBezTo>
                        <a:pt x="361" y="252"/>
                        <a:pt x="361" y="252"/>
                        <a:pt x="361" y="252"/>
                      </a:cubicBezTo>
                      <a:cubicBezTo>
                        <a:pt x="361" y="252"/>
                        <a:pt x="361" y="252"/>
                        <a:pt x="361" y="252"/>
                      </a:cubicBezTo>
                      <a:close/>
                      <a:moveTo>
                        <a:pt x="366" y="250"/>
                      </a:moveTo>
                      <a:cubicBezTo>
                        <a:pt x="366" y="250"/>
                        <a:pt x="366" y="250"/>
                        <a:pt x="366" y="250"/>
                      </a:cubicBezTo>
                      <a:cubicBezTo>
                        <a:pt x="363" y="247"/>
                        <a:pt x="361" y="251"/>
                        <a:pt x="361" y="252"/>
                      </a:cubicBezTo>
                      <a:cubicBezTo>
                        <a:pt x="362" y="251"/>
                        <a:pt x="368" y="252"/>
                        <a:pt x="368" y="252"/>
                      </a:cubicBezTo>
                      <a:cubicBezTo>
                        <a:pt x="368" y="250"/>
                        <a:pt x="367" y="251"/>
                        <a:pt x="366" y="250"/>
                      </a:cubicBezTo>
                      <a:close/>
                      <a:moveTo>
                        <a:pt x="337" y="267"/>
                      </a:moveTo>
                      <a:cubicBezTo>
                        <a:pt x="339" y="265"/>
                        <a:pt x="338" y="266"/>
                        <a:pt x="339" y="264"/>
                      </a:cubicBezTo>
                      <a:cubicBezTo>
                        <a:pt x="338" y="265"/>
                        <a:pt x="329" y="265"/>
                        <a:pt x="331" y="267"/>
                      </a:cubicBezTo>
                      <a:cubicBezTo>
                        <a:pt x="333" y="267"/>
                        <a:pt x="335" y="266"/>
                        <a:pt x="337" y="267"/>
                      </a:cubicBezTo>
                      <a:close/>
                      <a:moveTo>
                        <a:pt x="359" y="265"/>
                      </a:moveTo>
                      <a:cubicBezTo>
                        <a:pt x="359" y="265"/>
                        <a:pt x="346" y="268"/>
                        <a:pt x="349" y="271"/>
                      </a:cubicBezTo>
                      <a:cubicBezTo>
                        <a:pt x="349" y="271"/>
                        <a:pt x="359" y="266"/>
                        <a:pt x="359" y="265"/>
                      </a:cubicBezTo>
                      <a:close/>
                      <a:moveTo>
                        <a:pt x="345" y="209"/>
                      </a:moveTo>
                      <a:cubicBezTo>
                        <a:pt x="345" y="210"/>
                        <a:pt x="345" y="211"/>
                        <a:pt x="345" y="212"/>
                      </a:cubicBezTo>
                      <a:cubicBezTo>
                        <a:pt x="347" y="211"/>
                        <a:pt x="346" y="213"/>
                        <a:pt x="347" y="213"/>
                      </a:cubicBezTo>
                      <a:cubicBezTo>
                        <a:pt x="347" y="214"/>
                        <a:pt x="346" y="215"/>
                        <a:pt x="348" y="216"/>
                      </a:cubicBezTo>
                      <a:cubicBezTo>
                        <a:pt x="349" y="215"/>
                        <a:pt x="351" y="212"/>
                        <a:pt x="350" y="210"/>
                      </a:cubicBezTo>
                      <a:cubicBezTo>
                        <a:pt x="350" y="212"/>
                        <a:pt x="344" y="208"/>
                        <a:pt x="345" y="209"/>
                      </a:cubicBezTo>
                      <a:close/>
                      <a:moveTo>
                        <a:pt x="353" y="264"/>
                      </a:moveTo>
                      <a:cubicBezTo>
                        <a:pt x="353" y="264"/>
                        <a:pt x="344" y="266"/>
                        <a:pt x="344" y="265"/>
                      </a:cubicBezTo>
                      <a:cubicBezTo>
                        <a:pt x="344" y="265"/>
                        <a:pt x="339" y="264"/>
                        <a:pt x="340" y="266"/>
                      </a:cubicBezTo>
                      <a:cubicBezTo>
                        <a:pt x="340" y="267"/>
                        <a:pt x="345" y="267"/>
                        <a:pt x="346" y="266"/>
                      </a:cubicBezTo>
                      <a:cubicBezTo>
                        <a:pt x="346" y="267"/>
                        <a:pt x="353" y="265"/>
                        <a:pt x="353" y="264"/>
                      </a:cubicBezTo>
                      <a:close/>
                      <a:moveTo>
                        <a:pt x="346" y="266"/>
                      </a:moveTo>
                      <a:cubicBezTo>
                        <a:pt x="346" y="267"/>
                        <a:pt x="346" y="266"/>
                        <a:pt x="346" y="266"/>
                      </a:cubicBezTo>
                      <a:close/>
                      <a:moveTo>
                        <a:pt x="339" y="210"/>
                      </a:moveTo>
                      <a:cubicBezTo>
                        <a:pt x="339" y="211"/>
                        <a:pt x="334" y="218"/>
                        <a:pt x="334" y="218"/>
                      </a:cubicBezTo>
                      <a:cubicBezTo>
                        <a:pt x="336" y="220"/>
                        <a:pt x="339" y="211"/>
                        <a:pt x="339" y="210"/>
                      </a:cubicBezTo>
                      <a:close/>
                      <a:moveTo>
                        <a:pt x="339" y="210"/>
                      </a:moveTo>
                      <a:cubicBezTo>
                        <a:pt x="339" y="210"/>
                        <a:pt x="339" y="210"/>
                        <a:pt x="339" y="210"/>
                      </a:cubicBezTo>
                      <a:cubicBezTo>
                        <a:pt x="339" y="210"/>
                        <a:pt x="339" y="210"/>
                        <a:pt x="339" y="210"/>
                      </a:cubicBezTo>
                      <a:close/>
                      <a:moveTo>
                        <a:pt x="341" y="205"/>
                      </a:moveTo>
                      <a:cubicBezTo>
                        <a:pt x="341" y="205"/>
                        <a:pt x="342" y="207"/>
                        <a:pt x="342" y="207"/>
                      </a:cubicBezTo>
                      <a:cubicBezTo>
                        <a:pt x="342" y="207"/>
                        <a:pt x="342" y="207"/>
                        <a:pt x="343" y="207"/>
                      </a:cubicBezTo>
                      <a:cubicBezTo>
                        <a:pt x="346" y="205"/>
                        <a:pt x="339" y="202"/>
                        <a:pt x="341" y="205"/>
                      </a:cubicBezTo>
                      <a:close/>
                      <a:moveTo>
                        <a:pt x="338" y="269"/>
                      </a:moveTo>
                      <a:cubicBezTo>
                        <a:pt x="340" y="270"/>
                        <a:pt x="342" y="271"/>
                        <a:pt x="343" y="270"/>
                      </a:cubicBezTo>
                      <a:cubicBezTo>
                        <a:pt x="341" y="268"/>
                        <a:pt x="336" y="268"/>
                        <a:pt x="338" y="269"/>
                      </a:cubicBezTo>
                      <a:close/>
                      <a:moveTo>
                        <a:pt x="359" y="251"/>
                      </a:moveTo>
                      <a:cubicBezTo>
                        <a:pt x="352" y="252"/>
                        <a:pt x="360" y="253"/>
                        <a:pt x="359" y="251"/>
                      </a:cubicBezTo>
                      <a:close/>
                      <a:moveTo>
                        <a:pt x="368" y="273"/>
                      </a:moveTo>
                      <a:cubicBezTo>
                        <a:pt x="367" y="273"/>
                        <a:pt x="366" y="273"/>
                        <a:pt x="365" y="274"/>
                      </a:cubicBezTo>
                      <a:cubicBezTo>
                        <a:pt x="365" y="276"/>
                        <a:pt x="369" y="275"/>
                        <a:pt x="368" y="273"/>
                      </a:cubicBezTo>
                      <a:close/>
                      <a:moveTo>
                        <a:pt x="416" y="268"/>
                      </a:moveTo>
                      <a:cubicBezTo>
                        <a:pt x="416" y="268"/>
                        <a:pt x="416" y="268"/>
                        <a:pt x="416" y="268"/>
                      </a:cubicBezTo>
                      <a:cubicBezTo>
                        <a:pt x="416" y="268"/>
                        <a:pt x="415" y="267"/>
                        <a:pt x="415" y="268"/>
                      </a:cubicBezTo>
                      <a:cubicBezTo>
                        <a:pt x="415" y="268"/>
                        <a:pt x="417" y="271"/>
                        <a:pt x="418" y="270"/>
                      </a:cubicBezTo>
                      <a:cubicBezTo>
                        <a:pt x="417" y="269"/>
                        <a:pt x="417" y="268"/>
                        <a:pt x="416" y="268"/>
                      </a:cubicBezTo>
                      <a:close/>
                      <a:moveTo>
                        <a:pt x="287" y="238"/>
                      </a:moveTo>
                      <a:cubicBezTo>
                        <a:pt x="287" y="238"/>
                        <a:pt x="287" y="238"/>
                        <a:pt x="287" y="238"/>
                      </a:cubicBezTo>
                      <a:close/>
                      <a:moveTo>
                        <a:pt x="285" y="237"/>
                      </a:moveTo>
                      <a:cubicBezTo>
                        <a:pt x="285" y="238"/>
                        <a:pt x="286" y="240"/>
                        <a:pt x="286" y="240"/>
                      </a:cubicBezTo>
                      <a:cubicBezTo>
                        <a:pt x="286" y="240"/>
                        <a:pt x="286" y="240"/>
                        <a:pt x="287" y="240"/>
                      </a:cubicBezTo>
                      <a:cubicBezTo>
                        <a:pt x="287" y="240"/>
                        <a:pt x="287" y="239"/>
                        <a:pt x="287" y="238"/>
                      </a:cubicBezTo>
                      <a:cubicBezTo>
                        <a:pt x="287" y="238"/>
                        <a:pt x="286" y="237"/>
                        <a:pt x="285" y="237"/>
                      </a:cubicBezTo>
                      <a:close/>
                      <a:moveTo>
                        <a:pt x="311" y="250"/>
                      </a:moveTo>
                      <a:cubicBezTo>
                        <a:pt x="311" y="251"/>
                        <a:pt x="311" y="251"/>
                        <a:pt x="312" y="251"/>
                      </a:cubicBezTo>
                      <a:cubicBezTo>
                        <a:pt x="313" y="251"/>
                        <a:pt x="313" y="249"/>
                        <a:pt x="312" y="249"/>
                      </a:cubicBezTo>
                      <a:cubicBezTo>
                        <a:pt x="312" y="249"/>
                        <a:pt x="312" y="249"/>
                        <a:pt x="312" y="249"/>
                      </a:cubicBezTo>
                      <a:cubicBezTo>
                        <a:pt x="311" y="249"/>
                        <a:pt x="311" y="249"/>
                        <a:pt x="312" y="249"/>
                      </a:cubicBezTo>
                      <a:cubicBezTo>
                        <a:pt x="311" y="249"/>
                        <a:pt x="310" y="249"/>
                        <a:pt x="311" y="250"/>
                      </a:cubicBezTo>
                      <a:close/>
                      <a:moveTo>
                        <a:pt x="368" y="243"/>
                      </a:moveTo>
                      <a:cubicBezTo>
                        <a:pt x="368" y="243"/>
                        <a:pt x="371" y="243"/>
                        <a:pt x="370" y="242"/>
                      </a:cubicBezTo>
                      <a:cubicBezTo>
                        <a:pt x="369" y="242"/>
                        <a:pt x="368" y="242"/>
                        <a:pt x="367" y="242"/>
                      </a:cubicBezTo>
                      <a:cubicBezTo>
                        <a:pt x="367" y="242"/>
                        <a:pt x="368" y="244"/>
                        <a:pt x="368" y="243"/>
                      </a:cubicBezTo>
                      <a:close/>
                      <a:moveTo>
                        <a:pt x="289" y="244"/>
                      </a:moveTo>
                      <a:cubicBezTo>
                        <a:pt x="286" y="247"/>
                        <a:pt x="292" y="246"/>
                        <a:pt x="290" y="246"/>
                      </a:cubicBezTo>
                      <a:cubicBezTo>
                        <a:pt x="290" y="245"/>
                        <a:pt x="290" y="244"/>
                        <a:pt x="289" y="244"/>
                      </a:cubicBezTo>
                      <a:close/>
                      <a:moveTo>
                        <a:pt x="377" y="257"/>
                      </a:moveTo>
                      <a:cubicBezTo>
                        <a:pt x="376" y="258"/>
                        <a:pt x="377" y="259"/>
                        <a:pt x="376" y="261"/>
                      </a:cubicBezTo>
                      <a:cubicBezTo>
                        <a:pt x="376" y="263"/>
                        <a:pt x="378" y="257"/>
                        <a:pt x="377" y="257"/>
                      </a:cubicBezTo>
                      <a:close/>
                      <a:moveTo>
                        <a:pt x="176" y="207"/>
                      </a:moveTo>
                      <a:cubicBezTo>
                        <a:pt x="178" y="208"/>
                        <a:pt x="178" y="206"/>
                        <a:pt x="179" y="206"/>
                      </a:cubicBezTo>
                      <a:cubicBezTo>
                        <a:pt x="178" y="206"/>
                        <a:pt x="176" y="206"/>
                        <a:pt x="176" y="207"/>
                      </a:cubicBezTo>
                      <a:close/>
                      <a:moveTo>
                        <a:pt x="304" y="241"/>
                      </a:moveTo>
                      <a:cubicBezTo>
                        <a:pt x="304" y="241"/>
                        <a:pt x="303" y="243"/>
                        <a:pt x="303" y="243"/>
                      </a:cubicBezTo>
                      <a:cubicBezTo>
                        <a:pt x="305" y="244"/>
                        <a:pt x="305" y="242"/>
                        <a:pt x="304" y="241"/>
                      </a:cubicBezTo>
                      <a:close/>
                      <a:moveTo>
                        <a:pt x="361" y="247"/>
                      </a:moveTo>
                      <a:cubicBezTo>
                        <a:pt x="360" y="247"/>
                        <a:pt x="361" y="247"/>
                        <a:pt x="361" y="247"/>
                      </a:cubicBezTo>
                      <a:close/>
                      <a:moveTo>
                        <a:pt x="361" y="247"/>
                      </a:moveTo>
                      <a:cubicBezTo>
                        <a:pt x="363" y="247"/>
                        <a:pt x="361" y="245"/>
                        <a:pt x="360" y="245"/>
                      </a:cubicBezTo>
                      <a:cubicBezTo>
                        <a:pt x="360" y="245"/>
                        <a:pt x="359" y="247"/>
                        <a:pt x="361" y="247"/>
                      </a:cubicBezTo>
                      <a:close/>
                      <a:moveTo>
                        <a:pt x="357" y="247"/>
                      </a:moveTo>
                      <a:cubicBezTo>
                        <a:pt x="356" y="247"/>
                        <a:pt x="352" y="245"/>
                        <a:pt x="352" y="247"/>
                      </a:cubicBezTo>
                      <a:cubicBezTo>
                        <a:pt x="353" y="249"/>
                        <a:pt x="356" y="245"/>
                        <a:pt x="356" y="248"/>
                      </a:cubicBezTo>
                      <a:cubicBezTo>
                        <a:pt x="357" y="248"/>
                        <a:pt x="357" y="247"/>
                        <a:pt x="357" y="247"/>
                      </a:cubicBezTo>
                      <a:close/>
                      <a:moveTo>
                        <a:pt x="369" y="262"/>
                      </a:moveTo>
                      <a:cubicBezTo>
                        <a:pt x="369" y="262"/>
                        <a:pt x="369" y="262"/>
                        <a:pt x="369" y="262"/>
                      </a:cubicBezTo>
                      <a:close/>
                      <a:moveTo>
                        <a:pt x="369" y="262"/>
                      </a:moveTo>
                      <a:cubicBezTo>
                        <a:pt x="368" y="263"/>
                        <a:pt x="367" y="264"/>
                        <a:pt x="367" y="265"/>
                      </a:cubicBezTo>
                      <a:cubicBezTo>
                        <a:pt x="368" y="266"/>
                        <a:pt x="371" y="262"/>
                        <a:pt x="370" y="262"/>
                      </a:cubicBezTo>
                      <a:cubicBezTo>
                        <a:pt x="370" y="261"/>
                        <a:pt x="369" y="262"/>
                        <a:pt x="369" y="262"/>
                      </a:cubicBezTo>
                      <a:close/>
                      <a:moveTo>
                        <a:pt x="383" y="247"/>
                      </a:moveTo>
                      <a:cubicBezTo>
                        <a:pt x="383" y="246"/>
                        <a:pt x="379" y="246"/>
                        <a:pt x="380" y="247"/>
                      </a:cubicBezTo>
                      <a:cubicBezTo>
                        <a:pt x="381" y="247"/>
                        <a:pt x="382" y="247"/>
                        <a:pt x="383" y="247"/>
                      </a:cubicBezTo>
                      <a:close/>
                      <a:moveTo>
                        <a:pt x="380" y="247"/>
                      </a:moveTo>
                      <a:cubicBezTo>
                        <a:pt x="380" y="247"/>
                        <a:pt x="381" y="247"/>
                        <a:pt x="380" y="247"/>
                      </a:cubicBezTo>
                      <a:close/>
                      <a:moveTo>
                        <a:pt x="273" y="204"/>
                      </a:moveTo>
                      <a:cubicBezTo>
                        <a:pt x="273" y="205"/>
                        <a:pt x="273" y="209"/>
                        <a:pt x="273" y="210"/>
                      </a:cubicBezTo>
                      <a:cubicBezTo>
                        <a:pt x="273" y="210"/>
                        <a:pt x="273" y="206"/>
                        <a:pt x="273" y="204"/>
                      </a:cubicBezTo>
                      <a:cubicBezTo>
                        <a:pt x="273" y="205"/>
                        <a:pt x="274" y="204"/>
                        <a:pt x="273" y="204"/>
                      </a:cubicBezTo>
                      <a:close/>
                      <a:moveTo>
                        <a:pt x="356" y="264"/>
                      </a:moveTo>
                      <a:cubicBezTo>
                        <a:pt x="356" y="264"/>
                        <a:pt x="358" y="264"/>
                        <a:pt x="358" y="263"/>
                      </a:cubicBezTo>
                      <a:cubicBezTo>
                        <a:pt x="357" y="262"/>
                        <a:pt x="355" y="264"/>
                        <a:pt x="356" y="264"/>
                      </a:cubicBezTo>
                      <a:cubicBezTo>
                        <a:pt x="356" y="264"/>
                        <a:pt x="355" y="264"/>
                        <a:pt x="356" y="264"/>
                      </a:cubicBezTo>
                      <a:close/>
                      <a:moveTo>
                        <a:pt x="293" y="250"/>
                      </a:moveTo>
                      <a:cubicBezTo>
                        <a:pt x="293" y="249"/>
                        <a:pt x="293" y="248"/>
                        <a:pt x="292" y="249"/>
                      </a:cubicBezTo>
                      <a:cubicBezTo>
                        <a:pt x="292" y="250"/>
                        <a:pt x="293" y="250"/>
                        <a:pt x="293" y="251"/>
                      </a:cubicBezTo>
                      <a:cubicBezTo>
                        <a:pt x="294" y="251"/>
                        <a:pt x="294" y="250"/>
                        <a:pt x="293" y="250"/>
                      </a:cubicBezTo>
                      <a:close/>
                      <a:moveTo>
                        <a:pt x="373" y="258"/>
                      </a:moveTo>
                      <a:cubicBezTo>
                        <a:pt x="373" y="258"/>
                        <a:pt x="374" y="257"/>
                        <a:pt x="374" y="256"/>
                      </a:cubicBezTo>
                      <a:cubicBezTo>
                        <a:pt x="373" y="256"/>
                        <a:pt x="371" y="260"/>
                        <a:pt x="373" y="258"/>
                      </a:cubicBezTo>
                      <a:close/>
                      <a:moveTo>
                        <a:pt x="381" y="245"/>
                      </a:moveTo>
                      <a:cubicBezTo>
                        <a:pt x="383" y="246"/>
                        <a:pt x="381" y="244"/>
                        <a:pt x="380" y="243"/>
                      </a:cubicBezTo>
                      <a:cubicBezTo>
                        <a:pt x="380" y="244"/>
                        <a:pt x="380" y="245"/>
                        <a:pt x="381" y="245"/>
                      </a:cubicBezTo>
                      <a:close/>
                      <a:moveTo>
                        <a:pt x="351" y="169"/>
                      </a:moveTo>
                      <a:cubicBezTo>
                        <a:pt x="352" y="169"/>
                        <a:pt x="353" y="168"/>
                        <a:pt x="353" y="167"/>
                      </a:cubicBezTo>
                      <a:cubicBezTo>
                        <a:pt x="351" y="167"/>
                        <a:pt x="351" y="168"/>
                        <a:pt x="351" y="169"/>
                      </a:cubicBezTo>
                      <a:close/>
                      <a:moveTo>
                        <a:pt x="417" y="248"/>
                      </a:moveTo>
                      <a:cubicBezTo>
                        <a:pt x="416" y="248"/>
                        <a:pt x="415" y="249"/>
                        <a:pt x="416" y="249"/>
                      </a:cubicBezTo>
                      <a:cubicBezTo>
                        <a:pt x="417" y="249"/>
                        <a:pt x="418" y="249"/>
                        <a:pt x="417" y="248"/>
                      </a:cubicBezTo>
                      <a:close/>
                      <a:moveTo>
                        <a:pt x="289" y="242"/>
                      </a:moveTo>
                      <a:cubicBezTo>
                        <a:pt x="288" y="240"/>
                        <a:pt x="288" y="243"/>
                        <a:pt x="288" y="243"/>
                      </a:cubicBezTo>
                      <a:cubicBezTo>
                        <a:pt x="289" y="244"/>
                        <a:pt x="289" y="243"/>
                        <a:pt x="289" y="242"/>
                      </a:cubicBezTo>
                      <a:close/>
                      <a:moveTo>
                        <a:pt x="363" y="234"/>
                      </a:moveTo>
                      <a:cubicBezTo>
                        <a:pt x="363" y="234"/>
                        <a:pt x="362" y="234"/>
                        <a:pt x="363" y="234"/>
                      </a:cubicBezTo>
                      <a:cubicBezTo>
                        <a:pt x="362" y="235"/>
                        <a:pt x="362" y="235"/>
                        <a:pt x="362" y="236"/>
                      </a:cubicBezTo>
                      <a:cubicBezTo>
                        <a:pt x="362" y="236"/>
                        <a:pt x="364" y="235"/>
                        <a:pt x="363" y="234"/>
                      </a:cubicBezTo>
                      <a:close/>
                      <a:moveTo>
                        <a:pt x="339" y="208"/>
                      </a:moveTo>
                      <a:cubicBezTo>
                        <a:pt x="339" y="208"/>
                        <a:pt x="340" y="209"/>
                        <a:pt x="340" y="209"/>
                      </a:cubicBezTo>
                      <a:cubicBezTo>
                        <a:pt x="340" y="208"/>
                        <a:pt x="340" y="208"/>
                        <a:pt x="341" y="208"/>
                      </a:cubicBezTo>
                      <a:cubicBezTo>
                        <a:pt x="341" y="207"/>
                        <a:pt x="340" y="207"/>
                        <a:pt x="339" y="208"/>
                      </a:cubicBezTo>
                      <a:cubicBezTo>
                        <a:pt x="339" y="207"/>
                        <a:pt x="339" y="207"/>
                        <a:pt x="339" y="208"/>
                      </a:cubicBezTo>
                      <a:close/>
                      <a:moveTo>
                        <a:pt x="313" y="230"/>
                      </a:moveTo>
                      <a:cubicBezTo>
                        <a:pt x="312" y="229"/>
                        <a:pt x="312" y="230"/>
                        <a:pt x="312" y="231"/>
                      </a:cubicBezTo>
                      <a:cubicBezTo>
                        <a:pt x="313" y="231"/>
                        <a:pt x="313" y="231"/>
                        <a:pt x="313" y="230"/>
                      </a:cubicBezTo>
                      <a:close/>
                      <a:moveTo>
                        <a:pt x="366" y="247"/>
                      </a:moveTo>
                      <a:cubicBezTo>
                        <a:pt x="366" y="246"/>
                        <a:pt x="366" y="247"/>
                        <a:pt x="366" y="247"/>
                      </a:cubicBezTo>
                      <a:cubicBezTo>
                        <a:pt x="366" y="247"/>
                        <a:pt x="366" y="247"/>
                        <a:pt x="366" y="247"/>
                      </a:cubicBezTo>
                      <a:cubicBezTo>
                        <a:pt x="366" y="248"/>
                        <a:pt x="366" y="249"/>
                        <a:pt x="368" y="247"/>
                      </a:cubicBezTo>
                      <a:cubicBezTo>
                        <a:pt x="368" y="246"/>
                        <a:pt x="367" y="246"/>
                        <a:pt x="366" y="247"/>
                      </a:cubicBezTo>
                      <a:close/>
                      <a:moveTo>
                        <a:pt x="283" y="234"/>
                      </a:moveTo>
                      <a:cubicBezTo>
                        <a:pt x="283" y="234"/>
                        <a:pt x="283" y="234"/>
                        <a:pt x="283" y="234"/>
                      </a:cubicBezTo>
                      <a:cubicBezTo>
                        <a:pt x="283" y="234"/>
                        <a:pt x="281" y="233"/>
                        <a:pt x="281" y="234"/>
                      </a:cubicBezTo>
                      <a:cubicBezTo>
                        <a:pt x="281" y="236"/>
                        <a:pt x="285" y="235"/>
                        <a:pt x="283" y="234"/>
                      </a:cubicBezTo>
                      <a:close/>
                      <a:moveTo>
                        <a:pt x="343" y="149"/>
                      </a:moveTo>
                      <a:cubicBezTo>
                        <a:pt x="341" y="149"/>
                        <a:pt x="341" y="149"/>
                        <a:pt x="341" y="150"/>
                      </a:cubicBezTo>
                      <a:cubicBezTo>
                        <a:pt x="343" y="149"/>
                        <a:pt x="343" y="151"/>
                        <a:pt x="343" y="149"/>
                      </a:cubicBezTo>
                      <a:close/>
                      <a:moveTo>
                        <a:pt x="348" y="271"/>
                      </a:moveTo>
                      <a:cubicBezTo>
                        <a:pt x="348" y="272"/>
                        <a:pt x="347" y="271"/>
                        <a:pt x="347" y="272"/>
                      </a:cubicBezTo>
                      <a:cubicBezTo>
                        <a:pt x="348" y="273"/>
                        <a:pt x="350" y="271"/>
                        <a:pt x="348" y="271"/>
                      </a:cubicBezTo>
                      <a:close/>
                      <a:moveTo>
                        <a:pt x="344" y="173"/>
                      </a:moveTo>
                      <a:cubicBezTo>
                        <a:pt x="344" y="173"/>
                        <a:pt x="344" y="173"/>
                        <a:pt x="344" y="173"/>
                      </a:cubicBezTo>
                      <a:close/>
                      <a:moveTo>
                        <a:pt x="345" y="174"/>
                      </a:moveTo>
                      <a:cubicBezTo>
                        <a:pt x="346" y="172"/>
                        <a:pt x="344" y="173"/>
                        <a:pt x="344" y="173"/>
                      </a:cubicBezTo>
                      <a:cubicBezTo>
                        <a:pt x="343" y="174"/>
                        <a:pt x="344" y="174"/>
                        <a:pt x="345" y="174"/>
                      </a:cubicBezTo>
                      <a:close/>
                      <a:moveTo>
                        <a:pt x="34" y="84"/>
                      </a:moveTo>
                      <a:cubicBezTo>
                        <a:pt x="35" y="83"/>
                        <a:pt x="37" y="80"/>
                        <a:pt x="37" y="80"/>
                      </a:cubicBezTo>
                      <a:cubicBezTo>
                        <a:pt x="35" y="78"/>
                        <a:pt x="34" y="84"/>
                        <a:pt x="34" y="84"/>
                      </a:cubicBezTo>
                      <a:close/>
                      <a:moveTo>
                        <a:pt x="347" y="223"/>
                      </a:moveTo>
                      <a:cubicBezTo>
                        <a:pt x="346" y="222"/>
                        <a:pt x="345" y="223"/>
                        <a:pt x="346" y="224"/>
                      </a:cubicBezTo>
                      <a:cubicBezTo>
                        <a:pt x="346" y="223"/>
                        <a:pt x="347" y="224"/>
                        <a:pt x="347" y="223"/>
                      </a:cubicBezTo>
                      <a:close/>
                      <a:moveTo>
                        <a:pt x="361" y="137"/>
                      </a:moveTo>
                      <a:cubicBezTo>
                        <a:pt x="361" y="137"/>
                        <a:pt x="361" y="137"/>
                        <a:pt x="361" y="137"/>
                      </a:cubicBezTo>
                      <a:cubicBezTo>
                        <a:pt x="360" y="138"/>
                        <a:pt x="360" y="139"/>
                        <a:pt x="361" y="139"/>
                      </a:cubicBezTo>
                      <a:cubicBezTo>
                        <a:pt x="361" y="138"/>
                        <a:pt x="362" y="137"/>
                        <a:pt x="361" y="137"/>
                      </a:cubicBezTo>
                      <a:close/>
                      <a:moveTo>
                        <a:pt x="361" y="139"/>
                      </a:moveTo>
                      <a:cubicBezTo>
                        <a:pt x="361" y="139"/>
                        <a:pt x="361" y="139"/>
                        <a:pt x="361" y="139"/>
                      </a:cubicBezTo>
                      <a:cubicBezTo>
                        <a:pt x="361" y="139"/>
                        <a:pt x="361" y="139"/>
                        <a:pt x="361" y="139"/>
                      </a:cubicBezTo>
                      <a:close/>
                      <a:moveTo>
                        <a:pt x="422" y="274"/>
                      </a:moveTo>
                      <a:cubicBezTo>
                        <a:pt x="423" y="274"/>
                        <a:pt x="422" y="274"/>
                        <a:pt x="422" y="274"/>
                      </a:cubicBezTo>
                      <a:cubicBezTo>
                        <a:pt x="424" y="275"/>
                        <a:pt x="423" y="274"/>
                        <a:pt x="422" y="273"/>
                      </a:cubicBezTo>
                      <a:cubicBezTo>
                        <a:pt x="421" y="273"/>
                        <a:pt x="422" y="274"/>
                        <a:pt x="422" y="274"/>
                      </a:cubicBezTo>
                      <a:cubicBezTo>
                        <a:pt x="422" y="274"/>
                        <a:pt x="422" y="274"/>
                        <a:pt x="422" y="274"/>
                      </a:cubicBezTo>
                      <a:close/>
                      <a:moveTo>
                        <a:pt x="347" y="148"/>
                      </a:moveTo>
                      <a:cubicBezTo>
                        <a:pt x="347" y="148"/>
                        <a:pt x="347" y="148"/>
                        <a:pt x="347" y="148"/>
                      </a:cubicBezTo>
                      <a:cubicBezTo>
                        <a:pt x="347" y="145"/>
                        <a:pt x="346" y="149"/>
                        <a:pt x="347" y="148"/>
                      </a:cubicBezTo>
                      <a:close/>
                      <a:moveTo>
                        <a:pt x="292" y="247"/>
                      </a:moveTo>
                      <a:cubicBezTo>
                        <a:pt x="292" y="248"/>
                        <a:pt x="291" y="247"/>
                        <a:pt x="292" y="248"/>
                      </a:cubicBezTo>
                      <a:cubicBezTo>
                        <a:pt x="292" y="249"/>
                        <a:pt x="292" y="248"/>
                        <a:pt x="292" y="247"/>
                      </a:cubicBezTo>
                      <a:close/>
                      <a:moveTo>
                        <a:pt x="408" y="247"/>
                      </a:moveTo>
                      <a:cubicBezTo>
                        <a:pt x="408" y="247"/>
                        <a:pt x="408" y="247"/>
                        <a:pt x="408" y="247"/>
                      </a:cubicBezTo>
                      <a:cubicBezTo>
                        <a:pt x="407" y="248"/>
                        <a:pt x="409" y="248"/>
                        <a:pt x="408" y="247"/>
                      </a:cubicBezTo>
                      <a:close/>
                      <a:moveTo>
                        <a:pt x="386" y="288"/>
                      </a:moveTo>
                      <a:cubicBezTo>
                        <a:pt x="386" y="288"/>
                        <a:pt x="385" y="289"/>
                        <a:pt x="386" y="288"/>
                      </a:cubicBezTo>
                      <a:close/>
                      <a:moveTo>
                        <a:pt x="386" y="288"/>
                      </a:moveTo>
                      <a:cubicBezTo>
                        <a:pt x="386" y="288"/>
                        <a:pt x="386" y="288"/>
                        <a:pt x="386" y="288"/>
                      </a:cubicBezTo>
                      <a:close/>
                      <a:moveTo>
                        <a:pt x="341" y="227"/>
                      </a:moveTo>
                      <a:cubicBezTo>
                        <a:pt x="342" y="226"/>
                        <a:pt x="339" y="227"/>
                        <a:pt x="341" y="227"/>
                      </a:cubicBezTo>
                      <a:close/>
                      <a:moveTo>
                        <a:pt x="333" y="220"/>
                      </a:moveTo>
                      <a:cubicBezTo>
                        <a:pt x="333" y="220"/>
                        <a:pt x="333" y="220"/>
                        <a:pt x="333" y="220"/>
                      </a:cubicBezTo>
                      <a:cubicBezTo>
                        <a:pt x="335" y="220"/>
                        <a:pt x="332" y="219"/>
                        <a:pt x="333" y="220"/>
                      </a:cubicBezTo>
                      <a:close/>
                      <a:moveTo>
                        <a:pt x="353" y="163"/>
                      </a:moveTo>
                      <a:cubicBezTo>
                        <a:pt x="353" y="164"/>
                        <a:pt x="355" y="163"/>
                        <a:pt x="353" y="163"/>
                      </a:cubicBezTo>
                      <a:close/>
                      <a:moveTo>
                        <a:pt x="375" y="114"/>
                      </a:moveTo>
                      <a:cubicBezTo>
                        <a:pt x="375" y="114"/>
                        <a:pt x="375" y="114"/>
                        <a:pt x="375" y="114"/>
                      </a:cubicBezTo>
                      <a:cubicBezTo>
                        <a:pt x="374" y="116"/>
                        <a:pt x="375" y="115"/>
                        <a:pt x="376" y="115"/>
                      </a:cubicBezTo>
                      <a:cubicBezTo>
                        <a:pt x="376" y="114"/>
                        <a:pt x="375" y="114"/>
                        <a:pt x="375" y="114"/>
                      </a:cubicBezTo>
                      <a:close/>
                      <a:moveTo>
                        <a:pt x="356" y="232"/>
                      </a:moveTo>
                      <a:cubicBezTo>
                        <a:pt x="356" y="229"/>
                        <a:pt x="354" y="234"/>
                        <a:pt x="356" y="232"/>
                      </a:cubicBezTo>
                      <a:close/>
                      <a:moveTo>
                        <a:pt x="345" y="271"/>
                      </a:moveTo>
                      <a:cubicBezTo>
                        <a:pt x="343" y="272"/>
                        <a:pt x="347" y="271"/>
                        <a:pt x="345" y="271"/>
                      </a:cubicBezTo>
                      <a:close/>
                      <a:moveTo>
                        <a:pt x="377" y="221"/>
                      </a:moveTo>
                      <a:cubicBezTo>
                        <a:pt x="378" y="218"/>
                        <a:pt x="376" y="223"/>
                        <a:pt x="377" y="221"/>
                      </a:cubicBezTo>
                      <a:close/>
                      <a:moveTo>
                        <a:pt x="347" y="207"/>
                      </a:moveTo>
                      <a:cubicBezTo>
                        <a:pt x="347" y="204"/>
                        <a:pt x="345" y="209"/>
                        <a:pt x="347" y="207"/>
                      </a:cubicBezTo>
                      <a:close/>
                      <a:moveTo>
                        <a:pt x="356" y="214"/>
                      </a:moveTo>
                      <a:cubicBezTo>
                        <a:pt x="356" y="214"/>
                        <a:pt x="355" y="213"/>
                        <a:pt x="356" y="214"/>
                      </a:cubicBezTo>
                      <a:close/>
                      <a:moveTo>
                        <a:pt x="291" y="224"/>
                      </a:moveTo>
                      <a:cubicBezTo>
                        <a:pt x="291" y="225"/>
                        <a:pt x="292" y="223"/>
                        <a:pt x="291" y="223"/>
                      </a:cubicBezTo>
                      <a:cubicBezTo>
                        <a:pt x="291" y="223"/>
                        <a:pt x="291" y="223"/>
                        <a:pt x="291" y="224"/>
                      </a:cubicBezTo>
                      <a:close/>
                      <a:moveTo>
                        <a:pt x="365" y="264"/>
                      </a:moveTo>
                      <a:cubicBezTo>
                        <a:pt x="364" y="265"/>
                        <a:pt x="366" y="264"/>
                        <a:pt x="365" y="264"/>
                      </a:cubicBezTo>
                      <a:close/>
                      <a:moveTo>
                        <a:pt x="365" y="264"/>
                      </a:moveTo>
                      <a:cubicBezTo>
                        <a:pt x="365" y="264"/>
                        <a:pt x="365" y="264"/>
                        <a:pt x="365" y="264"/>
                      </a:cubicBezTo>
                      <a:close/>
                      <a:moveTo>
                        <a:pt x="343" y="260"/>
                      </a:moveTo>
                      <a:cubicBezTo>
                        <a:pt x="343" y="259"/>
                        <a:pt x="343" y="259"/>
                        <a:pt x="343" y="258"/>
                      </a:cubicBezTo>
                      <a:cubicBezTo>
                        <a:pt x="342" y="259"/>
                        <a:pt x="342" y="259"/>
                        <a:pt x="343" y="260"/>
                      </a:cubicBezTo>
                      <a:close/>
                      <a:moveTo>
                        <a:pt x="276" y="218"/>
                      </a:moveTo>
                      <a:cubicBezTo>
                        <a:pt x="274" y="218"/>
                        <a:pt x="276" y="221"/>
                        <a:pt x="276" y="218"/>
                      </a:cubicBezTo>
                      <a:close/>
                      <a:moveTo>
                        <a:pt x="297" y="256"/>
                      </a:moveTo>
                      <a:cubicBezTo>
                        <a:pt x="296" y="256"/>
                        <a:pt x="299" y="258"/>
                        <a:pt x="297" y="256"/>
                      </a:cubicBezTo>
                      <a:close/>
                      <a:moveTo>
                        <a:pt x="364" y="241"/>
                      </a:moveTo>
                      <a:cubicBezTo>
                        <a:pt x="362" y="240"/>
                        <a:pt x="364" y="238"/>
                        <a:pt x="363" y="237"/>
                      </a:cubicBezTo>
                      <a:cubicBezTo>
                        <a:pt x="363" y="237"/>
                        <a:pt x="362" y="237"/>
                        <a:pt x="362" y="238"/>
                      </a:cubicBezTo>
                      <a:cubicBezTo>
                        <a:pt x="361" y="237"/>
                        <a:pt x="362" y="236"/>
                        <a:pt x="361" y="235"/>
                      </a:cubicBezTo>
                      <a:cubicBezTo>
                        <a:pt x="360" y="236"/>
                        <a:pt x="360" y="238"/>
                        <a:pt x="360" y="240"/>
                      </a:cubicBezTo>
                      <a:cubicBezTo>
                        <a:pt x="361" y="241"/>
                        <a:pt x="360" y="244"/>
                        <a:pt x="360" y="244"/>
                      </a:cubicBezTo>
                      <a:cubicBezTo>
                        <a:pt x="360" y="245"/>
                        <a:pt x="362" y="244"/>
                        <a:pt x="362" y="244"/>
                      </a:cubicBezTo>
                      <a:cubicBezTo>
                        <a:pt x="362" y="240"/>
                        <a:pt x="363" y="243"/>
                        <a:pt x="364" y="241"/>
                      </a:cubicBezTo>
                      <a:close/>
                      <a:moveTo>
                        <a:pt x="213" y="9"/>
                      </a:moveTo>
                      <a:cubicBezTo>
                        <a:pt x="213" y="9"/>
                        <a:pt x="213" y="9"/>
                        <a:pt x="213" y="10"/>
                      </a:cubicBezTo>
                      <a:cubicBezTo>
                        <a:pt x="213" y="9"/>
                        <a:pt x="213" y="9"/>
                        <a:pt x="213" y="9"/>
                      </a:cubicBezTo>
                      <a:close/>
                      <a:moveTo>
                        <a:pt x="358" y="229"/>
                      </a:moveTo>
                      <a:cubicBezTo>
                        <a:pt x="358" y="229"/>
                        <a:pt x="358" y="229"/>
                        <a:pt x="358" y="229"/>
                      </a:cubicBezTo>
                      <a:cubicBezTo>
                        <a:pt x="359" y="232"/>
                        <a:pt x="358" y="228"/>
                        <a:pt x="358" y="229"/>
                      </a:cubicBezTo>
                      <a:close/>
                      <a:moveTo>
                        <a:pt x="346" y="243"/>
                      </a:moveTo>
                      <a:cubicBezTo>
                        <a:pt x="346" y="243"/>
                        <a:pt x="346" y="242"/>
                        <a:pt x="346" y="243"/>
                      </a:cubicBezTo>
                      <a:close/>
                      <a:moveTo>
                        <a:pt x="346" y="243"/>
                      </a:moveTo>
                      <a:cubicBezTo>
                        <a:pt x="347" y="242"/>
                        <a:pt x="346" y="242"/>
                        <a:pt x="346" y="243"/>
                      </a:cubicBezTo>
                      <a:close/>
                      <a:moveTo>
                        <a:pt x="272" y="211"/>
                      </a:moveTo>
                      <a:cubicBezTo>
                        <a:pt x="272" y="211"/>
                        <a:pt x="272" y="211"/>
                        <a:pt x="272" y="211"/>
                      </a:cubicBezTo>
                      <a:cubicBezTo>
                        <a:pt x="272" y="211"/>
                        <a:pt x="272" y="211"/>
                        <a:pt x="272" y="211"/>
                      </a:cubicBezTo>
                      <a:close/>
                      <a:moveTo>
                        <a:pt x="272" y="211"/>
                      </a:moveTo>
                      <a:cubicBezTo>
                        <a:pt x="273" y="213"/>
                        <a:pt x="273" y="211"/>
                        <a:pt x="272" y="211"/>
                      </a:cubicBezTo>
                      <a:close/>
                      <a:moveTo>
                        <a:pt x="424" y="274"/>
                      </a:moveTo>
                      <a:cubicBezTo>
                        <a:pt x="424" y="271"/>
                        <a:pt x="422" y="275"/>
                        <a:pt x="424" y="274"/>
                      </a:cubicBezTo>
                      <a:close/>
                      <a:moveTo>
                        <a:pt x="341" y="187"/>
                      </a:moveTo>
                      <a:cubicBezTo>
                        <a:pt x="341" y="187"/>
                        <a:pt x="340" y="188"/>
                        <a:pt x="341" y="187"/>
                      </a:cubicBezTo>
                      <a:close/>
                      <a:moveTo>
                        <a:pt x="421" y="271"/>
                      </a:moveTo>
                      <a:cubicBezTo>
                        <a:pt x="421" y="270"/>
                        <a:pt x="420" y="273"/>
                        <a:pt x="421" y="271"/>
                      </a:cubicBezTo>
                      <a:close/>
                      <a:moveTo>
                        <a:pt x="314" y="246"/>
                      </a:moveTo>
                      <a:cubicBezTo>
                        <a:pt x="313" y="247"/>
                        <a:pt x="314" y="245"/>
                        <a:pt x="314" y="246"/>
                      </a:cubicBezTo>
                      <a:close/>
                      <a:moveTo>
                        <a:pt x="410" y="257"/>
                      </a:moveTo>
                      <a:cubicBezTo>
                        <a:pt x="411" y="259"/>
                        <a:pt x="410" y="256"/>
                        <a:pt x="410" y="257"/>
                      </a:cubicBezTo>
                      <a:close/>
                      <a:moveTo>
                        <a:pt x="417" y="265"/>
                      </a:moveTo>
                      <a:cubicBezTo>
                        <a:pt x="415" y="267"/>
                        <a:pt x="420" y="265"/>
                        <a:pt x="417" y="265"/>
                      </a:cubicBezTo>
                      <a:close/>
                      <a:moveTo>
                        <a:pt x="75" y="56"/>
                      </a:moveTo>
                      <a:cubicBezTo>
                        <a:pt x="75" y="57"/>
                        <a:pt x="77" y="55"/>
                        <a:pt x="75" y="56"/>
                      </a:cubicBezTo>
                      <a:close/>
                      <a:moveTo>
                        <a:pt x="292" y="215"/>
                      </a:moveTo>
                      <a:cubicBezTo>
                        <a:pt x="291" y="213"/>
                        <a:pt x="291" y="215"/>
                        <a:pt x="292" y="215"/>
                      </a:cubicBezTo>
                      <a:close/>
                      <a:moveTo>
                        <a:pt x="291" y="215"/>
                      </a:moveTo>
                      <a:cubicBezTo>
                        <a:pt x="291" y="215"/>
                        <a:pt x="291" y="215"/>
                        <a:pt x="291" y="215"/>
                      </a:cubicBezTo>
                      <a:close/>
                      <a:moveTo>
                        <a:pt x="276" y="222"/>
                      </a:moveTo>
                      <a:cubicBezTo>
                        <a:pt x="276" y="223"/>
                        <a:pt x="277" y="223"/>
                        <a:pt x="276" y="222"/>
                      </a:cubicBezTo>
                      <a:close/>
                      <a:moveTo>
                        <a:pt x="344" y="225"/>
                      </a:moveTo>
                      <a:cubicBezTo>
                        <a:pt x="346" y="226"/>
                        <a:pt x="344" y="223"/>
                        <a:pt x="344" y="225"/>
                      </a:cubicBezTo>
                      <a:close/>
                      <a:moveTo>
                        <a:pt x="286" y="235"/>
                      </a:moveTo>
                      <a:cubicBezTo>
                        <a:pt x="284" y="237"/>
                        <a:pt x="286" y="236"/>
                        <a:pt x="286" y="235"/>
                      </a:cubicBezTo>
                      <a:close/>
                      <a:moveTo>
                        <a:pt x="286" y="236"/>
                      </a:moveTo>
                      <a:cubicBezTo>
                        <a:pt x="286" y="236"/>
                        <a:pt x="286" y="235"/>
                        <a:pt x="286" y="235"/>
                      </a:cubicBezTo>
                      <a:cubicBezTo>
                        <a:pt x="286" y="236"/>
                        <a:pt x="286" y="236"/>
                        <a:pt x="286" y="236"/>
                      </a:cubicBezTo>
                      <a:close/>
                      <a:moveTo>
                        <a:pt x="361" y="264"/>
                      </a:moveTo>
                      <a:cubicBezTo>
                        <a:pt x="359" y="264"/>
                        <a:pt x="362" y="265"/>
                        <a:pt x="361" y="264"/>
                      </a:cubicBezTo>
                      <a:close/>
                      <a:moveTo>
                        <a:pt x="422" y="250"/>
                      </a:moveTo>
                      <a:cubicBezTo>
                        <a:pt x="421" y="251"/>
                        <a:pt x="424" y="250"/>
                        <a:pt x="422" y="250"/>
                      </a:cubicBezTo>
                      <a:close/>
                      <a:moveTo>
                        <a:pt x="334" y="221"/>
                      </a:moveTo>
                      <a:cubicBezTo>
                        <a:pt x="334" y="222"/>
                        <a:pt x="335" y="221"/>
                        <a:pt x="334" y="221"/>
                      </a:cubicBezTo>
                      <a:close/>
                      <a:moveTo>
                        <a:pt x="408" y="257"/>
                      </a:moveTo>
                      <a:cubicBezTo>
                        <a:pt x="409" y="256"/>
                        <a:pt x="407" y="256"/>
                        <a:pt x="408" y="257"/>
                      </a:cubicBezTo>
                      <a:close/>
                      <a:moveTo>
                        <a:pt x="378" y="244"/>
                      </a:moveTo>
                      <a:cubicBezTo>
                        <a:pt x="378" y="246"/>
                        <a:pt x="379" y="244"/>
                        <a:pt x="378" y="244"/>
                      </a:cubicBezTo>
                      <a:close/>
                      <a:moveTo>
                        <a:pt x="173" y="208"/>
                      </a:moveTo>
                      <a:cubicBezTo>
                        <a:pt x="174" y="208"/>
                        <a:pt x="174" y="207"/>
                        <a:pt x="173" y="208"/>
                      </a:cubicBezTo>
                      <a:close/>
                      <a:moveTo>
                        <a:pt x="415" y="245"/>
                      </a:moveTo>
                      <a:cubicBezTo>
                        <a:pt x="414" y="245"/>
                        <a:pt x="415" y="247"/>
                        <a:pt x="415" y="245"/>
                      </a:cubicBezTo>
                      <a:close/>
                      <a:moveTo>
                        <a:pt x="342" y="189"/>
                      </a:moveTo>
                      <a:cubicBezTo>
                        <a:pt x="342" y="189"/>
                        <a:pt x="342" y="189"/>
                        <a:pt x="342" y="189"/>
                      </a:cubicBezTo>
                      <a:cubicBezTo>
                        <a:pt x="343" y="188"/>
                        <a:pt x="342" y="188"/>
                        <a:pt x="342" y="189"/>
                      </a:cubicBezTo>
                      <a:close/>
                      <a:moveTo>
                        <a:pt x="308" y="233"/>
                      </a:moveTo>
                      <a:cubicBezTo>
                        <a:pt x="308" y="233"/>
                        <a:pt x="308" y="233"/>
                        <a:pt x="308" y="233"/>
                      </a:cubicBezTo>
                      <a:cubicBezTo>
                        <a:pt x="308" y="233"/>
                        <a:pt x="308" y="233"/>
                        <a:pt x="308" y="233"/>
                      </a:cubicBezTo>
                      <a:cubicBezTo>
                        <a:pt x="308" y="231"/>
                        <a:pt x="307" y="233"/>
                        <a:pt x="308" y="233"/>
                      </a:cubicBezTo>
                      <a:close/>
                      <a:moveTo>
                        <a:pt x="306" y="234"/>
                      </a:moveTo>
                      <a:cubicBezTo>
                        <a:pt x="307" y="233"/>
                        <a:pt x="306" y="233"/>
                        <a:pt x="306" y="234"/>
                      </a:cubicBezTo>
                      <a:close/>
                      <a:moveTo>
                        <a:pt x="314" y="234"/>
                      </a:moveTo>
                      <a:cubicBezTo>
                        <a:pt x="313" y="235"/>
                        <a:pt x="314" y="232"/>
                        <a:pt x="314" y="234"/>
                      </a:cubicBezTo>
                      <a:close/>
                      <a:moveTo>
                        <a:pt x="302" y="234"/>
                      </a:moveTo>
                      <a:cubicBezTo>
                        <a:pt x="302" y="234"/>
                        <a:pt x="302" y="233"/>
                        <a:pt x="302" y="234"/>
                      </a:cubicBezTo>
                      <a:close/>
                      <a:moveTo>
                        <a:pt x="362" y="261"/>
                      </a:moveTo>
                      <a:cubicBezTo>
                        <a:pt x="362" y="263"/>
                        <a:pt x="363" y="261"/>
                        <a:pt x="362" y="261"/>
                      </a:cubicBezTo>
                      <a:close/>
                      <a:moveTo>
                        <a:pt x="323" y="258"/>
                      </a:moveTo>
                      <a:cubicBezTo>
                        <a:pt x="323" y="258"/>
                        <a:pt x="323" y="258"/>
                        <a:pt x="323" y="258"/>
                      </a:cubicBezTo>
                      <a:cubicBezTo>
                        <a:pt x="323" y="258"/>
                        <a:pt x="323" y="258"/>
                        <a:pt x="323" y="258"/>
                      </a:cubicBezTo>
                      <a:close/>
                      <a:moveTo>
                        <a:pt x="359" y="263"/>
                      </a:moveTo>
                      <a:cubicBezTo>
                        <a:pt x="359" y="264"/>
                        <a:pt x="360" y="263"/>
                        <a:pt x="359" y="263"/>
                      </a:cubicBezTo>
                      <a:close/>
                      <a:moveTo>
                        <a:pt x="379" y="246"/>
                      </a:moveTo>
                      <a:cubicBezTo>
                        <a:pt x="379" y="246"/>
                        <a:pt x="379" y="246"/>
                        <a:pt x="380" y="246"/>
                      </a:cubicBezTo>
                      <a:cubicBezTo>
                        <a:pt x="379" y="246"/>
                        <a:pt x="379" y="246"/>
                        <a:pt x="379" y="246"/>
                      </a:cubicBezTo>
                      <a:close/>
                      <a:moveTo>
                        <a:pt x="350" y="215"/>
                      </a:moveTo>
                      <a:cubicBezTo>
                        <a:pt x="350" y="215"/>
                        <a:pt x="350" y="215"/>
                        <a:pt x="350" y="215"/>
                      </a:cubicBezTo>
                      <a:cubicBezTo>
                        <a:pt x="352" y="215"/>
                        <a:pt x="352" y="214"/>
                        <a:pt x="351" y="213"/>
                      </a:cubicBezTo>
                      <a:cubicBezTo>
                        <a:pt x="351" y="213"/>
                        <a:pt x="350" y="214"/>
                        <a:pt x="350" y="215"/>
                      </a:cubicBezTo>
                      <a:close/>
                      <a:moveTo>
                        <a:pt x="39" y="91"/>
                      </a:moveTo>
                      <a:cubicBezTo>
                        <a:pt x="39" y="91"/>
                        <a:pt x="39" y="91"/>
                        <a:pt x="40" y="91"/>
                      </a:cubicBezTo>
                      <a:cubicBezTo>
                        <a:pt x="39" y="91"/>
                        <a:pt x="39" y="91"/>
                        <a:pt x="39" y="91"/>
                      </a:cubicBezTo>
                      <a:close/>
                      <a:moveTo>
                        <a:pt x="39" y="91"/>
                      </a:moveTo>
                      <a:cubicBezTo>
                        <a:pt x="39" y="91"/>
                        <a:pt x="39" y="91"/>
                        <a:pt x="39" y="91"/>
                      </a:cubicBezTo>
                      <a:close/>
                      <a:moveTo>
                        <a:pt x="346" y="257"/>
                      </a:moveTo>
                      <a:cubicBezTo>
                        <a:pt x="346" y="256"/>
                        <a:pt x="346" y="256"/>
                        <a:pt x="346" y="257"/>
                      </a:cubicBezTo>
                      <a:close/>
                      <a:moveTo>
                        <a:pt x="5" y="210"/>
                      </a:moveTo>
                      <a:cubicBezTo>
                        <a:pt x="4" y="211"/>
                        <a:pt x="7" y="210"/>
                        <a:pt x="5" y="210"/>
                      </a:cubicBezTo>
                      <a:close/>
                      <a:moveTo>
                        <a:pt x="67" y="231"/>
                      </a:moveTo>
                      <a:cubicBezTo>
                        <a:pt x="65" y="231"/>
                        <a:pt x="67" y="233"/>
                        <a:pt x="67" y="233"/>
                      </a:cubicBezTo>
                      <a:cubicBezTo>
                        <a:pt x="67" y="232"/>
                        <a:pt x="67" y="232"/>
                        <a:pt x="67" y="231"/>
                      </a:cubicBezTo>
                      <a:close/>
                      <a:moveTo>
                        <a:pt x="354" y="158"/>
                      </a:moveTo>
                      <a:cubicBezTo>
                        <a:pt x="354" y="158"/>
                        <a:pt x="354" y="158"/>
                        <a:pt x="354" y="158"/>
                      </a:cubicBezTo>
                      <a:cubicBezTo>
                        <a:pt x="354" y="155"/>
                        <a:pt x="354" y="158"/>
                        <a:pt x="354" y="158"/>
                      </a:cubicBezTo>
                      <a:close/>
                      <a:moveTo>
                        <a:pt x="349" y="202"/>
                      </a:moveTo>
                      <a:cubicBezTo>
                        <a:pt x="349" y="203"/>
                        <a:pt x="349" y="203"/>
                        <a:pt x="350" y="204"/>
                      </a:cubicBezTo>
                      <a:cubicBezTo>
                        <a:pt x="350" y="203"/>
                        <a:pt x="350" y="202"/>
                        <a:pt x="349" y="202"/>
                      </a:cubicBezTo>
                      <a:close/>
                      <a:moveTo>
                        <a:pt x="188" y="184"/>
                      </a:moveTo>
                      <a:cubicBezTo>
                        <a:pt x="188" y="185"/>
                        <a:pt x="188" y="185"/>
                        <a:pt x="188" y="185"/>
                      </a:cubicBezTo>
                      <a:cubicBezTo>
                        <a:pt x="188" y="185"/>
                        <a:pt x="188" y="185"/>
                        <a:pt x="188" y="184"/>
                      </a:cubicBezTo>
                      <a:close/>
                      <a:moveTo>
                        <a:pt x="345" y="206"/>
                      </a:moveTo>
                      <a:cubicBezTo>
                        <a:pt x="344" y="207"/>
                        <a:pt x="344" y="208"/>
                        <a:pt x="345" y="208"/>
                      </a:cubicBezTo>
                      <a:cubicBezTo>
                        <a:pt x="345" y="207"/>
                        <a:pt x="345" y="207"/>
                        <a:pt x="345" y="206"/>
                      </a:cubicBezTo>
                      <a:cubicBezTo>
                        <a:pt x="345" y="206"/>
                        <a:pt x="345" y="206"/>
                        <a:pt x="345" y="206"/>
                      </a:cubicBezTo>
                      <a:close/>
                      <a:moveTo>
                        <a:pt x="330" y="261"/>
                      </a:moveTo>
                      <a:cubicBezTo>
                        <a:pt x="330" y="261"/>
                        <a:pt x="329" y="261"/>
                        <a:pt x="329" y="261"/>
                      </a:cubicBezTo>
                      <a:cubicBezTo>
                        <a:pt x="329" y="261"/>
                        <a:pt x="330" y="261"/>
                        <a:pt x="330" y="261"/>
                      </a:cubicBezTo>
                      <a:close/>
                      <a:moveTo>
                        <a:pt x="421" y="267"/>
                      </a:moveTo>
                      <a:cubicBezTo>
                        <a:pt x="423" y="269"/>
                        <a:pt x="420" y="265"/>
                        <a:pt x="421" y="267"/>
                      </a:cubicBezTo>
                      <a:close/>
                      <a:moveTo>
                        <a:pt x="365" y="242"/>
                      </a:moveTo>
                      <a:cubicBezTo>
                        <a:pt x="365" y="242"/>
                        <a:pt x="365" y="242"/>
                        <a:pt x="365" y="242"/>
                      </a:cubicBezTo>
                      <a:cubicBezTo>
                        <a:pt x="365" y="242"/>
                        <a:pt x="365" y="242"/>
                        <a:pt x="365" y="242"/>
                      </a:cubicBezTo>
                      <a:close/>
                      <a:moveTo>
                        <a:pt x="95" y="78"/>
                      </a:move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4" y="78"/>
                        <a:pt x="93" y="80"/>
                        <a:pt x="94" y="81"/>
                      </a:cubicBezTo>
                      <a:cubicBezTo>
                        <a:pt x="95" y="81"/>
                        <a:pt x="96" y="80"/>
                        <a:pt x="96" y="79"/>
                      </a:cubicBezTo>
                      <a:cubicBezTo>
                        <a:pt x="95" y="80"/>
                        <a:pt x="96" y="78"/>
                        <a:pt x="95" y="78"/>
                      </a:cubicBezTo>
                      <a:close/>
                      <a:moveTo>
                        <a:pt x="88" y="81"/>
                      </a:moveTo>
                      <a:cubicBezTo>
                        <a:pt x="86" y="82"/>
                        <a:pt x="86" y="82"/>
                        <a:pt x="86" y="84"/>
                      </a:cubicBezTo>
                      <a:cubicBezTo>
                        <a:pt x="88" y="83"/>
                        <a:pt x="88" y="82"/>
                        <a:pt x="88" y="81"/>
                      </a:cubicBezTo>
                      <a:close/>
                      <a:moveTo>
                        <a:pt x="90" y="75"/>
                      </a:moveTo>
                      <a:cubicBezTo>
                        <a:pt x="90" y="75"/>
                        <a:pt x="89" y="74"/>
                        <a:pt x="88" y="75"/>
                      </a:cubicBezTo>
                      <a:cubicBezTo>
                        <a:pt x="89" y="75"/>
                        <a:pt x="89" y="76"/>
                        <a:pt x="90" y="75"/>
                      </a:cubicBezTo>
                      <a:close/>
                      <a:moveTo>
                        <a:pt x="80" y="89"/>
                      </a:moveTo>
                      <a:cubicBezTo>
                        <a:pt x="78" y="89"/>
                        <a:pt x="81" y="89"/>
                        <a:pt x="80" y="89"/>
                      </a:cubicBezTo>
                      <a:close/>
                      <a:moveTo>
                        <a:pt x="144" y="198"/>
                      </a:moveTo>
                      <a:cubicBezTo>
                        <a:pt x="143" y="196"/>
                        <a:pt x="142" y="199"/>
                        <a:pt x="144" y="198"/>
                      </a:cubicBezTo>
                      <a:close/>
                      <a:moveTo>
                        <a:pt x="147" y="195"/>
                      </a:moveTo>
                      <a:cubicBezTo>
                        <a:pt x="147" y="194"/>
                        <a:pt x="148" y="196"/>
                        <a:pt x="147" y="195"/>
                      </a:cubicBezTo>
                      <a:close/>
                      <a:moveTo>
                        <a:pt x="66" y="131"/>
                      </a:moveTo>
                      <a:cubicBezTo>
                        <a:pt x="66" y="132"/>
                        <a:pt x="66" y="132"/>
                        <a:pt x="66" y="131"/>
                      </a:cubicBezTo>
                      <a:cubicBezTo>
                        <a:pt x="65" y="133"/>
                        <a:pt x="69" y="132"/>
                        <a:pt x="69" y="130"/>
                      </a:cubicBezTo>
                      <a:cubicBezTo>
                        <a:pt x="69" y="129"/>
                        <a:pt x="69" y="122"/>
                        <a:pt x="68" y="122"/>
                      </a:cubicBezTo>
                      <a:cubicBezTo>
                        <a:pt x="65" y="124"/>
                        <a:pt x="67" y="129"/>
                        <a:pt x="66" y="131"/>
                      </a:cubicBezTo>
                      <a:close/>
                      <a:moveTo>
                        <a:pt x="101" y="143"/>
                      </a:moveTo>
                      <a:cubicBezTo>
                        <a:pt x="102" y="143"/>
                        <a:pt x="102" y="143"/>
                        <a:pt x="103" y="143"/>
                      </a:cubicBezTo>
                      <a:cubicBezTo>
                        <a:pt x="103" y="143"/>
                        <a:pt x="103" y="143"/>
                        <a:pt x="103" y="143"/>
                      </a:cubicBezTo>
                      <a:cubicBezTo>
                        <a:pt x="105" y="144"/>
                        <a:pt x="106" y="144"/>
                        <a:pt x="108" y="143"/>
                      </a:cubicBezTo>
                      <a:cubicBezTo>
                        <a:pt x="107" y="143"/>
                        <a:pt x="101" y="141"/>
                        <a:pt x="101" y="143"/>
                      </a:cubicBezTo>
                      <a:close/>
                      <a:moveTo>
                        <a:pt x="103" y="143"/>
                      </a:moveTo>
                      <a:cubicBezTo>
                        <a:pt x="103" y="143"/>
                        <a:pt x="103" y="143"/>
                        <a:pt x="103" y="143"/>
                      </a:cubicBezTo>
                      <a:cubicBezTo>
                        <a:pt x="103" y="143"/>
                        <a:pt x="104" y="144"/>
                        <a:pt x="103" y="143"/>
                      </a:cubicBezTo>
                      <a:close/>
                      <a:moveTo>
                        <a:pt x="124" y="145"/>
                      </a:moveTo>
                      <a:cubicBezTo>
                        <a:pt x="125" y="144"/>
                        <a:pt x="126" y="144"/>
                        <a:pt x="126" y="142"/>
                      </a:cubicBezTo>
                      <a:cubicBezTo>
                        <a:pt x="124" y="142"/>
                        <a:pt x="123" y="143"/>
                        <a:pt x="122" y="144"/>
                      </a:cubicBezTo>
                      <a:cubicBezTo>
                        <a:pt x="122" y="144"/>
                        <a:pt x="123" y="144"/>
                        <a:pt x="124" y="145"/>
                      </a:cubicBezTo>
                      <a:close/>
                      <a:moveTo>
                        <a:pt x="124" y="145"/>
                      </a:moveTo>
                      <a:cubicBezTo>
                        <a:pt x="123" y="145"/>
                        <a:pt x="125" y="144"/>
                        <a:pt x="124" y="145"/>
                      </a:cubicBezTo>
                      <a:close/>
                      <a:moveTo>
                        <a:pt x="54" y="131"/>
                      </a:moveTo>
                      <a:cubicBezTo>
                        <a:pt x="54" y="132"/>
                        <a:pt x="54" y="131"/>
                        <a:pt x="54" y="131"/>
                      </a:cubicBezTo>
                      <a:close/>
                      <a:moveTo>
                        <a:pt x="52" y="131"/>
                      </a:moveTo>
                      <a:cubicBezTo>
                        <a:pt x="53" y="132"/>
                        <a:pt x="54" y="132"/>
                        <a:pt x="54" y="131"/>
                      </a:cubicBezTo>
                      <a:cubicBezTo>
                        <a:pt x="54" y="131"/>
                        <a:pt x="54" y="131"/>
                        <a:pt x="54" y="131"/>
                      </a:cubicBezTo>
                      <a:cubicBezTo>
                        <a:pt x="55" y="130"/>
                        <a:pt x="54" y="130"/>
                        <a:pt x="52" y="131"/>
                      </a:cubicBezTo>
                      <a:close/>
                      <a:moveTo>
                        <a:pt x="105" y="138"/>
                      </a:move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04" y="138"/>
                        <a:pt x="107" y="138"/>
                        <a:pt x="105" y="138"/>
                      </a:cubicBezTo>
                      <a:close/>
                      <a:moveTo>
                        <a:pt x="56" y="130"/>
                      </a:moveTo>
                      <a:cubicBezTo>
                        <a:pt x="56" y="130"/>
                        <a:pt x="56" y="130"/>
                        <a:pt x="56" y="130"/>
                      </a:cubicBezTo>
                      <a:cubicBezTo>
                        <a:pt x="56" y="130"/>
                        <a:pt x="56" y="130"/>
                        <a:pt x="56" y="130"/>
                      </a:cubicBezTo>
                      <a:close/>
                      <a:moveTo>
                        <a:pt x="105" y="128"/>
                      </a:moveTo>
                      <a:cubicBezTo>
                        <a:pt x="104" y="129"/>
                        <a:pt x="106" y="129"/>
                        <a:pt x="105" y="128"/>
                      </a:cubicBezTo>
                      <a:close/>
                      <a:moveTo>
                        <a:pt x="104" y="130"/>
                      </a:moveTo>
                      <a:cubicBezTo>
                        <a:pt x="103" y="130"/>
                        <a:pt x="106" y="130"/>
                        <a:pt x="104" y="130"/>
                      </a:cubicBezTo>
                      <a:close/>
                      <a:moveTo>
                        <a:pt x="107" y="136"/>
                      </a:moveTo>
                      <a:cubicBezTo>
                        <a:pt x="107" y="136"/>
                        <a:pt x="106" y="137"/>
                        <a:pt x="107" y="136"/>
                      </a:cubicBezTo>
                      <a:close/>
                      <a:moveTo>
                        <a:pt x="110" y="142"/>
                      </a:moveTo>
                      <a:cubicBezTo>
                        <a:pt x="109" y="140"/>
                        <a:pt x="110" y="143"/>
                        <a:pt x="110" y="142"/>
                      </a:cubicBezTo>
                      <a:close/>
                      <a:moveTo>
                        <a:pt x="50" y="132"/>
                      </a:moveTo>
                      <a:cubicBezTo>
                        <a:pt x="50" y="132"/>
                        <a:pt x="50" y="132"/>
                        <a:pt x="50" y="132"/>
                      </a:cubicBezTo>
                      <a:cubicBezTo>
                        <a:pt x="50" y="132"/>
                        <a:pt x="50" y="133"/>
                        <a:pt x="50" y="132"/>
                      </a:cubicBezTo>
                      <a:close/>
                      <a:moveTo>
                        <a:pt x="103" y="133"/>
                      </a:moveTo>
                      <a:cubicBezTo>
                        <a:pt x="103" y="134"/>
                        <a:pt x="103" y="132"/>
                        <a:pt x="103" y="133"/>
                      </a:cubicBezTo>
                      <a:close/>
                      <a:moveTo>
                        <a:pt x="103" y="137"/>
                      </a:moveTo>
                      <a:cubicBezTo>
                        <a:pt x="103" y="138"/>
                        <a:pt x="103" y="136"/>
                        <a:pt x="103" y="137"/>
                      </a:cubicBezTo>
                      <a:close/>
                      <a:moveTo>
                        <a:pt x="80" y="141"/>
                      </a:move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0" y="141"/>
                        <a:pt x="79" y="140"/>
                        <a:pt x="80" y="141"/>
                      </a:cubicBezTo>
                      <a:close/>
                      <a:moveTo>
                        <a:pt x="103" y="139"/>
                      </a:moveTo>
                      <a:cubicBezTo>
                        <a:pt x="103" y="139"/>
                        <a:pt x="103" y="139"/>
                        <a:pt x="103" y="139"/>
                      </a:cubicBezTo>
                      <a:cubicBezTo>
                        <a:pt x="103" y="139"/>
                        <a:pt x="103" y="139"/>
                        <a:pt x="103" y="139"/>
                      </a:cubicBezTo>
                      <a:close/>
                      <a:moveTo>
                        <a:pt x="126" y="142"/>
                      </a:moveTo>
                      <a:cubicBezTo>
                        <a:pt x="126" y="142"/>
                        <a:pt x="126" y="142"/>
                        <a:pt x="126" y="142"/>
                      </a:cubicBezTo>
                      <a:close/>
                      <a:moveTo>
                        <a:pt x="331" y="92"/>
                      </a:moveTo>
                      <a:cubicBezTo>
                        <a:pt x="331" y="92"/>
                        <a:pt x="331" y="92"/>
                        <a:pt x="331" y="92"/>
                      </a:cubicBezTo>
                      <a:cubicBezTo>
                        <a:pt x="330" y="93"/>
                        <a:pt x="331" y="91"/>
                        <a:pt x="331" y="92"/>
                      </a:cubicBezTo>
                      <a:close/>
                      <a:moveTo>
                        <a:pt x="334" y="93"/>
                      </a:moveTo>
                      <a:cubicBezTo>
                        <a:pt x="334" y="92"/>
                        <a:pt x="334" y="92"/>
                        <a:pt x="332" y="92"/>
                      </a:cubicBezTo>
                      <a:cubicBezTo>
                        <a:pt x="332" y="93"/>
                        <a:pt x="332" y="93"/>
                        <a:pt x="334" y="93"/>
                      </a:cubicBezTo>
                      <a:close/>
                      <a:moveTo>
                        <a:pt x="347" y="123"/>
                      </a:moveTo>
                      <a:cubicBezTo>
                        <a:pt x="347" y="123"/>
                        <a:pt x="347" y="123"/>
                        <a:pt x="347" y="123"/>
                      </a:cubicBezTo>
                      <a:close/>
                      <a:moveTo>
                        <a:pt x="376" y="107"/>
                      </a:moveTo>
                      <a:cubicBezTo>
                        <a:pt x="374" y="109"/>
                        <a:pt x="378" y="107"/>
                        <a:pt x="376" y="107"/>
                      </a:cubicBezTo>
                      <a:close/>
                      <a:moveTo>
                        <a:pt x="376" y="104"/>
                      </a:moveTo>
                      <a:cubicBezTo>
                        <a:pt x="376" y="104"/>
                        <a:pt x="374" y="108"/>
                        <a:pt x="377" y="105"/>
                      </a:cubicBezTo>
                      <a:cubicBezTo>
                        <a:pt x="376" y="105"/>
                        <a:pt x="378" y="103"/>
                        <a:pt x="376" y="104"/>
                      </a:cubicBezTo>
                      <a:close/>
                      <a:moveTo>
                        <a:pt x="190" y="32"/>
                      </a:moveTo>
                      <a:cubicBezTo>
                        <a:pt x="190" y="32"/>
                        <a:pt x="190" y="32"/>
                        <a:pt x="190" y="32"/>
                      </a:cubicBezTo>
                      <a:close/>
                      <a:moveTo>
                        <a:pt x="372" y="80"/>
                      </a:moveTo>
                      <a:cubicBezTo>
                        <a:pt x="374" y="79"/>
                        <a:pt x="373" y="79"/>
                        <a:pt x="373" y="78"/>
                      </a:cubicBezTo>
                      <a:cubicBezTo>
                        <a:pt x="372" y="78"/>
                        <a:pt x="371" y="78"/>
                        <a:pt x="372" y="80"/>
                      </a:cubicBezTo>
                      <a:close/>
                      <a:moveTo>
                        <a:pt x="373" y="116"/>
                      </a:moveTo>
                      <a:cubicBezTo>
                        <a:pt x="372" y="117"/>
                        <a:pt x="373" y="119"/>
                        <a:pt x="373" y="118"/>
                      </a:cubicBezTo>
                      <a:cubicBezTo>
                        <a:pt x="374" y="117"/>
                        <a:pt x="374" y="116"/>
                        <a:pt x="373" y="116"/>
                      </a:cubicBezTo>
                      <a:close/>
                      <a:moveTo>
                        <a:pt x="373" y="118"/>
                      </a:moveTo>
                      <a:cubicBezTo>
                        <a:pt x="373" y="118"/>
                        <a:pt x="373" y="118"/>
                        <a:pt x="373" y="118"/>
                      </a:cubicBezTo>
                      <a:close/>
                      <a:moveTo>
                        <a:pt x="141" y="52"/>
                      </a:moveTo>
                      <a:cubicBezTo>
                        <a:pt x="132" y="48"/>
                        <a:pt x="143" y="56"/>
                        <a:pt x="141" y="52"/>
                      </a:cubicBezTo>
                      <a:close/>
                      <a:moveTo>
                        <a:pt x="162" y="24"/>
                      </a:moveTo>
                      <a:cubicBezTo>
                        <a:pt x="161" y="25"/>
                        <a:pt x="156" y="27"/>
                        <a:pt x="155" y="28"/>
                      </a:cubicBezTo>
                      <a:cubicBezTo>
                        <a:pt x="154" y="29"/>
                        <a:pt x="151" y="29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48" y="32"/>
                        <a:pt x="145" y="34"/>
                        <a:pt x="143" y="35"/>
                      </a:cubicBezTo>
                      <a:cubicBezTo>
                        <a:pt x="144" y="35"/>
                        <a:pt x="142" y="41"/>
                        <a:pt x="141" y="41"/>
                      </a:cubicBezTo>
                      <a:cubicBezTo>
                        <a:pt x="140" y="42"/>
                        <a:pt x="140" y="44"/>
                        <a:pt x="140" y="45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5"/>
                        <a:pt x="141" y="46"/>
                        <a:pt x="142" y="47"/>
                      </a:cubicBezTo>
                      <a:cubicBezTo>
                        <a:pt x="146" y="49"/>
                        <a:pt x="151" y="49"/>
                        <a:pt x="152" y="47"/>
                      </a:cubicBezTo>
                      <a:cubicBezTo>
                        <a:pt x="152" y="46"/>
                        <a:pt x="146" y="45"/>
                        <a:pt x="147" y="42"/>
                      </a:cubicBezTo>
                      <a:cubicBezTo>
                        <a:pt x="148" y="39"/>
                        <a:pt x="150" y="37"/>
                        <a:pt x="152" y="34"/>
                      </a:cubicBezTo>
                      <a:cubicBezTo>
                        <a:pt x="154" y="31"/>
                        <a:pt x="159" y="29"/>
                        <a:pt x="162" y="27"/>
                      </a:cubicBezTo>
                      <a:cubicBezTo>
                        <a:pt x="163" y="26"/>
                        <a:pt x="163" y="25"/>
                        <a:pt x="163" y="25"/>
                      </a:cubicBezTo>
                      <a:cubicBezTo>
                        <a:pt x="163" y="24"/>
                        <a:pt x="163" y="24"/>
                        <a:pt x="162" y="24"/>
                      </a:cubicBezTo>
                      <a:close/>
                      <a:moveTo>
                        <a:pt x="150" y="30"/>
                      </a:move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lose/>
                      <a:moveTo>
                        <a:pt x="370" y="123"/>
                      </a:moveTo>
                      <a:cubicBezTo>
                        <a:pt x="370" y="123"/>
                        <a:pt x="370" y="123"/>
                        <a:pt x="370" y="123"/>
                      </a:cubicBezTo>
                      <a:cubicBezTo>
                        <a:pt x="369" y="122"/>
                        <a:pt x="371" y="123"/>
                        <a:pt x="370" y="123"/>
                      </a:cubicBezTo>
                      <a:close/>
                      <a:moveTo>
                        <a:pt x="371" y="118"/>
                      </a:moveTo>
                      <a:cubicBezTo>
                        <a:pt x="371" y="119"/>
                        <a:pt x="367" y="119"/>
                        <a:pt x="369" y="121"/>
                      </a:cubicBezTo>
                      <a:cubicBezTo>
                        <a:pt x="370" y="120"/>
                        <a:pt x="371" y="119"/>
                        <a:pt x="371" y="119"/>
                      </a:cubicBezTo>
                      <a:cubicBezTo>
                        <a:pt x="371" y="119"/>
                        <a:pt x="371" y="118"/>
                        <a:pt x="371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1" name="Rectangle 82"/>
                <p:cNvSpPr>
                  <a:spLocks noChangeArrowheads="1"/>
                </p:cNvSpPr>
                <p:nvPr/>
              </p:nvSpPr>
              <p:spPr bwMode="auto">
                <a:xfrm>
                  <a:off x="2924175" y="482600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2" name="Rectangle 83"/>
                <p:cNvSpPr>
                  <a:spLocks noChangeArrowheads="1"/>
                </p:cNvSpPr>
                <p:nvPr/>
              </p:nvSpPr>
              <p:spPr bwMode="auto">
                <a:xfrm>
                  <a:off x="2951163" y="484505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3" name="Freeform 84"/>
                <p:cNvSpPr/>
                <p:nvPr/>
              </p:nvSpPr>
              <p:spPr bwMode="auto">
                <a:xfrm>
                  <a:off x="3030538" y="4737100"/>
                  <a:ext cx="15875" cy="9525"/>
                </a:xfrm>
                <a:custGeom>
                  <a:avLst/>
                  <a:gdLst>
                    <a:gd name="T0" fmla="*/ 19 w 20"/>
                    <a:gd name="T1" fmla="*/ 3 h 11"/>
                    <a:gd name="T2" fmla="*/ 9 w 20"/>
                    <a:gd name="T3" fmla="*/ 2 h 11"/>
                    <a:gd name="T4" fmla="*/ 0 w 20"/>
                    <a:gd name="T5" fmla="*/ 5 h 11"/>
                    <a:gd name="T6" fmla="*/ 3 w 20"/>
                    <a:gd name="T7" fmla="*/ 5 h 11"/>
                    <a:gd name="T8" fmla="*/ 1 w 20"/>
                    <a:gd name="T9" fmla="*/ 7 h 11"/>
                    <a:gd name="T10" fmla="*/ 4 w 20"/>
                    <a:gd name="T11" fmla="*/ 8 h 11"/>
                    <a:gd name="T12" fmla="*/ 4 w 20"/>
                    <a:gd name="T13" fmla="*/ 10 h 11"/>
                    <a:gd name="T14" fmla="*/ 8 w 20"/>
                    <a:gd name="T15" fmla="*/ 10 h 11"/>
                    <a:gd name="T16" fmla="*/ 19 w 20"/>
                    <a:gd name="T17" fmla="*/ 7 h 11"/>
                    <a:gd name="T18" fmla="*/ 20 w 20"/>
                    <a:gd name="T19" fmla="*/ 5 h 11"/>
                    <a:gd name="T20" fmla="*/ 19 w 20"/>
                    <a:gd name="T21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11">
                      <a:moveTo>
                        <a:pt x="19" y="3"/>
                      </a:moveTo>
                      <a:cubicBezTo>
                        <a:pt x="14" y="1"/>
                        <a:pt x="15" y="0"/>
                        <a:pt x="9" y="2"/>
                      </a:cubicBezTo>
                      <a:cubicBezTo>
                        <a:pt x="6" y="4"/>
                        <a:pt x="1" y="0"/>
                        <a:pt x="0" y="5"/>
                      </a:cubicBezTo>
                      <a:cubicBezTo>
                        <a:pt x="0" y="5"/>
                        <a:pt x="3" y="5"/>
                        <a:pt x="3" y="5"/>
                      </a:cubicBezTo>
                      <a:cubicBezTo>
                        <a:pt x="4" y="6"/>
                        <a:pt x="1" y="7"/>
                        <a:pt x="1" y="7"/>
                      </a:cubicBezTo>
                      <a:cubicBezTo>
                        <a:pt x="4" y="8"/>
                        <a:pt x="1" y="6"/>
                        <a:pt x="4" y="8"/>
                      </a:cubicBezTo>
                      <a:cubicBezTo>
                        <a:pt x="4" y="8"/>
                        <a:pt x="4" y="9"/>
                        <a:pt x="4" y="10"/>
                      </a:cubicBezTo>
                      <a:cubicBezTo>
                        <a:pt x="5" y="10"/>
                        <a:pt x="7" y="10"/>
                        <a:pt x="8" y="10"/>
                      </a:cubicBezTo>
                      <a:cubicBezTo>
                        <a:pt x="9" y="11"/>
                        <a:pt x="17" y="9"/>
                        <a:pt x="19" y="7"/>
                      </a:cubicBezTo>
                      <a:cubicBezTo>
                        <a:pt x="18" y="7"/>
                        <a:pt x="19" y="6"/>
                        <a:pt x="20" y="5"/>
                      </a:cubicBezTo>
                      <a:cubicBezTo>
                        <a:pt x="20" y="4"/>
                        <a:pt x="20" y="4"/>
                        <a:pt x="1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4" name="Freeform 85"/>
                <p:cNvSpPr/>
                <p:nvPr/>
              </p:nvSpPr>
              <p:spPr bwMode="auto">
                <a:xfrm>
                  <a:off x="2928938" y="4819650"/>
                  <a:ext cx="19050" cy="9525"/>
                </a:xfrm>
                <a:custGeom>
                  <a:avLst/>
                  <a:gdLst>
                    <a:gd name="T0" fmla="*/ 25 w 25"/>
                    <a:gd name="T1" fmla="*/ 12 h 13"/>
                    <a:gd name="T2" fmla="*/ 14 w 25"/>
                    <a:gd name="T3" fmla="*/ 6 h 13"/>
                    <a:gd name="T4" fmla="*/ 0 w 25"/>
                    <a:gd name="T5" fmla="*/ 7 h 13"/>
                    <a:gd name="T6" fmla="*/ 1 w 25"/>
                    <a:gd name="T7" fmla="*/ 8 h 13"/>
                    <a:gd name="T8" fmla="*/ 8 w 25"/>
                    <a:gd name="T9" fmla="*/ 5 h 13"/>
                    <a:gd name="T10" fmla="*/ 14 w 25"/>
                    <a:gd name="T11" fmla="*/ 9 h 13"/>
                    <a:gd name="T12" fmla="*/ 18 w 25"/>
                    <a:gd name="T13" fmla="*/ 12 h 13"/>
                    <a:gd name="T14" fmla="*/ 16 w 25"/>
                    <a:gd name="T15" fmla="*/ 13 h 13"/>
                    <a:gd name="T16" fmla="*/ 17 w 25"/>
                    <a:gd name="T17" fmla="*/ 13 h 13"/>
                    <a:gd name="T18" fmla="*/ 21 w 25"/>
                    <a:gd name="T19" fmla="*/ 13 h 13"/>
                    <a:gd name="T20" fmla="*/ 25 w 25"/>
                    <a:gd name="T21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13">
                      <a:moveTo>
                        <a:pt x="25" y="12"/>
                      </a:moveTo>
                      <a:cubicBezTo>
                        <a:pt x="24" y="10"/>
                        <a:pt x="16" y="6"/>
                        <a:pt x="14" y="6"/>
                      </a:cubicBezTo>
                      <a:cubicBezTo>
                        <a:pt x="11" y="0"/>
                        <a:pt x="3" y="6"/>
                        <a:pt x="0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3" y="7"/>
                        <a:pt x="6" y="6"/>
                        <a:pt x="8" y="5"/>
                      </a:cubicBezTo>
                      <a:cubicBezTo>
                        <a:pt x="6" y="7"/>
                        <a:pt x="12" y="8"/>
                        <a:pt x="14" y="9"/>
                      </a:cubicBezTo>
                      <a:cubicBezTo>
                        <a:pt x="15" y="9"/>
                        <a:pt x="18" y="12"/>
                        <a:pt x="18" y="12"/>
                      </a:cubicBezTo>
                      <a:cubicBezTo>
                        <a:pt x="18" y="12"/>
                        <a:pt x="17" y="12"/>
                        <a:pt x="16" y="13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8" y="13"/>
                        <a:pt x="20" y="13"/>
                        <a:pt x="21" y="13"/>
                      </a:cubicBezTo>
                      <a:cubicBezTo>
                        <a:pt x="23" y="13"/>
                        <a:pt x="24" y="13"/>
                        <a:pt x="2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5" name="Freeform 86"/>
                <p:cNvSpPr/>
                <p:nvPr/>
              </p:nvSpPr>
              <p:spPr bwMode="auto">
                <a:xfrm>
                  <a:off x="2944813" y="4829175"/>
                  <a:ext cx="0" cy="0"/>
                </a:xfrm>
                <a:custGeom>
                  <a:avLst/>
                  <a:gdLst>
                    <a:gd name="T0" fmla="*/ 0 w 1"/>
                    <a:gd name="T1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6" name="Freeform 87"/>
                <p:cNvSpPr/>
                <p:nvPr/>
              </p:nvSpPr>
              <p:spPr bwMode="auto">
                <a:xfrm>
                  <a:off x="2946400" y="4829175"/>
                  <a:ext cx="11113" cy="4763"/>
                </a:xfrm>
                <a:custGeom>
                  <a:avLst/>
                  <a:gdLst>
                    <a:gd name="T0" fmla="*/ 15 w 15"/>
                    <a:gd name="T1" fmla="*/ 3 h 6"/>
                    <a:gd name="T2" fmla="*/ 3 w 15"/>
                    <a:gd name="T3" fmla="*/ 0 h 6"/>
                    <a:gd name="T4" fmla="*/ 4 w 15"/>
                    <a:gd name="T5" fmla="*/ 3 h 6"/>
                    <a:gd name="T6" fmla="*/ 0 w 15"/>
                    <a:gd name="T7" fmla="*/ 4 h 6"/>
                    <a:gd name="T8" fmla="*/ 7 w 15"/>
                    <a:gd name="T9" fmla="*/ 6 h 6"/>
                    <a:gd name="T10" fmla="*/ 15 w 15"/>
                    <a:gd name="T1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6">
                      <a:moveTo>
                        <a:pt x="15" y="3"/>
                      </a:moveTo>
                      <a:cubicBezTo>
                        <a:pt x="11" y="0"/>
                        <a:pt x="7" y="1"/>
                        <a:pt x="3" y="0"/>
                      </a:cubicBezTo>
                      <a:cubicBezTo>
                        <a:pt x="3" y="0"/>
                        <a:pt x="5" y="3"/>
                        <a:pt x="4" y="3"/>
                      </a:cubicBezTo>
                      <a:cubicBezTo>
                        <a:pt x="3" y="5"/>
                        <a:pt x="1" y="2"/>
                        <a:pt x="0" y="4"/>
                      </a:cubicBezTo>
                      <a:cubicBezTo>
                        <a:pt x="1" y="6"/>
                        <a:pt x="5" y="5"/>
                        <a:pt x="7" y="6"/>
                      </a:cubicBezTo>
                      <a:cubicBezTo>
                        <a:pt x="9" y="5"/>
                        <a:pt x="15" y="4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7" name="Freeform 88"/>
                <p:cNvSpPr/>
                <p:nvPr/>
              </p:nvSpPr>
              <p:spPr bwMode="auto">
                <a:xfrm>
                  <a:off x="2938463" y="4830763"/>
                  <a:ext cx="4763" cy="3175"/>
                </a:xfrm>
                <a:custGeom>
                  <a:avLst/>
                  <a:gdLst>
                    <a:gd name="T0" fmla="*/ 0 w 6"/>
                    <a:gd name="T1" fmla="*/ 1 h 3"/>
                    <a:gd name="T2" fmla="*/ 5 w 6"/>
                    <a:gd name="T3" fmla="*/ 3 h 3"/>
                    <a:gd name="T4" fmla="*/ 4 w 6"/>
                    <a:gd name="T5" fmla="*/ 1 h 3"/>
                    <a:gd name="T6" fmla="*/ 0 w 6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cubicBezTo>
                        <a:pt x="1" y="3"/>
                        <a:pt x="4" y="3"/>
                        <a:pt x="5" y="3"/>
                      </a:cubicBezTo>
                      <a:cubicBezTo>
                        <a:pt x="6" y="2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8" name="Freeform 89"/>
                <p:cNvSpPr/>
                <p:nvPr/>
              </p:nvSpPr>
              <p:spPr bwMode="auto">
                <a:xfrm>
                  <a:off x="2959100" y="4830763"/>
                  <a:ext cx="3175" cy="3175"/>
                </a:xfrm>
                <a:custGeom>
                  <a:avLst/>
                  <a:gdLst>
                    <a:gd name="T0" fmla="*/ 4 w 4"/>
                    <a:gd name="T1" fmla="*/ 2 h 3"/>
                    <a:gd name="T2" fmla="*/ 0 w 4"/>
                    <a:gd name="T3" fmla="*/ 1 h 3"/>
                    <a:gd name="T4" fmla="*/ 2 w 4"/>
                    <a:gd name="T5" fmla="*/ 2 h 3"/>
                    <a:gd name="T6" fmla="*/ 4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4" y="0"/>
                        <a:pt x="3" y="0"/>
                        <a:pt x="0" y="1"/>
                      </a:cubicBezTo>
                      <a:cubicBezTo>
                        <a:pt x="0" y="2"/>
                        <a:pt x="0" y="3"/>
                        <a:pt x="2" y="2"/>
                      </a:cubicBezTo>
                      <a:cubicBezTo>
                        <a:pt x="2" y="2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69" name="Freeform 90"/>
                <p:cNvSpPr/>
                <p:nvPr/>
              </p:nvSpPr>
              <p:spPr bwMode="auto">
                <a:xfrm>
                  <a:off x="2959100" y="4832350"/>
                  <a:ext cx="1588" cy="1588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0" name="Freeform 91"/>
                <p:cNvSpPr/>
                <p:nvPr/>
              </p:nvSpPr>
              <p:spPr bwMode="auto">
                <a:xfrm>
                  <a:off x="2946400" y="4708525"/>
                  <a:ext cx="1588" cy="4763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3 h 5"/>
                    <a:gd name="T4" fmla="*/ 0 w 2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5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1" name="Freeform 92"/>
                <p:cNvSpPr/>
                <p:nvPr/>
              </p:nvSpPr>
              <p:spPr bwMode="auto">
                <a:xfrm>
                  <a:off x="2936875" y="4706938"/>
                  <a:ext cx="7938" cy="4763"/>
                </a:xfrm>
                <a:custGeom>
                  <a:avLst/>
                  <a:gdLst>
                    <a:gd name="T0" fmla="*/ 4 w 9"/>
                    <a:gd name="T1" fmla="*/ 4 h 7"/>
                    <a:gd name="T2" fmla="*/ 1 w 9"/>
                    <a:gd name="T3" fmla="*/ 4 h 7"/>
                    <a:gd name="T4" fmla="*/ 2 w 9"/>
                    <a:gd name="T5" fmla="*/ 6 h 7"/>
                    <a:gd name="T6" fmla="*/ 3 w 9"/>
                    <a:gd name="T7" fmla="*/ 6 h 7"/>
                    <a:gd name="T8" fmla="*/ 9 w 9"/>
                    <a:gd name="T9" fmla="*/ 3 h 7"/>
                    <a:gd name="T10" fmla="*/ 4 w 9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7">
                      <a:moveTo>
                        <a:pt x="4" y="4"/>
                      </a:move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0" y="5"/>
                        <a:pt x="1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5" y="7"/>
                        <a:pt x="8" y="5"/>
                        <a:pt x="9" y="3"/>
                      </a:cubicBezTo>
                      <a:cubicBezTo>
                        <a:pt x="8" y="0"/>
                        <a:pt x="2" y="3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2" name="Freeform 93"/>
                <p:cNvSpPr/>
                <p:nvPr/>
              </p:nvSpPr>
              <p:spPr bwMode="auto">
                <a:xfrm>
                  <a:off x="2944813" y="4821238"/>
                  <a:ext cx="3175" cy="1588"/>
                </a:xfrm>
                <a:custGeom>
                  <a:avLst/>
                  <a:gdLst>
                    <a:gd name="T0" fmla="*/ 3 w 3"/>
                    <a:gd name="T1" fmla="*/ 3 h 3"/>
                    <a:gd name="T2" fmla="*/ 1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0"/>
                        <a:pt x="2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3" name="Freeform 94"/>
                <p:cNvSpPr/>
                <p:nvPr/>
              </p:nvSpPr>
              <p:spPr bwMode="auto">
                <a:xfrm>
                  <a:off x="2941638" y="4816475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4" name="Freeform 95"/>
                <p:cNvSpPr/>
                <p:nvPr/>
              </p:nvSpPr>
              <p:spPr bwMode="auto">
                <a:xfrm>
                  <a:off x="2940050" y="4814888"/>
                  <a:ext cx="4763" cy="4763"/>
                </a:xfrm>
                <a:custGeom>
                  <a:avLst/>
                  <a:gdLst>
                    <a:gd name="T0" fmla="*/ 4 w 5"/>
                    <a:gd name="T1" fmla="*/ 4 h 5"/>
                    <a:gd name="T2" fmla="*/ 2 w 5"/>
                    <a:gd name="T3" fmla="*/ 2 h 5"/>
                    <a:gd name="T4" fmla="*/ 2 w 5"/>
                    <a:gd name="T5" fmla="*/ 2 h 5"/>
                    <a:gd name="T6" fmla="*/ 0 w 5"/>
                    <a:gd name="T7" fmla="*/ 2 h 5"/>
                    <a:gd name="T8" fmla="*/ 3 w 5"/>
                    <a:gd name="T9" fmla="*/ 2 h 5"/>
                    <a:gd name="T10" fmla="*/ 4 w 5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5" y="5"/>
                        <a:pt x="4" y="0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2"/>
                        <a:pt x="0" y="2"/>
                      </a:cubicBezTo>
                      <a:cubicBezTo>
                        <a:pt x="1" y="3"/>
                        <a:pt x="3" y="2"/>
                        <a:pt x="3" y="2"/>
                      </a:cubicBezTo>
                      <a:cubicBezTo>
                        <a:pt x="3" y="1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5" name="Freeform 96"/>
                <p:cNvSpPr/>
                <p:nvPr/>
              </p:nvSpPr>
              <p:spPr bwMode="auto">
                <a:xfrm>
                  <a:off x="2930525" y="4824413"/>
                  <a:ext cx="1588" cy="158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0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6" name="Freeform 97"/>
                <p:cNvSpPr/>
                <p:nvPr/>
              </p:nvSpPr>
              <p:spPr bwMode="auto">
                <a:xfrm>
                  <a:off x="2947988" y="4826000"/>
                  <a:ext cx="1588" cy="158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7" name="Freeform 98"/>
                <p:cNvSpPr/>
                <p:nvPr/>
              </p:nvSpPr>
              <p:spPr bwMode="auto">
                <a:xfrm>
                  <a:off x="2986088" y="4987925"/>
                  <a:ext cx="1588" cy="1588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0" y="2"/>
                        <a:pt x="0" y="1"/>
                        <a:pt x="2" y="1"/>
                      </a:cubicBezTo>
                      <a:cubicBezTo>
                        <a:pt x="2" y="0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8" name="Freeform 99"/>
                <p:cNvSpPr/>
                <p:nvPr/>
              </p:nvSpPr>
              <p:spPr bwMode="auto">
                <a:xfrm>
                  <a:off x="2970213" y="4835525"/>
                  <a:ext cx="1588" cy="3175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0 h 3"/>
                    <a:gd name="T4" fmla="*/ 0 w 2"/>
                    <a:gd name="T5" fmla="*/ 2 h 3"/>
                    <a:gd name="T6" fmla="*/ 2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3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79" name="Freeform 100"/>
                <p:cNvSpPr/>
                <p:nvPr/>
              </p:nvSpPr>
              <p:spPr bwMode="auto">
                <a:xfrm>
                  <a:off x="2970213" y="4837113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0" name="Freeform 101"/>
                <p:cNvSpPr/>
                <p:nvPr/>
              </p:nvSpPr>
              <p:spPr bwMode="auto">
                <a:xfrm>
                  <a:off x="2976563" y="4779963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2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1" name="Freeform 102"/>
                <p:cNvSpPr/>
                <p:nvPr/>
              </p:nvSpPr>
              <p:spPr bwMode="auto">
                <a:xfrm>
                  <a:off x="2947988" y="4822825"/>
                  <a:ext cx="1588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2 h 2"/>
                    <a:gd name="T4" fmla="*/ 1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0" y="0"/>
                        <a:pt x="0" y="1"/>
                        <a:pt x="1" y="2"/>
                      </a:cubicBezTo>
                      <a:cubicBezTo>
                        <a:pt x="3" y="1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2" name="Freeform 103"/>
                <p:cNvSpPr/>
                <p:nvPr/>
              </p:nvSpPr>
              <p:spPr bwMode="auto">
                <a:xfrm>
                  <a:off x="2981325" y="4989513"/>
                  <a:ext cx="1588" cy="1588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3" name="Freeform 104"/>
                <p:cNvSpPr/>
                <p:nvPr/>
              </p:nvSpPr>
              <p:spPr bwMode="auto">
                <a:xfrm>
                  <a:off x="2970213" y="4838700"/>
                  <a:ext cx="1588" cy="3175"/>
                </a:xfrm>
                <a:custGeom>
                  <a:avLst/>
                  <a:gdLst>
                    <a:gd name="T0" fmla="*/ 1 w 1"/>
                    <a:gd name="T1" fmla="*/ 2 h 3"/>
                    <a:gd name="T2" fmla="*/ 1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4" name="Freeform 105"/>
                <p:cNvSpPr/>
                <p:nvPr/>
              </p:nvSpPr>
              <p:spPr bwMode="auto">
                <a:xfrm>
                  <a:off x="2970213" y="483870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5" name="Freeform 106"/>
                <p:cNvSpPr/>
                <p:nvPr/>
              </p:nvSpPr>
              <p:spPr bwMode="auto">
                <a:xfrm>
                  <a:off x="2971800" y="4843463"/>
                  <a:ext cx="3175" cy="1588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0" y="0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6" name="Freeform 107"/>
                <p:cNvSpPr/>
                <p:nvPr/>
              </p:nvSpPr>
              <p:spPr bwMode="auto">
                <a:xfrm>
                  <a:off x="2967038" y="4833938"/>
                  <a:ext cx="1588" cy="1588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7" name="Freeform 108"/>
                <p:cNvSpPr/>
                <p:nvPr/>
              </p:nvSpPr>
              <p:spPr bwMode="auto">
                <a:xfrm>
                  <a:off x="3033713" y="4708525"/>
                  <a:ext cx="1588" cy="1588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8" name="Rectangle 109"/>
                <p:cNvSpPr>
                  <a:spLocks noChangeArrowheads="1"/>
                </p:cNvSpPr>
                <p:nvPr/>
              </p:nvSpPr>
              <p:spPr bwMode="auto">
                <a:xfrm>
                  <a:off x="3033713" y="4708525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89" name="Freeform 110"/>
                <p:cNvSpPr/>
                <p:nvPr/>
              </p:nvSpPr>
              <p:spPr bwMode="auto">
                <a:xfrm>
                  <a:off x="2954338" y="4845050"/>
                  <a:ext cx="1588" cy="1588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0" name="Freeform 111"/>
                <p:cNvSpPr/>
                <p:nvPr/>
              </p:nvSpPr>
              <p:spPr bwMode="auto">
                <a:xfrm>
                  <a:off x="2954338" y="48466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1" name="Freeform 112"/>
                <p:cNvSpPr/>
                <p:nvPr/>
              </p:nvSpPr>
              <p:spPr bwMode="auto">
                <a:xfrm>
                  <a:off x="2933700" y="4852988"/>
                  <a:ext cx="3175" cy="1588"/>
                </a:xfrm>
                <a:custGeom>
                  <a:avLst/>
                  <a:gdLst>
                    <a:gd name="T0" fmla="*/ 2 w 4"/>
                    <a:gd name="T1" fmla="*/ 2 h 2"/>
                    <a:gd name="T2" fmla="*/ 2 w 4"/>
                    <a:gd name="T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4" y="2"/>
                        <a:pt x="0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2" name="Freeform 113"/>
                <p:cNvSpPr/>
                <p:nvPr/>
              </p:nvSpPr>
              <p:spPr bwMode="auto">
                <a:xfrm>
                  <a:off x="2832100" y="4757738"/>
                  <a:ext cx="3175" cy="1588"/>
                </a:xfrm>
                <a:custGeom>
                  <a:avLst/>
                  <a:gdLst>
                    <a:gd name="T0" fmla="*/ 1 w 3"/>
                    <a:gd name="T1" fmla="*/ 0 h 2"/>
                    <a:gd name="T2" fmla="*/ 1 w 3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2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3" name="Freeform 114"/>
                <p:cNvSpPr/>
                <p:nvPr/>
              </p:nvSpPr>
              <p:spPr bwMode="auto">
                <a:xfrm>
                  <a:off x="2840038" y="4757738"/>
                  <a:ext cx="0" cy="0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4" name="Freeform 115"/>
                <p:cNvSpPr/>
                <p:nvPr/>
              </p:nvSpPr>
              <p:spPr bwMode="auto">
                <a:xfrm>
                  <a:off x="2965450" y="4832350"/>
                  <a:ext cx="4763" cy="1588"/>
                </a:xfrm>
                <a:custGeom>
                  <a:avLst/>
                  <a:gdLst>
                    <a:gd name="T0" fmla="*/ 3 w 5"/>
                    <a:gd name="T1" fmla="*/ 0 h 2"/>
                    <a:gd name="T2" fmla="*/ 3 w 5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cubicBezTo>
                        <a:pt x="0" y="0"/>
                        <a:pt x="5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5" name="Freeform 116"/>
                <p:cNvSpPr/>
                <p:nvPr/>
              </p:nvSpPr>
              <p:spPr bwMode="auto">
                <a:xfrm>
                  <a:off x="2963863" y="4833938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6" name="Freeform 117"/>
                <p:cNvSpPr/>
                <p:nvPr/>
              </p:nvSpPr>
              <p:spPr bwMode="auto">
                <a:xfrm>
                  <a:off x="2952750" y="4845050"/>
                  <a:ext cx="1588" cy="0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1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7" name="Freeform 118"/>
                <p:cNvSpPr/>
                <p:nvPr/>
              </p:nvSpPr>
              <p:spPr bwMode="auto">
                <a:xfrm>
                  <a:off x="2955925" y="4845050"/>
                  <a:ext cx="1588" cy="1588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3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8" name="Rectangle 119"/>
                <p:cNvSpPr>
                  <a:spLocks noChangeArrowheads="1"/>
                </p:cNvSpPr>
                <p:nvPr/>
              </p:nvSpPr>
              <p:spPr bwMode="auto">
                <a:xfrm>
                  <a:off x="2968625" y="484505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99" name="Freeform 120"/>
                <p:cNvSpPr/>
                <p:nvPr/>
              </p:nvSpPr>
              <p:spPr bwMode="auto">
                <a:xfrm>
                  <a:off x="2951163" y="4824413"/>
                  <a:ext cx="1588" cy="158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0" name="Freeform 121"/>
                <p:cNvSpPr/>
                <p:nvPr/>
              </p:nvSpPr>
              <p:spPr bwMode="auto">
                <a:xfrm>
                  <a:off x="2873375" y="4802188"/>
                  <a:ext cx="1588" cy="0"/>
                </a:xfrm>
                <a:custGeom>
                  <a:avLst/>
                  <a:gdLst>
                    <a:gd name="T0" fmla="*/ 1 w 2"/>
                    <a:gd name="T1" fmla="*/ 1 w 2"/>
                    <a:gd name="T2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0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1" name="Freeform 122"/>
                <p:cNvSpPr/>
                <p:nvPr/>
              </p:nvSpPr>
              <p:spPr bwMode="auto">
                <a:xfrm>
                  <a:off x="2960688" y="4791075"/>
                  <a:ext cx="1588" cy="0"/>
                </a:xfrm>
                <a:custGeom>
                  <a:avLst/>
                  <a:gdLst>
                    <a:gd name="T0" fmla="*/ 1 w 2"/>
                    <a:gd name="T1" fmla="*/ 0 w 2"/>
                    <a:gd name="T2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2" name="Freeform 123"/>
                <p:cNvSpPr/>
                <p:nvPr/>
              </p:nvSpPr>
              <p:spPr bwMode="auto">
                <a:xfrm>
                  <a:off x="2963863" y="4848225"/>
                  <a:ext cx="1588" cy="0"/>
                </a:xfrm>
                <a:custGeom>
                  <a:avLst/>
                  <a:gdLst>
                    <a:gd name="T0" fmla="*/ 1 w 3"/>
                    <a:gd name="T1" fmla="*/ 0 h 1"/>
                    <a:gd name="T2" fmla="*/ 1 w 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0" y="1"/>
                        <a:pt x="3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3" name="Freeform 124"/>
                <p:cNvSpPr/>
                <p:nvPr/>
              </p:nvSpPr>
              <p:spPr bwMode="auto">
                <a:xfrm>
                  <a:off x="2952750" y="4826000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4" name="Freeform 125"/>
                <p:cNvSpPr/>
                <p:nvPr/>
              </p:nvSpPr>
              <p:spPr bwMode="auto">
                <a:xfrm>
                  <a:off x="2954338" y="4746625"/>
                  <a:ext cx="1588" cy="1588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0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5" name="Freeform 126"/>
                <p:cNvSpPr/>
                <p:nvPr/>
              </p:nvSpPr>
              <p:spPr bwMode="auto">
                <a:xfrm>
                  <a:off x="2954338" y="4759325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2 h 2"/>
                    <a:gd name="T4" fmla="*/ 3 w 3"/>
                    <a:gd name="T5" fmla="*/ 1 h 2"/>
                    <a:gd name="T6" fmla="*/ 1 w 3"/>
                    <a:gd name="T7" fmla="*/ 0 h 2"/>
                    <a:gd name="T8" fmla="*/ 1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6" name="Freeform 127"/>
                <p:cNvSpPr/>
                <p:nvPr/>
              </p:nvSpPr>
              <p:spPr bwMode="auto">
                <a:xfrm>
                  <a:off x="2954338" y="4759325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7" name="Freeform 128"/>
                <p:cNvSpPr/>
                <p:nvPr/>
              </p:nvSpPr>
              <p:spPr bwMode="auto">
                <a:xfrm>
                  <a:off x="2957513" y="4746625"/>
                  <a:ext cx="1588" cy="3175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2 h 3"/>
                    <a:gd name="T4" fmla="*/ 0 w 2"/>
                    <a:gd name="T5" fmla="*/ 2 h 3"/>
                    <a:gd name="T6" fmla="*/ 2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8" name="Freeform 129"/>
                <p:cNvSpPr/>
                <p:nvPr/>
              </p:nvSpPr>
              <p:spPr bwMode="auto">
                <a:xfrm>
                  <a:off x="2957513" y="4748213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09" name="Freeform 130"/>
                <p:cNvSpPr/>
                <p:nvPr/>
              </p:nvSpPr>
              <p:spPr bwMode="auto">
                <a:xfrm>
                  <a:off x="2963863" y="4729163"/>
                  <a:ext cx="1588" cy="3175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3 h 5"/>
                    <a:gd name="T4" fmla="*/ 0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3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0" name="Freeform 131"/>
                <p:cNvSpPr/>
                <p:nvPr/>
              </p:nvSpPr>
              <p:spPr bwMode="auto">
                <a:xfrm>
                  <a:off x="2960688" y="4745038"/>
                  <a:ext cx="3175" cy="0"/>
                </a:xfrm>
                <a:custGeom>
                  <a:avLst/>
                  <a:gdLst>
                    <a:gd name="T0" fmla="*/ 1 w 5"/>
                    <a:gd name="T1" fmla="*/ 1 h 1"/>
                    <a:gd name="T2" fmla="*/ 1 w 5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" h="1">
                      <a:moveTo>
                        <a:pt x="1" y="1"/>
                      </a:moveTo>
                      <a:cubicBezTo>
                        <a:pt x="5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1" name="Freeform 132"/>
                <p:cNvSpPr/>
                <p:nvPr/>
              </p:nvSpPr>
              <p:spPr bwMode="auto">
                <a:xfrm>
                  <a:off x="2962275" y="4745038"/>
                  <a:ext cx="1588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2" name="Freeform 133"/>
                <p:cNvSpPr/>
                <p:nvPr/>
              </p:nvSpPr>
              <p:spPr bwMode="auto">
                <a:xfrm>
                  <a:off x="2971800" y="4751388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2" y="3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3" name="Freeform 134"/>
                <p:cNvSpPr/>
                <p:nvPr/>
              </p:nvSpPr>
              <p:spPr bwMode="auto">
                <a:xfrm>
                  <a:off x="2962275" y="4743450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4" name="Freeform 135"/>
                <p:cNvSpPr/>
                <p:nvPr/>
              </p:nvSpPr>
              <p:spPr bwMode="auto">
                <a:xfrm>
                  <a:off x="2952750" y="4768850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5" name="Freeform 136"/>
                <p:cNvSpPr/>
                <p:nvPr/>
              </p:nvSpPr>
              <p:spPr bwMode="auto">
                <a:xfrm>
                  <a:off x="2954338" y="4697413"/>
                  <a:ext cx="36513" cy="22225"/>
                </a:xfrm>
                <a:custGeom>
                  <a:avLst/>
                  <a:gdLst>
                    <a:gd name="T0" fmla="*/ 12 w 49"/>
                    <a:gd name="T1" fmla="*/ 4 h 28"/>
                    <a:gd name="T2" fmla="*/ 14 w 49"/>
                    <a:gd name="T3" fmla="*/ 8 h 28"/>
                    <a:gd name="T4" fmla="*/ 6 w 49"/>
                    <a:gd name="T5" fmla="*/ 8 h 28"/>
                    <a:gd name="T6" fmla="*/ 8 w 49"/>
                    <a:gd name="T7" fmla="*/ 13 h 28"/>
                    <a:gd name="T8" fmla="*/ 9 w 49"/>
                    <a:gd name="T9" fmla="*/ 17 h 28"/>
                    <a:gd name="T10" fmla="*/ 9 w 49"/>
                    <a:gd name="T11" fmla="*/ 20 h 28"/>
                    <a:gd name="T12" fmla="*/ 0 w 49"/>
                    <a:gd name="T13" fmla="*/ 20 h 28"/>
                    <a:gd name="T14" fmla="*/ 3 w 49"/>
                    <a:gd name="T15" fmla="*/ 22 h 28"/>
                    <a:gd name="T16" fmla="*/ 4 w 49"/>
                    <a:gd name="T17" fmla="*/ 23 h 28"/>
                    <a:gd name="T18" fmla="*/ 5 w 49"/>
                    <a:gd name="T19" fmla="*/ 28 h 28"/>
                    <a:gd name="T20" fmla="*/ 7 w 49"/>
                    <a:gd name="T21" fmla="*/ 28 h 28"/>
                    <a:gd name="T22" fmla="*/ 7 w 49"/>
                    <a:gd name="T23" fmla="*/ 23 h 28"/>
                    <a:gd name="T24" fmla="*/ 12 w 49"/>
                    <a:gd name="T25" fmla="*/ 23 h 28"/>
                    <a:gd name="T26" fmla="*/ 19 w 49"/>
                    <a:gd name="T27" fmla="*/ 24 h 28"/>
                    <a:gd name="T28" fmla="*/ 23 w 49"/>
                    <a:gd name="T29" fmla="*/ 21 h 28"/>
                    <a:gd name="T30" fmla="*/ 49 w 49"/>
                    <a:gd name="T31" fmla="*/ 5 h 28"/>
                    <a:gd name="T32" fmla="*/ 12 w 49"/>
                    <a:gd name="T3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28">
                      <a:moveTo>
                        <a:pt x="12" y="4"/>
                      </a:moveTo>
                      <a:cubicBezTo>
                        <a:pt x="12" y="6"/>
                        <a:pt x="14" y="7"/>
                        <a:pt x="14" y="8"/>
                      </a:cubicBezTo>
                      <a:cubicBezTo>
                        <a:pt x="9" y="6"/>
                        <a:pt x="11" y="6"/>
                        <a:pt x="6" y="8"/>
                      </a:cubicBezTo>
                      <a:cubicBezTo>
                        <a:pt x="1" y="11"/>
                        <a:pt x="8" y="12"/>
                        <a:pt x="8" y="13"/>
                      </a:cubicBezTo>
                      <a:cubicBezTo>
                        <a:pt x="4" y="14"/>
                        <a:pt x="8" y="16"/>
                        <a:pt x="9" y="17"/>
                      </a:cubicBezTo>
                      <a:cubicBezTo>
                        <a:pt x="14" y="19"/>
                        <a:pt x="12" y="20"/>
                        <a:pt x="9" y="20"/>
                      </a:cubicBezTo>
                      <a:cubicBezTo>
                        <a:pt x="6" y="21"/>
                        <a:pt x="0" y="20"/>
                        <a:pt x="0" y="20"/>
                      </a:cubicBezTo>
                      <a:cubicBezTo>
                        <a:pt x="0" y="23"/>
                        <a:pt x="2" y="22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5" y="25"/>
                        <a:pt x="1" y="27"/>
                        <a:pt x="5" y="28"/>
                      </a:cubicBezTo>
                      <a:cubicBezTo>
                        <a:pt x="5" y="28"/>
                        <a:pt x="6" y="28"/>
                        <a:pt x="7" y="28"/>
                      </a:cubicBezTo>
                      <a:cubicBezTo>
                        <a:pt x="7" y="27"/>
                        <a:pt x="7" y="25"/>
                        <a:pt x="7" y="23"/>
                      </a:cubicBezTo>
                      <a:cubicBezTo>
                        <a:pt x="9" y="23"/>
                        <a:pt x="10" y="23"/>
                        <a:pt x="12" y="23"/>
                      </a:cubicBezTo>
                      <a:cubicBezTo>
                        <a:pt x="15" y="23"/>
                        <a:pt x="17" y="23"/>
                        <a:pt x="19" y="24"/>
                      </a:cubicBezTo>
                      <a:cubicBezTo>
                        <a:pt x="23" y="24"/>
                        <a:pt x="23" y="21"/>
                        <a:pt x="23" y="21"/>
                      </a:cubicBezTo>
                      <a:cubicBezTo>
                        <a:pt x="20" y="19"/>
                        <a:pt x="49" y="5"/>
                        <a:pt x="49" y="5"/>
                      </a:cubicBezTo>
                      <a:cubicBezTo>
                        <a:pt x="35" y="0"/>
                        <a:pt x="25" y="1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6" name="Freeform 137"/>
                <p:cNvSpPr/>
                <p:nvPr/>
              </p:nvSpPr>
              <p:spPr bwMode="auto">
                <a:xfrm>
                  <a:off x="2959100" y="4716463"/>
                  <a:ext cx="9525" cy="3175"/>
                </a:xfrm>
                <a:custGeom>
                  <a:avLst/>
                  <a:gdLst>
                    <a:gd name="T0" fmla="*/ 7 w 13"/>
                    <a:gd name="T1" fmla="*/ 0 h 4"/>
                    <a:gd name="T2" fmla="*/ 1 w 13"/>
                    <a:gd name="T3" fmla="*/ 0 h 4"/>
                    <a:gd name="T4" fmla="*/ 0 w 13"/>
                    <a:gd name="T5" fmla="*/ 3 h 4"/>
                    <a:gd name="T6" fmla="*/ 7 w 13"/>
                    <a:gd name="T7" fmla="*/ 3 h 4"/>
                    <a:gd name="T8" fmla="*/ 10 w 13"/>
                    <a:gd name="T9" fmla="*/ 4 h 4"/>
                    <a:gd name="T10" fmla="*/ 13 w 13"/>
                    <a:gd name="T11" fmla="*/ 1 h 4"/>
                    <a:gd name="T12" fmla="*/ 7 w 13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">
                      <a:moveTo>
                        <a:pt x="7" y="0"/>
                      </a:moveTo>
                      <a:cubicBezTo>
                        <a:pt x="4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3"/>
                      </a:cubicBezTo>
                      <a:cubicBezTo>
                        <a:pt x="3" y="3"/>
                        <a:pt x="6" y="3"/>
                        <a:pt x="7" y="3"/>
                      </a:cubicBezTo>
                      <a:cubicBezTo>
                        <a:pt x="8" y="4"/>
                        <a:pt x="9" y="4"/>
                        <a:pt x="10" y="4"/>
                      </a:cubicBezTo>
                      <a:cubicBezTo>
                        <a:pt x="12" y="3"/>
                        <a:pt x="13" y="3"/>
                        <a:pt x="13" y="1"/>
                      </a:cubicBezTo>
                      <a:cubicBezTo>
                        <a:pt x="12" y="0"/>
                        <a:pt x="9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7" name="Freeform 138"/>
                <p:cNvSpPr/>
                <p:nvPr/>
              </p:nvSpPr>
              <p:spPr bwMode="auto">
                <a:xfrm>
                  <a:off x="2951163" y="4716463"/>
                  <a:ext cx="3175" cy="1588"/>
                </a:xfrm>
                <a:custGeom>
                  <a:avLst/>
                  <a:gdLst>
                    <a:gd name="T0" fmla="*/ 0 w 5"/>
                    <a:gd name="T1" fmla="*/ 2 h 3"/>
                    <a:gd name="T2" fmla="*/ 3 w 5"/>
                    <a:gd name="T3" fmla="*/ 3 h 3"/>
                    <a:gd name="T4" fmla="*/ 4 w 5"/>
                    <a:gd name="T5" fmla="*/ 1 h 3"/>
                    <a:gd name="T6" fmla="*/ 0 w 5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2"/>
                        <a:pt x="4" y="1"/>
                      </a:cubicBezTo>
                      <a:cubicBezTo>
                        <a:pt x="3" y="0"/>
                        <a:pt x="2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8" name="Freeform 139"/>
                <p:cNvSpPr/>
                <p:nvPr/>
              </p:nvSpPr>
              <p:spPr bwMode="auto">
                <a:xfrm>
                  <a:off x="2959100" y="4711700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1 h 2"/>
                    <a:gd name="T8" fmla="*/ 2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19" name="Rectangle 140"/>
                <p:cNvSpPr>
                  <a:spLocks noChangeArrowheads="1"/>
                </p:cNvSpPr>
                <p:nvPr/>
              </p:nvSpPr>
              <p:spPr bwMode="auto">
                <a:xfrm>
                  <a:off x="2957513" y="471170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0" name="Freeform 141"/>
                <p:cNvSpPr/>
                <p:nvPr/>
              </p:nvSpPr>
              <p:spPr bwMode="auto">
                <a:xfrm>
                  <a:off x="2954338" y="4708525"/>
                  <a:ext cx="3175" cy="3175"/>
                </a:xfrm>
                <a:custGeom>
                  <a:avLst/>
                  <a:gdLst>
                    <a:gd name="T0" fmla="*/ 2 w 4"/>
                    <a:gd name="T1" fmla="*/ 3 h 5"/>
                    <a:gd name="T2" fmla="*/ 3 w 4"/>
                    <a:gd name="T3" fmla="*/ 1 h 5"/>
                    <a:gd name="T4" fmla="*/ 2 w 4"/>
                    <a:gd name="T5" fmla="*/ 0 h 5"/>
                    <a:gd name="T6" fmla="*/ 0 w 4"/>
                    <a:gd name="T7" fmla="*/ 0 h 5"/>
                    <a:gd name="T8" fmla="*/ 0 w 4"/>
                    <a:gd name="T9" fmla="*/ 3 h 5"/>
                    <a:gd name="T10" fmla="*/ 4 w 4"/>
                    <a:gd name="T11" fmla="*/ 4 h 5"/>
                    <a:gd name="T12" fmla="*/ 2 w 4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5">
                      <a:moveTo>
                        <a:pt x="2" y="3"/>
                      </a:moveTo>
                      <a:cubicBezTo>
                        <a:pt x="4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4"/>
                        <a:pt x="3" y="5"/>
                        <a:pt x="4" y="4"/>
                      </a:cubicBezTo>
                      <a:cubicBezTo>
                        <a:pt x="4" y="4"/>
                        <a:pt x="3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1" name="Freeform 142"/>
                <p:cNvSpPr/>
                <p:nvPr/>
              </p:nvSpPr>
              <p:spPr bwMode="auto">
                <a:xfrm>
                  <a:off x="2927350" y="4708525"/>
                  <a:ext cx="15875" cy="9525"/>
                </a:xfrm>
                <a:custGeom>
                  <a:avLst/>
                  <a:gdLst>
                    <a:gd name="T0" fmla="*/ 21 w 21"/>
                    <a:gd name="T1" fmla="*/ 10 h 14"/>
                    <a:gd name="T2" fmla="*/ 8 w 21"/>
                    <a:gd name="T3" fmla="*/ 12 h 14"/>
                    <a:gd name="T4" fmla="*/ 10 w 21"/>
                    <a:gd name="T5" fmla="*/ 11 h 14"/>
                    <a:gd name="T6" fmla="*/ 3 w 21"/>
                    <a:gd name="T7" fmla="*/ 8 h 14"/>
                    <a:gd name="T8" fmla="*/ 1 w 21"/>
                    <a:gd name="T9" fmla="*/ 7 h 14"/>
                    <a:gd name="T10" fmla="*/ 0 w 21"/>
                    <a:gd name="T11" fmla="*/ 7 h 14"/>
                    <a:gd name="T12" fmla="*/ 10 w 21"/>
                    <a:gd name="T13" fmla="*/ 5 h 14"/>
                    <a:gd name="T14" fmla="*/ 13 w 21"/>
                    <a:gd name="T15" fmla="*/ 6 h 14"/>
                    <a:gd name="T16" fmla="*/ 12 w 21"/>
                    <a:gd name="T17" fmla="*/ 6 h 14"/>
                    <a:gd name="T18" fmla="*/ 19 w 21"/>
                    <a:gd name="T19" fmla="*/ 6 h 14"/>
                    <a:gd name="T20" fmla="*/ 21 w 21"/>
                    <a:gd name="T21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4">
                      <a:moveTo>
                        <a:pt x="21" y="10"/>
                      </a:moveTo>
                      <a:cubicBezTo>
                        <a:pt x="19" y="12"/>
                        <a:pt x="10" y="14"/>
                        <a:pt x="8" y="12"/>
                      </a:cubicBezTo>
                      <a:cubicBezTo>
                        <a:pt x="8" y="11"/>
                        <a:pt x="9" y="11"/>
                        <a:pt x="10" y="11"/>
                      </a:cubicBezTo>
                      <a:cubicBezTo>
                        <a:pt x="9" y="10"/>
                        <a:pt x="4" y="9"/>
                        <a:pt x="3" y="8"/>
                      </a:cubicBezTo>
                      <a:cubicBezTo>
                        <a:pt x="4" y="8"/>
                        <a:pt x="1" y="7"/>
                        <a:pt x="1" y="7"/>
                      </a:cubicBezTo>
                      <a:cubicBezTo>
                        <a:pt x="1" y="7"/>
                        <a:pt x="1" y="6"/>
                        <a:pt x="0" y="7"/>
                      </a:cubicBezTo>
                      <a:cubicBezTo>
                        <a:pt x="1" y="4"/>
                        <a:pt x="11" y="0"/>
                        <a:pt x="10" y="5"/>
                      </a:cubicBezTo>
                      <a:cubicBezTo>
                        <a:pt x="11" y="6"/>
                        <a:pt x="13" y="3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1" y="13"/>
                        <a:pt x="18" y="6"/>
                        <a:pt x="19" y="6"/>
                      </a:cubicBezTo>
                      <a:cubicBezTo>
                        <a:pt x="19" y="6"/>
                        <a:pt x="20" y="10"/>
                        <a:pt x="2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2" name="Freeform 143"/>
                <p:cNvSpPr/>
                <p:nvPr/>
              </p:nvSpPr>
              <p:spPr bwMode="auto">
                <a:xfrm>
                  <a:off x="2943225" y="4714875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0 w 2"/>
                    <a:gd name="T5" fmla="*/ 2 h 2"/>
                    <a:gd name="T6" fmla="*/ 0 w 2"/>
                    <a:gd name="T7" fmla="*/ 2 h 2"/>
                    <a:gd name="T8" fmla="*/ 2 w 2"/>
                    <a:gd name="T9" fmla="*/ 1 h 2"/>
                    <a:gd name="T10" fmla="*/ 0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3" name="Freeform 144"/>
                <p:cNvSpPr/>
                <p:nvPr/>
              </p:nvSpPr>
              <p:spPr bwMode="auto">
                <a:xfrm>
                  <a:off x="2944813" y="4711700"/>
                  <a:ext cx="9525" cy="6350"/>
                </a:xfrm>
                <a:custGeom>
                  <a:avLst/>
                  <a:gdLst>
                    <a:gd name="T0" fmla="*/ 6 w 12"/>
                    <a:gd name="T1" fmla="*/ 3 h 8"/>
                    <a:gd name="T2" fmla="*/ 6 w 12"/>
                    <a:gd name="T3" fmla="*/ 4 h 8"/>
                    <a:gd name="T4" fmla="*/ 5 w 12"/>
                    <a:gd name="T5" fmla="*/ 3 h 8"/>
                    <a:gd name="T6" fmla="*/ 4 w 12"/>
                    <a:gd name="T7" fmla="*/ 4 h 8"/>
                    <a:gd name="T8" fmla="*/ 2 w 12"/>
                    <a:gd name="T9" fmla="*/ 2 h 8"/>
                    <a:gd name="T10" fmla="*/ 2 w 12"/>
                    <a:gd name="T11" fmla="*/ 4 h 8"/>
                    <a:gd name="T12" fmla="*/ 5 w 12"/>
                    <a:gd name="T13" fmla="*/ 7 h 8"/>
                    <a:gd name="T14" fmla="*/ 6 w 12"/>
                    <a:gd name="T15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8">
                      <a:moveTo>
                        <a:pt x="6" y="3"/>
                      </a:move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3"/>
                        <a:pt x="3" y="2"/>
                        <a:pt x="2" y="2"/>
                      </a:cubicBezTo>
                      <a:cubicBezTo>
                        <a:pt x="0" y="2"/>
                        <a:pt x="2" y="4"/>
                        <a:pt x="2" y="4"/>
                      </a:cubicBezTo>
                      <a:cubicBezTo>
                        <a:pt x="3" y="6"/>
                        <a:pt x="3" y="5"/>
                        <a:pt x="5" y="7"/>
                      </a:cubicBezTo>
                      <a:cubicBezTo>
                        <a:pt x="12" y="8"/>
                        <a:pt x="9" y="0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4" name="Freeform 145"/>
                <p:cNvSpPr/>
                <p:nvPr/>
              </p:nvSpPr>
              <p:spPr bwMode="auto">
                <a:xfrm>
                  <a:off x="2974975" y="4695825"/>
                  <a:ext cx="65088" cy="61913"/>
                </a:xfrm>
                <a:custGeom>
                  <a:avLst/>
                  <a:gdLst>
                    <a:gd name="T0" fmla="*/ 84 w 84"/>
                    <a:gd name="T1" fmla="*/ 10 h 80"/>
                    <a:gd name="T2" fmla="*/ 72 w 84"/>
                    <a:gd name="T3" fmla="*/ 7 h 80"/>
                    <a:gd name="T4" fmla="*/ 53 w 84"/>
                    <a:gd name="T5" fmla="*/ 4 h 80"/>
                    <a:gd name="T6" fmla="*/ 39 w 84"/>
                    <a:gd name="T7" fmla="*/ 7 h 80"/>
                    <a:gd name="T8" fmla="*/ 39 w 84"/>
                    <a:gd name="T9" fmla="*/ 9 h 80"/>
                    <a:gd name="T10" fmla="*/ 35 w 84"/>
                    <a:gd name="T11" fmla="*/ 8 h 80"/>
                    <a:gd name="T12" fmla="*/ 35 w 84"/>
                    <a:gd name="T13" fmla="*/ 10 h 80"/>
                    <a:gd name="T14" fmla="*/ 32 w 84"/>
                    <a:gd name="T15" fmla="*/ 10 h 80"/>
                    <a:gd name="T16" fmla="*/ 12 w 84"/>
                    <a:gd name="T17" fmla="*/ 15 h 80"/>
                    <a:gd name="T18" fmla="*/ 14 w 84"/>
                    <a:gd name="T19" fmla="*/ 18 h 80"/>
                    <a:gd name="T20" fmla="*/ 4 w 84"/>
                    <a:gd name="T21" fmla="*/ 20 h 80"/>
                    <a:gd name="T22" fmla="*/ 6 w 84"/>
                    <a:gd name="T23" fmla="*/ 23 h 80"/>
                    <a:gd name="T24" fmla="*/ 3 w 84"/>
                    <a:gd name="T25" fmla="*/ 23 h 80"/>
                    <a:gd name="T26" fmla="*/ 16 w 84"/>
                    <a:gd name="T27" fmla="*/ 28 h 80"/>
                    <a:gd name="T28" fmla="*/ 21 w 84"/>
                    <a:gd name="T29" fmla="*/ 43 h 80"/>
                    <a:gd name="T30" fmla="*/ 24 w 84"/>
                    <a:gd name="T31" fmla="*/ 44 h 80"/>
                    <a:gd name="T32" fmla="*/ 27 w 84"/>
                    <a:gd name="T33" fmla="*/ 46 h 80"/>
                    <a:gd name="T34" fmla="*/ 22 w 84"/>
                    <a:gd name="T35" fmla="*/ 49 h 80"/>
                    <a:gd name="T36" fmla="*/ 27 w 84"/>
                    <a:gd name="T37" fmla="*/ 48 h 80"/>
                    <a:gd name="T38" fmla="*/ 23 w 84"/>
                    <a:gd name="T39" fmla="*/ 55 h 80"/>
                    <a:gd name="T40" fmla="*/ 26 w 84"/>
                    <a:gd name="T41" fmla="*/ 65 h 80"/>
                    <a:gd name="T42" fmla="*/ 28 w 84"/>
                    <a:gd name="T43" fmla="*/ 70 h 80"/>
                    <a:gd name="T44" fmla="*/ 28 w 84"/>
                    <a:gd name="T45" fmla="*/ 70 h 80"/>
                    <a:gd name="T46" fmla="*/ 31 w 84"/>
                    <a:gd name="T47" fmla="*/ 73 h 80"/>
                    <a:gd name="T48" fmla="*/ 32 w 84"/>
                    <a:gd name="T49" fmla="*/ 74 h 80"/>
                    <a:gd name="T50" fmla="*/ 38 w 84"/>
                    <a:gd name="T51" fmla="*/ 77 h 80"/>
                    <a:gd name="T52" fmla="*/ 45 w 84"/>
                    <a:gd name="T53" fmla="*/ 62 h 80"/>
                    <a:gd name="T54" fmla="*/ 56 w 84"/>
                    <a:gd name="T55" fmla="*/ 55 h 80"/>
                    <a:gd name="T56" fmla="*/ 72 w 84"/>
                    <a:gd name="T57" fmla="*/ 47 h 80"/>
                    <a:gd name="T58" fmla="*/ 67 w 84"/>
                    <a:gd name="T59" fmla="*/ 46 h 80"/>
                    <a:gd name="T60" fmla="*/ 67 w 84"/>
                    <a:gd name="T61" fmla="*/ 46 h 80"/>
                    <a:gd name="T62" fmla="*/ 67 w 84"/>
                    <a:gd name="T63" fmla="*/ 45 h 80"/>
                    <a:gd name="T64" fmla="*/ 69 w 84"/>
                    <a:gd name="T65" fmla="*/ 43 h 80"/>
                    <a:gd name="T66" fmla="*/ 74 w 84"/>
                    <a:gd name="T67" fmla="*/ 43 h 80"/>
                    <a:gd name="T68" fmla="*/ 74 w 84"/>
                    <a:gd name="T69" fmla="*/ 35 h 80"/>
                    <a:gd name="T70" fmla="*/ 75 w 84"/>
                    <a:gd name="T71" fmla="*/ 32 h 80"/>
                    <a:gd name="T72" fmla="*/ 74 w 84"/>
                    <a:gd name="T73" fmla="*/ 31 h 80"/>
                    <a:gd name="T74" fmla="*/ 72 w 84"/>
                    <a:gd name="T75" fmla="*/ 27 h 80"/>
                    <a:gd name="T76" fmla="*/ 77 w 84"/>
                    <a:gd name="T77" fmla="*/ 28 h 80"/>
                    <a:gd name="T78" fmla="*/ 74 w 84"/>
                    <a:gd name="T79" fmla="*/ 23 h 80"/>
                    <a:gd name="T80" fmla="*/ 75 w 84"/>
                    <a:gd name="T81" fmla="*/ 23 h 80"/>
                    <a:gd name="T82" fmla="*/ 72 w 84"/>
                    <a:gd name="T83" fmla="*/ 23 h 80"/>
                    <a:gd name="T84" fmla="*/ 76 w 84"/>
                    <a:gd name="T85" fmla="*/ 19 h 80"/>
                    <a:gd name="T86" fmla="*/ 75 w 84"/>
                    <a:gd name="T87" fmla="*/ 17 h 80"/>
                    <a:gd name="T88" fmla="*/ 84 w 84"/>
                    <a:gd name="T89" fmla="*/ 1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4" h="80">
                      <a:moveTo>
                        <a:pt x="84" y="10"/>
                      </a:moveTo>
                      <a:cubicBezTo>
                        <a:pt x="79" y="9"/>
                        <a:pt x="70" y="13"/>
                        <a:pt x="72" y="7"/>
                      </a:cubicBezTo>
                      <a:cubicBezTo>
                        <a:pt x="67" y="6"/>
                        <a:pt x="58" y="0"/>
                        <a:pt x="53" y="4"/>
                      </a:cubicBezTo>
                      <a:cubicBezTo>
                        <a:pt x="49" y="5"/>
                        <a:pt x="42" y="5"/>
                        <a:pt x="39" y="7"/>
                      </a:cubicBezTo>
                      <a:cubicBezTo>
                        <a:pt x="39" y="8"/>
                        <a:pt x="40" y="9"/>
                        <a:pt x="39" y="9"/>
                      </a:cubicBezTo>
                      <a:cubicBezTo>
                        <a:pt x="38" y="8"/>
                        <a:pt x="37" y="7"/>
                        <a:pt x="35" y="8"/>
                      </a:cubicBezTo>
                      <a:cubicBezTo>
                        <a:pt x="35" y="8"/>
                        <a:pt x="35" y="9"/>
                        <a:pt x="35" y="10"/>
                      </a:cubicBezTo>
                      <a:cubicBezTo>
                        <a:pt x="34" y="10"/>
                        <a:pt x="32" y="7"/>
                        <a:pt x="32" y="10"/>
                      </a:cubicBezTo>
                      <a:cubicBezTo>
                        <a:pt x="30" y="8"/>
                        <a:pt x="14" y="11"/>
                        <a:pt x="12" y="15"/>
                      </a:cubicBezTo>
                      <a:cubicBezTo>
                        <a:pt x="12" y="16"/>
                        <a:pt x="17" y="15"/>
                        <a:pt x="14" y="18"/>
                      </a:cubicBezTo>
                      <a:cubicBezTo>
                        <a:pt x="13" y="19"/>
                        <a:pt x="6" y="19"/>
                        <a:pt x="4" y="20"/>
                      </a:cubicBezTo>
                      <a:cubicBezTo>
                        <a:pt x="3" y="21"/>
                        <a:pt x="5" y="22"/>
                        <a:pt x="6" y="23"/>
                      </a:cubicBezTo>
                      <a:cubicBezTo>
                        <a:pt x="5" y="23"/>
                        <a:pt x="4" y="23"/>
                        <a:pt x="3" y="23"/>
                      </a:cubicBezTo>
                      <a:cubicBezTo>
                        <a:pt x="0" y="27"/>
                        <a:pt x="14" y="28"/>
                        <a:pt x="16" y="28"/>
                      </a:cubicBezTo>
                      <a:cubicBezTo>
                        <a:pt x="25" y="28"/>
                        <a:pt x="22" y="39"/>
                        <a:pt x="21" y="43"/>
                      </a:cubicBezTo>
                      <a:cubicBezTo>
                        <a:pt x="21" y="43"/>
                        <a:pt x="23" y="43"/>
                        <a:pt x="24" y="44"/>
                      </a:cubicBezTo>
                      <a:cubicBezTo>
                        <a:pt x="26" y="44"/>
                        <a:pt x="28" y="45"/>
                        <a:pt x="27" y="46"/>
                      </a:cubicBezTo>
                      <a:cubicBezTo>
                        <a:pt x="25" y="45"/>
                        <a:pt x="20" y="47"/>
                        <a:pt x="22" y="49"/>
                      </a:cubicBezTo>
                      <a:cubicBezTo>
                        <a:pt x="25" y="51"/>
                        <a:pt x="25" y="48"/>
                        <a:pt x="27" y="48"/>
                      </a:cubicBezTo>
                      <a:cubicBezTo>
                        <a:pt x="26" y="51"/>
                        <a:pt x="23" y="52"/>
                        <a:pt x="23" y="55"/>
                      </a:cubicBezTo>
                      <a:cubicBezTo>
                        <a:pt x="22" y="57"/>
                        <a:pt x="26" y="65"/>
                        <a:pt x="26" y="65"/>
                      </a:cubicBezTo>
                      <a:cubicBezTo>
                        <a:pt x="25" y="67"/>
                        <a:pt x="27" y="68"/>
                        <a:pt x="28" y="70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29" y="72"/>
                        <a:pt x="30" y="73"/>
                        <a:pt x="31" y="73"/>
                      </a:cubicBezTo>
                      <a:cubicBezTo>
                        <a:pt x="32" y="74"/>
                        <a:pt x="32" y="74"/>
                        <a:pt x="32" y="74"/>
                      </a:cubicBezTo>
                      <a:cubicBezTo>
                        <a:pt x="34" y="75"/>
                        <a:pt x="36" y="75"/>
                        <a:pt x="38" y="77"/>
                      </a:cubicBezTo>
                      <a:cubicBezTo>
                        <a:pt x="40" y="80"/>
                        <a:pt x="46" y="62"/>
                        <a:pt x="45" y="62"/>
                      </a:cubicBezTo>
                      <a:cubicBezTo>
                        <a:pt x="49" y="60"/>
                        <a:pt x="54" y="60"/>
                        <a:pt x="56" y="55"/>
                      </a:cubicBezTo>
                      <a:cubicBezTo>
                        <a:pt x="57" y="53"/>
                        <a:pt x="70" y="48"/>
                        <a:pt x="72" y="47"/>
                      </a:cubicBezTo>
                      <a:cubicBezTo>
                        <a:pt x="75" y="45"/>
                        <a:pt x="69" y="46"/>
                        <a:pt x="67" y="46"/>
                      </a:cubicBezTo>
                      <a:cubicBezTo>
                        <a:pt x="67" y="46"/>
                        <a:pt x="67" y="46"/>
                        <a:pt x="67" y="46"/>
                      </a:cubicBezTo>
                      <a:cubicBezTo>
                        <a:pt x="67" y="46"/>
                        <a:pt x="66" y="46"/>
                        <a:pt x="67" y="45"/>
                      </a:cubicBezTo>
                      <a:cubicBezTo>
                        <a:pt x="69" y="45"/>
                        <a:pt x="67" y="43"/>
                        <a:pt x="69" y="43"/>
                      </a:cubicBezTo>
                      <a:cubicBezTo>
                        <a:pt x="71" y="46"/>
                        <a:pt x="76" y="45"/>
                        <a:pt x="74" y="43"/>
                      </a:cubicBezTo>
                      <a:cubicBezTo>
                        <a:pt x="72" y="42"/>
                        <a:pt x="73" y="34"/>
                        <a:pt x="74" y="35"/>
                      </a:cubicBezTo>
                      <a:cubicBezTo>
                        <a:pt x="77" y="33"/>
                        <a:pt x="77" y="34"/>
                        <a:pt x="75" y="32"/>
                      </a:cubicBezTo>
                      <a:cubicBezTo>
                        <a:pt x="75" y="31"/>
                        <a:pt x="75" y="31"/>
                        <a:pt x="74" y="31"/>
                      </a:cubicBezTo>
                      <a:cubicBezTo>
                        <a:pt x="78" y="28"/>
                        <a:pt x="73" y="29"/>
                        <a:pt x="72" y="27"/>
                      </a:cubicBezTo>
                      <a:cubicBezTo>
                        <a:pt x="74" y="24"/>
                        <a:pt x="76" y="26"/>
                        <a:pt x="77" y="28"/>
                      </a:cubicBezTo>
                      <a:cubicBezTo>
                        <a:pt x="79" y="29"/>
                        <a:pt x="76" y="25"/>
                        <a:pt x="74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4" y="22"/>
                        <a:pt x="73" y="22"/>
                        <a:pt x="72" y="23"/>
                      </a:cubicBezTo>
                      <a:cubicBezTo>
                        <a:pt x="74" y="16"/>
                        <a:pt x="71" y="22"/>
                        <a:pt x="76" y="19"/>
                      </a:cubicBezTo>
                      <a:cubicBezTo>
                        <a:pt x="76" y="19"/>
                        <a:pt x="75" y="16"/>
                        <a:pt x="75" y="17"/>
                      </a:cubicBezTo>
                      <a:cubicBezTo>
                        <a:pt x="75" y="15"/>
                        <a:pt x="84" y="11"/>
                        <a:pt x="8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5" name="Freeform 146"/>
                <p:cNvSpPr/>
                <p:nvPr/>
              </p:nvSpPr>
              <p:spPr bwMode="auto">
                <a:xfrm>
                  <a:off x="2940050" y="4730750"/>
                  <a:ext cx="1588" cy="158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6" name="Freeform 147"/>
                <p:cNvSpPr/>
                <p:nvPr/>
              </p:nvSpPr>
              <p:spPr bwMode="auto">
                <a:xfrm>
                  <a:off x="2938463" y="4730750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7" name="Freeform 148"/>
                <p:cNvSpPr/>
                <p:nvPr/>
              </p:nvSpPr>
              <p:spPr bwMode="auto">
                <a:xfrm>
                  <a:off x="3033713" y="4718050"/>
                  <a:ext cx="1588" cy="158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0 w 2"/>
                    <a:gd name="T5" fmla="*/ 1 h 2"/>
                    <a:gd name="T6" fmla="*/ 2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8" name="Freeform 149"/>
                <p:cNvSpPr/>
                <p:nvPr/>
              </p:nvSpPr>
              <p:spPr bwMode="auto">
                <a:xfrm>
                  <a:off x="2941638" y="4718050"/>
                  <a:ext cx="7938" cy="7938"/>
                </a:xfrm>
                <a:custGeom>
                  <a:avLst/>
                  <a:gdLst>
                    <a:gd name="T0" fmla="*/ 9 w 10"/>
                    <a:gd name="T1" fmla="*/ 1 h 10"/>
                    <a:gd name="T2" fmla="*/ 4 w 10"/>
                    <a:gd name="T3" fmla="*/ 5 h 10"/>
                    <a:gd name="T4" fmla="*/ 2 w 10"/>
                    <a:gd name="T5" fmla="*/ 4 h 10"/>
                    <a:gd name="T6" fmla="*/ 5 w 10"/>
                    <a:gd name="T7" fmla="*/ 9 h 10"/>
                    <a:gd name="T8" fmla="*/ 10 w 10"/>
                    <a:gd name="T9" fmla="*/ 3 h 10"/>
                    <a:gd name="T10" fmla="*/ 9 w 10"/>
                    <a:gd name="T11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0">
                      <a:moveTo>
                        <a:pt x="9" y="1"/>
                      </a:moveTo>
                      <a:cubicBezTo>
                        <a:pt x="5" y="0"/>
                        <a:pt x="5" y="4"/>
                        <a:pt x="4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0" y="4"/>
                        <a:pt x="3" y="10"/>
                        <a:pt x="5" y="9"/>
                      </a:cubicBezTo>
                      <a:cubicBezTo>
                        <a:pt x="5" y="9"/>
                        <a:pt x="9" y="3"/>
                        <a:pt x="10" y="3"/>
                      </a:cubicBezTo>
                      <a:cubicBezTo>
                        <a:pt x="10" y="3"/>
                        <a:pt x="9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29" name="Freeform 150"/>
                <p:cNvSpPr/>
                <p:nvPr/>
              </p:nvSpPr>
              <p:spPr bwMode="auto">
                <a:xfrm>
                  <a:off x="2949575" y="4721225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0" name="Freeform 151"/>
                <p:cNvSpPr/>
                <p:nvPr/>
              </p:nvSpPr>
              <p:spPr bwMode="auto">
                <a:xfrm>
                  <a:off x="2994025" y="4729163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1" name="Freeform 152"/>
                <p:cNvSpPr/>
                <p:nvPr/>
              </p:nvSpPr>
              <p:spPr bwMode="auto">
                <a:xfrm>
                  <a:off x="2946400" y="4706938"/>
                  <a:ext cx="7938" cy="3175"/>
                </a:xfrm>
                <a:custGeom>
                  <a:avLst/>
                  <a:gdLst>
                    <a:gd name="T0" fmla="*/ 3 w 11"/>
                    <a:gd name="T1" fmla="*/ 2 h 6"/>
                    <a:gd name="T2" fmla="*/ 3 w 11"/>
                    <a:gd name="T3" fmla="*/ 3 h 6"/>
                    <a:gd name="T4" fmla="*/ 3 w 11"/>
                    <a:gd name="T5" fmla="*/ 5 h 6"/>
                    <a:gd name="T6" fmla="*/ 3 w 11"/>
                    <a:gd name="T7" fmla="*/ 5 h 6"/>
                    <a:gd name="T8" fmla="*/ 7 w 11"/>
                    <a:gd name="T9" fmla="*/ 6 h 6"/>
                    <a:gd name="T10" fmla="*/ 3 w 11"/>
                    <a:gd name="T1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">
                      <a:moveTo>
                        <a:pt x="3" y="2"/>
                      </a:moveTo>
                      <a:cubicBezTo>
                        <a:pt x="2" y="2"/>
                        <a:pt x="3" y="3"/>
                        <a:pt x="3" y="3"/>
                      </a:cubicBezTo>
                      <a:cubicBezTo>
                        <a:pt x="3" y="3"/>
                        <a:pt x="0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7" y="6"/>
                        <a:pt x="7" y="6"/>
                      </a:cubicBezTo>
                      <a:cubicBezTo>
                        <a:pt x="11" y="5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2" name="Freeform 153"/>
                <p:cNvSpPr/>
                <p:nvPr/>
              </p:nvSpPr>
              <p:spPr bwMode="auto">
                <a:xfrm>
                  <a:off x="2949575" y="471011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1"/>
                        <a:pt x="2" y="2"/>
                        <a:pt x="3" y="1"/>
                      </a:cubicBezTo>
                      <a:cubicBezTo>
                        <a:pt x="2" y="0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3" name="Freeform 154"/>
                <p:cNvSpPr/>
                <p:nvPr/>
              </p:nvSpPr>
              <p:spPr bwMode="auto">
                <a:xfrm>
                  <a:off x="2871788" y="4800600"/>
                  <a:ext cx="1588" cy="0"/>
                </a:xfrm>
                <a:custGeom>
                  <a:avLst/>
                  <a:gdLst>
                    <a:gd name="T0" fmla="*/ 1 w 2"/>
                    <a:gd name="T1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2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4" name="Freeform 155"/>
                <p:cNvSpPr/>
                <p:nvPr/>
              </p:nvSpPr>
              <p:spPr bwMode="auto">
                <a:xfrm>
                  <a:off x="2976563" y="4749800"/>
                  <a:ext cx="1588" cy="1588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5" name="Freeform 156"/>
                <p:cNvSpPr/>
                <p:nvPr/>
              </p:nvSpPr>
              <p:spPr bwMode="auto">
                <a:xfrm>
                  <a:off x="2959100" y="4965700"/>
                  <a:ext cx="1588" cy="1588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6" name="Freeform 157"/>
                <p:cNvSpPr/>
                <p:nvPr/>
              </p:nvSpPr>
              <p:spPr bwMode="auto">
                <a:xfrm>
                  <a:off x="3033713" y="4711700"/>
                  <a:ext cx="1588" cy="1588"/>
                </a:xfrm>
                <a:custGeom>
                  <a:avLst/>
                  <a:gdLst>
                    <a:gd name="T0" fmla="*/ 1 w 3"/>
                    <a:gd name="T1" fmla="*/ 1 h 1"/>
                    <a:gd name="T2" fmla="*/ 2 w 3"/>
                    <a:gd name="T3" fmla="*/ 1 h 1"/>
                    <a:gd name="T4" fmla="*/ 1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3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7" name="Freeform 158"/>
                <p:cNvSpPr/>
                <p:nvPr/>
              </p:nvSpPr>
              <p:spPr bwMode="auto">
                <a:xfrm>
                  <a:off x="2954338" y="4705350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3"/>
                        <a:pt x="2" y="2"/>
                      </a:cubicBezTo>
                      <a:cubicBezTo>
                        <a:pt x="1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8" name="Freeform 159"/>
                <p:cNvSpPr/>
                <p:nvPr/>
              </p:nvSpPr>
              <p:spPr bwMode="auto">
                <a:xfrm>
                  <a:off x="2978150" y="4748213"/>
                  <a:ext cx="0" cy="158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39" name="Freeform 160"/>
                <p:cNvSpPr/>
                <p:nvPr/>
              </p:nvSpPr>
              <p:spPr bwMode="auto">
                <a:xfrm>
                  <a:off x="2940050" y="4819650"/>
                  <a:ext cx="1588" cy="3175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1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1" y="0"/>
                        <a:pt x="0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0" name="Freeform 161"/>
                <p:cNvSpPr/>
                <p:nvPr/>
              </p:nvSpPr>
              <p:spPr bwMode="auto">
                <a:xfrm>
                  <a:off x="2852738" y="4732338"/>
                  <a:ext cx="1588" cy="0"/>
                </a:xfrm>
                <a:custGeom>
                  <a:avLst/>
                  <a:gdLst>
                    <a:gd name="T0" fmla="*/ 1 w 3"/>
                    <a:gd name="T1" fmla="*/ 1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3">
                      <a:moveTo>
                        <a:pt x="1" y="0"/>
                      </a:moveTo>
                      <a:cubicBezTo>
                        <a:pt x="3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1" name="Freeform 162"/>
                <p:cNvSpPr/>
                <p:nvPr/>
              </p:nvSpPr>
              <p:spPr bwMode="auto">
                <a:xfrm>
                  <a:off x="2930525" y="4854575"/>
                  <a:ext cx="0" cy="1588"/>
                </a:xfrm>
                <a:custGeom>
                  <a:avLst/>
                  <a:gdLst>
                    <a:gd name="T0" fmla="*/ 1 h 2"/>
                    <a:gd name="T1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2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43225" y="4727575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3" name="Oval 164"/>
                <p:cNvSpPr>
                  <a:spLocks noChangeArrowheads="1"/>
                </p:cNvSpPr>
                <p:nvPr/>
              </p:nvSpPr>
              <p:spPr bwMode="auto">
                <a:xfrm>
                  <a:off x="2943225" y="4727575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4" name="Freeform 165"/>
                <p:cNvSpPr/>
                <p:nvPr/>
              </p:nvSpPr>
              <p:spPr bwMode="auto">
                <a:xfrm>
                  <a:off x="2943225" y="47275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5" name="Freeform 166"/>
                <p:cNvSpPr/>
                <p:nvPr/>
              </p:nvSpPr>
              <p:spPr bwMode="auto">
                <a:xfrm>
                  <a:off x="2870200" y="4810125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6" name="Freeform 167"/>
                <p:cNvSpPr/>
                <p:nvPr/>
              </p:nvSpPr>
              <p:spPr bwMode="auto">
                <a:xfrm>
                  <a:off x="2878138" y="4756150"/>
                  <a:ext cx="4763" cy="7938"/>
                </a:xfrm>
                <a:custGeom>
                  <a:avLst/>
                  <a:gdLst>
                    <a:gd name="T0" fmla="*/ 6 w 6"/>
                    <a:gd name="T1" fmla="*/ 5 h 10"/>
                    <a:gd name="T2" fmla="*/ 3 w 6"/>
                    <a:gd name="T3" fmla="*/ 10 h 10"/>
                    <a:gd name="T4" fmla="*/ 4 w 6"/>
                    <a:gd name="T5" fmla="*/ 8 h 10"/>
                    <a:gd name="T6" fmla="*/ 6 w 6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0">
                      <a:moveTo>
                        <a:pt x="6" y="5"/>
                      </a:moveTo>
                      <a:cubicBezTo>
                        <a:pt x="3" y="0"/>
                        <a:pt x="0" y="10"/>
                        <a:pt x="3" y="10"/>
                      </a:cubicBezTo>
                      <a:cubicBezTo>
                        <a:pt x="3" y="9"/>
                        <a:pt x="3" y="8"/>
                        <a:pt x="4" y="8"/>
                      </a:cubicBezTo>
                      <a:cubicBezTo>
                        <a:pt x="4" y="7"/>
                        <a:pt x="5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7" name="Freeform 168"/>
                <p:cNvSpPr/>
                <p:nvPr/>
              </p:nvSpPr>
              <p:spPr bwMode="auto">
                <a:xfrm>
                  <a:off x="2970213" y="4841875"/>
                  <a:ext cx="1588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0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8" name="Rectangle 169"/>
                <p:cNvSpPr>
                  <a:spLocks noChangeArrowheads="1"/>
                </p:cNvSpPr>
                <p:nvPr/>
              </p:nvSpPr>
              <p:spPr bwMode="auto">
                <a:xfrm>
                  <a:off x="2959100" y="4965700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49" name="Freeform 170"/>
                <p:cNvSpPr/>
                <p:nvPr/>
              </p:nvSpPr>
              <p:spPr bwMode="auto">
                <a:xfrm>
                  <a:off x="2841625" y="4756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0" name="Freeform 171"/>
                <p:cNvSpPr/>
                <p:nvPr/>
              </p:nvSpPr>
              <p:spPr bwMode="auto">
                <a:xfrm>
                  <a:off x="2943225" y="48498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1" name="Freeform 172"/>
                <p:cNvSpPr/>
                <p:nvPr/>
              </p:nvSpPr>
              <p:spPr bwMode="auto">
                <a:xfrm>
                  <a:off x="2924175" y="4811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2" name="Freeform 173"/>
                <p:cNvSpPr/>
                <p:nvPr/>
              </p:nvSpPr>
              <p:spPr bwMode="auto">
                <a:xfrm>
                  <a:off x="2986088" y="4772025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3" name="Freeform 174"/>
                <p:cNvSpPr/>
                <p:nvPr/>
              </p:nvSpPr>
              <p:spPr bwMode="auto">
                <a:xfrm>
                  <a:off x="2881313" y="475773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4" name="Freeform 175"/>
                <p:cNvSpPr/>
                <p:nvPr/>
              </p:nvSpPr>
              <p:spPr bwMode="auto">
                <a:xfrm>
                  <a:off x="2962275" y="49688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5" name="Freeform 176"/>
                <p:cNvSpPr/>
                <p:nvPr/>
              </p:nvSpPr>
              <p:spPr bwMode="auto">
                <a:xfrm>
                  <a:off x="2841625" y="4716463"/>
                  <a:ext cx="179388" cy="274638"/>
                </a:xfrm>
                <a:custGeom>
                  <a:avLst/>
                  <a:gdLst>
                    <a:gd name="T0" fmla="*/ 219 w 234"/>
                    <a:gd name="T1" fmla="*/ 264 h 357"/>
                    <a:gd name="T2" fmla="*/ 188 w 234"/>
                    <a:gd name="T3" fmla="*/ 305 h 357"/>
                    <a:gd name="T4" fmla="*/ 176 w 234"/>
                    <a:gd name="T5" fmla="*/ 323 h 357"/>
                    <a:gd name="T6" fmla="*/ 176 w 234"/>
                    <a:gd name="T7" fmla="*/ 349 h 357"/>
                    <a:gd name="T8" fmla="*/ 165 w 234"/>
                    <a:gd name="T9" fmla="*/ 349 h 357"/>
                    <a:gd name="T10" fmla="*/ 161 w 234"/>
                    <a:gd name="T11" fmla="*/ 343 h 357"/>
                    <a:gd name="T12" fmla="*/ 157 w 234"/>
                    <a:gd name="T13" fmla="*/ 328 h 357"/>
                    <a:gd name="T14" fmla="*/ 149 w 234"/>
                    <a:gd name="T15" fmla="*/ 286 h 357"/>
                    <a:gd name="T16" fmla="*/ 118 w 234"/>
                    <a:gd name="T17" fmla="*/ 218 h 357"/>
                    <a:gd name="T18" fmla="*/ 109 w 234"/>
                    <a:gd name="T19" fmla="*/ 176 h 357"/>
                    <a:gd name="T20" fmla="*/ 57 w 234"/>
                    <a:gd name="T21" fmla="*/ 137 h 357"/>
                    <a:gd name="T22" fmla="*/ 51 w 234"/>
                    <a:gd name="T23" fmla="*/ 131 h 357"/>
                    <a:gd name="T24" fmla="*/ 46 w 234"/>
                    <a:gd name="T25" fmla="*/ 126 h 357"/>
                    <a:gd name="T26" fmla="*/ 40 w 234"/>
                    <a:gd name="T27" fmla="*/ 95 h 357"/>
                    <a:gd name="T28" fmla="*/ 56 w 234"/>
                    <a:gd name="T29" fmla="*/ 66 h 357"/>
                    <a:gd name="T30" fmla="*/ 53 w 234"/>
                    <a:gd name="T31" fmla="*/ 45 h 357"/>
                    <a:gd name="T32" fmla="*/ 28 w 234"/>
                    <a:gd name="T33" fmla="*/ 41 h 357"/>
                    <a:gd name="T34" fmla="*/ 17 w 234"/>
                    <a:gd name="T35" fmla="*/ 44 h 357"/>
                    <a:gd name="T36" fmla="*/ 24 w 234"/>
                    <a:gd name="T37" fmla="*/ 27 h 357"/>
                    <a:gd name="T38" fmla="*/ 30 w 234"/>
                    <a:gd name="T39" fmla="*/ 19 h 357"/>
                    <a:gd name="T40" fmla="*/ 69 w 234"/>
                    <a:gd name="T41" fmla="*/ 8 h 357"/>
                    <a:gd name="T42" fmla="*/ 94 w 234"/>
                    <a:gd name="T43" fmla="*/ 10 h 357"/>
                    <a:gd name="T44" fmla="*/ 108 w 234"/>
                    <a:gd name="T45" fmla="*/ 19 h 357"/>
                    <a:gd name="T46" fmla="*/ 108 w 234"/>
                    <a:gd name="T47" fmla="*/ 7 h 357"/>
                    <a:gd name="T48" fmla="*/ 125 w 234"/>
                    <a:gd name="T49" fmla="*/ 5 h 357"/>
                    <a:gd name="T50" fmla="*/ 122 w 234"/>
                    <a:gd name="T51" fmla="*/ 18 h 357"/>
                    <a:gd name="T52" fmla="*/ 142 w 234"/>
                    <a:gd name="T53" fmla="*/ 6 h 357"/>
                    <a:gd name="T54" fmla="*/ 152 w 234"/>
                    <a:gd name="T55" fmla="*/ 7 h 357"/>
                    <a:gd name="T56" fmla="*/ 167 w 234"/>
                    <a:gd name="T57" fmla="*/ 11 h 357"/>
                    <a:gd name="T58" fmla="*/ 176 w 234"/>
                    <a:gd name="T59" fmla="*/ 21 h 357"/>
                    <a:gd name="T60" fmla="*/ 177 w 234"/>
                    <a:gd name="T61" fmla="*/ 42 h 357"/>
                    <a:gd name="T62" fmla="*/ 158 w 234"/>
                    <a:gd name="T63" fmla="*/ 35 h 357"/>
                    <a:gd name="T64" fmla="*/ 162 w 234"/>
                    <a:gd name="T65" fmla="*/ 18 h 357"/>
                    <a:gd name="T66" fmla="*/ 149 w 234"/>
                    <a:gd name="T67" fmla="*/ 30 h 357"/>
                    <a:gd name="T68" fmla="*/ 145 w 234"/>
                    <a:gd name="T69" fmla="*/ 31 h 357"/>
                    <a:gd name="T70" fmla="*/ 143 w 234"/>
                    <a:gd name="T71" fmla="*/ 67 h 357"/>
                    <a:gd name="T72" fmla="*/ 155 w 234"/>
                    <a:gd name="T73" fmla="*/ 41 h 357"/>
                    <a:gd name="T74" fmla="*/ 190 w 234"/>
                    <a:gd name="T75" fmla="*/ 72 h 357"/>
                    <a:gd name="T76" fmla="*/ 187 w 234"/>
                    <a:gd name="T77" fmla="*/ 85 h 357"/>
                    <a:gd name="T78" fmla="*/ 177 w 234"/>
                    <a:gd name="T79" fmla="*/ 77 h 357"/>
                    <a:gd name="T80" fmla="*/ 177 w 234"/>
                    <a:gd name="T81" fmla="*/ 78 h 357"/>
                    <a:gd name="T82" fmla="*/ 173 w 234"/>
                    <a:gd name="T83" fmla="*/ 80 h 357"/>
                    <a:gd name="T84" fmla="*/ 179 w 234"/>
                    <a:gd name="T85" fmla="*/ 84 h 357"/>
                    <a:gd name="T86" fmla="*/ 158 w 234"/>
                    <a:gd name="T87" fmla="*/ 96 h 357"/>
                    <a:gd name="T88" fmla="*/ 123 w 234"/>
                    <a:gd name="T89" fmla="*/ 135 h 357"/>
                    <a:gd name="T90" fmla="*/ 95 w 234"/>
                    <a:gd name="T91" fmla="*/ 123 h 357"/>
                    <a:gd name="T92" fmla="*/ 89 w 234"/>
                    <a:gd name="T93" fmla="*/ 151 h 357"/>
                    <a:gd name="T94" fmla="*/ 112 w 234"/>
                    <a:gd name="T95" fmla="*/ 172 h 357"/>
                    <a:gd name="T96" fmla="*/ 132 w 234"/>
                    <a:gd name="T97" fmla="*/ 173 h 357"/>
                    <a:gd name="T98" fmla="*/ 145 w 234"/>
                    <a:gd name="T99" fmla="*/ 169 h 357"/>
                    <a:gd name="T100" fmla="*/ 166 w 234"/>
                    <a:gd name="T101" fmla="*/ 175 h 357"/>
                    <a:gd name="T102" fmla="*/ 221 w 234"/>
                    <a:gd name="T103" fmla="*/ 211 h 357"/>
                    <a:gd name="T104" fmla="*/ 227 w 234"/>
                    <a:gd name="T105" fmla="*/ 234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4" h="357">
                      <a:moveTo>
                        <a:pt x="227" y="234"/>
                      </a:moveTo>
                      <a:cubicBezTo>
                        <a:pt x="226" y="236"/>
                        <a:pt x="225" y="237"/>
                        <a:pt x="224" y="239"/>
                      </a:cubicBezTo>
                      <a:cubicBezTo>
                        <a:pt x="223" y="239"/>
                        <a:pt x="224" y="239"/>
                        <a:pt x="223" y="239"/>
                      </a:cubicBezTo>
                      <a:cubicBezTo>
                        <a:pt x="221" y="243"/>
                        <a:pt x="224" y="249"/>
                        <a:pt x="222" y="254"/>
                      </a:cubicBezTo>
                      <a:cubicBezTo>
                        <a:pt x="222" y="257"/>
                        <a:pt x="219" y="261"/>
                        <a:pt x="219" y="264"/>
                      </a:cubicBezTo>
                      <a:cubicBezTo>
                        <a:pt x="220" y="268"/>
                        <a:pt x="211" y="266"/>
                        <a:pt x="210" y="269"/>
                      </a:cubicBezTo>
                      <a:cubicBezTo>
                        <a:pt x="209" y="269"/>
                        <a:pt x="208" y="270"/>
                        <a:pt x="206" y="271"/>
                      </a:cubicBezTo>
                      <a:cubicBezTo>
                        <a:pt x="203" y="274"/>
                        <a:pt x="201" y="281"/>
                        <a:pt x="201" y="285"/>
                      </a:cubicBezTo>
                      <a:cubicBezTo>
                        <a:pt x="199" y="292"/>
                        <a:pt x="192" y="306"/>
                        <a:pt x="183" y="299"/>
                      </a:cubicBezTo>
                      <a:cubicBezTo>
                        <a:pt x="183" y="300"/>
                        <a:pt x="187" y="304"/>
                        <a:pt x="188" y="305"/>
                      </a:cubicBezTo>
                      <a:cubicBezTo>
                        <a:pt x="190" y="310"/>
                        <a:pt x="179" y="315"/>
                        <a:pt x="177" y="312"/>
                      </a:cubicBezTo>
                      <a:cubicBezTo>
                        <a:pt x="177" y="313"/>
                        <a:pt x="178" y="316"/>
                        <a:pt x="179" y="317"/>
                      </a:cubicBezTo>
                      <a:cubicBezTo>
                        <a:pt x="177" y="320"/>
                        <a:pt x="174" y="316"/>
                        <a:pt x="172" y="317"/>
                      </a:cubicBezTo>
                      <a:cubicBezTo>
                        <a:pt x="172" y="319"/>
                        <a:pt x="174" y="321"/>
                        <a:pt x="176" y="320"/>
                      </a:cubicBezTo>
                      <a:cubicBezTo>
                        <a:pt x="178" y="319"/>
                        <a:pt x="176" y="325"/>
                        <a:pt x="176" y="323"/>
                      </a:cubicBezTo>
                      <a:cubicBezTo>
                        <a:pt x="175" y="325"/>
                        <a:pt x="174" y="332"/>
                        <a:pt x="172" y="332"/>
                      </a:cubicBezTo>
                      <a:cubicBezTo>
                        <a:pt x="172" y="334"/>
                        <a:pt x="176" y="333"/>
                        <a:pt x="177" y="335"/>
                      </a:cubicBezTo>
                      <a:cubicBezTo>
                        <a:pt x="178" y="338"/>
                        <a:pt x="176" y="337"/>
                        <a:pt x="175" y="339"/>
                      </a:cubicBezTo>
                      <a:cubicBezTo>
                        <a:pt x="173" y="342"/>
                        <a:pt x="175" y="346"/>
                        <a:pt x="177" y="348"/>
                      </a:cubicBezTo>
                      <a:cubicBezTo>
                        <a:pt x="175" y="350"/>
                        <a:pt x="178" y="347"/>
                        <a:pt x="176" y="349"/>
                      </a:cubicBezTo>
                      <a:cubicBezTo>
                        <a:pt x="176" y="349"/>
                        <a:pt x="186" y="354"/>
                        <a:pt x="187" y="355"/>
                      </a:cubicBezTo>
                      <a:cubicBezTo>
                        <a:pt x="189" y="357"/>
                        <a:pt x="175" y="357"/>
                        <a:pt x="176" y="356"/>
                      </a:cubicBezTo>
                      <a:cubicBezTo>
                        <a:pt x="176" y="356"/>
                        <a:pt x="170" y="354"/>
                        <a:pt x="170" y="353"/>
                      </a:cubicBezTo>
                      <a:cubicBezTo>
                        <a:pt x="170" y="354"/>
                        <a:pt x="166" y="350"/>
                        <a:pt x="164" y="350"/>
                      </a:cubicBezTo>
                      <a:cubicBezTo>
                        <a:pt x="164" y="350"/>
                        <a:pt x="165" y="349"/>
                        <a:pt x="165" y="349"/>
                      </a:cubicBezTo>
                      <a:cubicBezTo>
                        <a:pt x="165" y="349"/>
                        <a:pt x="163" y="348"/>
                        <a:pt x="162" y="347"/>
                      </a:cubicBezTo>
                      <a:cubicBezTo>
                        <a:pt x="163" y="346"/>
                        <a:pt x="163" y="348"/>
                        <a:pt x="164" y="348"/>
                      </a:cubicBezTo>
                      <a:cubicBezTo>
                        <a:pt x="164" y="348"/>
                        <a:pt x="163" y="344"/>
                        <a:pt x="163" y="345"/>
                      </a:cubicBezTo>
                      <a:cubicBezTo>
                        <a:pt x="162" y="345"/>
                        <a:pt x="163" y="347"/>
                        <a:pt x="161" y="346"/>
                      </a:cubicBezTo>
                      <a:cubicBezTo>
                        <a:pt x="161" y="345"/>
                        <a:pt x="162" y="344"/>
                        <a:pt x="161" y="343"/>
                      </a:cubicBezTo>
                      <a:cubicBezTo>
                        <a:pt x="160" y="344"/>
                        <a:pt x="158" y="343"/>
                        <a:pt x="160" y="342"/>
                      </a:cubicBezTo>
                      <a:cubicBezTo>
                        <a:pt x="158" y="342"/>
                        <a:pt x="157" y="340"/>
                        <a:pt x="158" y="339"/>
                      </a:cubicBezTo>
                      <a:cubicBezTo>
                        <a:pt x="156" y="338"/>
                        <a:pt x="160" y="334"/>
                        <a:pt x="154" y="334"/>
                      </a:cubicBezTo>
                      <a:cubicBezTo>
                        <a:pt x="154" y="333"/>
                        <a:pt x="155" y="329"/>
                        <a:pt x="154" y="327"/>
                      </a:cubicBezTo>
                      <a:cubicBezTo>
                        <a:pt x="155" y="326"/>
                        <a:pt x="157" y="327"/>
                        <a:pt x="157" y="328"/>
                      </a:cubicBezTo>
                      <a:cubicBezTo>
                        <a:pt x="157" y="327"/>
                        <a:pt x="156" y="319"/>
                        <a:pt x="155" y="320"/>
                      </a:cubicBezTo>
                      <a:cubicBezTo>
                        <a:pt x="155" y="320"/>
                        <a:pt x="155" y="323"/>
                        <a:pt x="155" y="324"/>
                      </a:cubicBezTo>
                      <a:cubicBezTo>
                        <a:pt x="155" y="324"/>
                        <a:pt x="150" y="311"/>
                        <a:pt x="150" y="309"/>
                      </a:cubicBezTo>
                      <a:cubicBezTo>
                        <a:pt x="147" y="307"/>
                        <a:pt x="153" y="293"/>
                        <a:pt x="149" y="289"/>
                      </a:cubicBezTo>
                      <a:cubicBezTo>
                        <a:pt x="149" y="289"/>
                        <a:pt x="149" y="287"/>
                        <a:pt x="149" y="286"/>
                      </a:cubicBezTo>
                      <a:cubicBezTo>
                        <a:pt x="149" y="285"/>
                        <a:pt x="149" y="285"/>
                        <a:pt x="149" y="285"/>
                      </a:cubicBezTo>
                      <a:cubicBezTo>
                        <a:pt x="149" y="280"/>
                        <a:pt x="151" y="255"/>
                        <a:pt x="145" y="253"/>
                      </a:cubicBezTo>
                      <a:cubicBezTo>
                        <a:pt x="142" y="250"/>
                        <a:pt x="138" y="248"/>
                        <a:pt x="135" y="246"/>
                      </a:cubicBezTo>
                      <a:cubicBezTo>
                        <a:pt x="131" y="239"/>
                        <a:pt x="126" y="230"/>
                        <a:pt x="122" y="224"/>
                      </a:cubicBezTo>
                      <a:cubicBezTo>
                        <a:pt x="120" y="223"/>
                        <a:pt x="118" y="219"/>
                        <a:pt x="118" y="218"/>
                      </a:cubicBezTo>
                      <a:cubicBezTo>
                        <a:pt x="117" y="213"/>
                        <a:pt x="120" y="214"/>
                        <a:pt x="120" y="211"/>
                      </a:cubicBezTo>
                      <a:cubicBezTo>
                        <a:pt x="116" y="209"/>
                        <a:pt x="118" y="203"/>
                        <a:pt x="120" y="200"/>
                      </a:cubicBezTo>
                      <a:cubicBezTo>
                        <a:pt x="125" y="193"/>
                        <a:pt x="129" y="191"/>
                        <a:pt x="124" y="180"/>
                      </a:cubicBezTo>
                      <a:cubicBezTo>
                        <a:pt x="128" y="175"/>
                        <a:pt x="118" y="182"/>
                        <a:pt x="119" y="182"/>
                      </a:cubicBezTo>
                      <a:cubicBezTo>
                        <a:pt x="116" y="182"/>
                        <a:pt x="111" y="178"/>
                        <a:pt x="109" y="176"/>
                      </a:cubicBezTo>
                      <a:cubicBezTo>
                        <a:pt x="107" y="174"/>
                        <a:pt x="105" y="169"/>
                        <a:pt x="102" y="166"/>
                      </a:cubicBezTo>
                      <a:cubicBezTo>
                        <a:pt x="95" y="166"/>
                        <a:pt x="92" y="161"/>
                        <a:pt x="87" y="158"/>
                      </a:cubicBezTo>
                      <a:cubicBezTo>
                        <a:pt x="87" y="157"/>
                        <a:pt x="84" y="158"/>
                        <a:pt x="83" y="159"/>
                      </a:cubicBezTo>
                      <a:cubicBezTo>
                        <a:pt x="77" y="159"/>
                        <a:pt x="70" y="154"/>
                        <a:pt x="66" y="151"/>
                      </a:cubicBezTo>
                      <a:cubicBezTo>
                        <a:pt x="61" y="147"/>
                        <a:pt x="61" y="141"/>
                        <a:pt x="57" y="137"/>
                      </a:cubicBezTo>
                      <a:cubicBezTo>
                        <a:pt x="56" y="135"/>
                        <a:pt x="55" y="134"/>
                        <a:pt x="55" y="134"/>
                      </a:cubicBezTo>
                      <a:cubicBezTo>
                        <a:pt x="55" y="134"/>
                        <a:pt x="55" y="134"/>
                        <a:pt x="55" y="134"/>
                      </a:cubicBezTo>
                      <a:cubicBezTo>
                        <a:pt x="56" y="133"/>
                        <a:pt x="53" y="127"/>
                        <a:pt x="52" y="126"/>
                      </a:cubicBezTo>
                      <a:cubicBezTo>
                        <a:pt x="51" y="125"/>
                        <a:pt x="52" y="117"/>
                        <a:pt x="50" y="117"/>
                      </a:cubicBezTo>
                      <a:cubicBezTo>
                        <a:pt x="48" y="117"/>
                        <a:pt x="50" y="129"/>
                        <a:pt x="51" y="131"/>
                      </a:cubicBezTo>
                      <a:cubicBezTo>
                        <a:pt x="51" y="132"/>
                        <a:pt x="53" y="145"/>
                        <a:pt x="51" y="143"/>
                      </a:cubicBezTo>
                      <a:cubicBezTo>
                        <a:pt x="51" y="141"/>
                        <a:pt x="50" y="139"/>
                        <a:pt x="48" y="138"/>
                      </a:cubicBezTo>
                      <a:cubicBezTo>
                        <a:pt x="48" y="137"/>
                        <a:pt x="48" y="133"/>
                        <a:pt x="47" y="131"/>
                      </a:cubicBezTo>
                      <a:cubicBezTo>
                        <a:pt x="47" y="131"/>
                        <a:pt x="43" y="128"/>
                        <a:pt x="44" y="127"/>
                      </a:cubicBezTo>
                      <a:cubicBezTo>
                        <a:pt x="44" y="127"/>
                        <a:pt x="46" y="126"/>
                        <a:pt x="46" y="126"/>
                      </a:cubicBezTo>
                      <a:cubicBezTo>
                        <a:pt x="46" y="126"/>
                        <a:pt x="46" y="124"/>
                        <a:pt x="46" y="124"/>
                      </a:cubicBezTo>
                      <a:cubicBezTo>
                        <a:pt x="44" y="120"/>
                        <a:pt x="47" y="115"/>
                        <a:pt x="45" y="111"/>
                      </a:cubicBezTo>
                      <a:cubicBezTo>
                        <a:pt x="45" y="109"/>
                        <a:pt x="41" y="109"/>
                        <a:pt x="40" y="108"/>
                      </a:cubicBezTo>
                      <a:cubicBezTo>
                        <a:pt x="40" y="107"/>
                        <a:pt x="41" y="105"/>
                        <a:pt x="40" y="104"/>
                      </a:cubicBezTo>
                      <a:cubicBezTo>
                        <a:pt x="39" y="102"/>
                        <a:pt x="40" y="97"/>
                        <a:pt x="40" y="95"/>
                      </a:cubicBezTo>
                      <a:cubicBezTo>
                        <a:pt x="40" y="95"/>
                        <a:pt x="43" y="91"/>
                        <a:pt x="43" y="90"/>
                      </a:cubicBezTo>
                      <a:cubicBezTo>
                        <a:pt x="45" y="88"/>
                        <a:pt x="46" y="84"/>
                        <a:pt x="49" y="82"/>
                      </a:cubicBezTo>
                      <a:cubicBezTo>
                        <a:pt x="50" y="81"/>
                        <a:pt x="52" y="78"/>
                        <a:pt x="52" y="77"/>
                      </a:cubicBezTo>
                      <a:cubicBezTo>
                        <a:pt x="53" y="76"/>
                        <a:pt x="54" y="73"/>
                        <a:pt x="54" y="72"/>
                      </a:cubicBezTo>
                      <a:cubicBezTo>
                        <a:pt x="53" y="67"/>
                        <a:pt x="50" y="66"/>
                        <a:pt x="56" y="66"/>
                      </a:cubicBezTo>
                      <a:cubicBezTo>
                        <a:pt x="52" y="64"/>
                        <a:pt x="55" y="56"/>
                        <a:pt x="56" y="55"/>
                      </a:cubicBezTo>
                      <a:cubicBezTo>
                        <a:pt x="55" y="54"/>
                        <a:pt x="55" y="54"/>
                        <a:pt x="55" y="53"/>
                      </a:cubicBezTo>
                      <a:cubicBezTo>
                        <a:pt x="54" y="55"/>
                        <a:pt x="54" y="54"/>
                        <a:pt x="53" y="55"/>
                      </a:cubicBezTo>
                      <a:cubicBezTo>
                        <a:pt x="53" y="53"/>
                        <a:pt x="52" y="48"/>
                        <a:pt x="52" y="48"/>
                      </a:cubicBezTo>
                      <a:cubicBezTo>
                        <a:pt x="52" y="47"/>
                        <a:pt x="53" y="45"/>
                        <a:pt x="53" y="45"/>
                      </a:cubicBezTo>
                      <a:cubicBezTo>
                        <a:pt x="53" y="39"/>
                        <a:pt x="45" y="40"/>
                        <a:pt x="43" y="38"/>
                      </a:cubicBezTo>
                      <a:cubicBezTo>
                        <a:pt x="40" y="37"/>
                        <a:pt x="41" y="37"/>
                        <a:pt x="38" y="39"/>
                      </a:cubicBezTo>
                      <a:cubicBezTo>
                        <a:pt x="40" y="39"/>
                        <a:pt x="39" y="38"/>
                        <a:pt x="40" y="38"/>
                      </a:cubicBezTo>
                      <a:cubicBezTo>
                        <a:pt x="40" y="41"/>
                        <a:pt x="32" y="40"/>
                        <a:pt x="30" y="41"/>
                      </a:cubicBezTo>
                      <a:cubicBezTo>
                        <a:pt x="31" y="41"/>
                        <a:pt x="30" y="41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4" y="44"/>
                        <a:pt x="10" y="49"/>
                        <a:pt x="9" y="51"/>
                      </a:cubicBezTo>
                      <a:cubicBezTo>
                        <a:pt x="10" y="51"/>
                        <a:pt x="1" y="52"/>
                        <a:pt x="0" y="52"/>
                      </a:cubicBezTo>
                      <a:cubicBezTo>
                        <a:pt x="2" y="51"/>
                        <a:pt x="12" y="49"/>
                        <a:pt x="13" y="47"/>
                      </a:cubicBezTo>
                      <a:cubicBezTo>
                        <a:pt x="15" y="46"/>
                        <a:pt x="16" y="45"/>
                        <a:pt x="17" y="44"/>
                      </a:cubicBezTo>
                      <a:cubicBezTo>
                        <a:pt x="17" y="44"/>
                        <a:pt x="17" y="43"/>
                        <a:pt x="17" y="43"/>
                      </a:cubicBezTo>
                      <a:cubicBezTo>
                        <a:pt x="16" y="42"/>
                        <a:pt x="13" y="43"/>
                        <a:pt x="11" y="42"/>
                      </a:cubicBezTo>
                      <a:cubicBezTo>
                        <a:pt x="12" y="42"/>
                        <a:pt x="13" y="40"/>
                        <a:pt x="13" y="39"/>
                      </a:cubicBezTo>
                      <a:cubicBezTo>
                        <a:pt x="11" y="38"/>
                        <a:pt x="9" y="36"/>
                        <a:pt x="11" y="33"/>
                      </a:cubicBezTo>
                      <a:cubicBezTo>
                        <a:pt x="13" y="31"/>
                        <a:pt x="24" y="26"/>
                        <a:pt x="24" y="27"/>
                      </a:cubicBezTo>
                      <a:cubicBezTo>
                        <a:pt x="24" y="26"/>
                        <a:pt x="25" y="26"/>
                        <a:pt x="25" y="25"/>
                      </a:cubicBezTo>
                      <a:cubicBezTo>
                        <a:pt x="22" y="25"/>
                        <a:pt x="19" y="26"/>
                        <a:pt x="17" y="24"/>
                      </a:cubicBezTo>
                      <a:cubicBezTo>
                        <a:pt x="17" y="22"/>
                        <a:pt x="18" y="20"/>
                        <a:pt x="21" y="20"/>
                      </a:cubicBezTo>
                      <a:cubicBezTo>
                        <a:pt x="20" y="20"/>
                        <a:pt x="23" y="19"/>
                        <a:pt x="23" y="19"/>
                      </a:cubicBezTo>
                      <a:cubicBezTo>
                        <a:pt x="26" y="17"/>
                        <a:pt x="28" y="18"/>
                        <a:pt x="30" y="19"/>
                      </a:cubicBezTo>
                      <a:cubicBezTo>
                        <a:pt x="30" y="18"/>
                        <a:pt x="30" y="16"/>
                        <a:pt x="30" y="16"/>
                      </a:cubicBezTo>
                      <a:cubicBezTo>
                        <a:pt x="31" y="14"/>
                        <a:pt x="28" y="13"/>
                        <a:pt x="29" y="12"/>
                      </a:cubicBezTo>
                      <a:cubicBezTo>
                        <a:pt x="30" y="10"/>
                        <a:pt x="36" y="10"/>
                        <a:pt x="36" y="9"/>
                      </a:cubicBezTo>
                      <a:cubicBezTo>
                        <a:pt x="44" y="4"/>
                        <a:pt x="57" y="0"/>
                        <a:pt x="64" y="6"/>
                      </a:cubicBezTo>
                      <a:cubicBezTo>
                        <a:pt x="66" y="7"/>
                        <a:pt x="68" y="8"/>
                        <a:pt x="69" y="8"/>
                      </a:cubicBezTo>
                      <a:cubicBezTo>
                        <a:pt x="70" y="8"/>
                        <a:pt x="71" y="8"/>
                        <a:pt x="72" y="8"/>
                      </a:cubicBezTo>
                      <a:cubicBezTo>
                        <a:pt x="74" y="9"/>
                        <a:pt x="76" y="12"/>
                        <a:pt x="78" y="13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79" y="13"/>
                        <a:pt x="80" y="13"/>
                      </a:cubicBezTo>
                      <a:cubicBezTo>
                        <a:pt x="81" y="12"/>
                        <a:pt x="93" y="10"/>
                        <a:pt x="94" y="10"/>
                      </a:cubicBezTo>
                      <a:cubicBezTo>
                        <a:pt x="94" y="10"/>
                        <a:pt x="94" y="13"/>
                        <a:pt x="94" y="13"/>
                      </a:cubicBezTo>
                      <a:cubicBezTo>
                        <a:pt x="95" y="13"/>
                        <a:pt x="97" y="11"/>
                        <a:pt x="97" y="12"/>
                      </a:cubicBezTo>
                      <a:cubicBezTo>
                        <a:pt x="97" y="12"/>
                        <a:pt x="97" y="14"/>
                        <a:pt x="97" y="14"/>
                      </a:cubicBezTo>
                      <a:cubicBezTo>
                        <a:pt x="100" y="12"/>
                        <a:pt x="101" y="13"/>
                        <a:pt x="103" y="15"/>
                      </a:cubicBezTo>
                      <a:cubicBezTo>
                        <a:pt x="103" y="15"/>
                        <a:pt x="114" y="18"/>
                        <a:pt x="108" y="19"/>
                      </a:cubicBezTo>
                      <a:cubicBezTo>
                        <a:pt x="111" y="21"/>
                        <a:pt x="114" y="18"/>
                        <a:pt x="116" y="22"/>
                      </a:cubicBezTo>
                      <a:cubicBezTo>
                        <a:pt x="116" y="21"/>
                        <a:pt x="116" y="20"/>
                        <a:pt x="117" y="19"/>
                      </a:cubicBezTo>
                      <a:cubicBezTo>
                        <a:pt x="113" y="16"/>
                        <a:pt x="110" y="19"/>
                        <a:pt x="107" y="14"/>
                      </a:cubicBezTo>
                      <a:cubicBezTo>
                        <a:pt x="108" y="12"/>
                        <a:pt x="111" y="12"/>
                        <a:pt x="114" y="13"/>
                      </a:cubicBezTo>
                      <a:cubicBezTo>
                        <a:pt x="111" y="12"/>
                        <a:pt x="105" y="11"/>
                        <a:pt x="108" y="7"/>
                      </a:cubicBezTo>
                      <a:cubicBezTo>
                        <a:pt x="108" y="7"/>
                        <a:pt x="108" y="7"/>
                        <a:pt x="107" y="7"/>
                      </a:cubicBezTo>
                      <a:cubicBezTo>
                        <a:pt x="104" y="11"/>
                        <a:pt x="98" y="6"/>
                        <a:pt x="100" y="5"/>
                      </a:cubicBezTo>
                      <a:cubicBezTo>
                        <a:pt x="101" y="0"/>
                        <a:pt x="113" y="0"/>
                        <a:pt x="116" y="2"/>
                      </a:cubicBezTo>
                      <a:cubicBezTo>
                        <a:pt x="118" y="4"/>
                        <a:pt x="124" y="7"/>
                        <a:pt x="124" y="9"/>
                      </a:cubicBezTo>
                      <a:cubicBezTo>
                        <a:pt x="125" y="6"/>
                        <a:pt x="126" y="5"/>
                        <a:pt x="125" y="5"/>
                      </a:cubicBezTo>
                      <a:cubicBezTo>
                        <a:pt x="125" y="4"/>
                        <a:pt x="130" y="4"/>
                        <a:pt x="131" y="5"/>
                      </a:cubicBezTo>
                      <a:cubicBezTo>
                        <a:pt x="129" y="7"/>
                        <a:pt x="125" y="12"/>
                        <a:pt x="128" y="13"/>
                      </a:cubicBezTo>
                      <a:cubicBezTo>
                        <a:pt x="128" y="11"/>
                        <a:pt x="130" y="16"/>
                        <a:pt x="130" y="16"/>
                      </a:cubicBezTo>
                      <a:cubicBezTo>
                        <a:pt x="127" y="19"/>
                        <a:pt x="126" y="21"/>
                        <a:pt x="122" y="18"/>
                      </a:cubicBezTo>
                      <a:cubicBezTo>
                        <a:pt x="122" y="18"/>
                        <a:pt x="122" y="18"/>
                        <a:pt x="122" y="18"/>
                      </a:cubicBezTo>
                      <a:cubicBezTo>
                        <a:pt x="123" y="20"/>
                        <a:pt x="131" y="25"/>
                        <a:pt x="132" y="20"/>
                      </a:cubicBezTo>
                      <a:cubicBezTo>
                        <a:pt x="132" y="20"/>
                        <a:pt x="131" y="19"/>
                        <a:pt x="131" y="19"/>
                      </a:cubicBezTo>
                      <a:cubicBezTo>
                        <a:pt x="131" y="16"/>
                        <a:pt x="136" y="17"/>
                        <a:pt x="137" y="17"/>
                      </a:cubicBezTo>
                      <a:cubicBezTo>
                        <a:pt x="136" y="16"/>
                        <a:pt x="137" y="14"/>
                        <a:pt x="137" y="13"/>
                      </a:cubicBezTo>
                      <a:cubicBezTo>
                        <a:pt x="139" y="11"/>
                        <a:pt x="141" y="9"/>
                        <a:pt x="142" y="6"/>
                      </a:cubicBezTo>
                      <a:cubicBezTo>
                        <a:pt x="146" y="0"/>
                        <a:pt x="154" y="8"/>
                        <a:pt x="145" y="9"/>
                      </a:cubicBezTo>
                      <a:cubicBezTo>
                        <a:pt x="141" y="10"/>
                        <a:pt x="144" y="18"/>
                        <a:pt x="144" y="21"/>
                      </a:cubicBezTo>
                      <a:cubicBezTo>
                        <a:pt x="147" y="16"/>
                        <a:pt x="147" y="25"/>
                        <a:pt x="147" y="25"/>
                      </a:cubicBezTo>
                      <a:cubicBezTo>
                        <a:pt x="149" y="24"/>
                        <a:pt x="151" y="21"/>
                        <a:pt x="151" y="18"/>
                      </a:cubicBezTo>
                      <a:cubicBezTo>
                        <a:pt x="146" y="15"/>
                        <a:pt x="147" y="9"/>
                        <a:pt x="152" y="7"/>
                      </a:cubicBezTo>
                      <a:cubicBezTo>
                        <a:pt x="152" y="6"/>
                        <a:pt x="153" y="5"/>
                        <a:pt x="153" y="4"/>
                      </a:cubicBezTo>
                      <a:cubicBezTo>
                        <a:pt x="153" y="4"/>
                        <a:pt x="153" y="4"/>
                        <a:pt x="153" y="4"/>
                      </a:cubicBezTo>
                      <a:cubicBezTo>
                        <a:pt x="153" y="5"/>
                        <a:pt x="153" y="6"/>
                        <a:pt x="153" y="7"/>
                      </a:cubicBezTo>
                      <a:cubicBezTo>
                        <a:pt x="154" y="6"/>
                        <a:pt x="155" y="6"/>
                        <a:pt x="156" y="6"/>
                      </a:cubicBezTo>
                      <a:cubicBezTo>
                        <a:pt x="156" y="5"/>
                        <a:pt x="171" y="11"/>
                        <a:pt x="167" y="11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9" y="13"/>
                        <a:pt x="173" y="15"/>
                        <a:pt x="175" y="16"/>
                      </a:cubicBezTo>
                      <a:cubicBezTo>
                        <a:pt x="176" y="18"/>
                        <a:pt x="176" y="18"/>
                        <a:pt x="176" y="18"/>
                      </a:cubicBezTo>
                      <a:cubicBezTo>
                        <a:pt x="177" y="18"/>
                        <a:pt x="177" y="20"/>
                        <a:pt x="176" y="21"/>
                      </a:cubicBezTo>
                      <a:cubicBezTo>
                        <a:pt x="177" y="22"/>
                        <a:pt x="175" y="25"/>
                        <a:pt x="181" y="27"/>
                      </a:cubicBezTo>
                      <a:cubicBezTo>
                        <a:pt x="182" y="28"/>
                        <a:pt x="183" y="29"/>
                        <a:pt x="185" y="30"/>
                      </a:cubicBezTo>
                      <a:cubicBezTo>
                        <a:pt x="185" y="36"/>
                        <a:pt x="178" y="36"/>
                        <a:pt x="176" y="31"/>
                      </a:cubicBezTo>
                      <a:cubicBezTo>
                        <a:pt x="172" y="30"/>
                        <a:pt x="177" y="37"/>
                        <a:pt x="177" y="37"/>
                      </a:cubicBezTo>
                      <a:cubicBezTo>
                        <a:pt x="177" y="39"/>
                        <a:pt x="177" y="41"/>
                        <a:pt x="177" y="42"/>
                      </a:cubicBezTo>
                      <a:cubicBezTo>
                        <a:pt x="176" y="42"/>
                        <a:pt x="175" y="41"/>
                        <a:pt x="174" y="40"/>
                      </a:cubicBezTo>
                      <a:cubicBezTo>
                        <a:pt x="172" y="41"/>
                        <a:pt x="176" y="43"/>
                        <a:pt x="175" y="44"/>
                      </a:cubicBezTo>
                      <a:cubicBezTo>
                        <a:pt x="173" y="45"/>
                        <a:pt x="168" y="41"/>
                        <a:pt x="167" y="40"/>
                      </a:cubicBezTo>
                      <a:cubicBezTo>
                        <a:pt x="166" y="39"/>
                        <a:pt x="166" y="37"/>
                        <a:pt x="165" y="35"/>
                      </a:cubicBezTo>
                      <a:cubicBezTo>
                        <a:pt x="164" y="36"/>
                        <a:pt x="158" y="36"/>
                        <a:pt x="158" y="35"/>
                      </a:cubicBezTo>
                      <a:cubicBezTo>
                        <a:pt x="157" y="32"/>
                        <a:pt x="170" y="32"/>
                        <a:pt x="168" y="26"/>
                      </a:cubicBezTo>
                      <a:cubicBezTo>
                        <a:pt x="167" y="26"/>
                        <a:pt x="162" y="28"/>
                        <a:pt x="162" y="27"/>
                      </a:cubicBezTo>
                      <a:cubicBezTo>
                        <a:pt x="160" y="25"/>
                        <a:pt x="163" y="23"/>
                        <a:pt x="165" y="24"/>
                      </a:cubicBezTo>
                      <a:cubicBezTo>
                        <a:pt x="164" y="23"/>
                        <a:pt x="161" y="20"/>
                        <a:pt x="164" y="21"/>
                      </a:cubicBezTo>
                      <a:cubicBezTo>
                        <a:pt x="163" y="19"/>
                        <a:pt x="163" y="18"/>
                        <a:pt x="162" y="18"/>
                      </a:cubicBezTo>
                      <a:cubicBezTo>
                        <a:pt x="162" y="21"/>
                        <a:pt x="158" y="19"/>
                        <a:pt x="158" y="19"/>
                      </a:cubicBezTo>
                      <a:cubicBezTo>
                        <a:pt x="158" y="19"/>
                        <a:pt x="158" y="19"/>
                        <a:pt x="158" y="19"/>
                      </a:cubicBezTo>
                      <a:cubicBezTo>
                        <a:pt x="158" y="19"/>
                        <a:pt x="157" y="18"/>
                        <a:pt x="156" y="19"/>
                      </a:cubicBezTo>
                      <a:cubicBezTo>
                        <a:pt x="160" y="25"/>
                        <a:pt x="150" y="28"/>
                        <a:pt x="151" y="31"/>
                      </a:cubicBezTo>
                      <a:cubicBezTo>
                        <a:pt x="150" y="31"/>
                        <a:pt x="149" y="30"/>
                        <a:pt x="149" y="30"/>
                      </a:cubicBezTo>
                      <a:cubicBezTo>
                        <a:pt x="147" y="32"/>
                        <a:pt x="153" y="35"/>
                        <a:pt x="153" y="36"/>
                      </a:cubicBezTo>
                      <a:cubicBezTo>
                        <a:pt x="152" y="36"/>
                        <a:pt x="146" y="38"/>
                        <a:pt x="145" y="38"/>
                      </a:cubicBezTo>
                      <a:cubicBezTo>
                        <a:pt x="144" y="37"/>
                        <a:pt x="144" y="37"/>
                        <a:pt x="143" y="36"/>
                      </a:cubicBezTo>
                      <a:cubicBezTo>
                        <a:pt x="143" y="35"/>
                        <a:pt x="146" y="31"/>
                        <a:pt x="147" y="30"/>
                      </a:cubicBezTo>
                      <a:cubicBezTo>
                        <a:pt x="146" y="30"/>
                        <a:pt x="146" y="30"/>
                        <a:pt x="145" y="31"/>
                      </a:cubicBezTo>
                      <a:cubicBezTo>
                        <a:pt x="143" y="34"/>
                        <a:pt x="138" y="34"/>
                        <a:pt x="136" y="36"/>
                      </a:cubicBezTo>
                      <a:cubicBezTo>
                        <a:pt x="139" y="36"/>
                        <a:pt x="130" y="42"/>
                        <a:pt x="130" y="42"/>
                      </a:cubicBezTo>
                      <a:cubicBezTo>
                        <a:pt x="125" y="46"/>
                        <a:pt x="128" y="46"/>
                        <a:pt x="128" y="50"/>
                      </a:cubicBezTo>
                      <a:cubicBezTo>
                        <a:pt x="127" y="57"/>
                        <a:pt x="148" y="57"/>
                        <a:pt x="141" y="65"/>
                      </a:cubicBezTo>
                      <a:cubicBezTo>
                        <a:pt x="142" y="65"/>
                        <a:pt x="143" y="66"/>
                        <a:pt x="143" y="67"/>
                      </a:cubicBezTo>
                      <a:cubicBezTo>
                        <a:pt x="143" y="67"/>
                        <a:pt x="141" y="66"/>
                        <a:pt x="141" y="66"/>
                      </a:cubicBezTo>
                      <a:cubicBezTo>
                        <a:pt x="142" y="68"/>
                        <a:pt x="146" y="72"/>
                        <a:pt x="146" y="67"/>
                      </a:cubicBezTo>
                      <a:cubicBezTo>
                        <a:pt x="147" y="59"/>
                        <a:pt x="146" y="63"/>
                        <a:pt x="152" y="59"/>
                      </a:cubicBezTo>
                      <a:cubicBezTo>
                        <a:pt x="156" y="55"/>
                        <a:pt x="150" y="52"/>
                        <a:pt x="153" y="49"/>
                      </a:cubicBezTo>
                      <a:cubicBezTo>
                        <a:pt x="155" y="48"/>
                        <a:pt x="155" y="43"/>
                        <a:pt x="155" y="41"/>
                      </a:cubicBezTo>
                      <a:cubicBezTo>
                        <a:pt x="156" y="36"/>
                        <a:pt x="169" y="44"/>
                        <a:pt x="169" y="47"/>
                      </a:cubicBezTo>
                      <a:cubicBezTo>
                        <a:pt x="167" y="58"/>
                        <a:pt x="173" y="48"/>
                        <a:pt x="177" y="48"/>
                      </a:cubicBezTo>
                      <a:cubicBezTo>
                        <a:pt x="181" y="51"/>
                        <a:pt x="180" y="60"/>
                        <a:pt x="184" y="63"/>
                      </a:cubicBezTo>
                      <a:cubicBezTo>
                        <a:pt x="185" y="63"/>
                        <a:pt x="186" y="64"/>
                        <a:pt x="188" y="66"/>
                      </a:cubicBezTo>
                      <a:cubicBezTo>
                        <a:pt x="189" y="67"/>
                        <a:pt x="190" y="69"/>
                        <a:pt x="190" y="72"/>
                      </a:cubicBezTo>
                      <a:cubicBezTo>
                        <a:pt x="190" y="72"/>
                        <a:pt x="189" y="72"/>
                        <a:pt x="189" y="72"/>
                      </a:cubicBezTo>
                      <a:cubicBezTo>
                        <a:pt x="191" y="72"/>
                        <a:pt x="189" y="76"/>
                        <a:pt x="190" y="77"/>
                      </a:cubicBezTo>
                      <a:cubicBezTo>
                        <a:pt x="191" y="77"/>
                        <a:pt x="198" y="80"/>
                        <a:pt x="193" y="82"/>
                      </a:cubicBezTo>
                      <a:cubicBezTo>
                        <a:pt x="194" y="83"/>
                        <a:pt x="194" y="88"/>
                        <a:pt x="192" y="83"/>
                      </a:cubicBezTo>
                      <a:cubicBezTo>
                        <a:pt x="190" y="87"/>
                        <a:pt x="190" y="85"/>
                        <a:pt x="187" y="85"/>
                      </a:cubicBezTo>
                      <a:cubicBezTo>
                        <a:pt x="187" y="84"/>
                        <a:pt x="187" y="84"/>
                        <a:pt x="188" y="84"/>
                      </a:cubicBezTo>
                      <a:cubicBezTo>
                        <a:pt x="189" y="81"/>
                        <a:pt x="183" y="84"/>
                        <a:pt x="182" y="83"/>
                      </a:cubicBezTo>
                      <a:cubicBezTo>
                        <a:pt x="181" y="82"/>
                        <a:pt x="186" y="74"/>
                        <a:pt x="188" y="73"/>
                      </a:cubicBezTo>
                      <a:cubicBezTo>
                        <a:pt x="185" y="73"/>
                        <a:pt x="184" y="75"/>
                        <a:pt x="182" y="76"/>
                      </a:cubicBezTo>
                      <a:cubicBezTo>
                        <a:pt x="180" y="76"/>
                        <a:pt x="178" y="76"/>
                        <a:pt x="177" y="77"/>
                      </a:cubicBezTo>
                      <a:cubicBezTo>
                        <a:pt x="176" y="77"/>
                        <a:pt x="175" y="77"/>
                        <a:pt x="174" y="77"/>
                      </a:cubicBezTo>
                      <a:cubicBezTo>
                        <a:pt x="174" y="77"/>
                        <a:pt x="175" y="77"/>
                        <a:pt x="175" y="77"/>
                      </a:cubicBezTo>
                      <a:cubicBezTo>
                        <a:pt x="175" y="77"/>
                        <a:pt x="176" y="77"/>
                        <a:pt x="176" y="78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76" y="78"/>
                        <a:pt x="177" y="78"/>
                        <a:pt x="177" y="78"/>
                      </a:cubicBezTo>
                      <a:cubicBezTo>
                        <a:pt x="178" y="80"/>
                        <a:pt x="176" y="79"/>
                        <a:pt x="175" y="79"/>
                      </a:cubicBezTo>
                      <a:cubicBezTo>
                        <a:pt x="174" y="78"/>
                        <a:pt x="173" y="77"/>
                        <a:pt x="172" y="77"/>
                      </a:cubicBezTo>
                      <a:cubicBezTo>
                        <a:pt x="172" y="77"/>
                        <a:pt x="172" y="77"/>
                        <a:pt x="172" y="77"/>
                      </a:cubicBezTo>
                      <a:cubicBezTo>
                        <a:pt x="170" y="77"/>
                        <a:pt x="167" y="78"/>
                        <a:pt x="165" y="79"/>
                      </a:cubicBezTo>
                      <a:cubicBezTo>
                        <a:pt x="167" y="79"/>
                        <a:pt x="172" y="79"/>
                        <a:pt x="173" y="80"/>
                      </a:cubicBezTo>
                      <a:cubicBezTo>
                        <a:pt x="173" y="81"/>
                        <a:pt x="173" y="81"/>
                        <a:pt x="172" y="81"/>
                      </a:cubicBezTo>
                      <a:cubicBezTo>
                        <a:pt x="172" y="82"/>
                        <a:pt x="171" y="82"/>
                        <a:pt x="170" y="82"/>
                      </a:cubicBezTo>
                      <a:cubicBezTo>
                        <a:pt x="170" y="82"/>
                        <a:pt x="170" y="82"/>
                        <a:pt x="171" y="83"/>
                      </a:cubicBezTo>
                      <a:cubicBezTo>
                        <a:pt x="172" y="84"/>
                        <a:pt x="173" y="85"/>
                        <a:pt x="176" y="85"/>
                      </a:cubicBezTo>
                      <a:cubicBezTo>
                        <a:pt x="174" y="90"/>
                        <a:pt x="177" y="85"/>
                        <a:pt x="179" y="84"/>
                      </a:cubicBezTo>
                      <a:cubicBezTo>
                        <a:pt x="184" y="88"/>
                        <a:pt x="173" y="90"/>
                        <a:pt x="170" y="91"/>
                      </a:cubicBezTo>
                      <a:cubicBezTo>
                        <a:pt x="170" y="91"/>
                        <a:pt x="164" y="95"/>
                        <a:pt x="166" y="91"/>
                      </a:cubicBezTo>
                      <a:cubicBezTo>
                        <a:pt x="166" y="91"/>
                        <a:pt x="166" y="90"/>
                        <a:pt x="167" y="90"/>
                      </a:cubicBezTo>
                      <a:cubicBezTo>
                        <a:pt x="166" y="90"/>
                        <a:pt x="164" y="90"/>
                        <a:pt x="163" y="90"/>
                      </a:cubicBezTo>
                      <a:cubicBezTo>
                        <a:pt x="159" y="91"/>
                        <a:pt x="155" y="92"/>
                        <a:pt x="158" y="96"/>
                      </a:cubicBezTo>
                      <a:cubicBezTo>
                        <a:pt x="158" y="96"/>
                        <a:pt x="158" y="96"/>
                        <a:pt x="157" y="97"/>
                      </a:cubicBezTo>
                      <a:cubicBezTo>
                        <a:pt x="147" y="97"/>
                        <a:pt x="144" y="104"/>
                        <a:pt x="140" y="112"/>
                      </a:cubicBezTo>
                      <a:cubicBezTo>
                        <a:pt x="137" y="116"/>
                        <a:pt x="129" y="116"/>
                        <a:pt x="126" y="121"/>
                      </a:cubicBezTo>
                      <a:cubicBezTo>
                        <a:pt x="127" y="121"/>
                        <a:pt x="127" y="126"/>
                        <a:pt x="126" y="125"/>
                      </a:cubicBezTo>
                      <a:cubicBezTo>
                        <a:pt x="127" y="129"/>
                        <a:pt x="128" y="134"/>
                        <a:pt x="123" y="135"/>
                      </a:cubicBezTo>
                      <a:cubicBezTo>
                        <a:pt x="118" y="133"/>
                        <a:pt x="124" y="119"/>
                        <a:pt x="116" y="123"/>
                      </a:cubicBezTo>
                      <a:cubicBezTo>
                        <a:pt x="116" y="123"/>
                        <a:pt x="114" y="122"/>
                        <a:pt x="114" y="122"/>
                      </a:cubicBezTo>
                      <a:cubicBezTo>
                        <a:pt x="113" y="121"/>
                        <a:pt x="107" y="123"/>
                        <a:pt x="106" y="123"/>
                      </a:cubicBezTo>
                      <a:cubicBezTo>
                        <a:pt x="106" y="124"/>
                        <a:pt x="107" y="124"/>
                        <a:pt x="107" y="125"/>
                      </a:cubicBezTo>
                      <a:cubicBezTo>
                        <a:pt x="105" y="126"/>
                        <a:pt x="97" y="122"/>
                        <a:pt x="95" y="123"/>
                      </a:cubicBezTo>
                      <a:cubicBezTo>
                        <a:pt x="95" y="123"/>
                        <a:pt x="92" y="125"/>
                        <a:pt x="91" y="125"/>
                      </a:cubicBezTo>
                      <a:cubicBezTo>
                        <a:pt x="91" y="125"/>
                        <a:pt x="89" y="127"/>
                        <a:pt x="88" y="127"/>
                      </a:cubicBezTo>
                      <a:cubicBezTo>
                        <a:pt x="87" y="127"/>
                        <a:pt x="87" y="128"/>
                        <a:pt x="85" y="130"/>
                      </a:cubicBezTo>
                      <a:cubicBezTo>
                        <a:pt x="86" y="137"/>
                        <a:pt x="80" y="139"/>
                        <a:pt x="84" y="146"/>
                      </a:cubicBezTo>
                      <a:cubicBezTo>
                        <a:pt x="85" y="147"/>
                        <a:pt x="86" y="153"/>
                        <a:pt x="89" y="151"/>
                      </a:cubicBezTo>
                      <a:cubicBezTo>
                        <a:pt x="91" y="152"/>
                        <a:pt x="96" y="150"/>
                        <a:pt x="97" y="148"/>
                      </a:cubicBezTo>
                      <a:cubicBezTo>
                        <a:pt x="98" y="139"/>
                        <a:pt x="112" y="143"/>
                        <a:pt x="106" y="146"/>
                      </a:cubicBezTo>
                      <a:cubicBezTo>
                        <a:pt x="104" y="148"/>
                        <a:pt x="102" y="156"/>
                        <a:pt x="101" y="158"/>
                      </a:cubicBezTo>
                      <a:cubicBezTo>
                        <a:pt x="104" y="159"/>
                        <a:pt x="111" y="156"/>
                        <a:pt x="114" y="160"/>
                      </a:cubicBezTo>
                      <a:cubicBezTo>
                        <a:pt x="116" y="162"/>
                        <a:pt x="111" y="169"/>
                        <a:pt x="112" y="172"/>
                      </a:cubicBezTo>
                      <a:cubicBezTo>
                        <a:pt x="113" y="173"/>
                        <a:pt x="116" y="179"/>
                        <a:pt x="118" y="178"/>
                      </a:cubicBezTo>
                      <a:cubicBezTo>
                        <a:pt x="120" y="178"/>
                        <a:pt x="123" y="173"/>
                        <a:pt x="126" y="177"/>
                      </a:cubicBezTo>
                      <a:cubicBezTo>
                        <a:pt x="126" y="178"/>
                        <a:pt x="127" y="178"/>
                        <a:pt x="128" y="179"/>
                      </a:cubicBezTo>
                      <a:cubicBezTo>
                        <a:pt x="129" y="178"/>
                        <a:pt x="131" y="176"/>
                        <a:pt x="132" y="175"/>
                      </a:cubicBezTo>
                      <a:cubicBezTo>
                        <a:pt x="132" y="175"/>
                        <a:pt x="132" y="173"/>
                        <a:pt x="132" y="173"/>
                      </a:cubicBezTo>
                      <a:cubicBezTo>
                        <a:pt x="133" y="171"/>
                        <a:pt x="136" y="173"/>
                        <a:pt x="138" y="171"/>
                      </a:cubicBezTo>
                      <a:cubicBezTo>
                        <a:pt x="140" y="169"/>
                        <a:pt x="145" y="167"/>
                        <a:pt x="141" y="170"/>
                      </a:cubicBezTo>
                      <a:cubicBezTo>
                        <a:pt x="141" y="170"/>
                        <a:pt x="141" y="171"/>
                        <a:pt x="141" y="171"/>
                      </a:cubicBezTo>
                      <a:cubicBezTo>
                        <a:pt x="143" y="171"/>
                        <a:pt x="144" y="171"/>
                        <a:pt x="146" y="170"/>
                      </a:cubicBezTo>
                      <a:cubicBezTo>
                        <a:pt x="145" y="170"/>
                        <a:pt x="145" y="170"/>
                        <a:pt x="145" y="169"/>
                      </a:cubicBezTo>
                      <a:cubicBezTo>
                        <a:pt x="145" y="170"/>
                        <a:pt x="155" y="173"/>
                        <a:pt x="156" y="173"/>
                      </a:cubicBezTo>
                      <a:cubicBezTo>
                        <a:pt x="157" y="174"/>
                        <a:pt x="158" y="174"/>
                        <a:pt x="159" y="174"/>
                      </a:cubicBezTo>
                      <a:cubicBezTo>
                        <a:pt x="163" y="172"/>
                        <a:pt x="163" y="174"/>
                        <a:pt x="166" y="175"/>
                      </a:cubicBezTo>
                      <a:cubicBezTo>
                        <a:pt x="166" y="173"/>
                        <a:pt x="166" y="172"/>
                        <a:pt x="168" y="172"/>
                      </a:cubicBezTo>
                      <a:cubicBezTo>
                        <a:pt x="169" y="172"/>
                        <a:pt x="168" y="175"/>
                        <a:pt x="166" y="175"/>
                      </a:cubicBezTo>
                      <a:cubicBezTo>
                        <a:pt x="173" y="177"/>
                        <a:pt x="173" y="186"/>
                        <a:pt x="181" y="186"/>
                      </a:cubicBezTo>
                      <a:cubicBezTo>
                        <a:pt x="183" y="187"/>
                        <a:pt x="187" y="187"/>
                        <a:pt x="190" y="189"/>
                      </a:cubicBezTo>
                      <a:cubicBezTo>
                        <a:pt x="191" y="190"/>
                        <a:pt x="198" y="205"/>
                        <a:pt x="198" y="205"/>
                      </a:cubicBezTo>
                      <a:cubicBezTo>
                        <a:pt x="203" y="205"/>
                        <a:pt x="205" y="204"/>
                        <a:pt x="208" y="208"/>
                      </a:cubicBezTo>
                      <a:cubicBezTo>
                        <a:pt x="211" y="211"/>
                        <a:pt x="218" y="210"/>
                        <a:pt x="221" y="211"/>
                      </a:cubicBezTo>
                      <a:cubicBezTo>
                        <a:pt x="223" y="212"/>
                        <a:pt x="230" y="217"/>
                        <a:pt x="232" y="219"/>
                      </a:cubicBezTo>
                      <a:cubicBezTo>
                        <a:pt x="232" y="219"/>
                        <a:pt x="232" y="219"/>
                        <a:pt x="232" y="219"/>
                      </a:cubicBezTo>
                      <a:cubicBezTo>
                        <a:pt x="232" y="219"/>
                        <a:pt x="232" y="219"/>
                        <a:pt x="232" y="219"/>
                      </a:cubicBezTo>
                      <a:cubicBezTo>
                        <a:pt x="232" y="219"/>
                        <a:pt x="232" y="219"/>
                        <a:pt x="232" y="219"/>
                      </a:cubicBezTo>
                      <a:cubicBezTo>
                        <a:pt x="234" y="225"/>
                        <a:pt x="231" y="230"/>
                        <a:pt x="227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6" name="Freeform 177"/>
                <p:cNvSpPr/>
                <p:nvPr/>
              </p:nvSpPr>
              <p:spPr bwMode="auto">
                <a:xfrm>
                  <a:off x="2941638" y="4779963"/>
                  <a:ext cx="6350" cy="4763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7 h 7"/>
                    <a:gd name="T4" fmla="*/ 7 w 7"/>
                    <a:gd name="T5" fmla="*/ 4 h 7"/>
                    <a:gd name="T6" fmla="*/ 7 w 7"/>
                    <a:gd name="T7" fmla="*/ 4 h 7"/>
                    <a:gd name="T8" fmla="*/ 7 w 7"/>
                    <a:gd name="T9" fmla="*/ 3 h 7"/>
                    <a:gd name="T10" fmla="*/ 7 w 7"/>
                    <a:gd name="T11" fmla="*/ 3 h 7"/>
                    <a:gd name="T12" fmla="*/ 0 w 7"/>
                    <a:gd name="T1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7">
                      <a:moveTo>
                        <a:pt x="0" y="1"/>
                      </a:moveTo>
                      <a:cubicBezTo>
                        <a:pt x="0" y="1"/>
                        <a:pt x="2" y="7"/>
                        <a:pt x="1" y="7"/>
                      </a:cubicBezTo>
                      <a:cubicBezTo>
                        <a:pt x="5" y="6"/>
                        <a:pt x="3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7" name="Freeform 178"/>
                <p:cNvSpPr/>
                <p:nvPr/>
              </p:nvSpPr>
              <p:spPr bwMode="auto">
                <a:xfrm>
                  <a:off x="2932113" y="4775200"/>
                  <a:ext cx="9525" cy="4763"/>
                </a:xfrm>
                <a:custGeom>
                  <a:avLst/>
                  <a:gdLst>
                    <a:gd name="T0" fmla="*/ 0 w 13"/>
                    <a:gd name="T1" fmla="*/ 4 h 6"/>
                    <a:gd name="T2" fmla="*/ 12 w 13"/>
                    <a:gd name="T3" fmla="*/ 6 h 6"/>
                    <a:gd name="T4" fmla="*/ 8 w 13"/>
                    <a:gd name="T5" fmla="*/ 0 h 6"/>
                    <a:gd name="T6" fmla="*/ 0 w 1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6">
                      <a:moveTo>
                        <a:pt x="0" y="4"/>
                      </a:moveTo>
                      <a:cubicBezTo>
                        <a:pt x="4" y="5"/>
                        <a:pt x="9" y="1"/>
                        <a:pt x="12" y="6"/>
                      </a:cubicBezTo>
                      <a:cubicBezTo>
                        <a:pt x="13" y="3"/>
                        <a:pt x="11" y="0"/>
                        <a:pt x="8" y="0"/>
                      </a:cubicBezTo>
                      <a:cubicBezTo>
                        <a:pt x="5" y="1"/>
                        <a:pt x="2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8" name="Freeform 179"/>
                <p:cNvSpPr/>
                <p:nvPr/>
              </p:nvSpPr>
              <p:spPr bwMode="auto">
                <a:xfrm>
                  <a:off x="2962275" y="4968875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59" name="Freeform 180"/>
                <p:cNvSpPr/>
                <p:nvPr/>
              </p:nvSpPr>
              <p:spPr bwMode="auto">
                <a:xfrm>
                  <a:off x="2882900" y="4819650"/>
                  <a:ext cx="1588" cy="3175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0" name="Freeform 181"/>
                <p:cNvSpPr/>
                <p:nvPr/>
              </p:nvSpPr>
              <p:spPr bwMode="auto">
                <a:xfrm>
                  <a:off x="3019425" y="4883150"/>
                  <a:ext cx="0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1" name="Freeform 182"/>
                <p:cNvSpPr/>
                <p:nvPr/>
              </p:nvSpPr>
              <p:spPr bwMode="auto">
                <a:xfrm>
                  <a:off x="2946400" y="4781550"/>
                  <a:ext cx="1588" cy="1588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2" name="Freeform 183"/>
                <p:cNvSpPr/>
                <p:nvPr/>
              </p:nvSpPr>
              <p:spPr bwMode="auto">
                <a:xfrm>
                  <a:off x="3373438" y="4960938"/>
                  <a:ext cx="20638" cy="14288"/>
                </a:xfrm>
                <a:custGeom>
                  <a:avLst/>
                  <a:gdLst>
                    <a:gd name="T0" fmla="*/ 21 w 28"/>
                    <a:gd name="T1" fmla="*/ 3 h 18"/>
                    <a:gd name="T2" fmla="*/ 8 w 28"/>
                    <a:gd name="T3" fmla="*/ 12 h 18"/>
                    <a:gd name="T4" fmla="*/ 8 w 28"/>
                    <a:gd name="T5" fmla="*/ 18 h 18"/>
                    <a:gd name="T6" fmla="*/ 18 w 28"/>
                    <a:gd name="T7" fmla="*/ 11 h 18"/>
                    <a:gd name="T8" fmla="*/ 19 w 28"/>
                    <a:gd name="T9" fmla="*/ 11 h 18"/>
                    <a:gd name="T10" fmla="*/ 28 w 28"/>
                    <a:gd name="T11" fmla="*/ 2 h 18"/>
                    <a:gd name="T12" fmla="*/ 21 w 28"/>
                    <a:gd name="T13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8">
                      <a:moveTo>
                        <a:pt x="21" y="3"/>
                      </a:moveTo>
                      <a:cubicBezTo>
                        <a:pt x="18" y="6"/>
                        <a:pt x="10" y="9"/>
                        <a:pt x="8" y="12"/>
                      </a:cubicBezTo>
                      <a:cubicBezTo>
                        <a:pt x="5" y="14"/>
                        <a:pt x="0" y="18"/>
                        <a:pt x="8" y="18"/>
                      </a:cubicBezTo>
                      <a:cubicBezTo>
                        <a:pt x="12" y="18"/>
                        <a:pt x="15" y="13"/>
                        <a:pt x="18" y="11"/>
                      </a:cubicBezTo>
                      <a:cubicBezTo>
                        <a:pt x="26" y="1"/>
                        <a:pt x="18" y="11"/>
                        <a:pt x="19" y="11"/>
                      </a:cubicBezTo>
                      <a:cubicBezTo>
                        <a:pt x="22" y="8"/>
                        <a:pt x="26" y="7"/>
                        <a:pt x="28" y="2"/>
                      </a:cubicBezTo>
                      <a:cubicBezTo>
                        <a:pt x="26" y="0"/>
                        <a:pt x="22" y="1"/>
                        <a:pt x="2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3" name="Freeform 184"/>
                <p:cNvSpPr/>
                <p:nvPr/>
              </p:nvSpPr>
              <p:spPr bwMode="auto">
                <a:xfrm>
                  <a:off x="3400425" y="4951413"/>
                  <a:ext cx="0" cy="1588"/>
                </a:xfrm>
                <a:custGeom>
                  <a:avLst/>
                  <a:gdLst>
                    <a:gd name="T0" fmla="*/ 0 h 1"/>
                    <a:gd name="T1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4" name="Freeform 185"/>
                <p:cNvSpPr/>
                <p:nvPr/>
              </p:nvSpPr>
              <p:spPr bwMode="auto">
                <a:xfrm>
                  <a:off x="3400425" y="4949825"/>
                  <a:ext cx="0" cy="3175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2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0" y="0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5" name="Freeform 186"/>
                <p:cNvSpPr/>
                <p:nvPr/>
              </p:nvSpPr>
              <p:spPr bwMode="auto">
                <a:xfrm>
                  <a:off x="3394075" y="4946650"/>
                  <a:ext cx="12700" cy="19050"/>
                </a:xfrm>
                <a:custGeom>
                  <a:avLst/>
                  <a:gdLst>
                    <a:gd name="T0" fmla="*/ 11 w 15"/>
                    <a:gd name="T1" fmla="*/ 11 h 25"/>
                    <a:gd name="T2" fmla="*/ 9 w 15"/>
                    <a:gd name="T3" fmla="*/ 12 h 25"/>
                    <a:gd name="T4" fmla="*/ 7 w 15"/>
                    <a:gd name="T5" fmla="*/ 8 h 25"/>
                    <a:gd name="T6" fmla="*/ 7 w 15"/>
                    <a:gd name="T7" fmla="*/ 8 h 25"/>
                    <a:gd name="T8" fmla="*/ 3 w 15"/>
                    <a:gd name="T9" fmla="*/ 0 h 25"/>
                    <a:gd name="T10" fmla="*/ 3 w 15"/>
                    <a:gd name="T11" fmla="*/ 4 h 25"/>
                    <a:gd name="T12" fmla="*/ 1 w 15"/>
                    <a:gd name="T13" fmla="*/ 16 h 25"/>
                    <a:gd name="T14" fmla="*/ 2 w 15"/>
                    <a:gd name="T15" fmla="*/ 20 h 25"/>
                    <a:gd name="T16" fmla="*/ 0 w 15"/>
                    <a:gd name="T17" fmla="*/ 23 h 25"/>
                    <a:gd name="T18" fmla="*/ 9 w 15"/>
                    <a:gd name="T19" fmla="*/ 16 h 25"/>
                    <a:gd name="T20" fmla="*/ 13 w 15"/>
                    <a:gd name="T21" fmla="*/ 11 h 25"/>
                    <a:gd name="T22" fmla="*/ 11 w 15"/>
                    <a:gd name="T2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5">
                      <a:moveTo>
                        <a:pt x="11" y="11"/>
                      </a:moveTo>
                      <a:cubicBezTo>
                        <a:pt x="9" y="11"/>
                        <a:pt x="8" y="11"/>
                        <a:pt x="9" y="12"/>
                      </a:cubicBezTo>
                      <a:cubicBezTo>
                        <a:pt x="10" y="16"/>
                        <a:pt x="8" y="10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5"/>
                        <a:pt x="7" y="2"/>
                        <a:pt x="3" y="0"/>
                      </a:cubicBezTo>
                      <a:cubicBezTo>
                        <a:pt x="3" y="0"/>
                        <a:pt x="4" y="4"/>
                        <a:pt x="3" y="4"/>
                      </a:cubicBezTo>
                      <a:cubicBezTo>
                        <a:pt x="8" y="9"/>
                        <a:pt x="3" y="13"/>
                        <a:pt x="1" y="16"/>
                      </a:cubicBezTo>
                      <a:cubicBezTo>
                        <a:pt x="1" y="17"/>
                        <a:pt x="2" y="19"/>
                        <a:pt x="2" y="20"/>
                      </a:cubicBezTo>
                      <a:cubicBezTo>
                        <a:pt x="1" y="21"/>
                        <a:pt x="1" y="22"/>
                        <a:pt x="0" y="23"/>
                      </a:cubicBezTo>
                      <a:cubicBezTo>
                        <a:pt x="3" y="25"/>
                        <a:pt x="8" y="19"/>
                        <a:pt x="9" y="16"/>
                      </a:cubicBezTo>
                      <a:cubicBezTo>
                        <a:pt x="9" y="16"/>
                        <a:pt x="15" y="13"/>
                        <a:pt x="13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6" name="Freeform 187"/>
                <p:cNvSpPr/>
                <p:nvPr/>
              </p:nvSpPr>
              <p:spPr bwMode="auto">
                <a:xfrm>
                  <a:off x="3375025" y="4975225"/>
                  <a:ext cx="3175" cy="0"/>
                </a:xfrm>
                <a:custGeom>
                  <a:avLst/>
                  <a:gdLst>
                    <a:gd name="T0" fmla="*/ 2 w 3"/>
                    <a:gd name="T1" fmla="*/ 0 h 1"/>
                    <a:gd name="T2" fmla="*/ 0 w 3"/>
                    <a:gd name="T3" fmla="*/ 1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2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7" name="Freeform 188"/>
                <p:cNvSpPr/>
                <p:nvPr/>
              </p:nvSpPr>
              <p:spPr bwMode="auto">
                <a:xfrm>
                  <a:off x="3294063" y="4894263"/>
                  <a:ext cx="76200" cy="65088"/>
                </a:xfrm>
                <a:custGeom>
                  <a:avLst/>
                  <a:gdLst>
                    <a:gd name="T0" fmla="*/ 97 w 99"/>
                    <a:gd name="T1" fmla="*/ 40 h 85"/>
                    <a:gd name="T2" fmla="*/ 97 w 99"/>
                    <a:gd name="T3" fmla="*/ 40 h 85"/>
                    <a:gd name="T4" fmla="*/ 96 w 99"/>
                    <a:gd name="T5" fmla="*/ 41 h 85"/>
                    <a:gd name="T6" fmla="*/ 93 w 99"/>
                    <a:gd name="T7" fmla="*/ 36 h 85"/>
                    <a:gd name="T8" fmla="*/ 92 w 99"/>
                    <a:gd name="T9" fmla="*/ 33 h 85"/>
                    <a:gd name="T10" fmla="*/ 91 w 99"/>
                    <a:gd name="T11" fmla="*/ 33 h 85"/>
                    <a:gd name="T12" fmla="*/ 90 w 99"/>
                    <a:gd name="T13" fmla="*/ 27 h 85"/>
                    <a:gd name="T14" fmla="*/ 81 w 99"/>
                    <a:gd name="T15" fmla="*/ 11 h 85"/>
                    <a:gd name="T16" fmla="*/ 78 w 99"/>
                    <a:gd name="T17" fmla="*/ 1 h 85"/>
                    <a:gd name="T18" fmla="*/ 74 w 99"/>
                    <a:gd name="T19" fmla="*/ 16 h 85"/>
                    <a:gd name="T20" fmla="*/ 69 w 99"/>
                    <a:gd name="T21" fmla="*/ 19 h 85"/>
                    <a:gd name="T22" fmla="*/ 62 w 99"/>
                    <a:gd name="T23" fmla="*/ 14 h 85"/>
                    <a:gd name="T24" fmla="*/ 61 w 99"/>
                    <a:gd name="T25" fmla="*/ 10 h 85"/>
                    <a:gd name="T26" fmla="*/ 63 w 99"/>
                    <a:gd name="T27" fmla="*/ 9 h 85"/>
                    <a:gd name="T28" fmla="*/ 64 w 99"/>
                    <a:gd name="T29" fmla="*/ 11 h 85"/>
                    <a:gd name="T30" fmla="*/ 63 w 99"/>
                    <a:gd name="T31" fmla="*/ 9 h 85"/>
                    <a:gd name="T32" fmla="*/ 63 w 99"/>
                    <a:gd name="T33" fmla="*/ 5 h 85"/>
                    <a:gd name="T34" fmla="*/ 54 w 99"/>
                    <a:gd name="T35" fmla="*/ 2 h 85"/>
                    <a:gd name="T36" fmla="*/ 52 w 99"/>
                    <a:gd name="T37" fmla="*/ 2 h 85"/>
                    <a:gd name="T38" fmla="*/ 53 w 99"/>
                    <a:gd name="T39" fmla="*/ 4 h 85"/>
                    <a:gd name="T40" fmla="*/ 46 w 99"/>
                    <a:gd name="T41" fmla="*/ 12 h 85"/>
                    <a:gd name="T42" fmla="*/ 42 w 99"/>
                    <a:gd name="T43" fmla="*/ 12 h 85"/>
                    <a:gd name="T44" fmla="*/ 34 w 99"/>
                    <a:gd name="T45" fmla="*/ 13 h 85"/>
                    <a:gd name="T46" fmla="*/ 29 w 99"/>
                    <a:gd name="T47" fmla="*/ 19 h 85"/>
                    <a:gd name="T48" fmla="*/ 29 w 99"/>
                    <a:gd name="T49" fmla="*/ 17 h 85"/>
                    <a:gd name="T50" fmla="*/ 23 w 99"/>
                    <a:gd name="T51" fmla="*/ 25 h 85"/>
                    <a:gd name="T52" fmla="*/ 11 w 99"/>
                    <a:gd name="T53" fmla="*/ 29 h 85"/>
                    <a:gd name="T54" fmla="*/ 2 w 99"/>
                    <a:gd name="T55" fmla="*/ 43 h 85"/>
                    <a:gd name="T56" fmla="*/ 0 w 99"/>
                    <a:gd name="T57" fmla="*/ 42 h 85"/>
                    <a:gd name="T58" fmla="*/ 2 w 99"/>
                    <a:gd name="T59" fmla="*/ 64 h 85"/>
                    <a:gd name="T60" fmla="*/ 12 w 99"/>
                    <a:gd name="T61" fmla="*/ 68 h 85"/>
                    <a:gd name="T62" fmla="*/ 24 w 99"/>
                    <a:gd name="T63" fmla="*/ 63 h 85"/>
                    <a:gd name="T64" fmla="*/ 40 w 99"/>
                    <a:gd name="T65" fmla="*/ 59 h 85"/>
                    <a:gd name="T66" fmla="*/ 44 w 99"/>
                    <a:gd name="T67" fmla="*/ 62 h 85"/>
                    <a:gd name="T68" fmla="*/ 46 w 99"/>
                    <a:gd name="T69" fmla="*/ 67 h 85"/>
                    <a:gd name="T70" fmla="*/ 54 w 99"/>
                    <a:gd name="T71" fmla="*/ 65 h 85"/>
                    <a:gd name="T72" fmla="*/ 49 w 99"/>
                    <a:gd name="T73" fmla="*/ 71 h 85"/>
                    <a:gd name="T74" fmla="*/ 53 w 99"/>
                    <a:gd name="T75" fmla="*/ 70 h 85"/>
                    <a:gd name="T76" fmla="*/ 52 w 99"/>
                    <a:gd name="T77" fmla="*/ 73 h 85"/>
                    <a:gd name="T78" fmla="*/ 55 w 99"/>
                    <a:gd name="T79" fmla="*/ 76 h 85"/>
                    <a:gd name="T80" fmla="*/ 57 w 99"/>
                    <a:gd name="T81" fmla="*/ 81 h 85"/>
                    <a:gd name="T82" fmla="*/ 65 w 99"/>
                    <a:gd name="T83" fmla="*/ 82 h 85"/>
                    <a:gd name="T84" fmla="*/ 72 w 99"/>
                    <a:gd name="T85" fmla="*/ 82 h 85"/>
                    <a:gd name="T86" fmla="*/ 80 w 99"/>
                    <a:gd name="T87" fmla="*/ 79 h 85"/>
                    <a:gd name="T88" fmla="*/ 91 w 99"/>
                    <a:gd name="T89" fmla="*/ 62 h 85"/>
                    <a:gd name="T90" fmla="*/ 98 w 99"/>
                    <a:gd name="T91" fmla="*/ 40 h 85"/>
                    <a:gd name="T92" fmla="*/ 97 w 99"/>
                    <a:gd name="T93" fmla="*/ 4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9" h="85">
                      <a:moveTo>
                        <a:pt x="97" y="40"/>
                      </a:moveTo>
                      <a:cubicBezTo>
                        <a:pt x="97" y="40"/>
                        <a:pt x="97" y="40"/>
                        <a:pt x="97" y="40"/>
                      </a:cubicBezTo>
                      <a:cubicBezTo>
                        <a:pt x="97" y="40"/>
                        <a:pt x="97" y="41"/>
                        <a:pt x="96" y="41"/>
                      </a:cubicBezTo>
                      <a:cubicBezTo>
                        <a:pt x="95" y="40"/>
                        <a:pt x="94" y="38"/>
                        <a:pt x="93" y="36"/>
                      </a:cubicBezTo>
                      <a:cubicBezTo>
                        <a:pt x="92" y="35"/>
                        <a:pt x="93" y="34"/>
                        <a:pt x="92" y="33"/>
                      </a:cubicBezTo>
                      <a:cubicBezTo>
                        <a:pt x="91" y="32"/>
                        <a:pt x="91" y="33"/>
                        <a:pt x="91" y="33"/>
                      </a:cubicBezTo>
                      <a:cubicBezTo>
                        <a:pt x="90" y="32"/>
                        <a:pt x="91" y="28"/>
                        <a:pt x="90" y="27"/>
                      </a:cubicBezTo>
                      <a:cubicBezTo>
                        <a:pt x="84" y="30"/>
                        <a:pt x="85" y="11"/>
                        <a:pt x="81" y="11"/>
                      </a:cubicBezTo>
                      <a:cubicBezTo>
                        <a:pt x="79" y="11"/>
                        <a:pt x="81" y="0"/>
                        <a:pt x="78" y="1"/>
                      </a:cubicBezTo>
                      <a:cubicBezTo>
                        <a:pt x="75" y="1"/>
                        <a:pt x="75" y="14"/>
                        <a:pt x="74" y="16"/>
                      </a:cubicBezTo>
                      <a:cubicBezTo>
                        <a:pt x="73" y="17"/>
                        <a:pt x="71" y="22"/>
                        <a:pt x="69" y="19"/>
                      </a:cubicBezTo>
                      <a:cubicBezTo>
                        <a:pt x="68" y="19"/>
                        <a:pt x="63" y="15"/>
                        <a:pt x="62" y="14"/>
                      </a:cubicBezTo>
                      <a:cubicBezTo>
                        <a:pt x="61" y="12"/>
                        <a:pt x="61" y="12"/>
                        <a:pt x="61" y="10"/>
                      </a:cubicBezTo>
                      <a:cubicBezTo>
                        <a:pt x="62" y="10"/>
                        <a:pt x="62" y="10"/>
                        <a:pt x="63" y="9"/>
                      </a:cubicBezTo>
                      <a:cubicBezTo>
                        <a:pt x="63" y="10"/>
                        <a:pt x="63" y="12"/>
                        <a:pt x="64" y="11"/>
                      </a:cubicBezTo>
                      <a:cubicBezTo>
                        <a:pt x="64" y="10"/>
                        <a:pt x="64" y="9"/>
                        <a:pt x="63" y="9"/>
                      </a:cubicBezTo>
                      <a:cubicBezTo>
                        <a:pt x="65" y="6"/>
                        <a:pt x="63" y="5"/>
                        <a:pt x="63" y="5"/>
                      </a:cubicBezTo>
                      <a:cubicBezTo>
                        <a:pt x="60" y="4"/>
                        <a:pt x="57" y="4"/>
                        <a:pt x="54" y="2"/>
                      </a:cubicBezTo>
                      <a:cubicBezTo>
                        <a:pt x="53" y="2"/>
                        <a:pt x="53" y="2"/>
                        <a:pt x="52" y="2"/>
                      </a:cubicBezTo>
                      <a:cubicBezTo>
                        <a:pt x="53" y="3"/>
                        <a:pt x="53" y="3"/>
                        <a:pt x="53" y="4"/>
                      </a:cubicBezTo>
                      <a:cubicBezTo>
                        <a:pt x="51" y="7"/>
                        <a:pt x="45" y="6"/>
                        <a:pt x="46" y="12"/>
                      </a:cubicBezTo>
                      <a:cubicBezTo>
                        <a:pt x="45" y="12"/>
                        <a:pt x="42" y="12"/>
                        <a:pt x="42" y="12"/>
                      </a:cubicBezTo>
                      <a:cubicBezTo>
                        <a:pt x="43" y="11"/>
                        <a:pt x="37" y="9"/>
                        <a:pt x="34" y="13"/>
                      </a:cubicBezTo>
                      <a:cubicBezTo>
                        <a:pt x="33" y="14"/>
                        <a:pt x="29" y="19"/>
                        <a:pt x="29" y="19"/>
                      </a:cubicBezTo>
                      <a:cubicBezTo>
                        <a:pt x="29" y="19"/>
                        <a:pt x="30" y="17"/>
                        <a:pt x="29" y="17"/>
                      </a:cubicBezTo>
                      <a:cubicBezTo>
                        <a:pt x="25" y="18"/>
                        <a:pt x="26" y="25"/>
                        <a:pt x="23" y="25"/>
                      </a:cubicBezTo>
                      <a:cubicBezTo>
                        <a:pt x="21" y="25"/>
                        <a:pt x="12" y="28"/>
                        <a:pt x="11" y="29"/>
                      </a:cubicBezTo>
                      <a:cubicBezTo>
                        <a:pt x="3" y="32"/>
                        <a:pt x="3" y="35"/>
                        <a:pt x="2" y="43"/>
                      </a:cubicBezTo>
                      <a:cubicBezTo>
                        <a:pt x="2" y="42"/>
                        <a:pt x="0" y="41"/>
                        <a:pt x="0" y="42"/>
                      </a:cubicBezTo>
                      <a:cubicBezTo>
                        <a:pt x="0" y="49"/>
                        <a:pt x="5" y="57"/>
                        <a:pt x="2" y="64"/>
                      </a:cubicBezTo>
                      <a:cubicBezTo>
                        <a:pt x="1" y="72"/>
                        <a:pt x="7" y="75"/>
                        <a:pt x="12" y="68"/>
                      </a:cubicBezTo>
                      <a:cubicBezTo>
                        <a:pt x="12" y="67"/>
                        <a:pt x="21" y="66"/>
                        <a:pt x="24" y="63"/>
                      </a:cubicBezTo>
                      <a:cubicBezTo>
                        <a:pt x="28" y="61"/>
                        <a:pt x="35" y="59"/>
                        <a:pt x="40" y="59"/>
                      </a:cubicBezTo>
                      <a:cubicBezTo>
                        <a:pt x="41" y="61"/>
                        <a:pt x="42" y="61"/>
                        <a:pt x="44" y="62"/>
                      </a:cubicBezTo>
                      <a:cubicBezTo>
                        <a:pt x="44" y="62"/>
                        <a:pt x="45" y="66"/>
                        <a:pt x="46" y="67"/>
                      </a:cubicBezTo>
                      <a:cubicBezTo>
                        <a:pt x="44" y="73"/>
                        <a:pt x="51" y="68"/>
                        <a:pt x="54" y="65"/>
                      </a:cubicBezTo>
                      <a:cubicBezTo>
                        <a:pt x="53" y="66"/>
                        <a:pt x="50" y="72"/>
                        <a:pt x="49" y="71"/>
                      </a:cubicBezTo>
                      <a:cubicBezTo>
                        <a:pt x="51" y="73"/>
                        <a:pt x="52" y="70"/>
                        <a:pt x="53" y="70"/>
                      </a:cubicBezTo>
                      <a:cubicBezTo>
                        <a:pt x="55" y="70"/>
                        <a:pt x="52" y="72"/>
                        <a:pt x="52" y="73"/>
                      </a:cubicBezTo>
                      <a:cubicBezTo>
                        <a:pt x="53" y="74"/>
                        <a:pt x="58" y="73"/>
                        <a:pt x="55" y="76"/>
                      </a:cubicBezTo>
                      <a:cubicBezTo>
                        <a:pt x="54" y="78"/>
                        <a:pt x="55" y="80"/>
                        <a:pt x="57" y="81"/>
                      </a:cubicBezTo>
                      <a:cubicBezTo>
                        <a:pt x="58" y="82"/>
                        <a:pt x="63" y="84"/>
                        <a:pt x="65" y="82"/>
                      </a:cubicBezTo>
                      <a:cubicBezTo>
                        <a:pt x="68" y="80"/>
                        <a:pt x="69" y="85"/>
                        <a:pt x="72" y="82"/>
                      </a:cubicBezTo>
                      <a:cubicBezTo>
                        <a:pt x="72" y="81"/>
                        <a:pt x="79" y="79"/>
                        <a:pt x="80" y="79"/>
                      </a:cubicBezTo>
                      <a:cubicBezTo>
                        <a:pt x="84" y="74"/>
                        <a:pt x="86" y="66"/>
                        <a:pt x="91" y="62"/>
                      </a:cubicBezTo>
                      <a:cubicBezTo>
                        <a:pt x="93" y="58"/>
                        <a:pt x="99" y="43"/>
                        <a:pt x="98" y="40"/>
                      </a:cubicBezTo>
                      <a:cubicBezTo>
                        <a:pt x="98" y="40"/>
                        <a:pt x="98" y="40"/>
                        <a:pt x="97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8" name="Freeform 189"/>
                <p:cNvSpPr/>
                <p:nvPr/>
              </p:nvSpPr>
              <p:spPr bwMode="auto">
                <a:xfrm>
                  <a:off x="3405188" y="4970463"/>
                  <a:ext cx="1588" cy="3175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1 h 3"/>
                    <a:gd name="T4" fmla="*/ 1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3"/>
                        <a:pt x="2" y="1"/>
                        <a:pt x="2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69" name="Freeform 190"/>
                <p:cNvSpPr/>
                <p:nvPr/>
              </p:nvSpPr>
              <p:spPr bwMode="auto">
                <a:xfrm>
                  <a:off x="3341688" y="4957763"/>
                  <a:ext cx="1588" cy="6350"/>
                </a:xfrm>
                <a:custGeom>
                  <a:avLst/>
                  <a:gdLst>
                    <a:gd name="T0" fmla="*/ 0 w 2"/>
                    <a:gd name="T1" fmla="*/ 4 h 8"/>
                    <a:gd name="T2" fmla="*/ 0 w 2"/>
                    <a:gd name="T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8">
                      <a:moveTo>
                        <a:pt x="0" y="4"/>
                      </a:moveTo>
                      <a:cubicBezTo>
                        <a:pt x="0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70" name="Freeform 191"/>
                <p:cNvSpPr/>
                <p:nvPr/>
              </p:nvSpPr>
              <p:spPr bwMode="auto">
                <a:xfrm>
                  <a:off x="3363913" y="4981575"/>
                  <a:ext cx="3175" cy="158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0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71" name="Freeform 192"/>
                <p:cNvSpPr/>
                <p:nvPr/>
              </p:nvSpPr>
              <p:spPr bwMode="auto">
                <a:xfrm>
                  <a:off x="3332163" y="4949825"/>
                  <a:ext cx="3175" cy="1588"/>
                </a:xfrm>
                <a:custGeom>
                  <a:avLst/>
                  <a:gdLst>
                    <a:gd name="T0" fmla="*/ 0 w 5"/>
                    <a:gd name="T1" fmla="*/ 1 h 3"/>
                    <a:gd name="T2" fmla="*/ 0 w 5"/>
                    <a:gd name="T3" fmla="*/ 1 h 3"/>
                    <a:gd name="T4" fmla="*/ 3 w 5"/>
                    <a:gd name="T5" fmla="*/ 1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5" y="3"/>
                        <a:pt x="3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72" name="Freeform 193"/>
                <p:cNvSpPr/>
                <p:nvPr/>
              </p:nvSpPr>
              <p:spPr bwMode="auto">
                <a:xfrm>
                  <a:off x="3338513" y="4962525"/>
                  <a:ext cx="11113" cy="12700"/>
                </a:xfrm>
                <a:custGeom>
                  <a:avLst/>
                  <a:gdLst>
                    <a:gd name="T0" fmla="*/ 4 w 13"/>
                    <a:gd name="T1" fmla="*/ 1 h 17"/>
                    <a:gd name="T2" fmla="*/ 13 w 13"/>
                    <a:gd name="T3" fmla="*/ 0 h 17"/>
                    <a:gd name="T4" fmla="*/ 13 w 13"/>
                    <a:gd name="T5" fmla="*/ 0 h 17"/>
                    <a:gd name="T6" fmla="*/ 4 w 13"/>
                    <a:gd name="T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7">
                      <a:moveTo>
                        <a:pt x="4" y="1"/>
                      </a:moveTo>
                      <a:cubicBezTo>
                        <a:pt x="0" y="17"/>
                        <a:pt x="13" y="2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1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  <p:sp>
              <p:nvSpPr>
                <p:cNvPr id="173" name="Freeform 194"/>
                <p:cNvSpPr/>
                <p:nvPr/>
              </p:nvSpPr>
              <p:spPr bwMode="auto">
                <a:xfrm>
                  <a:off x="3349625" y="4957763"/>
                  <a:ext cx="1588" cy="3175"/>
                </a:xfrm>
                <a:custGeom>
                  <a:avLst/>
                  <a:gdLst>
                    <a:gd name="T0" fmla="*/ 0 w 1"/>
                    <a:gd name="T1" fmla="*/ 3 h 4"/>
                    <a:gd name="T2" fmla="*/ 1 w 1"/>
                    <a:gd name="T3" fmla="*/ 4 h 4"/>
                    <a:gd name="T4" fmla="*/ 1 w 1"/>
                    <a:gd name="T5" fmla="*/ 2 h 4"/>
                    <a:gd name="T6" fmla="*/ 0 w 1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3"/>
                      </a:move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1" y="4"/>
                        <a:pt x="1" y="2"/>
                        <a:pt x="1" y="2"/>
                      </a:cubicBezTo>
                      <a:cubicBezTo>
                        <a:pt x="0" y="0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1219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sz="1600" b="0" kern="0">
                    <a:solidFill>
                      <a:srgbClr val="000000"/>
                    </a:solidFill>
                    <a:latin typeface="微软雅黑" panose="020B0503020204020204" charset="-122"/>
                    <a:ea typeface="Microsoft YaHei UI" panose="020B0503020204020204" charset="-122"/>
                  </a:endParaRPr>
                </a:p>
              </p:txBody>
            </p:sp>
          </p:grpSp>
        </p:grpSp>
        <p:grpSp>
          <p:nvGrpSpPr>
            <p:cNvPr id="174" name="组合 173"/>
            <p:cNvGrpSpPr/>
            <p:nvPr/>
          </p:nvGrpSpPr>
          <p:grpSpPr>
            <a:xfrm>
              <a:off x="1632" y="4206"/>
              <a:ext cx="4053" cy="1723"/>
              <a:chOff x="1759285" y="1442249"/>
              <a:chExt cx="2573713" cy="1094157"/>
            </a:xfrm>
          </p:grpSpPr>
          <p:sp>
            <p:nvSpPr>
              <p:cNvPr id="175" name="矩形 174"/>
              <p:cNvSpPr/>
              <p:nvPr/>
            </p:nvSpPr>
            <p:spPr>
              <a:xfrm>
                <a:off x="1759285" y="1807133"/>
                <a:ext cx="2573713" cy="72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您的内容复制粘贴到这里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梦想稀饭设计出品，我是小河北</a:t>
                </a: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2697819" y="1442249"/>
                <a:ext cx="1572269" cy="826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0" dirty="0">
                    <a:solidFill>
                      <a:srgbClr val="AF0B06"/>
                    </a:solidFill>
                    <a:latin typeface="Arial" panose="020B0604020202020204"/>
                    <a:ea typeface="微软雅黑" panose="020B0503020204020204" charset="-122"/>
                  </a:rPr>
                  <a:t>标题内容</a:t>
                </a:r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2789" y="6857"/>
              <a:ext cx="4053" cy="1723"/>
              <a:chOff x="1759285" y="1442249"/>
              <a:chExt cx="2573713" cy="1094157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1759285" y="1807133"/>
                <a:ext cx="2573713" cy="72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您的内容复制粘贴到这里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梦想稀饭设计出品，我是小河北</a:t>
                </a: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2697819" y="1442249"/>
                <a:ext cx="1572269" cy="826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0" dirty="0">
                    <a:solidFill>
                      <a:srgbClr val="AF0B06"/>
                    </a:solidFill>
                    <a:latin typeface="Arial" panose="020B0604020202020204"/>
                    <a:ea typeface="微软雅黑" panose="020B0503020204020204" charset="-122"/>
                  </a:rPr>
                  <a:t>标题内容</a:t>
                </a:r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12102" y="1617"/>
              <a:ext cx="4053" cy="1674"/>
              <a:chOff x="1759285" y="1473245"/>
              <a:chExt cx="2573713" cy="1063161"/>
            </a:xfrm>
          </p:grpSpPr>
          <p:sp>
            <p:nvSpPr>
              <p:cNvPr id="181" name="矩形 180"/>
              <p:cNvSpPr/>
              <p:nvPr/>
            </p:nvSpPr>
            <p:spPr>
              <a:xfrm>
                <a:off x="1759285" y="1807133"/>
                <a:ext cx="2573713" cy="72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您的内容复制粘贴到这里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梦想稀饭设计出品，我是小河北</a:t>
                </a: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761297" y="1473245"/>
                <a:ext cx="1572269" cy="485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0" dirty="0">
                    <a:solidFill>
                      <a:srgbClr val="AF0B06"/>
                    </a:solidFill>
                    <a:latin typeface="Arial" panose="020B0604020202020204"/>
                    <a:ea typeface="微软雅黑" panose="020B0503020204020204" charset="-122"/>
                  </a:rPr>
                  <a:t>标题内容</a:t>
                </a:r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13404" y="4306"/>
              <a:ext cx="4053" cy="1674"/>
              <a:chOff x="1759285" y="1473245"/>
              <a:chExt cx="2573713" cy="1063161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1759285" y="1807133"/>
                <a:ext cx="2573713" cy="72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您的内容复制粘贴到这里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梦想稀饭设计出品，我是小河北</a:t>
                </a: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761297" y="1473245"/>
                <a:ext cx="1572269" cy="485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0" dirty="0">
                    <a:solidFill>
                      <a:srgbClr val="AF0B06"/>
                    </a:solidFill>
                    <a:latin typeface="Arial" panose="020B0604020202020204"/>
                    <a:ea typeface="微软雅黑" panose="020B0503020204020204" charset="-122"/>
                  </a:rPr>
                  <a:t>标题内容</a:t>
                </a:r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12149" y="6956"/>
              <a:ext cx="4053" cy="1674"/>
              <a:chOff x="1759285" y="1473245"/>
              <a:chExt cx="2573713" cy="1063161"/>
            </a:xfrm>
          </p:grpSpPr>
          <p:sp>
            <p:nvSpPr>
              <p:cNvPr id="187" name="矩形 186"/>
              <p:cNvSpPr/>
              <p:nvPr/>
            </p:nvSpPr>
            <p:spPr>
              <a:xfrm>
                <a:off x="1759285" y="1807133"/>
                <a:ext cx="2573713" cy="72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您的内容复制粘贴到这里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梦想稀饭设计出品，我是小河北</a:t>
                </a: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1761297" y="1473245"/>
                <a:ext cx="1572269" cy="485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b="0" dirty="0">
                    <a:solidFill>
                      <a:srgbClr val="AF0B06"/>
                    </a:solidFill>
                    <a:latin typeface="Arial" panose="020B0604020202020204"/>
                    <a:ea typeface="微软雅黑" panose="020B0503020204020204" charset="-122"/>
                  </a:rPr>
                  <a:t>标题内容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533925" y="2873392"/>
            <a:ext cx="5599418" cy="8024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279400" algn="ctr" rotWithShape="0">
              <a:prstClr val="black">
                <a:alpha val="11000"/>
              </a:prstClr>
            </a:outerShdw>
          </a:effectLst>
        </p:spPr>
        <p:txBody>
          <a:bodyPr lIns="64785" tIns="32392" rIns="64785" bIns="32392" rtlCol="0" anchor="ctr"/>
          <a:lstStyle/>
          <a:p>
            <a:pPr algn="ctr"/>
            <a:endParaRPr lang="zh-CN" altLang="en-US" kern="0">
              <a:solidFill>
                <a:schemeClr val="accent6">
                  <a:lumMod val="90000"/>
                  <a:lumOff val="10000"/>
                </a:schemeClr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045768" y="2995325"/>
            <a:ext cx="3672411" cy="608330"/>
          </a:xfrm>
          <a:prstGeom prst="rect">
            <a:avLst/>
          </a:prstGeom>
          <a:noFill/>
        </p:spPr>
        <p:txBody>
          <a:bodyPr wrap="square" lIns="70290" tIns="35146" rIns="70290" bIns="351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点击输入内容，建议微软雅黑，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900" dirty="0">
              <a:solidFill>
                <a:schemeClr val="accent6">
                  <a:lumMod val="75000"/>
                  <a:lumOff val="25000"/>
                </a:schemeClr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96975" y="2932022"/>
            <a:ext cx="1309633" cy="694260"/>
            <a:chOff x="710462" y="4437112"/>
            <a:chExt cx="2054324" cy="1121359"/>
          </a:xfrm>
        </p:grpSpPr>
        <p:grpSp>
          <p:nvGrpSpPr>
            <p:cNvPr id="7" name="组合 6"/>
            <p:cNvGrpSpPr/>
            <p:nvPr/>
          </p:nvGrpSpPr>
          <p:grpSpPr>
            <a:xfrm>
              <a:off x="710462" y="4437112"/>
              <a:ext cx="2054324" cy="1121359"/>
              <a:chOff x="717476" y="1291449"/>
              <a:chExt cx="2054324" cy="112135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050" b="1"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03648" y="1363995"/>
                <a:ext cx="1224138" cy="10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575" b="1" dirty="0">
                    <a:solidFill>
                      <a:schemeClr val="bg1"/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sym typeface="Source Han Serif SC" panose="02020400000000000000" pitchFamily="18" charset="-122"/>
                  </a:rPr>
                  <a:t>着力</a:t>
                </a:r>
                <a:endParaRPr lang="en-US" altLang="zh-CN" sz="1575" b="1" dirty="0">
                  <a:solidFill>
                    <a:schemeClr val="bg1"/>
                  </a:solidFill>
                  <a:latin typeface="Source Han Serif SC" panose="02020400000000000000" pitchFamily="18" charset="-122"/>
                  <a:ea typeface="Source Han Serif SC" panose="02020400000000000000" pitchFamily="18" charset="-122"/>
                  <a:sym typeface="Source Han Serif SC" panose="02020400000000000000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575" b="1" dirty="0">
                    <a:solidFill>
                      <a:schemeClr val="bg1"/>
                    </a:solidFill>
                    <a:latin typeface="Source Han Serif SC" panose="02020400000000000000" pitchFamily="18" charset="-122"/>
                    <a:ea typeface="Source Han Serif SC" panose="02020400000000000000" pitchFamily="18" charset="-122"/>
                    <a:sym typeface="Source Han Serif SC" panose="02020400000000000000" pitchFamily="18" charset="-122"/>
                  </a:rPr>
                  <a:t>解决</a:t>
                </a:r>
              </a:p>
            </p:txBody>
          </p:sp>
        </p:grpSp>
        <p:sp>
          <p:nvSpPr>
            <p:cNvPr id="8" name="Freeform 41"/>
            <p:cNvSpPr>
              <a:spLocks noEditPoints="1"/>
            </p:cNvSpPr>
            <p:nvPr/>
          </p:nvSpPr>
          <p:spPr bwMode="auto">
            <a:xfrm>
              <a:off x="827584" y="4743250"/>
              <a:ext cx="615527" cy="49447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1050" kern="0" dirty="0">
                <a:solidFill>
                  <a:sysClr val="windowText" lastClr="000000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130178" y="2063513"/>
            <a:ext cx="5390136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26648" y="1757324"/>
            <a:ext cx="354139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“学”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要带着问题学   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“做”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要针对问题改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8165" y="1270000"/>
            <a:ext cx="8026916" cy="2894588"/>
            <a:chOff x="1760" y="2360"/>
            <a:chExt cx="15565" cy="5613"/>
          </a:xfrm>
        </p:grpSpPr>
        <p:grpSp>
          <p:nvGrpSpPr>
            <p:cNvPr id="17417" name="组合 37"/>
            <p:cNvGrpSpPr/>
            <p:nvPr/>
          </p:nvGrpSpPr>
          <p:grpSpPr bwMode="auto">
            <a:xfrm>
              <a:off x="2190" y="5068"/>
              <a:ext cx="2908" cy="2905"/>
              <a:chOff x="1436995" y="2294155"/>
              <a:chExt cx="1845377" cy="1846045"/>
            </a:xfrm>
          </p:grpSpPr>
          <p:sp>
            <p:nvSpPr>
              <p:cNvPr id="17" name="Oval 28"/>
              <p:cNvSpPr>
                <a:spLocks noChangeAspect="1"/>
              </p:cNvSpPr>
              <p:nvPr/>
            </p:nvSpPr>
            <p:spPr>
              <a:xfrm>
                <a:off x="1436995" y="2294155"/>
                <a:ext cx="1845377" cy="1846045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latin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Oval 32"/>
              <p:cNvSpPr/>
              <p:nvPr/>
            </p:nvSpPr>
            <p:spPr>
              <a:xfrm>
                <a:off x="1552827" y="2410128"/>
                <a:ext cx="1613712" cy="1614098"/>
              </a:xfrm>
              <a:prstGeom prst="ellipse">
                <a:avLst/>
              </a:prstGeom>
              <a:solidFill>
                <a:srgbClr val="9E06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b="1" dirty="0">
                  <a:solidFill>
                    <a:schemeClr val="bg1"/>
                  </a:solidFill>
                  <a:latin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436" name="文本框 28"/>
              <p:cNvSpPr txBox="1">
                <a:spLocks noChangeArrowheads="1"/>
              </p:cNvSpPr>
              <p:nvPr/>
            </p:nvSpPr>
            <p:spPr bwMode="auto">
              <a:xfrm>
                <a:off x="1541086" y="2863234"/>
                <a:ext cx="1703491" cy="719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pPr algn="ctr"/>
                <a:r>
                  <a:rPr lang="zh-CN" altLang="en-US" sz="1600">
                    <a:solidFill>
                      <a:schemeClr val="bg1"/>
                    </a:solidFill>
                  </a:rPr>
                  <a:t>推动传统产业改造升级</a:t>
                </a:r>
              </a:p>
            </p:txBody>
          </p:sp>
        </p:grpSp>
        <p:grpSp>
          <p:nvGrpSpPr>
            <p:cNvPr id="17418" name="组合 34"/>
            <p:cNvGrpSpPr/>
            <p:nvPr/>
          </p:nvGrpSpPr>
          <p:grpSpPr bwMode="auto">
            <a:xfrm>
              <a:off x="6063" y="5068"/>
              <a:ext cx="2907" cy="2905"/>
              <a:chOff x="3895670" y="2294155"/>
              <a:chExt cx="1845377" cy="1846045"/>
            </a:xfrm>
          </p:grpSpPr>
          <p:grpSp>
            <p:nvGrpSpPr>
              <p:cNvPr id="17430" name="Group 69"/>
              <p:cNvGrpSpPr/>
              <p:nvPr/>
            </p:nvGrpSpPr>
            <p:grpSpPr bwMode="auto">
              <a:xfrm>
                <a:off x="3895670" y="2294155"/>
                <a:ext cx="1845377" cy="1846045"/>
                <a:chOff x="896990" y="1360358"/>
                <a:chExt cx="1384213" cy="1384213"/>
              </a:xfrm>
            </p:grpSpPr>
            <p:sp>
              <p:nvSpPr>
                <p:cNvPr id="20" name="Oval 70"/>
                <p:cNvSpPr>
                  <a:spLocks noChangeAspect="1"/>
                </p:cNvSpPr>
                <p:nvPr/>
              </p:nvSpPr>
              <p:spPr>
                <a:xfrm>
                  <a:off x="896990" y="1360358"/>
                  <a:ext cx="1384213" cy="1384213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latin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1" name="Oval 71"/>
                <p:cNvSpPr/>
                <p:nvPr/>
              </p:nvSpPr>
              <p:spPr>
                <a:xfrm>
                  <a:off x="983875" y="1447318"/>
                  <a:ext cx="1210443" cy="1210293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b="1" dirty="0">
                    <a:solidFill>
                      <a:schemeClr val="bg1"/>
                    </a:solidFill>
                    <a:latin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7431" name="文本框 30"/>
              <p:cNvSpPr txBox="1">
                <a:spLocks noChangeArrowheads="1"/>
              </p:cNvSpPr>
              <p:nvPr/>
            </p:nvSpPr>
            <p:spPr bwMode="auto">
              <a:xfrm>
                <a:off x="3969136" y="2886634"/>
                <a:ext cx="1703491" cy="719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pPr algn="ctr"/>
                <a:r>
                  <a:rPr lang="zh-CN" altLang="en-US" sz="1600">
                    <a:solidFill>
                      <a:schemeClr val="bg1"/>
                    </a:solidFill>
                  </a:rPr>
                  <a:t>促进新兴产业加快发展</a:t>
                </a:r>
              </a:p>
            </p:txBody>
          </p:sp>
        </p:grpSp>
        <p:grpSp>
          <p:nvGrpSpPr>
            <p:cNvPr id="17419" name="组合 35"/>
            <p:cNvGrpSpPr/>
            <p:nvPr/>
          </p:nvGrpSpPr>
          <p:grpSpPr bwMode="auto">
            <a:xfrm>
              <a:off x="9933" y="5068"/>
              <a:ext cx="2907" cy="2905"/>
              <a:chOff x="6353248" y="2294155"/>
              <a:chExt cx="1845377" cy="1846045"/>
            </a:xfrm>
          </p:grpSpPr>
          <p:grpSp>
            <p:nvGrpSpPr>
              <p:cNvPr id="17426" name="Group 77"/>
              <p:cNvGrpSpPr/>
              <p:nvPr/>
            </p:nvGrpSpPr>
            <p:grpSpPr bwMode="auto">
              <a:xfrm>
                <a:off x="6353248" y="2294155"/>
                <a:ext cx="1845377" cy="1846045"/>
                <a:chOff x="896990" y="1360358"/>
                <a:chExt cx="1384213" cy="1384213"/>
              </a:xfrm>
            </p:grpSpPr>
            <p:sp>
              <p:nvSpPr>
                <p:cNvPr id="23" name="Oval 78"/>
                <p:cNvSpPr>
                  <a:spLocks noChangeAspect="1"/>
                </p:cNvSpPr>
                <p:nvPr/>
              </p:nvSpPr>
              <p:spPr>
                <a:xfrm>
                  <a:off x="896990" y="1360358"/>
                  <a:ext cx="1384213" cy="1384213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latin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4" name="Oval 79"/>
                <p:cNvSpPr/>
                <p:nvPr/>
              </p:nvSpPr>
              <p:spPr>
                <a:xfrm>
                  <a:off x="983875" y="1447318"/>
                  <a:ext cx="1210443" cy="1210293"/>
                </a:xfrm>
                <a:prstGeom prst="ellipse">
                  <a:avLst/>
                </a:prstGeom>
                <a:solidFill>
                  <a:srgbClr val="9E060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b="1" dirty="0">
                    <a:solidFill>
                      <a:schemeClr val="bg1"/>
                    </a:solidFill>
                    <a:latin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7427" name="文本框 31"/>
              <p:cNvSpPr txBox="1">
                <a:spLocks noChangeArrowheads="1"/>
              </p:cNvSpPr>
              <p:nvPr/>
            </p:nvSpPr>
            <p:spPr bwMode="auto">
              <a:xfrm>
                <a:off x="6424190" y="2886634"/>
                <a:ext cx="1703491" cy="719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pPr algn="ctr"/>
                <a:r>
                  <a:rPr lang="zh-CN" altLang="en-US" sz="1600">
                    <a:solidFill>
                      <a:schemeClr val="bg1"/>
                    </a:solidFill>
                  </a:rPr>
                  <a:t>提升科技支撑能力</a:t>
                </a:r>
              </a:p>
            </p:txBody>
          </p:sp>
        </p:grpSp>
        <p:grpSp>
          <p:nvGrpSpPr>
            <p:cNvPr id="17420" name="组合 36"/>
            <p:cNvGrpSpPr/>
            <p:nvPr/>
          </p:nvGrpSpPr>
          <p:grpSpPr bwMode="auto">
            <a:xfrm>
              <a:off x="13788" y="5068"/>
              <a:ext cx="2905" cy="2905"/>
              <a:chOff x="8800817" y="2294155"/>
              <a:chExt cx="1845377" cy="1846045"/>
            </a:xfrm>
          </p:grpSpPr>
          <p:grpSp>
            <p:nvGrpSpPr>
              <p:cNvPr id="17422" name="Group 85"/>
              <p:cNvGrpSpPr/>
              <p:nvPr/>
            </p:nvGrpSpPr>
            <p:grpSpPr bwMode="auto">
              <a:xfrm>
                <a:off x="8800817" y="2294155"/>
                <a:ext cx="1845377" cy="1846045"/>
                <a:chOff x="896990" y="1360358"/>
                <a:chExt cx="1384213" cy="1384213"/>
              </a:xfrm>
            </p:grpSpPr>
            <p:sp>
              <p:nvSpPr>
                <p:cNvPr id="26" name="Oval 86"/>
                <p:cNvSpPr>
                  <a:spLocks noChangeAspect="1"/>
                </p:cNvSpPr>
                <p:nvPr/>
              </p:nvSpPr>
              <p:spPr>
                <a:xfrm>
                  <a:off x="896990" y="1360358"/>
                  <a:ext cx="1384213" cy="1384213"/>
                </a:xfrm>
                <a:prstGeom prst="ellipse">
                  <a:avLst/>
                </a:prstGeom>
                <a:noFill/>
                <a:ln w="19050">
                  <a:solidFill>
                    <a:schemeClr val="accent3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latin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" name="Oval 87"/>
                <p:cNvSpPr/>
                <p:nvPr/>
              </p:nvSpPr>
              <p:spPr>
                <a:xfrm>
                  <a:off x="983950" y="1447318"/>
                  <a:ext cx="1210293" cy="1210293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b="1" dirty="0">
                    <a:solidFill>
                      <a:schemeClr val="bg1"/>
                    </a:solidFill>
                    <a:latin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7423" name="文本框 33"/>
              <p:cNvSpPr txBox="1">
                <a:spLocks noChangeArrowheads="1"/>
              </p:cNvSpPr>
              <p:nvPr/>
            </p:nvSpPr>
            <p:spPr bwMode="auto">
              <a:xfrm>
                <a:off x="8919329" y="2897617"/>
                <a:ext cx="1703491" cy="719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9pPr>
              </a:lstStyle>
              <a:p>
                <a:pPr algn="ctr"/>
                <a:r>
                  <a:rPr lang="zh-CN" altLang="en-US" sz="1600">
                    <a:solidFill>
                      <a:schemeClr val="bg1"/>
                    </a:solidFill>
                  </a:rPr>
                  <a:t>大众创业万众创新</a:t>
                </a:r>
              </a:p>
            </p:txBody>
          </p:sp>
        </p:grpSp>
        <p:sp>
          <p:nvSpPr>
            <p:cNvPr id="17421" name="文本框 8"/>
            <p:cNvSpPr txBox="1">
              <a:spLocks noChangeArrowheads="1"/>
            </p:cNvSpPr>
            <p:nvPr/>
          </p:nvSpPr>
          <p:spPr bwMode="auto">
            <a:xfrm>
              <a:off x="1760" y="2360"/>
              <a:ext cx="15565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zh-CN" altLang="en-US" sz="1400"/>
                <a:t>点击输入内容，建议微软雅黑，</a:t>
              </a:r>
              <a:r>
                <a:rPr lang="en-US" altLang="zh-CN" sz="1400"/>
                <a:t>18</a:t>
              </a:r>
              <a:r>
                <a:rPr lang="zh-CN" altLang="en-US" sz="1400"/>
                <a:t>号，段前段后</a:t>
              </a:r>
              <a:r>
                <a:rPr lang="en-US" altLang="zh-CN" sz="1400"/>
                <a:t>0.5</a:t>
              </a:r>
              <a:r>
                <a:rPr lang="zh-CN" altLang="en-US" sz="1400"/>
                <a:t>，行间距</a:t>
              </a:r>
              <a:r>
                <a:rPr lang="en-US" altLang="zh-CN" sz="1400"/>
                <a:t>1.3</a:t>
              </a:r>
              <a:r>
                <a:rPr lang="zh-CN" altLang="en-US" sz="1400"/>
                <a:t>。点击输入内容，建议微软雅黑，</a:t>
              </a:r>
              <a:r>
                <a:rPr lang="en-US" altLang="zh-CN" sz="1400"/>
                <a:t>18</a:t>
              </a:r>
              <a:r>
                <a:rPr lang="zh-CN" altLang="en-US" sz="1400"/>
                <a:t>号，段前段后</a:t>
              </a:r>
              <a:r>
                <a:rPr lang="en-US" altLang="zh-CN" sz="1400"/>
                <a:t>0.5</a:t>
              </a:r>
              <a:r>
                <a:rPr lang="zh-CN" altLang="en-US" sz="1400"/>
                <a:t>，行间距</a:t>
              </a:r>
              <a:r>
                <a:rPr lang="en-US" altLang="zh-CN" sz="1400"/>
                <a:t>1.3</a:t>
              </a:r>
              <a:r>
                <a:rPr lang="zh-CN" altLang="en-US" sz="1400"/>
                <a:t>。点击输入内容，建议微软雅黑，</a:t>
              </a:r>
              <a:r>
                <a:rPr lang="en-US" altLang="zh-CN" sz="1400"/>
                <a:t>18</a:t>
              </a:r>
              <a:r>
                <a:rPr lang="zh-CN" altLang="en-US" sz="1400"/>
                <a:t>号，段前段后</a:t>
              </a:r>
              <a:r>
                <a:rPr lang="en-US" altLang="zh-CN" sz="1400"/>
                <a:t>0.5</a:t>
              </a:r>
              <a:r>
                <a:rPr lang="zh-CN" altLang="en-US" sz="1400"/>
                <a:t>，行间距</a:t>
              </a:r>
              <a:r>
                <a:rPr lang="en-US" altLang="zh-CN" sz="1400"/>
                <a:t>1.3</a:t>
              </a:r>
              <a:r>
                <a:rPr lang="zh-CN" altLang="en-US" sz="1400"/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预览图_千图网_编号348917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2865"/>
          </a:xfrm>
          <a:prstGeom prst="rect">
            <a:avLst/>
          </a:prstGeom>
        </p:spPr>
      </p:pic>
      <p:sp>
        <p:nvSpPr>
          <p:cNvPr id="3" name="Oval 3"/>
          <p:cNvSpPr/>
          <p:nvPr/>
        </p:nvSpPr>
        <p:spPr>
          <a:xfrm>
            <a:off x="4205517" y="2345133"/>
            <a:ext cx="667863" cy="666447"/>
          </a:xfrm>
          <a:prstGeom prst="ellipse">
            <a:avLst/>
          </a:prstGeom>
          <a:solidFill>
            <a:schemeClr val="accent4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2</a:t>
            </a:r>
          </a:p>
        </p:txBody>
      </p:sp>
      <p:sp>
        <p:nvSpPr>
          <p:cNvPr id="4" name="Rectangle 5"/>
          <p:cNvSpPr/>
          <p:nvPr/>
        </p:nvSpPr>
        <p:spPr>
          <a:xfrm>
            <a:off x="4041855" y="4309177"/>
            <a:ext cx="1037905" cy="257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zh-CN" sz="13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400000000000000" pitchFamily="18" charset="-122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3565760" y="3215819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输入标题内容</a:t>
            </a:r>
          </a:p>
        </p:txBody>
      </p:sp>
      <p:sp>
        <p:nvSpPr>
          <p:cNvPr id="6" name="Rectangle 37"/>
          <p:cNvSpPr/>
          <p:nvPr/>
        </p:nvSpPr>
        <p:spPr>
          <a:xfrm>
            <a:off x="3196615" y="3675970"/>
            <a:ext cx="2775596" cy="39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zh-CN" altLang="en-US" sz="10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请在这里输入您的主要叙述内容请在这里输入您的主要叙述内容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4142337" y="4318398"/>
            <a:ext cx="88517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10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PART</a:t>
            </a:r>
            <a:r>
              <a:rPr lang="zh-CN" altLang="en-US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</a:t>
            </a:r>
            <a:r>
              <a:rPr lang="en-US" altLang="zh-CN" sz="105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335" y="660797"/>
            <a:ext cx="9152335" cy="75009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schemeClr val="tx1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4582" name="Freeform 19"/>
          <p:cNvSpPr>
            <a:spLocks noChangeArrowheads="1"/>
          </p:cNvSpPr>
          <p:nvPr/>
        </p:nvSpPr>
        <p:spPr bwMode="auto">
          <a:xfrm>
            <a:off x="3624263" y="4167188"/>
            <a:ext cx="216694" cy="165497"/>
          </a:xfrm>
          <a:custGeom>
            <a:avLst/>
            <a:gdLst>
              <a:gd name="T0" fmla="*/ 189978 w 292"/>
              <a:gd name="T1" fmla="*/ 0 h 222"/>
              <a:gd name="T2" fmla="*/ 200862 w 292"/>
              <a:gd name="T3" fmla="*/ 0 h 222"/>
              <a:gd name="T4" fmla="*/ 222631 w 292"/>
              <a:gd name="T5" fmla="*/ 4970 h 222"/>
              <a:gd name="T6" fmla="*/ 242420 w 292"/>
              <a:gd name="T7" fmla="*/ 12922 h 222"/>
              <a:gd name="T8" fmla="*/ 259241 w 292"/>
              <a:gd name="T9" fmla="*/ 25843 h 222"/>
              <a:gd name="T10" fmla="*/ 268146 w 292"/>
              <a:gd name="T11" fmla="*/ 31807 h 222"/>
              <a:gd name="T12" fmla="*/ 279030 w 292"/>
              <a:gd name="T13" fmla="*/ 46717 h 222"/>
              <a:gd name="T14" fmla="*/ 288925 w 292"/>
              <a:gd name="T15" fmla="*/ 62621 h 222"/>
              <a:gd name="T16" fmla="*/ 229557 w 292"/>
              <a:gd name="T17" fmla="*/ 62621 h 222"/>
              <a:gd name="T18" fmla="*/ 210757 w 292"/>
              <a:gd name="T19" fmla="*/ 52681 h 222"/>
              <a:gd name="T20" fmla="*/ 189978 w 292"/>
              <a:gd name="T21" fmla="*/ 48705 h 222"/>
              <a:gd name="T22" fmla="*/ 110821 w 292"/>
              <a:gd name="T23" fmla="*/ 48705 h 222"/>
              <a:gd name="T24" fmla="*/ 87073 w 292"/>
              <a:gd name="T25" fmla="*/ 53675 h 222"/>
              <a:gd name="T26" fmla="*/ 67284 w 292"/>
              <a:gd name="T27" fmla="*/ 67590 h 222"/>
              <a:gd name="T28" fmla="*/ 60358 w 292"/>
              <a:gd name="T29" fmla="*/ 76536 h 222"/>
              <a:gd name="T30" fmla="*/ 50463 w 292"/>
              <a:gd name="T31" fmla="*/ 98404 h 222"/>
              <a:gd name="T32" fmla="*/ 49473 w 292"/>
              <a:gd name="T33" fmla="*/ 110332 h 222"/>
              <a:gd name="T34" fmla="*/ 50463 w 292"/>
              <a:gd name="T35" fmla="*/ 123253 h 222"/>
              <a:gd name="T36" fmla="*/ 60358 w 292"/>
              <a:gd name="T37" fmla="*/ 145121 h 222"/>
              <a:gd name="T38" fmla="*/ 67284 w 292"/>
              <a:gd name="T39" fmla="*/ 153073 h 222"/>
              <a:gd name="T40" fmla="*/ 87073 w 292"/>
              <a:gd name="T41" fmla="*/ 166988 h 222"/>
              <a:gd name="T42" fmla="*/ 110821 w 292"/>
              <a:gd name="T43" fmla="*/ 171958 h 222"/>
              <a:gd name="T44" fmla="*/ 189978 w 292"/>
              <a:gd name="T45" fmla="*/ 171958 h 222"/>
              <a:gd name="T46" fmla="*/ 210757 w 292"/>
              <a:gd name="T47" fmla="*/ 167982 h 222"/>
              <a:gd name="T48" fmla="*/ 229557 w 292"/>
              <a:gd name="T49" fmla="*/ 157048 h 222"/>
              <a:gd name="T50" fmla="*/ 288925 w 292"/>
              <a:gd name="T51" fmla="*/ 157048 h 222"/>
              <a:gd name="T52" fmla="*/ 279030 w 292"/>
              <a:gd name="T53" fmla="*/ 173946 h 222"/>
              <a:gd name="T54" fmla="*/ 268146 w 292"/>
              <a:gd name="T55" fmla="*/ 187862 h 222"/>
              <a:gd name="T56" fmla="*/ 259241 w 292"/>
              <a:gd name="T57" fmla="*/ 194820 h 222"/>
              <a:gd name="T58" fmla="*/ 242420 w 292"/>
              <a:gd name="T59" fmla="*/ 207741 h 222"/>
              <a:gd name="T60" fmla="*/ 222631 w 292"/>
              <a:gd name="T61" fmla="*/ 215693 h 222"/>
              <a:gd name="T62" fmla="*/ 200862 w 292"/>
              <a:gd name="T63" fmla="*/ 219669 h 222"/>
              <a:gd name="T64" fmla="*/ 110821 w 292"/>
              <a:gd name="T65" fmla="*/ 220663 h 222"/>
              <a:gd name="T66" fmla="*/ 98947 w 292"/>
              <a:gd name="T67" fmla="*/ 219669 h 222"/>
              <a:gd name="T68" fmla="*/ 77179 w 292"/>
              <a:gd name="T69" fmla="*/ 215693 h 222"/>
              <a:gd name="T70" fmla="*/ 57389 w 292"/>
              <a:gd name="T71" fmla="*/ 207741 h 222"/>
              <a:gd name="T72" fmla="*/ 40568 w 292"/>
              <a:gd name="T73" fmla="*/ 194820 h 222"/>
              <a:gd name="T74" fmla="*/ 33642 w 292"/>
              <a:gd name="T75" fmla="*/ 187862 h 222"/>
              <a:gd name="T76" fmla="*/ 19789 w 292"/>
              <a:gd name="T77" fmla="*/ 171958 h 222"/>
              <a:gd name="T78" fmla="*/ 8905 w 292"/>
              <a:gd name="T79" fmla="*/ 153073 h 222"/>
              <a:gd name="T80" fmla="*/ 2968 w 292"/>
              <a:gd name="T81" fmla="*/ 132199 h 222"/>
              <a:gd name="T82" fmla="*/ 0 w 292"/>
              <a:gd name="T83" fmla="*/ 110332 h 222"/>
              <a:gd name="T84" fmla="*/ 0 w 292"/>
              <a:gd name="T85" fmla="*/ 110332 h 222"/>
              <a:gd name="T86" fmla="*/ 2968 w 292"/>
              <a:gd name="T87" fmla="*/ 88464 h 222"/>
              <a:gd name="T88" fmla="*/ 8905 w 292"/>
              <a:gd name="T89" fmla="*/ 67590 h 222"/>
              <a:gd name="T90" fmla="*/ 19789 w 292"/>
              <a:gd name="T91" fmla="*/ 48705 h 222"/>
              <a:gd name="T92" fmla="*/ 33642 w 292"/>
              <a:gd name="T93" fmla="*/ 31807 h 222"/>
              <a:gd name="T94" fmla="*/ 40568 w 292"/>
              <a:gd name="T95" fmla="*/ 25843 h 222"/>
              <a:gd name="T96" fmla="*/ 57389 w 292"/>
              <a:gd name="T97" fmla="*/ 12922 h 222"/>
              <a:gd name="T98" fmla="*/ 77179 w 292"/>
              <a:gd name="T99" fmla="*/ 4970 h 222"/>
              <a:gd name="T100" fmla="*/ 98947 w 292"/>
              <a:gd name="T101" fmla="*/ 0 h 222"/>
              <a:gd name="T102" fmla="*/ 110821 w 292"/>
              <a:gd name="T103" fmla="*/ 0 h 2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2" h="222">
                <a:moveTo>
                  <a:pt x="112" y="0"/>
                </a:moveTo>
                <a:lnTo>
                  <a:pt x="192" y="0"/>
                </a:lnTo>
                <a:lnTo>
                  <a:pt x="203" y="0"/>
                </a:lnTo>
                <a:lnTo>
                  <a:pt x="214" y="2"/>
                </a:lnTo>
                <a:lnTo>
                  <a:pt x="225" y="5"/>
                </a:lnTo>
                <a:lnTo>
                  <a:pt x="235" y="9"/>
                </a:lnTo>
                <a:lnTo>
                  <a:pt x="245" y="13"/>
                </a:lnTo>
                <a:lnTo>
                  <a:pt x="254" y="18"/>
                </a:lnTo>
                <a:lnTo>
                  <a:pt x="262" y="26"/>
                </a:lnTo>
                <a:lnTo>
                  <a:pt x="271" y="32"/>
                </a:lnTo>
                <a:lnTo>
                  <a:pt x="277" y="39"/>
                </a:lnTo>
                <a:lnTo>
                  <a:pt x="282" y="47"/>
                </a:lnTo>
                <a:lnTo>
                  <a:pt x="288" y="56"/>
                </a:lnTo>
                <a:lnTo>
                  <a:pt x="292" y="63"/>
                </a:lnTo>
                <a:lnTo>
                  <a:pt x="232" y="63"/>
                </a:lnTo>
                <a:lnTo>
                  <a:pt x="223" y="58"/>
                </a:lnTo>
                <a:lnTo>
                  <a:pt x="213" y="53"/>
                </a:lnTo>
                <a:lnTo>
                  <a:pt x="203" y="51"/>
                </a:lnTo>
                <a:lnTo>
                  <a:pt x="192" y="49"/>
                </a:lnTo>
                <a:lnTo>
                  <a:pt x="112" y="49"/>
                </a:lnTo>
                <a:lnTo>
                  <a:pt x="99" y="51"/>
                </a:lnTo>
                <a:lnTo>
                  <a:pt x="88" y="54"/>
                </a:lnTo>
                <a:lnTo>
                  <a:pt x="77" y="60"/>
                </a:lnTo>
                <a:lnTo>
                  <a:pt x="68" y="68"/>
                </a:lnTo>
                <a:lnTo>
                  <a:pt x="61" y="77"/>
                </a:lnTo>
                <a:lnTo>
                  <a:pt x="55" y="86"/>
                </a:lnTo>
                <a:lnTo>
                  <a:pt x="51" y="99"/>
                </a:lnTo>
                <a:lnTo>
                  <a:pt x="50" y="111"/>
                </a:lnTo>
                <a:lnTo>
                  <a:pt x="51" y="124"/>
                </a:lnTo>
                <a:lnTo>
                  <a:pt x="55" y="135"/>
                </a:lnTo>
                <a:lnTo>
                  <a:pt x="61" y="146"/>
                </a:lnTo>
                <a:lnTo>
                  <a:pt x="68" y="154"/>
                </a:lnTo>
                <a:lnTo>
                  <a:pt x="77" y="162"/>
                </a:lnTo>
                <a:lnTo>
                  <a:pt x="88" y="168"/>
                </a:lnTo>
                <a:lnTo>
                  <a:pt x="99" y="172"/>
                </a:lnTo>
                <a:lnTo>
                  <a:pt x="112" y="173"/>
                </a:lnTo>
                <a:lnTo>
                  <a:pt x="192" y="173"/>
                </a:lnTo>
                <a:lnTo>
                  <a:pt x="203" y="172"/>
                </a:lnTo>
                <a:lnTo>
                  <a:pt x="213" y="169"/>
                </a:lnTo>
                <a:lnTo>
                  <a:pt x="223" y="164"/>
                </a:lnTo>
                <a:lnTo>
                  <a:pt x="232" y="158"/>
                </a:lnTo>
                <a:lnTo>
                  <a:pt x="292" y="158"/>
                </a:lnTo>
                <a:lnTo>
                  <a:pt x="288" y="167"/>
                </a:lnTo>
                <a:lnTo>
                  <a:pt x="282" y="175"/>
                </a:lnTo>
                <a:lnTo>
                  <a:pt x="277" y="183"/>
                </a:lnTo>
                <a:lnTo>
                  <a:pt x="271" y="189"/>
                </a:lnTo>
                <a:lnTo>
                  <a:pt x="262" y="196"/>
                </a:lnTo>
                <a:lnTo>
                  <a:pt x="254" y="203"/>
                </a:lnTo>
                <a:lnTo>
                  <a:pt x="245" y="209"/>
                </a:lnTo>
                <a:lnTo>
                  <a:pt x="235" y="214"/>
                </a:lnTo>
                <a:lnTo>
                  <a:pt x="225" y="217"/>
                </a:lnTo>
                <a:lnTo>
                  <a:pt x="214" y="220"/>
                </a:lnTo>
                <a:lnTo>
                  <a:pt x="203" y="221"/>
                </a:lnTo>
                <a:lnTo>
                  <a:pt x="192" y="222"/>
                </a:lnTo>
                <a:lnTo>
                  <a:pt x="112" y="222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8" y="214"/>
                </a:lnTo>
                <a:lnTo>
                  <a:pt x="58" y="209"/>
                </a:lnTo>
                <a:lnTo>
                  <a:pt x="50" y="203"/>
                </a:lnTo>
                <a:lnTo>
                  <a:pt x="41" y="196"/>
                </a:lnTo>
                <a:lnTo>
                  <a:pt x="34" y="189"/>
                </a:lnTo>
                <a:lnTo>
                  <a:pt x="26" y="182"/>
                </a:lnTo>
                <a:lnTo>
                  <a:pt x="20" y="173"/>
                </a:lnTo>
                <a:lnTo>
                  <a:pt x="14" y="164"/>
                </a:lnTo>
                <a:lnTo>
                  <a:pt x="9" y="154"/>
                </a:lnTo>
                <a:lnTo>
                  <a:pt x="5" y="143"/>
                </a:lnTo>
                <a:lnTo>
                  <a:pt x="3" y="133"/>
                </a:lnTo>
                <a:lnTo>
                  <a:pt x="2" y="122"/>
                </a:lnTo>
                <a:lnTo>
                  <a:pt x="0" y="111"/>
                </a:lnTo>
                <a:lnTo>
                  <a:pt x="2" y="100"/>
                </a:lnTo>
                <a:lnTo>
                  <a:pt x="3" y="89"/>
                </a:lnTo>
                <a:lnTo>
                  <a:pt x="5" y="78"/>
                </a:lnTo>
                <a:lnTo>
                  <a:pt x="9" y="68"/>
                </a:lnTo>
                <a:lnTo>
                  <a:pt x="14" y="58"/>
                </a:lnTo>
                <a:lnTo>
                  <a:pt x="20" y="49"/>
                </a:lnTo>
                <a:lnTo>
                  <a:pt x="26" y="41"/>
                </a:lnTo>
                <a:lnTo>
                  <a:pt x="34" y="32"/>
                </a:lnTo>
                <a:lnTo>
                  <a:pt x="41" y="26"/>
                </a:lnTo>
                <a:lnTo>
                  <a:pt x="50" y="18"/>
                </a:lnTo>
                <a:lnTo>
                  <a:pt x="58" y="13"/>
                </a:lnTo>
                <a:lnTo>
                  <a:pt x="68" y="9"/>
                </a:lnTo>
                <a:lnTo>
                  <a:pt x="78" y="5"/>
                </a:lnTo>
                <a:lnTo>
                  <a:pt x="89" y="2"/>
                </a:lnTo>
                <a:lnTo>
                  <a:pt x="100" y="0"/>
                </a:lnTo>
                <a:lnTo>
                  <a:pt x="1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4583" name="Freeform 20"/>
          <p:cNvSpPr>
            <a:spLocks noChangeArrowheads="1"/>
          </p:cNvSpPr>
          <p:nvPr/>
        </p:nvSpPr>
        <p:spPr bwMode="auto">
          <a:xfrm>
            <a:off x="3879056" y="4167188"/>
            <a:ext cx="215504" cy="165497"/>
          </a:xfrm>
          <a:custGeom>
            <a:avLst/>
            <a:gdLst>
              <a:gd name="T0" fmla="*/ 178110 w 292"/>
              <a:gd name="T1" fmla="*/ 0 h 222"/>
              <a:gd name="T2" fmla="*/ 188935 w 292"/>
              <a:gd name="T3" fmla="*/ 0 h 222"/>
              <a:gd name="T4" fmla="*/ 209599 w 292"/>
              <a:gd name="T5" fmla="*/ 4970 h 222"/>
              <a:gd name="T6" fmla="*/ 230264 w 292"/>
              <a:gd name="T7" fmla="*/ 12922 h 222"/>
              <a:gd name="T8" fmla="*/ 246993 w 292"/>
              <a:gd name="T9" fmla="*/ 25843 h 222"/>
              <a:gd name="T10" fmla="*/ 253881 w 292"/>
              <a:gd name="T11" fmla="*/ 31807 h 222"/>
              <a:gd name="T12" fmla="*/ 267657 w 292"/>
              <a:gd name="T13" fmla="*/ 48705 h 222"/>
              <a:gd name="T14" fmla="*/ 278482 w 292"/>
              <a:gd name="T15" fmla="*/ 67590 h 222"/>
              <a:gd name="T16" fmla="*/ 284386 w 292"/>
              <a:gd name="T17" fmla="*/ 88464 h 222"/>
              <a:gd name="T18" fmla="*/ 287338 w 292"/>
              <a:gd name="T19" fmla="*/ 110332 h 222"/>
              <a:gd name="T20" fmla="*/ 287338 w 292"/>
              <a:gd name="T21" fmla="*/ 110332 h 222"/>
              <a:gd name="T22" fmla="*/ 284386 w 292"/>
              <a:gd name="T23" fmla="*/ 132199 h 222"/>
              <a:gd name="T24" fmla="*/ 278482 w 292"/>
              <a:gd name="T25" fmla="*/ 153073 h 222"/>
              <a:gd name="T26" fmla="*/ 267657 w 292"/>
              <a:gd name="T27" fmla="*/ 171958 h 222"/>
              <a:gd name="T28" fmla="*/ 253881 w 292"/>
              <a:gd name="T29" fmla="*/ 187862 h 222"/>
              <a:gd name="T30" fmla="*/ 246993 w 292"/>
              <a:gd name="T31" fmla="*/ 194820 h 222"/>
              <a:gd name="T32" fmla="*/ 230264 w 292"/>
              <a:gd name="T33" fmla="*/ 207741 h 222"/>
              <a:gd name="T34" fmla="*/ 209599 w 292"/>
              <a:gd name="T35" fmla="*/ 215693 h 222"/>
              <a:gd name="T36" fmla="*/ 188935 w 292"/>
              <a:gd name="T37" fmla="*/ 219669 h 222"/>
              <a:gd name="T38" fmla="*/ 98403 w 292"/>
              <a:gd name="T39" fmla="*/ 220663 h 222"/>
              <a:gd name="T40" fmla="*/ 87579 w 292"/>
              <a:gd name="T41" fmla="*/ 219669 h 222"/>
              <a:gd name="T42" fmla="*/ 65930 w 292"/>
              <a:gd name="T43" fmla="*/ 215693 h 222"/>
              <a:gd name="T44" fmla="*/ 46250 w 292"/>
              <a:gd name="T45" fmla="*/ 207741 h 222"/>
              <a:gd name="T46" fmla="*/ 29521 w 292"/>
              <a:gd name="T47" fmla="*/ 194820 h 222"/>
              <a:gd name="T48" fmla="*/ 20665 w 292"/>
              <a:gd name="T49" fmla="*/ 187862 h 222"/>
              <a:gd name="T50" fmla="*/ 8856 w 292"/>
              <a:gd name="T51" fmla="*/ 173946 h 222"/>
              <a:gd name="T52" fmla="*/ 0 w 292"/>
              <a:gd name="T53" fmla="*/ 157048 h 222"/>
              <a:gd name="T54" fmla="*/ 60026 w 292"/>
              <a:gd name="T55" fmla="*/ 157048 h 222"/>
              <a:gd name="T56" fmla="*/ 77739 w 292"/>
              <a:gd name="T57" fmla="*/ 167982 h 222"/>
              <a:gd name="T58" fmla="*/ 98403 w 292"/>
              <a:gd name="T59" fmla="*/ 171958 h 222"/>
              <a:gd name="T60" fmla="*/ 178110 w 292"/>
              <a:gd name="T61" fmla="*/ 171958 h 222"/>
              <a:gd name="T62" fmla="*/ 200743 w 292"/>
              <a:gd name="T63" fmla="*/ 166988 h 222"/>
              <a:gd name="T64" fmla="*/ 220424 w 292"/>
              <a:gd name="T65" fmla="*/ 153073 h 222"/>
              <a:gd name="T66" fmla="*/ 227312 w 292"/>
              <a:gd name="T67" fmla="*/ 145121 h 222"/>
              <a:gd name="T68" fmla="*/ 237152 w 292"/>
              <a:gd name="T69" fmla="*/ 123253 h 222"/>
              <a:gd name="T70" fmla="*/ 238136 w 292"/>
              <a:gd name="T71" fmla="*/ 110332 h 222"/>
              <a:gd name="T72" fmla="*/ 237152 w 292"/>
              <a:gd name="T73" fmla="*/ 98404 h 222"/>
              <a:gd name="T74" fmla="*/ 227312 w 292"/>
              <a:gd name="T75" fmla="*/ 76536 h 222"/>
              <a:gd name="T76" fmla="*/ 220424 w 292"/>
              <a:gd name="T77" fmla="*/ 67590 h 222"/>
              <a:gd name="T78" fmla="*/ 200743 w 292"/>
              <a:gd name="T79" fmla="*/ 53675 h 222"/>
              <a:gd name="T80" fmla="*/ 178110 w 292"/>
              <a:gd name="T81" fmla="*/ 48705 h 222"/>
              <a:gd name="T82" fmla="*/ 98403 w 292"/>
              <a:gd name="T83" fmla="*/ 48705 h 222"/>
              <a:gd name="T84" fmla="*/ 77739 w 292"/>
              <a:gd name="T85" fmla="*/ 52681 h 222"/>
              <a:gd name="T86" fmla="*/ 60026 w 292"/>
              <a:gd name="T87" fmla="*/ 62621 h 222"/>
              <a:gd name="T88" fmla="*/ 0 w 292"/>
              <a:gd name="T89" fmla="*/ 62621 h 222"/>
              <a:gd name="T90" fmla="*/ 8856 w 292"/>
              <a:gd name="T91" fmla="*/ 46717 h 222"/>
              <a:gd name="T92" fmla="*/ 20665 w 292"/>
              <a:gd name="T93" fmla="*/ 31807 h 222"/>
              <a:gd name="T94" fmla="*/ 29521 w 292"/>
              <a:gd name="T95" fmla="*/ 25843 h 222"/>
              <a:gd name="T96" fmla="*/ 46250 w 292"/>
              <a:gd name="T97" fmla="*/ 12922 h 222"/>
              <a:gd name="T98" fmla="*/ 65930 w 292"/>
              <a:gd name="T99" fmla="*/ 4970 h 222"/>
              <a:gd name="T100" fmla="*/ 87579 w 292"/>
              <a:gd name="T101" fmla="*/ 0 h 222"/>
              <a:gd name="T102" fmla="*/ 98403 w 292"/>
              <a:gd name="T103" fmla="*/ 0 h 2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2" h="222">
                <a:moveTo>
                  <a:pt x="100" y="0"/>
                </a:moveTo>
                <a:lnTo>
                  <a:pt x="181" y="0"/>
                </a:lnTo>
                <a:lnTo>
                  <a:pt x="192" y="0"/>
                </a:lnTo>
                <a:lnTo>
                  <a:pt x="203" y="2"/>
                </a:lnTo>
                <a:lnTo>
                  <a:pt x="213" y="5"/>
                </a:lnTo>
                <a:lnTo>
                  <a:pt x="224" y="9"/>
                </a:lnTo>
                <a:lnTo>
                  <a:pt x="234" y="13"/>
                </a:lnTo>
                <a:lnTo>
                  <a:pt x="242" y="18"/>
                </a:lnTo>
                <a:lnTo>
                  <a:pt x="251" y="26"/>
                </a:lnTo>
                <a:lnTo>
                  <a:pt x="258" y="32"/>
                </a:lnTo>
                <a:lnTo>
                  <a:pt x="266" y="41"/>
                </a:lnTo>
                <a:lnTo>
                  <a:pt x="272" y="49"/>
                </a:lnTo>
                <a:lnTo>
                  <a:pt x="278" y="58"/>
                </a:lnTo>
                <a:lnTo>
                  <a:pt x="283" y="68"/>
                </a:lnTo>
                <a:lnTo>
                  <a:pt x="287" y="78"/>
                </a:lnTo>
                <a:lnTo>
                  <a:pt x="289" y="89"/>
                </a:lnTo>
                <a:lnTo>
                  <a:pt x="291" y="100"/>
                </a:lnTo>
                <a:lnTo>
                  <a:pt x="292" y="111"/>
                </a:lnTo>
                <a:lnTo>
                  <a:pt x="291" y="122"/>
                </a:lnTo>
                <a:lnTo>
                  <a:pt x="289" y="133"/>
                </a:lnTo>
                <a:lnTo>
                  <a:pt x="287" y="143"/>
                </a:lnTo>
                <a:lnTo>
                  <a:pt x="283" y="154"/>
                </a:lnTo>
                <a:lnTo>
                  <a:pt x="278" y="164"/>
                </a:lnTo>
                <a:lnTo>
                  <a:pt x="272" y="173"/>
                </a:lnTo>
                <a:lnTo>
                  <a:pt x="266" y="182"/>
                </a:lnTo>
                <a:lnTo>
                  <a:pt x="258" y="189"/>
                </a:lnTo>
                <a:lnTo>
                  <a:pt x="251" y="196"/>
                </a:lnTo>
                <a:lnTo>
                  <a:pt x="242" y="203"/>
                </a:lnTo>
                <a:lnTo>
                  <a:pt x="234" y="209"/>
                </a:lnTo>
                <a:lnTo>
                  <a:pt x="224" y="214"/>
                </a:lnTo>
                <a:lnTo>
                  <a:pt x="213" y="217"/>
                </a:lnTo>
                <a:lnTo>
                  <a:pt x="203" y="220"/>
                </a:lnTo>
                <a:lnTo>
                  <a:pt x="192" y="221"/>
                </a:lnTo>
                <a:lnTo>
                  <a:pt x="181" y="222"/>
                </a:lnTo>
                <a:lnTo>
                  <a:pt x="100" y="222"/>
                </a:lnTo>
                <a:lnTo>
                  <a:pt x="89" y="221"/>
                </a:lnTo>
                <a:lnTo>
                  <a:pt x="78" y="220"/>
                </a:lnTo>
                <a:lnTo>
                  <a:pt x="67" y="217"/>
                </a:lnTo>
                <a:lnTo>
                  <a:pt x="57" y="214"/>
                </a:lnTo>
                <a:lnTo>
                  <a:pt x="47" y="209"/>
                </a:lnTo>
                <a:lnTo>
                  <a:pt x="38" y="203"/>
                </a:lnTo>
                <a:lnTo>
                  <a:pt x="30" y="196"/>
                </a:lnTo>
                <a:lnTo>
                  <a:pt x="21" y="189"/>
                </a:lnTo>
                <a:lnTo>
                  <a:pt x="15" y="183"/>
                </a:lnTo>
                <a:lnTo>
                  <a:pt x="9" y="175"/>
                </a:lnTo>
                <a:lnTo>
                  <a:pt x="4" y="167"/>
                </a:lnTo>
                <a:lnTo>
                  <a:pt x="0" y="158"/>
                </a:lnTo>
                <a:lnTo>
                  <a:pt x="61" y="158"/>
                </a:lnTo>
                <a:lnTo>
                  <a:pt x="69" y="164"/>
                </a:lnTo>
                <a:lnTo>
                  <a:pt x="79" y="169"/>
                </a:lnTo>
                <a:lnTo>
                  <a:pt x="89" y="172"/>
                </a:lnTo>
                <a:lnTo>
                  <a:pt x="100" y="173"/>
                </a:lnTo>
                <a:lnTo>
                  <a:pt x="181" y="173"/>
                </a:lnTo>
                <a:lnTo>
                  <a:pt x="193" y="172"/>
                </a:lnTo>
                <a:lnTo>
                  <a:pt x="204" y="168"/>
                </a:lnTo>
                <a:lnTo>
                  <a:pt x="215" y="162"/>
                </a:lnTo>
                <a:lnTo>
                  <a:pt x="224" y="154"/>
                </a:lnTo>
                <a:lnTo>
                  <a:pt x="231" y="146"/>
                </a:lnTo>
                <a:lnTo>
                  <a:pt x="237" y="135"/>
                </a:lnTo>
                <a:lnTo>
                  <a:pt x="241" y="124"/>
                </a:lnTo>
                <a:lnTo>
                  <a:pt x="242" y="111"/>
                </a:lnTo>
                <a:lnTo>
                  <a:pt x="241" y="99"/>
                </a:lnTo>
                <a:lnTo>
                  <a:pt x="237" y="86"/>
                </a:lnTo>
                <a:lnTo>
                  <a:pt x="231" y="77"/>
                </a:lnTo>
                <a:lnTo>
                  <a:pt x="224" y="68"/>
                </a:lnTo>
                <a:lnTo>
                  <a:pt x="215" y="60"/>
                </a:lnTo>
                <a:lnTo>
                  <a:pt x="204" y="54"/>
                </a:lnTo>
                <a:lnTo>
                  <a:pt x="193" y="51"/>
                </a:lnTo>
                <a:lnTo>
                  <a:pt x="181" y="49"/>
                </a:lnTo>
                <a:lnTo>
                  <a:pt x="100" y="49"/>
                </a:lnTo>
                <a:lnTo>
                  <a:pt x="89" y="51"/>
                </a:lnTo>
                <a:lnTo>
                  <a:pt x="79" y="53"/>
                </a:lnTo>
                <a:lnTo>
                  <a:pt x="69" y="58"/>
                </a:lnTo>
                <a:lnTo>
                  <a:pt x="61" y="63"/>
                </a:lnTo>
                <a:lnTo>
                  <a:pt x="0" y="63"/>
                </a:lnTo>
                <a:lnTo>
                  <a:pt x="4" y="56"/>
                </a:lnTo>
                <a:lnTo>
                  <a:pt x="9" y="47"/>
                </a:lnTo>
                <a:lnTo>
                  <a:pt x="15" y="39"/>
                </a:lnTo>
                <a:lnTo>
                  <a:pt x="21" y="32"/>
                </a:lnTo>
                <a:lnTo>
                  <a:pt x="30" y="26"/>
                </a:lnTo>
                <a:lnTo>
                  <a:pt x="38" y="18"/>
                </a:lnTo>
                <a:lnTo>
                  <a:pt x="47" y="13"/>
                </a:lnTo>
                <a:lnTo>
                  <a:pt x="57" y="9"/>
                </a:lnTo>
                <a:lnTo>
                  <a:pt x="67" y="5"/>
                </a:lnTo>
                <a:lnTo>
                  <a:pt x="78" y="2"/>
                </a:lnTo>
                <a:lnTo>
                  <a:pt x="89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57" name="Freeform 25"/>
          <p:cNvSpPr>
            <a:spLocks noChangeArrowheads="1"/>
          </p:cNvSpPr>
          <p:nvPr/>
        </p:nvSpPr>
        <p:spPr bwMode="auto">
          <a:xfrm>
            <a:off x="6557963" y="1712890"/>
            <a:ext cx="1526381" cy="1524000"/>
          </a:xfrm>
          <a:custGeom>
            <a:avLst/>
            <a:gdLst>
              <a:gd name="T0" fmla="*/ 1019627 w 1497"/>
              <a:gd name="T1" fmla="*/ 0 h 1495"/>
              <a:gd name="T2" fmla="*/ 2035175 w 1497"/>
              <a:gd name="T3" fmla="*/ 1015320 h 1495"/>
              <a:gd name="T4" fmla="*/ 1019627 w 1497"/>
              <a:gd name="T5" fmla="*/ 2032000 h 1495"/>
              <a:gd name="T6" fmla="*/ 899991 w 1497"/>
              <a:gd name="T7" fmla="*/ 1912391 h 1495"/>
              <a:gd name="T8" fmla="*/ 1054974 w 1497"/>
              <a:gd name="T9" fmla="*/ 1757442 h 1495"/>
              <a:gd name="T10" fmla="*/ 1054974 w 1497"/>
              <a:gd name="T11" fmla="*/ 1886566 h 1495"/>
              <a:gd name="T12" fmla="*/ 1148779 w 1497"/>
              <a:gd name="T13" fmla="*/ 1886566 h 1495"/>
              <a:gd name="T14" fmla="*/ 1148779 w 1497"/>
              <a:gd name="T15" fmla="*/ 1598416 h 1495"/>
              <a:gd name="T16" fmla="*/ 859205 w 1497"/>
              <a:gd name="T17" fmla="*/ 1598416 h 1495"/>
              <a:gd name="T18" fmla="*/ 859205 w 1497"/>
              <a:gd name="T19" fmla="*/ 1692201 h 1495"/>
              <a:gd name="T20" fmla="*/ 988358 w 1497"/>
              <a:gd name="T21" fmla="*/ 1692201 h 1495"/>
              <a:gd name="T22" fmla="*/ 833375 w 1497"/>
              <a:gd name="T23" fmla="*/ 1845790 h 1495"/>
              <a:gd name="T24" fmla="*/ 715098 w 1497"/>
              <a:gd name="T25" fmla="*/ 1727540 h 1495"/>
              <a:gd name="T26" fmla="*/ 1214036 w 1497"/>
              <a:gd name="T27" fmla="*/ 1230074 h 1495"/>
              <a:gd name="T28" fmla="*/ 0 w 1497"/>
              <a:gd name="T29" fmla="*/ 1230074 h 1495"/>
              <a:gd name="T30" fmla="*/ 0 w 1497"/>
              <a:gd name="T31" fmla="*/ 1062892 h 1495"/>
              <a:gd name="T32" fmla="*/ 220239 w 1497"/>
              <a:gd name="T33" fmla="*/ 1062892 h 1495"/>
              <a:gd name="T34" fmla="*/ 129153 w 1497"/>
              <a:gd name="T35" fmla="*/ 1153959 h 1495"/>
              <a:gd name="T36" fmla="*/ 195768 w 1497"/>
              <a:gd name="T37" fmla="*/ 1220559 h 1495"/>
              <a:gd name="T38" fmla="*/ 399694 w 1497"/>
              <a:gd name="T39" fmla="*/ 1015320 h 1495"/>
              <a:gd name="T40" fmla="*/ 195768 w 1497"/>
              <a:gd name="T41" fmla="*/ 811441 h 1495"/>
              <a:gd name="T42" fmla="*/ 129153 w 1497"/>
              <a:gd name="T43" fmla="*/ 878041 h 1495"/>
              <a:gd name="T44" fmla="*/ 220239 w 1497"/>
              <a:gd name="T45" fmla="*/ 969108 h 1495"/>
              <a:gd name="T46" fmla="*/ 0 w 1497"/>
              <a:gd name="T47" fmla="*/ 969108 h 1495"/>
              <a:gd name="T48" fmla="*/ 0 w 1497"/>
              <a:gd name="T49" fmla="*/ 801926 h 1495"/>
              <a:gd name="T50" fmla="*/ 1214036 w 1497"/>
              <a:gd name="T51" fmla="*/ 801926 h 1495"/>
              <a:gd name="T52" fmla="*/ 716458 w 1497"/>
              <a:gd name="T53" fmla="*/ 304460 h 1495"/>
              <a:gd name="T54" fmla="*/ 833375 w 1497"/>
              <a:gd name="T55" fmla="*/ 184851 h 1495"/>
              <a:gd name="T56" fmla="*/ 988358 w 1497"/>
              <a:gd name="T57" fmla="*/ 341159 h 1495"/>
              <a:gd name="T58" fmla="*/ 859205 w 1497"/>
              <a:gd name="T59" fmla="*/ 341159 h 1495"/>
              <a:gd name="T60" fmla="*/ 859205 w 1497"/>
              <a:gd name="T61" fmla="*/ 433584 h 1495"/>
              <a:gd name="T62" fmla="*/ 1148779 w 1497"/>
              <a:gd name="T63" fmla="*/ 433584 h 1495"/>
              <a:gd name="T64" fmla="*/ 1148779 w 1497"/>
              <a:gd name="T65" fmla="*/ 145434 h 1495"/>
              <a:gd name="T66" fmla="*/ 1054974 w 1497"/>
              <a:gd name="T67" fmla="*/ 145434 h 1495"/>
              <a:gd name="T68" fmla="*/ 1054974 w 1497"/>
              <a:gd name="T69" fmla="*/ 274558 h 1495"/>
              <a:gd name="T70" fmla="*/ 899991 w 1497"/>
              <a:gd name="T71" fmla="*/ 118250 h 1495"/>
              <a:gd name="T72" fmla="*/ 1019627 w 1497"/>
              <a:gd name="T73" fmla="*/ 0 h 14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97" h="1495">
                <a:moveTo>
                  <a:pt x="750" y="0"/>
                </a:moveTo>
                <a:lnTo>
                  <a:pt x="1497" y="747"/>
                </a:lnTo>
                <a:lnTo>
                  <a:pt x="750" y="1495"/>
                </a:lnTo>
                <a:lnTo>
                  <a:pt x="662" y="1407"/>
                </a:lnTo>
                <a:lnTo>
                  <a:pt x="776" y="1293"/>
                </a:lnTo>
                <a:lnTo>
                  <a:pt x="776" y="1388"/>
                </a:lnTo>
                <a:lnTo>
                  <a:pt x="845" y="1388"/>
                </a:lnTo>
                <a:lnTo>
                  <a:pt x="845" y="1176"/>
                </a:lnTo>
                <a:lnTo>
                  <a:pt x="632" y="1176"/>
                </a:lnTo>
                <a:lnTo>
                  <a:pt x="632" y="1245"/>
                </a:lnTo>
                <a:lnTo>
                  <a:pt x="727" y="1245"/>
                </a:lnTo>
                <a:lnTo>
                  <a:pt x="613" y="1358"/>
                </a:lnTo>
                <a:lnTo>
                  <a:pt x="526" y="1271"/>
                </a:lnTo>
                <a:lnTo>
                  <a:pt x="893" y="905"/>
                </a:lnTo>
                <a:lnTo>
                  <a:pt x="0" y="905"/>
                </a:lnTo>
                <a:lnTo>
                  <a:pt x="0" y="782"/>
                </a:lnTo>
                <a:lnTo>
                  <a:pt x="162" y="782"/>
                </a:lnTo>
                <a:lnTo>
                  <a:pt x="95" y="849"/>
                </a:lnTo>
                <a:lnTo>
                  <a:pt x="144" y="898"/>
                </a:lnTo>
                <a:lnTo>
                  <a:pt x="294" y="747"/>
                </a:lnTo>
                <a:lnTo>
                  <a:pt x="144" y="597"/>
                </a:lnTo>
                <a:lnTo>
                  <a:pt x="95" y="646"/>
                </a:lnTo>
                <a:lnTo>
                  <a:pt x="162" y="713"/>
                </a:lnTo>
                <a:lnTo>
                  <a:pt x="0" y="713"/>
                </a:lnTo>
                <a:lnTo>
                  <a:pt x="0" y="590"/>
                </a:lnTo>
                <a:lnTo>
                  <a:pt x="893" y="590"/>
                </a:lnTo>
                <a:lnTo>
                  <a:pt x="527" y="224"/>
                </a:lnTo>
                <a:lnTo>
                  <a:pt x="613" y="136"/>
                </a:lnTo>
                <a:lnTo>
                  <a:pt x="727" y="251"/>
                </a:lnTo>
                <a:lnTo>
                  <a:pt x="632" y="251"/>
                </a:lnTo>
                <a:lnTo>
                  <a:pt x="632" y="319"/>
                </a:lnTo>
                <a:lnTo>
                  <a:pt x="845" y="319"/>
                </a:lnTo>
                <a:lnTo>
                  <a:pt x="845" y="107"/>
                </a:lnTo>
                <a:lnTo>
                  <a:pt x="776" y="107"/>
                </a:lnTo>
                <a:lnTo>
                  <a:pt x="776" y="202"/>
                </a:lnTo>
                <a:lnTo>
                  <a:pt x="662" y="87"/>
                </a:lnTo>
                <a:lnTo>
                  <a:pt x="750" y="0"/>
                </a:lnTo>
                <a:close/>
              </a:path>
            </a:pathLst>
          </a:custGeom>
          <a:solidFill>
            <a:srgbClr val="9E060F"/>
          </a:solidFill>
          <a:ln>
            <a:noFill/>
          </a:ln>
        </p:spPr>
        <p:txBody>
          <a:bodyPr/>
          <a:lstStyle/>
          <a:p>
            <a:endParaRPr lang="zh-CN" altLang="en-US" sz="135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391" y="1182707"/>
            <a:ext cx="5668010" cy="36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点击输入内容，建议微软雅黑，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350" dirty="0">
              <a:solidFill>
                <a:srgbClr val="C00000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65" y="1829693"/>
            <a:ext cx="4572000" cy="901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点击输入内容，建议微软雅黑，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350" dirty="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0878" y="2790304"/>
            <a:ext cx="4572000" cy="901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点击输入内容，建议微软雅黑，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3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350" dirty="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02216" y="1648468"/>
            <a:ext cx="4452317" cy="224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。点击输入内容，建议微软雅黑，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号字体，行间距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倍，段前段后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2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2"/>
          <a:stretch>
            <a:fillRect/>
          </a:stretch>
        </p:blipFill>
        <p:spPr>
          <a:xfrm>
            <a:off x="5577840" y="1291590"/>
            <a:ext cx="2255520" cy="1268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2"/>
          <a:stretch>
            <a:fillRect/>
          </a:stretch>
        </p:blipFill>
        <p:spPr>
          <a:xfrm>
            <a:off x="5577840" y="2628900"/>
            <a:ext cx="2255520" cy="126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-0611-13深化改革开放41周年成就经验党课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www.2ppt.com">
  <a:themeElements>
    <a:clrScheme name="自定义 1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1C22"/>
      </a:accent1>
      <a:accent2>
        <a:srgbClr val="D31C22"/>
      </a:accent2>
      <a:accent3>
        <a:srgbClr val="D31C22"/>
      </a:accent3>
      <a:accent4>
        <a:srgbClr val="D31C22"/>
      </a:accent4>
      <a:accent5>
        <a:srgbClr val="D31C22"/>
      </a:accent5>
      <a:accent6>
        <a:srgbClr val="D31C22"/>
      </a:accent6>
      <a:hlink>
        <a:srgbClr val="D31C22"/>
      </a:hlink>
      <a:folHlink>
        <a:srgbClr val="D31C2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1519</Words>
  <Application>Microsoft Office PowerPoint</Application>
  <PresentationFormat>全屏显示(16:9)</PresentationFormat>
  <Paragraphs>137</Paragraphs>
  <Slides>17</Slides>
  <Notes>17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Clear Sans Light</vt:lpstr>
      <vt:lpstr>Gill Sans</vt:lpstr>
      <vt:lpstr>Lato Hairline</vt:lpstr>
      <vt:lpstr>Lato Light</vt:lpstr>
      <vt:lpstr>Lato Regular</vt:lpstr>
      <vt:lpstr>Microsoft YaHei UI</vt:lpstr>
      <vt:lpstr>Source Han Serif SC</vt:lpstr>
      <vt:lpstr>等线</vt:lpstr>
      <vt:lpstr>等线 Light</vt:lpstr>
      <vt:lpstr>方正清刻本悦宋简体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2019-06-11T07:34:00Z</dcterms:created>
  <dcterms:modified xsi:type="dcterms:W3CDTF">2023-01-10T05:42:34Z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CAFABDF4EAC6408BB98B6C757CD7435F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